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3" r:id="rId5"/>
    <p:sldId id="280" r:id="rId6"/>
    <p:sldId id="257" r:id="rId7"/>
    <p:sldId id="260" r:id="rId8"/>
    <p:sldId id="261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66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070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283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2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58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60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264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8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213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08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51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06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132A1-EF9D-4DF8-BF79-FF08D0AD8B05}" type="datetimeFigureOut">
              <a:rPr lang="es-MX" smtClean="0"/>
              <a:t>19/01/2022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63128-794B-4ABD-8353-990468F807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15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Paz + santidad=verdadera felicidad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(Día de amigos)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5609799"/>
            <a:ext cx="1037229" cy="103722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6524" y="5708176"/>
            <a:ext cx="8655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9526"/>
            <a:ext cx="9144000" cy="45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359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primer recurso santo del que hablaremos en esta ocasión y que está listo para ayudarnos si lo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pedimos, es el Espíritu Santo. El Consolador que Jesús prometió al ir al cielo. Necesitamos recibir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ser guiados por el Espíritu Santo. La Biblia nos recuerda: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Leer Juan 14:26.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07885"/>
            <a:ext cx="914399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11669"/>
            <a:ext cx="914399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PERSEVERAR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3999" cy="51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536"/>
            <a:ext cx="9239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Santa Palabra de Dios es otro recurso maravilloso que Dios nos dejó. Necesitamos estudiarla,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creerla, memorizarla, obedecerla y compartirla.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1295" cy="54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74512"/>
            <a:ext cx="35074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En Juan 17:17 Jesús pidió al Padre algo muy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especial “Santifícalos en tu verdad,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tu Palabra es verdad”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475" y="0"/>
            <a:ext cx="5588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447 “Más santidad dame”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31294" cy="58115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046440"/>
            <a:ext cx="1610435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697337" y="1046440"/>
            <a:ext cx="1446663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2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3969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Inmersa en la Palabra de Dios se encuentra la Ley de los diez mandamientos. Obedecer esos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mandamientos nos conduce a vivir una vida santa y a relacionarnos de manera adecuada y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correcta con Dios y con los demás seres humanos. Leer Salmo 19:7,8.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"/>
            <a:ext cx="9144000" cy="43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31307" y="1916570"/>
            <a:ext cx="4312693" cy="440120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LA BIBLIA</a:t>
            </a:r>
          </a:p>
          <a:p>
            <a:pPr algn="ctr"/>
            <a:endParaRPr lang="es-MX" sz="40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ES SOLO</a:t>
            </a:r>
          </a:p>
          <a:p>
            <a:pPr algn="ctr"/>
            <a:endParaRPr lang="es-MX" sz="40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PARA LOS</a:t>
            </a:r>
          </a:p>
          <a:p>
            <a:pPr algn="ctr"/>
            <a:endParaRPr lang="es-MX" sz="40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SACERDOTES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26842" y="6127372"/>
            <a:ext cx="4217158" cy="10007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384645" y="928048"/>
            <a:ext cx="184759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ANGELO PEREIRA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96334" y="749285"/>
            <a:ext cx="248087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22 DE ENERO DE 2022</a:t>
            </a:r>
            <a:endParaRPr lang="es-MX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110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sábado es un día santo, diferente a los otros días. Dios lo apartó para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nuestra santificación. Leer Isaías 58:13,14.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637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Participemos de la paz que solo Cristo puede dar y aprovechemos cada recurso que Dios dejó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nuestra santificación.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408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85898"/>
            <a:ext cx="91443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029575" y="6529388"/>
            <a:ext cx="97155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" y="742950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/>
              <a:t>BIENVENIDOS</a:t>
            </a:r>
            <a:endParaRPr lang="es-MX" sz="6000" b="1" dirty="0"/>
          </a:p>
        </p:txBody>
      </p:sp>
    </p:spTree>
    <p:extLst>
      <p:ext uri="{BB962C8B-B14F-4D97-AF65-F5344CB8AC3E}">
        <p14:creationId xmlns:p14="http://schemas.microsoft.com/office/powerpoint/2010/main" val="17919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14083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5486400" cy="62116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0"/>
            <a:ext cx="914399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 LECCIÓN # 4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86400" y="646329"/>
            <a:ext cx="3657599" cy="28007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JESÚS</a:t>
            </a:r>
            <a:r>
              <a:rPr lang="es-MX" sz="4400" b="1" dirty="0" smtClean="0">
                <a:latin typeface="Arial Black" panose="020B0A04020102020204" pitchFamily="34" charset="0"/>
              </a:rPr>
              <a:t>, NUESTRO HERMANO FIEL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477498"/>
            <a:ext cx="3666574" cy="33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3746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# 529 “Iglesia de Cristo”</a:t>
            </a:r>
            <a:endParaRPr lang="es-MX" sz="2400" b="1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897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76" y="1055411"/>
            <a:ext cx="5766393" cy="57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  <a:solidFill>
            <a:srgbClr val="CC99FF"/>
          </a:solidFill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4646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150 “A Cristo doy mi canto”, </a:t>
            </a: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278"/>
            <a:ext cx="9144000" cy="57757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129588" y="1082278"/>
            <a:ext cx="1014412" cy="783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99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16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Hebreos 12:14. La verdadera paz solo viene de Cristo. En Juan 14:27 dice (leer). De este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precioso pasaje se desprenden varias cosas sumamente importantes.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BIBLICA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5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558"/>
            <a:ext cx="9188094" cy="62984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7247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4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5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Descubrir que la felicidad se obtiene como resultado de encontrar la verdadera paz y desarrollar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santidad en nuestras vidas y en nuestras familias.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9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232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01504" y="5848739"/>
            <a:ext cx="533627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HEBREOS 12:14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Este es un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consejo sabio, que nos pide que dejemos los caminos que parecen de bien pero que su fin 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camino de muerte y que nos concentremos en aquello que conducirá a la vida eterna.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Vamos a concentrarnos en aquello que nos da verdadera </a:t>
            </a:r>
            <a:r>
              <a:rPr lang="es-MX" sz="2400" b="1" dirty="0" smtClean="0">
                <a:latin typeface="Arial Black" panose="020B0A04020102020204" pitchFamily="34" charset="0"/>
              </a:rPr>
              <a:t>felicidad.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74" y="0"/>
            <a:ext cx="6701051" cy="41763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1221474" cy="41763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922526" y="-1"/>
            <a:ext cx="1221474" cy="41763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2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426 “Tengo paz”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75966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396</Words>
  <Application>Microsoft Office PowerPoint</Application>
  <PresentationFormat>Presentación en pantalla (4:3)</PresentationFormat>
  <Paragraphs>59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2022-01-18T22:57:06Z</dcterms:created>
  <dcterms:modified xsi:type="dcterms:W3CDTF">2022-01-19T20:14:40Z</dcterms:modified>
</cp:coreProperties>
</file>