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4" r:id="rId5"/>
    <p:sldId id="265" r:id="rId6"/>
    <p:sldId id="257" r:id="rId7"/>
    <p:sldId id="259" r:id="rId8"/>
    <p:sldId id="285" r:id="rId9"/>
    <p:sldId id="260" r:id="rId10"/>
    <p:sldId id="261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0" r:id="rId24"/>
    <p:sldId id="281" r:id="rId25"/>
    <p:sldId id="282" r:id="rId26"/>
    <p:sldId id="277" r:id="rId27"/>
    <p:sldId id="278" r:id="rId28"/>
    <p:sldId id="279" r:id="rId29"/>
    <p:sldId id="283" r:id="rId30"/>
    <p:sldId id="284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66"/>
    <a:srgbClr val="00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181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39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139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120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390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273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86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91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530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16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960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F488E-173F-4435-902B-D10B6B8FE986}" type="datetimeFigureOut">
              <a:rPr lang="es-MX" smtClean="0"/>
              <a:t>30/09/2021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FD5F0-2601-43C9-BF96-97F5FDD1A3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487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¿FRÍO O CALIENTE?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5878204"/>
            <a:ext cx="979796" cy="9797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39103" y="5878204"/>
            <a:ext cx="9583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440"/>
            <a:ext cx="9143999" cy="50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9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85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testigo fiel condena la tibieza de los hijos de Dios,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confiere a Satanás gran poder sobre ellos en este tiempo de espera y vigilancia”.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Testimonios para la Iglesia, tomo3, p. 281.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667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#235 “La razón de vivir”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788"/>
            <a:ext cx="9144000" cy="57262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428097" y="5677468"/>
            <a:ext cx="2715904" cy="11805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851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78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La posición del tibio suele ser cómoda. Significa también que alguien simplemente no quiere definir su posición en la iglesia. Muchas veces refleja inacción y resistencia al cambio.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7207" cy="518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551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Porque no quiere asumir responsabilidades activas en la iglesia. Los estados fríos o caliente son la alternativa, “a los tibios los vomitaré de mi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boca” Apocalipsis 3:16.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4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Una riqueza espiritual pasajera del tibio; es aquella donde los cristianos se sienten seguros y ricos de un conocimiento espiritual, creyendo que son buenos cristianos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9014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Pero se engañan porque no tienen una experiencia personal con Dios. ¿Quién de nosotros está preparado en caso de que Cristo venga hoy?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7033" cy="54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62962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87356" y="4162567"/>
            <a:ext cx="1795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latin typeface="Arial Black" panose="020B0A04020102020204" pitchFamily="34" charset="0"/>
              </a:rPr>
              <a:t># 30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La solución a la tibieza espiritual.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878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Cristo se presenta como un comerciante celestial, cargado de riquezas que va llamando de casa en casa a cada uno de nosotros, presentándonos sus mercancías incomparables.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12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Apocalipsis 3:18 nos aconseja a “Comprar oro puro refinado” y no imitación, es decir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vivir una fe verdadera.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53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7033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670042" y="5841241"/>
            <a:ext cx="1282889" cy="4776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284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04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Nos regala vestiduras blancas que simbolizan su justicia, su pureza sin mancha de pecado y nos ofrece colirio para limpiar nuestros ojos espirituales, reconocer nuestra condición espiritual y poder mejorar con la ayuda del Espíritu Santo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6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09731"/>
            <a:ext cx="91440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FRONTERAS INVISIBLES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214" y="1046439"/>
            <a:ext cx="5363571" cy="516329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046439"/>
            <a:ext cx="1890214" cy="51632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253785" y="1046439"/>
            <a:ext cx="1890213" cy="51632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7127"/>
            <a:ext cx="914399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681182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49"/>
            <a:ext cx="9144001" cy="56808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8477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En Apocalipsis </a:t>
            </a:r>
            <a:r>
              <a:rPr lang="es-MX" sz="3200" b="1" dirty="0">
                <a:latin typeface="Arial Black" panose="020B0A04020102020204" pitchFamily="34" charset="0"/>
              </a:rPr>
              <a:t>3:19 Jesús te dice: </a:t>
            </a:r>
          </a:p>
        </p:txBody>
      </p:sp>
    </p:spTree>
    <p:extLst>
      <p:ext uri="{BB962C8B-B14F-4D97-AF65-F5344CB8AC3E}">
        <p14:creationId xmlns:p14="http://schemas.microsoft.com/office/powerpoint/2010/main" val="34422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126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“Se puede dejar el estado tibio, neutro que es característico entre algunos miembros de la iglesia, porque Dios no acepta a los tales y debemos convertirnos en cristianos genuinos y santificados”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Hacemos un llamado e invitamos a la iglesia a dejar la condición tibia. Los que se comprometan ante Dios a hacer lo mejor para Cristo, iniciando en este último trimestre del año; les invito a colocarse de pie para ponernos en las manos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9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554975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196084"/>
            <a:ext cx="9143999" cy="69687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933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4653887" cy="62161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72000" y="707886"/>
            <a:ext cx="4572000" cy="3231654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PREÁMBULO DE </a:t>
            </a:r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DEUTERONOMIO</a:t>
            </a:r>
          </a:p>
          <a:p>
            <a:pPr algn="ctr"/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87" y="3939540"/>
            <a:ext cx="4490113" cy="29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2"/>
            <a:ext cx="9154421" cy="621166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34884" y="2115403"/>
            <a:ext cx="1874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# 501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552245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168788"/>
            <a:ext cx="9143999" cy="75146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09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9238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#508 “Contendamos siempre por nuestra fe”,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#282 “Brilla, Jesús”.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SERVICIO DE CANTO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234"/>
            <a:ext cx="9111610" cy="53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740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92573" y="6428096"/>
            <a:ext cx="4995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520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D600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49835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568286"/>
            <a:ext cx="9143999" cy="1289714"/>
          </a:xfrm>
          <a:prstGeom prst="rect">
            <a:avLst/>
          </a:prstGeom>
          <a:solidFill>
            <a:srgbClr val="D6009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246961" y="3043451"/>
            <a:ext cx="16104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1" y="5905367"/>
            <a:ext cx="91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APOCALIPSIS 3:20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4"/>
            <a:ext cx="9144000" cy="561131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196084"/>
            <a:ext cx="9143999" cy="6832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6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70004" y="882821"/>
            <a:ext cx="42739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Recordar que la vida cristiana es una constante batalla, una marcha y que nadie debe estar confiado sobre su condición espiritual, siempre habrá que mejorar.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4870004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744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¡Qué gran engaño el que puede albergarse en la mente humana, el pensar que todo está bien en su vida cristiana cuando todo anda mal!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75452" cy="49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¿Cómo evitar el síndrome del tibio? “ Oración y esfuerzo, esfuerzo y oración, debieran ser la tarea diaria de nuestra vida. Nadie que no ore puede estar seguro un solo día o una sola hora”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Eventos </a:t>
            </a:r>
            <a:r>
              <a:rPr lang="es-MX" sz="2400" b="1" dirty="0">
                <a:latin typeface="Arial Black" panose="020B0A04020102020204" pitchFamily="34" charset="0"/>
              </a:rPr>
              <a:t>de los ultimo días, p. 54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0439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Elena de White menciona: “Se me ha mostrado que la mayor razón por la cual los hijos de Dios se encuentran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ahora en este estado de ceguera espiritual, es que no quieren recibir la corrección. Muchos han despreciado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reproches y amonestaciones que se les dirigieron.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5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8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589</Words>
  <Application>Microsoft Office PowerPoint</Application>
  <PresentationFormat>Presentación en pantalla (4:3)</PresentationFormat>
  <Paragraphs>51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2021-09-28T21:45:25Z</dcterms:created>
  <dcterms:modified xsi:type="dcterms:W3CDTF">2021-09-30T16:29:18Z</dcterms:modified>
</cp:coreProperties>
</file>