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68" r:id="rId5"/>
    <p:sldId id="269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2" r:id="rId30"/>
    <p:sldId id="292" r:id="rId31"/>
    <p:sldId id="286" r:id="rId32"/>
    <p:sldId id="288" r:id="rId33"/>
    <p:sldId id="289" r:id="rId34"/>
    <p:sldId id="285" r:id="rId35"/>
    <p:sldId id="293" r:id="rId36"/>
    <p:sldId id="287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FF99FF"/>
    <a:srgbClr val="9966FF"/>
    <a:srgbClr val="CCCCFF"/>
    <a:srgbClr val="FF00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500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595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990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981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577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41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99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87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49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6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483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3785A-5D7A-49D0-B700-FD1A1688611D}" type="datetimeFigureOut">
              <a:rPr lang="es-MX" smtClean="0"/>
              <a:t>07/12/2021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33A3B-73CE-4032-A4C3-5B6DEEBEC9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113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EL FIN DEL CONFLICTO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5688872"/>
            <a:ext cx="1169128" cy="11691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688872"/>
            <a:ext cx="850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88" y="769441"/>
            <a:ext cx="4850823" cy="485082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1" y="769440"/>
            <a:ext cx="2146589" cy="48508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6997411" y="769440"/>
            <a:ext cx="2146588" cy="48508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8008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560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“Allí hay reyes y generales que conquistaron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naciones, hombres valientes que nunca perdieron una batalla, guerreros soberbios y ambiciosos cuya venida hacía temblar reinos”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71" y="208187"/>
            <a:ext cx="3908597" cy="21985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22" y="2553523"/>
            <a:ext cx="3887947" cy="24315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170" y="2553523"/>
            <a:ext cx="4746830" cy="24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974"/>
            <a:ext cx="46672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Jesús reaparece a la vista de sus enemigos. Muy por encima de la ciudad, se ve el trono sobre el que está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sentado el Hijo de Dios. “Ningún lenguaje, ninguna pluma pueden expresar ni describir el poder y la majestad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 Cristo”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0"/>
            <a:ext cx="4476750" cy="71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355323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muchedumbre victoriosa lo rodea. Están revestidos de ropas blancas, emblema de la justicia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perfecta de Cristo, y en su mano llevan palmas como símbolos de victoria. Al ver el inmenso poder del enemigo se dan cuenta que “ningún poder fuera del de Cristo habría podido hacerlos vencedores”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239" y="0"/>
            <a:ext cx="5590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81957"/>
            <a:ext cx="303519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Su canto y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alabanza es para Dios y para el Cordero que es coronado en presencia de los habitantes de la tierra y del cielo reunidos.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93" y="0"/>
            <a:ext cx="610880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#156 “A Cristo coronad”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46440"/>
            <a:ext cx="4724400" cy="5811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40"/>
            <a:ext cx="2209800" cy="58115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934200" y="1046440"/>
            <a:ext cx="2209799" cy="58115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20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102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“Por encima del trono se destaca la cruz; y como en vista panorámica aparecen las escenas de la tentación, la caída de Adán y las fases sucesivas del gran plan de redención”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10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7147"/>
            <a:ext cx="3133725" cy="22338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489" y="1799621"/>
            <a:ext cx="2800783" cy="33014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343" y="818567"/>
            <a:ext cx="2754658" cy="24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938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Satanás y sus ángeles no pueden apartar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sus ojos del cuadro que representa su propia obra. Contemplan al Príncipe del cielo colgado de la cruz y 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 quien sostenga ni defienda la causa de ellos; no tienen disculpa; y se pronuncia contra ellos la sentencia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la muerte eterna.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20925"/>
            <a:ext cx="9144000" cy="523220"/>
          </a:xfrm>
          <a:prstGeom prst="rect">
            <a:avLst/>
          </a:prstGeom>
          <a:solidFill>
            <a:srgbClr val="66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¿QUÉ ES UN DISCIPULO?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717" y="1107995"/>
            <a:ext cx="3476565" cy="521293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419600" y="5951593"/>
            <a:ext cx="18906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1" y="1107995"/>
            <a:ext cx="2833716" cy="5212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6310282" y="1107995"/>
            <a:ext cx="2833716" cy="5212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8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43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#316 "Hay un mundo feliz"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063"/>
            <a:ext cx="9144000" cy="58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951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impíos oyen la sentencia y cayendo postrados, adoran al Príncipe de la vida. Satanás ha visto la corona colocada sobre la cabeza de Cristo por un ángel de elevada estatura, y sabe que la posición exaltada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ocupa este ángel habría podido ser la suya.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5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50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Recuerda su inocencia; el gozo que sentía cerca de Dios hasta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se entregó a murmurar contra Dios y a envidiar a Cristo.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 la obra que ha hecho entre los hombres y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resultado: muerte, dolor, enfermedad y destrucción.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5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484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 sido derrotado y ha quedado descubierta su gran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mentira contra el trono de Dios, y entonces, se inclina y reconoce la justicia de su sentencia, todo el universo,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tanto los justos como los rebeldes, declaran al unísono: “¡Justos y verdaderos son tus caminos,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oh Rey de los siglos!”.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9144001" cy="47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22275"/>
            <a:ext cx="40005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Cristo mira a los redimidos, transformados a su propia imagen y, entonces, se siente satisfecho.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Luego, con voz que llega hasta las multitudes reunidas de los justos y de los impíos, exclama: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“¡Contemplad el rescate de mi sangre!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50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estos sufrí, por estos morí, para que pudiesen permanecer en mi presencia a través de las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edades eternas.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3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24399" y="202739"/>
            <a:ext cx="387927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Satanás, que se ha visto obligado a reconocer la justicia de Dios, intenta su ataque contra la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ciudad, pero su poder ha concluido.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Nadie reconoce ya su supremacía.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599709" cy="68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932218"/>
            <a:ext cx="9144396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INFORME SECRETARIAL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799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impíos son destruidos. Conforme a sus hechos, unos sufren días, otros un momento. Dios en ese momento hace descender fuego del cielo. “Ha llegado el día que arderá como horno”.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elementos se disuelven con calor abrasador, la tierra también y las obras que hay en ella están abrasadas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805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superficie de la tierra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parece una masa fundida un inmenso lago de fuego hirviente donde los impíos reciben su recompensa.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obra de destrucción de Satanás ha terminado para siempre.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57345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#327 “Jerusalén mi amado hogar”,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#170 “La segunda venida de Cristo”.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4216"/>
            <a:ext cx="9163477" cy="55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5666509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66508" y="662491"/>
            <a:ext cx="3477492" cy="29854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DEUTERONOMIO</a:t>
            </a:r>
            <a:r>
              <a:rPr lang="es-MX" sz="3200" b="1" dirty="0" smtClean="0">
                <a:latin typeface="Arial Black" panose="020B0A04020102020204" pitchFamily="34" charset="0"/>
              </a:rPr>
              <a:t> EN EL RESTO DEL ANTIGUO TESTAMENTO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508" y="3911161"/>
            <a:ext cx="3477492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7408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Solo queda un recuerdo: nuestro Redentor llevará siempre las señales de su crucifixión. En su cabeza herida, en su costado, en sus manos y en sus pies se ven las únicas huellas de la obra cruel efectuada por el pecado.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44001" cy="41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51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“El gran conflicto ha terminado. Ya no hay más pecado ni pecadores.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Todo el universo está purificado.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misma pulsación de armonía y de gozo late en toda la creación.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331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Desde el átomo más imperceptible hasta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mundo más vasto, todas las cosas animadas e inanimadas, declaran en su belleza sin mácula y en júbilo perfecto, que Dios es amor.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#170 “Muy pronto Jesús vendrá”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4001" cy="58074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75709" y="1212233"/>
            <a:ext cx="3338946" cy="418982"/>
          </a:xfrm>
          <a:prstGeom prst="rect">
            <a:avLst/>
          </a:prstGeom>
          <a:solidFill>
            <a:srgbClr val="6666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972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992"/>
            <a:ext cx="9144793" cy="50159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84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955" y="0"/>
            <a:ext cx="5261264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0"/>
            <a:ext cx="1956954" cy="6858000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7218219" y="0"/>
            <a:ext cx="1956953" cy="6858000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956955" y="235527"/>
            <a:ext cx="526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FELIZ SÁBADO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30146" cy="63347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854" y="5985163"/>
            <a:ext cx="9130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APOCALIPSIS 22:5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4" y="0"/>
            <a:ext cx="67056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1759526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329056" y="0"/>
            <a:ext cx="181494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759526" y="5915891"/>
            <a:ext cx="556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01636" y="6667335"/>
            <a:ext cx="44334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8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309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Vislumbrar las escenas después del milenio que experimentará el Pueblo Redimido de Dios.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la seguridad de tener un hogar donde reinará el amor y la paz en la presencia de Cristo.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54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41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final de los mil años, Cristo regresa otra vez a la tierra. No viene solo ya que le acompaña la hueste de los redimidos, y le sigue una comitiva de ángeles.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7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627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 voz poderosa manda a los muertos impíos que resuciten para recibir su condenación.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que resucitan salen de sus tumbas con la misma enemistad hacia Cristo y el mismo espíritu de rebelión.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799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Satanás se prepara para la última lucha por la supremacía. Rodeado de nuevo de personas a las que engaña,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decide no rendirse en el gran conflicto. Se hace pasar por el príncipe que tiene derecho a gobernar y se presenta como el que los ha sacado de las tumbas por su poder.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7" y="-8122"/>
            <a:ext cx="6691745" cy="50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3634</TotalTime>
  <Words>974</Words>
  <Application>Microsoft Office PowerPoint</Application>
  <PresentationFormat>Presentación en pantalla (4:3)</PresentationFormat>
  <Paragraphs>79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39</cp:revision>
  <dcterms:created xsi:type="dcterms:W3CDTF">2021-12-07T12:04:46Z</dcterms:created>
  <dcterms:modified xsi:type="dcterms:W3CDTF">2021-12-10T00:38:50Z</dcterms:modified>
</cp:coreProperties>
</file>