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7" y="-7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F49C42-6860-4B30-AA42-A96FE28A95F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ACA28-808B-4AA3-ADC9-3939C647D1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37C22-4898-4A17-B355-F8B6E272CC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EAB4-281A-4CCA-873F-BDC69C5EAD0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B3841-A5DE-4274-BE0F-594C3350391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0C545-F2DC-4A49-9CF5-1667DCA9DEE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B5F11-E6EB-4C5A-BFFA-B6802F09F7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C0DF-B1FB-4684-B69B-27512111FC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30BA4-C30D-49CB-9A38-75B16ADF6A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AC2DA-5060-415F-9662-6E04326F0AF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C2E59-386F-4072-9BCA-9BB6C6435A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640F4-9438-4721-9AA3-0C6AED99BA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6CDE08-F9AB-46ED-9881-AD31E0C3940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156075" y="346075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cs typeface="Arial" charset="0"/>
              </a:rPr>
              <a:t>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Office PowerPoint</Application>
  <PresentationFormat>Presentación en pantalla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Design padrão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Divisão Sul-Americana da IASD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Sede Administrativa</dc:creator>
  <cp:lastModifiedBy>Leo</cp:lastModifiedBy>
  <cp:revision>7</cp:revision>
  <dcterms:created xsi:type="dcterms:W3CDTF">2003-07-28T16:46:33Z</dcterms:created>
  <dcterms:modified xsi:type="dcterms:W3CDTF">2010-01-08T20:58:20Z</dcterms:modified>
</cp:coreProperties>
</file>