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98" r:id="rId5"/>
    <p:sldId id="285" r:id="rId6"/>
    <p:sldId id="299" r:id="rId7"/>
    <p:sldId id="300" r:id="rId8"/>
    <p:sldId id="301" r:id="rId9"/>
    <p:sldId id="302" r:id="rId10"/>
    <p:sldId id="303" r:id="rId11"/>
    <p:sldId id="304" r:id="rId12"/>
    <p:sldId id="305" r:id="rId13"/>
    <p:sldId id="306" r:id="rId14"/>
    <p:sldId id="307" r:id="rId15"/>
    <p:sldId id="308" r:id="rId16"/>
    <p:sldId id="309" r:id="rId17"/>
    <p:sldId id="297" r:id="rId18"/>
    <p:sldId id="310" r:id="rId19"/>
    <p:sldId id="311" r:id="rId20"/>
    <p:sldId id="312" r:id="rId21"/>
    <p:sldId id="313" r:id="rId22"/>
    <p:sldId id="314" r:id="rId23"/>
    <p:sldId id="315" r:id="rId24"/>
    <p:sldId id="316" r:id="rId25"/>
    <p:sldId id="317" r:id="rId26"/>
    <p:sldId id="318" r:id="rId27"/>
    <p:sldId id="258" r:id="rId28"/>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75842-3395-42DB-BF22-CBA7FCC2B2F7}" type="doc">
      <dgm:prSet loTypeId="urn:microsoft.com/office/officeart/2005/8/layout/cycle4" loCatId="matrix" qsTypeId="urn:microsoft.com/office/officeart/2005/8/quickstyle/simple5" qsCatId="simple" csTypeId="urn:microsoft.com/office/officeart/2005/8/colors/colorful5" csCatId="colorful"/>
      <dgm:spPr/>
      <dgm:t>
        <a:bodyPr/>
        <a:lstStyle/>
        <a:p>
          <a:endParaRPr lang="es-SV"/>
        </a:p>
      </dgm:t>
    </dgm:pt>
    <dgm:pt modelId="{A8591971-E08F-4ACA-B02D-D893C4448CF2}">
      <dgm:prSet/>
      <dgm:spPr/>
      <dgm:t>
        <a:bodyPr/>
        <a:lstStyle/>
        <a:p>
          <a:pPr rtl="0"/>
          <a:r>
            <a:rPr lang="es-SV" smtClean="0"/>
            <a:t>1)</a:t>
          </a:r>
          <a:endParaRPr lang="es-SV"/>
        </a:p>
      </dgm:t>
    </dgm:pt>
    <dgm:pt modelId="{D9F041D0-65C4-491D-AF2B-7FA5ED0936FC}" type="parTrans" cxnId="{22CABE0E-F6F4-4371-B55D-660D4A482A6F}">
      <dgm:prSet/>
      <dgm:spPr/>
      <dgm:t>
        <a:bodyPr/>
        <a:lstStyle/>
        <a:p>
          <a:endParaRPr lang="es-SV"/>
        </a:p>
      </dgm:t>
    </dgm:pt>
    <dgm:pt modelId="{9F17491C-72FC-4FB3-A543-74DCE67F46F8}" type="sibTrans" cxnId="{22CABE0E-F6F4-4371-B55D-660D4A482A6F}">
      <dgm:prSet/>
      <dgm:spPr/>
      <dgm:t>
        <a:bodyPr/>
        <a:lstStyle/>
        <a:p>
          <a:endParaRPr lang="es-SV"/>
        </a:p>
      </dgm:t>
    </dgm:pt>
    <dgm:pt modelId="{EA18F52B-CF38-4500-B9A1-AF6ADBE4678E}">
      <dgm:prSet/>
      <dgm:spPr/>
      <dgm:t>
        <a:bodyPr/>
        <a:lstStyle/>
        <a:p>
          <a:pPr rtl="0"/>
          <a:r>
            <a:rPr lang="es-SV" smtClean="0"/>
            <a:t>Recibir y contestar el llamado a la enseñanza.</a:t>
          </a:r>
          <a:endParaRPr lang="es-SV"/>
        </a:p>
      </dgm:t>
    </dgm:pt>
    <dgm:pt modelId="{CCD3EFAA-2BC8-4377-8C1C-E23DE44C8A03}" type="parTrans" cxnId="{421027CE-C3FF-4505-9A60-18C99D346F8C}">
      <dgm:prSet/>
      <dgm:spPr/>
      <dgm:t>
        <a:bodyPr/>
        <a:lstStyle/>
        <a:p>
          <a:endParaRPr lang="es-SV"/>
        </a:p>
      </dgm:t>
    </dgm:pt>
    <dgm:pt modelId="{BB8C34BE-3605-41D2-9008-DA4BDDEF0439}" type="sibTrans" cxnId="{421027CE-C3FF-4505-9A60-18C99D346F8C}">
      <dgm:prSet/>
      <dgm:spPr/>
      <dgm:t>
        <a:bodyPr/>
        <a:lstStyle/>
        <a:p>
          <a:endParaRPr lang="es-SV"/>
        </a:p>
      </dgm:t>
    </dgm:pt>
    <dgm:pt modelId="{F8B1F912-9E16-4D91-88BF-1F65BF7D1BB8}">
      <dgm:prSet/>
      <dgm:spPr/>
      <dgm:t>
        <a:bodyPr/>
        <a:lstStyle/>
        <a:p>
          <a:pPr rtl="0"/>
          <a:r>
            <a:rPr lang="es-SV" smtClean="0"/>
            <a:t>2)</a:t>
          </a:r>
          <a:endParaRPr lang="es-SV"/>
        </a:p>
      </dgm:t>
    </dgm:pt>
    <dgm:pt modelId="{2F13377A-E894-4CD1-AFA0-38F90D639E8B}" type="parTrans" cxnId="{EB1E1245-B421-4506-977A-40C5C2F6E0A6}">
      <dgm:prSet/>
      <dgm:spPr/>
      <dgm:t>
        <a:bodyPr/>
        <a:lstStyle/>
        <a:p>
          <a:endParaRPr lang="es-SV"/>
        </a:p>
      </dgm:t>
    </dgm:pt>
    <dgm:pt modelId="{F468E087-2362-41E0-8D7B-EE10BEEF99CA}" type="sibTrans" cxnId="{EB1E1245-B421-4506-977A-40C5C2F6E0A6}">
      <dgm:prSet/>
      <dgm:spPr/>
      <dgm:t>
        <a:bodyPr/>
        <a:lstStyle/>
        <a:p>
          <a:endParaRPr lang="es-SV"/>
        </a:p>
      </dgm:t>
    </dgm:pt>
    <dgm:pt modelId="{D44D6536-0E38-46F4-B9DF-D82D7E7A5AF7}">
      <dgm:prSet/>
      <dgm:spPr/>
      <dgm:t>
        <a:bodyPr/>
        <a:lstStyle/>
        <a:p>
          <a:pPr rtl="0"/>
          <a:r>
            <a:rPr lang="es-SV" smtClean="0"/>
            <a:t>Poseer el conocimiento necesario.</a:t>
          </a:r>
          <a:endParaRPr lang="es-SV"/>
        </a:p>
      </dgm:t>
    </dgm:pt>
    <dgm:pt modelId="{F225D1C4-D16B-48BA-91A9-15CA3BA673A7}" type="parTrans" cxnId="{E3A30D89-F985-4A71-A0B3-337F83039529}">
      <dgm:prSet/>
      <dgm:spPr/>
      <dgm:t>
        <a:bodyPr/>
        <a:lstStyle/>
        <a:p>
          <a:endParaRPr lang="es-SV"/>
        </a:p>
      </dgm:t>
    </dgm:pt>
    <dgm:pt modelId="{99E5DA43-9876-442D-BE8F-93E3C61BE0D3}" type="sibTrans" cxnId="{E3A30D89-F985-4A71-A0B3-337F83039529}">
      <dgm:prSet/>
      <dgm:spPr/>
      <dgm:t>
        <a:bodyPr/>
        <a:lstStyle/>
        <a:p>
          <a:endParaRPr lang="es-SV"/>
        </a:p>
      </dgm:t>
    </dgm:pt>
    <dgm:pt modelId="{1ED4C10D-8E3F-4A82-B8A2-9B66197701B0}">
      <dgm:prSet/>
      <dgm:spPr/>
      <dgm:t>
        <a:bodyPr/>
        <a:lstStyle/>
        <a:p>
          <a:pPr rtl="0"/>
          <a:r>
            <a:rPr lang="es-SV" smtClean="0"/>
            <a:t>3)</a:t>
          </a:r>
          <a:endParaRPr lang="es-SV"/>
        </a:p>
      </dgm:t>
    </dgm:pt>
    <dgm:pt modelId="{DD7D52F1-45EE-4B69-9C2A-D4E69DEECE5E}" type="parTrans" cxnId="{2F22B3CF-CCA9-449A-94B6-A57A8621D530}">
      <dgm:prSet/>
      <dgm:spPr/>
      <dgm:t>
        <a:bodyPr/>
        <a:lstStyle/>
        <a:p>
          <a:endParaRPr lang="es-SV"/>
        </a:p>
      </dgm:t>
    </dgm:pt>
    <dgm:pt modelId="{5A28557A-A213-4C42-BFEB-F5B1AA3D6A88}" type="sibTrans" cxnId="{2F22B3CF-CCA9-449A-94B6-A57A8621D530}">
      <dgm:prSet/>
      <dgm:spPr/>
      <dgm:t>
        <a:bodyPr/>
        <a:lstStyle/>
        <a:p>
          <a:endParaRPr lang="es-SV"/>
        </a:p>
      </dgm:t>
    </dgm:pt>
    <dgm:pt modelId="{61E91981-92E6-460F-A2F4-ABA04CF2A42B}">
      <dgm:prSet/>
      <dgm:spPr/>
      <dgm:t>
        <a:bodyPr/>
        <a:lstStyle/>
        <a:p>
          <a:pPr rtl="0"/>
          <a:r>
            <a:rPr lang="es-SV" smtClean="0"/>
            <a:t>Entregarse totalmente al magisterio.</a:t>
          </a:r>
          <a:endParaRPr lang="es-SV"/>
        </a:p>
      </dgm:t>
    </dgm:pt>
    <dgm:pt modelId="{AB71728C-DF6D-42A9-9930-C6D532775E69}" type="parTrans" cxnId="{2F624A01-A08F-42F4-8522-B39347B58CDF}">
      <dgm:prSet/>
      <dgm:spPr/>
      <dgm:t>
        <a:bodyPr/>
        <a:lstStyle/>
        <a:p>
          <a:endParaRPr lang="es-SV"/>
        </a:p>
      </dgm:t>
    </dgm:pt>
    <dgm:pt modelId="{9CD6C08F-F40E-4B5A-BCBC-211B9199C71C}" type="sibTrans" cxnId="{2F624A01-A08F-42F4-8522-B39347B58CDF}">
      <dgm:prSet/>
      <dgm:spPr/>
      <dgm:t>
        <a:bodyPr/>
        <a:lstStyle/>
        <a:p>
          <a:endParaRPr lang="es-SV"/>
        </a:p>
      </dgm:t>
    </dgm:pt>
    <dgm:pt modelId="{0330303E-E95D-495F-B6EA-C8149F78E82D}">
      <dgm:prSet/>
      <dgm:spPr/>
      <dgm:t>
        <a:bodyPr/>
        <a:lstStyle/>
        <a:p>
          <a:pPr rtl="0"/>
          <a:r>
            <a:rPr lang="es-SV" smtClean="0"/>
            <a:t>4)</a:t>
          </a:r>
          <a:endParaRPr lang="es-SV"/>
        </a:p>
      </dgm:t>
    </dgm:pt>
    <dgm:pt modelId="{D9D6ABAF-CBEE-44D6-9BC1-D9D97F61E890}" type="parTrans" cxnId="{7A35531A-113F-4C0A-905D-BB436122C98E}">
      <dgm:prSet/>
      <dgm:spPr/>
      <dgm:t>
        <a:bodyPr/>
        <a:lstStyle/>
        <a:p>
          <a:endParaRPr lang="es-SV"/>
        </a:p>
      </dgm:t>
    </dgm:pt>
    <dgm:pt modelId="{01FCEF0A-2F73-45B6-A6CE-70434FF8D530}" type="sibTrans" cxnId="{7A35531A-113F-4C0A-905D-BB436122C98E}">
      <dgm:prSet/>
      <dgm:spPr/>
      <dgm:t>
        <a:bodyPr/>
        <a:lstStyle/>
        <a:p>
          <a:endParaRPr lang="es-SV"/>
        </a:p>
      </dgm:t>
    </dgm:pt>
    <dgm:pt modelId="{0762F86A-09D0-4BA1-9D06-56B4E374CB41}">
      <dgm:prSet/>
      <dgm:spPr/>
      <dgm:t>
        <a:bodyPr/>
        <a:lstStyle/>
        <a:p>
          <a:pPr rtl="0"/>
          <a:r>
            <a:rPr lang="es-SV" smtClean="0"/>
            <a:t>La vida personal del maestro.</a:t>
          </a:r>
          <a:endParaRPr lang="es-SV"/>
        </a:p>
      </dgm:t>
    </dgm:pt>
    <dgm:pt modelId="{6CF38D6F-3701-4F56-81E4-F63CD95545CF}" type="parTrans" cxnId="{2F964B65-A417-4EE6-B585-0706D6E8CBAB}">
      <dgm:prSet/>
      <dgm:spPr/>
      <dgm:t>
        <a:bodyPr/>
        <a:lstStyle/>
        <a:p>
          <a:endParaRPr lang="es-SV"/>
        </a:p>
      </dgm:t>
    </dgm:pt>
    <dgm:pt modelId="{9A7130F9-8541-4AEE-8376-AF2248315524}" type="sibTrans" cxnId="{2F964B65-A417-4EE6-B585-0706D6E8CBAB}">
      <dgm:prSet/>
      <dgm:spPr/>
      <dgm:t>
        <a:bodyPr/>
        <a:lstStyle/>
        <a:p>
          <a:endParaRPr lang="es-SV"/>
        </a:p>
      </dgm:t>
    </dgm:pt>
    <dgm:pt modelId="{CD61C7A3-568B-4D1F-A7C9-138147152A03}" type="pres">
      <dgm:prSet presAssocID="{8D775842-3395-42DB-BF22-CBA7FCC2B2F7}" presName="cycleMatrixDiagram" presStyleCnt="0">
        <dgm:presLayoutVars>
          <dgm:chMax val="1"/>
          <dgm:dir/>
          <dgm:animLvl val="lvl"/>
          <dgm:resizeHandles val="exact"/>
        </dgm:presLayoutVars>
      </dgm:prSet>
      <dgm:spPr/>
    </dgm:pt>
    <dgm:pt modelId="{87375682-3B5C-4C2F-BF42-A4EAC8D864FD}" type="pres">
      <dgm:prSet presAssocID="{8D775842-3395-42DB-BF22-CBA7FCC2B2F7}" presName="children" presStyleCnt="0"/>
      <dgm:spPr/>
    </dgm:pt>
    <dgm:pt modelId="{B21BB489-50BA-4257-A07B-4E2368BCA27D}" type="pres">
      <dgm:prSet presAssocID="{8D775842-3395-42DB-BF22-CBA7FCC2B2F7}" presName="child1group" presStyleCnt="0"/>
      <dgm:spPr/>
    </dgm:pt>
    <dgm:pt modelId="{7FA62BBE-926D-437F-B04C-D0AAED6AF0DA}" type="pres">
      <dgm:prSet presAssocID="{8D775842-3395-42DB-BF22-CBA7FCC2B2F7}" presName="child1" presStyleLbl="bgAcc1" presStyleIdx="0" presStyleCnt="4"/>
      <dgm:spPr/>
    </dgm:pt>
    <dgm:pt modelId="{A4CB4F37-9BC6-4AA7-94AE-1F6CCC3A4347}" type="pres">
      <dgm:prSet presAssocID="{8D775842-3395-42DB-BF22-CBA7FCC2B2F7}" presName="child1Text" presStyleLbl="bgAcc1" presStyleIdx="0" presStyleCnt="4">
        <dgm:presLayoutVars>
          <dgm:bulletEnabled val="1"/>
        </dgm:presLayoutVars>
      </dgm:prSet>
      <dgm:spPr/>
    </dgm:pt>
    <dgm:pt modelId="{C70DC064-8F93-4011-B6F0-50F73260722A}" type="pres">
      <dgm:prSet presAssocID="{8D775842-3395-42DB-BF22-CBA7FCC2B2F7}" presName="child2group" presStyleCnt="0"/>
      <dgm:spPr/>
    </dgm:pt>
    <dgm:pt modelId="{93CFE827-F133-4B4C-92E2-EA794A1C3C31}" type="pres">
      <dgm:prSet presAssocID="{8D775842-3395-42DB-BF22-CBA7FCC2B2F7}" presName="child2" presStyleLbl="bgAcc1" presStyleIdx="1" presStyleCnt="4"/>
      <dgm:spPr/>
    </dgm:pt>
    <dgm:pt modelId="{AC9D3900-AB5E-4D31-B504-8BA2501C1918}" type="pres">
      <dgm:prSet presAssocID="{8D775842-3395-42DB-BF22-CBA7FCC2B2F7}" presName="child2Text" presStyleLbl="bgAcc1" presStyleIdx="1" presStyleCnt="4">
        <dgm:presLayoutVars>
          <dgm:bulletEnabled val="1"/>
        </dgm:presLayoutVars>
      </dgm:prSet>
      <dgm:spPr/>
    </dgm:pt>
    <dgm:pt modelId="{3EF84411-B82F-4BB0-B8AF-1AA53F4125B8}" type="pres">
      <dgm:prSet presAssocID="{8D775842-3395-42DB-BF22-CBA7FCC2B2F7}" presName="child3group" presStyleCnt="0"/>
      <dgm:spPr/>
    </dgm:pt>
    <dgm:pt modelId="{344EF233-1752-463A-8FC7-7FBA210E53FE}" type="pres">
      <dgm:prSet presAssocID="{8D775842-3395-42DB-BF22-CBA7FCC2B2F7}" presName="child3" presStyleLbl="bgAcc1" presStyleIdx="2" presStyleCnt="4"/>
      <dgm:spPr/>
    </dgm:pt>
    <dgm:pt modelId="{6A13CB33-55E3-43DD-AA24-70BB68587E13}" type="pres">
      <dgm:prSet presAssocID="{8D775842-3395-42DB-BF22-CBA7FCC2B2F7}" presName="child3Text" presStyleLbl="bgAcc1" presStyleIdx="2" presStyleCnt="4">
        <dgm:presLayoutVars>
          <dgm:bulletEnabled val="1"/>
        </dgm:presLayoutVars>
      </dgm:prSet>
      <dgm:spPr/>
    </dgm:pt>
    <dgm:pt modelId="{CCBEE0FA-920B-49D4-8ACD-52421F55D6CA}" type="pres">
      <dgm:prSet presAssocID="{8D775842-3395-42DB-BF22-CBA7FCC2B2F7}" presName="child4group" presStyleCnt="0"/>
      <dgm:spPr/>
    </dgm:pt>
    <dgm:pt modelId="{AE333C33-98E7-45B5-9E7F-5650926A0266}" type="pres">
      <dgm:prSet presAssocID="{8D775842-3395-42DB-BF22-CBA7FCC2B2F7}" presName="child4" presStyleLbl="bgAcc1" presStyleIdx="3" presStyleCnt="4"/>
      <dgm:spPr/>
    </dgm:pt>
    <dgm:pt modelId="{D10D0F0F-8630-48D9-A55A-DE4A186C3672}" type="pres">
      <dgm:prSet presAssocID="{8D775842-3395-42DB-BF22-CBA7FCC2B2F7}" presName="child4Text" presStyleLbl="bgAcc1" presStyleIdx="3" presStyleCnt="4">
        <dgm:presLayoutVars>
          <dgm:bulletEnabled val="1"/>
        </dgm:presLayoutVars>
      </dgm:prSet>
      <dgm:spPr/>
    </dgm:pt>
    <dgm:pt modelId="{4F07A5E2-6A94-4CAF-A764-BC8B2AFC5E9C}" type="pres">
      <dgm:prSet presAssocID="{8D775842-3395-42DB-BF22-CBA7FCC2B2F7}" presName="childPlaceholder" presStyleCnt="0"/>
      <dgm:spPr/>
    </dgm:pt>
    <dgm:pt modelId="{7FCAE0EC-39F0-4245-A2DE-575731B02728}" type="pres">
      <dgm:prSet presAssocID="{8D775842-3395-42DB-BF22-CBA7FCC2B2F7}" presName="circle" presStyleCnt="0"/>
      <dgm:spPr/>
    </dgm:pt>
    <dgm:pt modelId="{EF7A46B5-158E-4DD2-A4B4-59B9187CDCA4}" type="pres">
      <dgm:prSet presAssocID="{8D775842-3395-42DB-BF22-CBA7FCC2B2F7}" presName="quadrant1" presStyleLbl="node1" presStyleIdx="0" presStyleCnt="4">
        <dgm:presLayoutVars>
          <dgm:chMax val="1"/>
          <dgm:bulletEnabled val="1"/>
        </dgm:presLayoutVars>
      </dgm:prSet>
      <dgm:spPr/>
    </dgm:pt>
    <dgm:pt modelId="{08AD04A7-6696-45BD-B128-5F07FD711ABD}" type="pres">
      <dgm:prSet presAssocID="{8D775842-3395-42DB-BF22-CBA7FCC2B2F7}" presName="quadrant2" presStyleLbl="node1" presStyleIdx="1" presStyleCnt="4">
        <dgm:presLayoutVars>
          <dgm:chMax val="1"/>
          <dgm:bulletEnabled val="1"/>
        </dgm:presLayoutVars>
      </dgm:prSet>
      <dgm:spPr/>
    </dgm:pt>
    <dgm:pt modelId="{BF5B4DEE-EB6C-42D9-949F-02F4CC06368D}" type="pres">
      <dgm:prSet presAssocID="{8D775842-3395-42DB-BF22-CBA7FCC2B2F7}" presName="quadrant3" presStyleLbl="node1" presStyleIdx="2" presStyleCnt="4">
        <dgm:presLayoutVars>
          <dgm:chMax val="1"/>
          <dgm:bulletEnabled val="1"/>
        </dgm:presLayoutVars>
      </dgm:prSet>
      <dgm:spPr/>
    </dgm:pt>
    <dgm:pt modelId="{3B3E9F7C-52A7-4C96-879A-F4A7260409D4}" type="pres">
      <dgm:prSet presAssocID="{8D775842-3395-42DB-BF22-CBA7FCC2B2F7}" presName="quadrant4" presStyleLbl="node1" presStyleIdx="3" presStyleCnt="4">
        <dgm:presLayoutVars>
          <dgm:chMax val="1"/>
          <dgm:bulletEnabled val="1"/>
        </dgm:presLayoutVars>
      </dgm:prSet>
      <dgm:spPr/>
    </dgm:pt>
    <dgm:pt modelId="{3740EE0D-28E1-41D8-BE04-461C3EF7582B}" type="pres">
      <dgm:prSet presAssocID="{8D775842-3395-42DB-BF22-CBA7FCC2B2F7}" presName="quadrantPlaceholder" presStyleCnt="0"/>
      <dgm:spPr/>
    </dgm:pt>
    <dgm:pt modelId="{CFCDAB88-6150-4084-8FFC-B2504D61E168}" type="pres">
      <dgm:prSet presAssocID="{8D775842-3395-42DB-BF22-CBA7FCC2B2F7}" presName="center1" presStyleLbl="fgShp" presStyleIdx="0" presStyleCnt="2"/>
      <dgm:spPr/>
    </dgm:pt>
    <dgm:pt modelId="{E9FA8174-5918-4B82-91AE-0AF2A8069873}" type="pres">
      <dgm:prSet presAssocID="{8D775842-3395-42DB-BF22-CBA7FCC2B2F7}" presName="center2" presStyleLbl="fgShp" presStyleIdx="1" presStyleCnt="2"/>
      <dgm:spPr/>
    </dgm:pt>
  </dgm:ptLst>
  <dgm:cxnLst>
    <dgm:cxn modelId="{2F22B3CF-CCA9-449A-94B6-A57A8621D530}" srcId="{8D775842-3395-42DB-BF22-CBA7FCC2B2F7}" destId="{1ED4C10D-8E3F-4A82-B8A2-9B66197701B0}" srcOrd="2" destOrd="0" parTransId="{DD7D52F1-45EE-4B69-9C2A-D4E69DEECE5E}" sibTransId="{5A28557A-A213-4C42-BFEB-F5B1AA3D6A88}"/>
    <dgm:cxn modelId="{22CABE0E-F6F4-4371-B55D-660D4A482A6F}" srcId="{8D775842-3395-42DB-BF22-CBA7FCC2B2F7}" destId="{A8591971-E08F-4ACA-B02D-D893C4448CF2}" srcOrd="0" destOrd="0" parTransId="{D9F041D0-65C4-491D-AF2B-7FA5ED0936FC}" sibTransId="{9F17491C-72FC-4FB3-A543-74DCE67F46F8}"/>
    <dgm:cxn modelId="{81698CC5-2AB9-4D73-91A7-8B41B69244BB}" type="presOf" srcId="{0762F86A-09D0-4BA1-9D06-56B4E374CB41}" destId="{D10D0F0F-8630-48D9-A55A-DE4A186C3672}" srcOrd="1" destOrd="0" presId="urn:microsoft.com/office/officeart/2005/8/layout/cycle4"/>
    <dgm:cxn modelId="{304EBDAB-652B-4096-B582-3E29286F9ADF}" type="presOf" srcId="{D44D6536-0E38-46F4-B9DF-D82D7E7A5AF7}" destId="{93CFE827-F133-4B4C-92E2-EA794A1C3C31}" srcOrd="0" destOrd="0" presId="urn:microsoft.com/office/officeart/2005/8/layout/cycle4"/>
    <dgm:cxn modelId="{E3A30D89-F985-4A71-A0B3-337F83039529}" srcId="{F8B1F912-9E16-4D91-88BF-1F65BF7D1BB8}" destId="{D44D6536-0E38-46F4-B9DF-D82D7E7A5AF7}" srcOrd="0" destOrd="0" parTransId="{F225D1C4-D16B-48BA-91A9-15CA3BA673A7}" sibTransId="{99E5DA43-9876-442D-BE8F-93E3C61BE0D3}"/>
    <dgm:cxn modelId="{831C07ED-2D83-45E5-B4B0-E97DC9C1796F}" type="presOf" srcId="{61E91981-92E6-460F-A2F4-ABA04CF2A42B}" destId="{344EF233-1752-463A-8FC7-7FBA210E53FE}" srcOrd="0" destOrd="0" presId="urn:microsoft.com/office/officeart/2005/8/layout/cycle4"/>
    <dgm:cxn modelId="{EC3EB3D3-B8F1-495C-84B6-32598664EF7D}" type="presOf" srcId="{0330303E-E95D-495F-B6EA-C8149F78E82D}" destId="{3B3E9F7C-52A7-4C96-879A-F4A7260409D4}" srcOrd="0" destOrd="0" presId="urn:microsoft.com/office/officeart/2005/8/layout/cycle4"/>
    <dgm:cxn modelId="{9E39651F-7D67-4548-94CB-AA70E2A3FFB0}" type="presOf" srcId="{F8B1F912-9E16-4D91-88BF-1F65BF7D1BB8}" destId="{08AD04A7-6696-45BD-B128-5F07FD711ABD}" srcOrd="0" destOrd="0" presId="urn:microsoft.com/office/officeart/2005/8/layout/cycle4"/>
    <dgm:cxn modelId="{E0930F0E-5F85-4BEF-BEB6-6B124E82B915}" type="presOf" srcId="{0762F86A-09D0-4BA1-9D06-56B4E374CB41}" destId="{AE333C33-98E7-45B5-9E7F-5650926A0266}" srcOrd="0" destOrd="0" presId="urn:microsoft.com/office/officeart/2005/8/layout/cycle4"/>
    <dgm:cxn modelId="{7A35531A-113F-4C0A-905D-BB436122C98E}" srcId="{8D775842-3395-42DB-BF22-CBA7FCC2B2F7}" destId="{0330303E-E95D-495F-B6EA-C8149F78E82D}" srcOrd="3" destOrd="0" parTransId="{D9D6ABAF-CBEE-44D6-9BC1-D9D97F61E890}" sibTransId="{01FCEF0A-2F73-45B6-A6CE-70434FF8D530}"/>
    <dgm:cxn modelId="{A01DE812-426E-4FE9-8659-941AC0E3C8EF}" type="presOf" srcId="{A8591971-E08F-4ACA-B02D-D893C4448CF2}" destId="{EF7A46B5-158E-4DD2-A4B4-59B9187CDCA4}" srcOrd="0" destOrd="0" presId="urn:microsoft.com/office/officeart/2005/8/layout/cycle4"/>
    <dgm:cxn modelId="{56C312B9-395B-442D-B906-47FC730F6006}" type="presOf" srcId="{EA18F52B-CF38-4500-B9A1-AF6ADBE4678E}" destId="{A4CB4F37-9BC6-4AA7-94AE-1F6CCC3A4347}" srcOrd="1" destOrd="0" presId="urn:microsoft.com/office/officeart/2005/8/layout/cycle4"/>
    <dgm:cxn modelId="{2FD2448C-DB14-4F70-8152-2C100FC55E9D}" type="presOf" srcId="{8D775842-3395-42DB-BF22-CBA7FCC2B2F7}" destId="{CD61C7A3-568B-4D1F-A7C9-138147152A03}" srcOrd="0" destOrd="0" presId="urn:microsoft.com/office/officeart/2005/8/layout/cycle4"/>
    <dgm:cxn modelId="{FF022862-FD2E-4F17-912B-95A8902E54B3}" type="presOf" srcId="{EA18F52B-CF38-4500-B9A1-AF6ADBE4678E}" destId="{7FA62BBE-926D-437F-B04C-D0AAED6AF0DA}" srcOrd="0" destOrd="0" presId="urn:microsoft.com/office/officeart/2005/8/layout/cycle4"/>
    <dgm:cxn modelId="{EB1E1245-B421-4506-977A-40C5C2F6E0A6}" srcId="{8D775842-3395-42DB-BF22-CBA7FCC2B2F7}" destId="{F8B1F912-9E16-4D91-88BF-1F65BF7D1BB8}" srcOrd="1" destOrd="0" parTransId="{2F13377A-E894-4CD1-AFA0-38F90D639E8B}" sibTransId="{F468E087-2362-41E0-8D7B-EE10BEEF99CA}"/>
    <dgm:cxn modelId="{2F624A01-A08F-42F4-8522-B39347B58CDF}" srcId="{1ED4C10D-8E3F-4A82-B8A2-9B66197701B0}" destId="{61E91981-92E6-460F-A2F4-ABA04CF2A42B}" srcOrd="0" destOrd="0" parTransId="{AB71728C-DF6D-42A9-9930-C6D532775E69}" sibTransId="{9CD6C08F-F40E-4B5A-BCBC-211B9199C71C}"/>
    <dgm:cxn modelId="{B55FA577-7819-42D7-9076-8F77FE23A2DD}" type="presOf" srcId="{1ED4C10D-8E3F-4A82-B8A2-9B66197701B0}" destId="{BF5B4DEE-EB6C-42D9-949F-02F4CC06368D}" srcOrd="0" destOrd="0" presId="urn:microsoft.com/office/officeart/2005/8/layout/cycle4"/>
    <dgm:cxn modelId="{8DCB08E8-72D3-43C1-B67C-FE63C95687BB}" type="presOf" srcId="{61E91981-92E6-460F-A2F4-ABA04CF2A42B}" destId="{6A13CB33-55E3-43DD-AA24-70BB68587E13}" srcOrd="1" destOrd="0" presId="urn:microsoft.com/office/officeart/2005/8/layout/cycle4"/>
    <dgm:cxn modelId="{421027CE-C3FF-4505-9A60-18C99D346F8C}" srcId="{A8591971-E08F-4ACA-B02D-D893C4448CF2}" destId="{EA18F52B-CF38-4500-B9A1-AF6ADBE4678E}" srcOrd="0" destOrd="0" parTransId="{CCD3EFAA-2BC8-4377-8C1C-E23DE44C8A03}" sibTransId="{BB8C34BE-3605-41D2-9008-DA4BDDEF0439}"/>
    <dgm:cxn modelId="{2F964B65-A417-4EE6-B585-0706D6E8CBAB}" srcId="{0330303E-E95D-495F-B6EA-C8149F78E82D}" destId="{0762F86A-09D0-4BA1-9D06-56B4E374CB41}" srcOrd="0" destOrd="0" parTransId="{6CF38D6F-3701-4F56-81E4-F63CD95545CF}" sibTransId="{9A7130F9-8541-4AEE-8376-AF2248315524}"/>
    <dgm:cxn modelId="{A064674A-7843-4F76-A3B9-4AFDBA84A4A7}" type="presOf" srcId="{D44D6536-0E38-46F4-B9DF-D82D7E7A5AF7}" destId="{AC9D3900-AB5E-4D31-B504-8BA2501C1918}" srcOrd="1" destOrd="0" presId="urn:microsoft.com/office/officeart/2005/8/layout/cycle4"/>
    <dgm:cxn modelId="{3C6302BE-2DA7-4400-95CF-9E8B7B1FB838}" type="presParOf" srcId="{CD61C7A3-568B-4D1F-A7C9-138147152A03}" destId="{87375682-3B5C-4C2F-BF42-A4EAC8D864FD}" srcOrd="0" destOrd="0" presId="urn:microsoft.com/office/officeart/2005/8/layout/cycle4"/>
    <dgm:cxn modelId="{DD7A60A1-D9EA-49E9-BA4F-170BB7ECC6C8}" type="presParOf" srcId="{87375682-3B5C-4C2F-BF42-A4EAC8D864FD}" destId="{B21BB489-50BA-4257-A07B-4E2368BCA27D}" srcOrd="0" destOrd="0" presId="urn:microsoft.com/office/officeart/2005/8/layout/cycle4"/>
    <dgm:cxn modelId="{145ABFC0-4E93-4CE4-B2BB-2EE6D1F33E9C}" type="presParOf" srcId="{B21BB489-50BA-4257-A07B-4E2368BCA27D}" destId="{7FA62BBE-926D-437F-B04C-D0AAED6AF0DA}" srcOrd="0" destOrd="0" presId="urn:microsoft.com/office/officeart/2005/8/layout/cycle4"/>
    <dgm:cxn modelId="{68DD18CC-E58C-43FC-ADC5-5040EA496D61}" type="presParOf" srcId="{B21BB489-50BA-4257-A07B-4E2368BCA27D}" destId="{A4CB4F37-9BC6-4AA7-94AE-1F6CCC3A4347}" srcOrd="1" destOrd="0" presId="urn:microsoft.com/office/officeart/2005/8/layout/cycle4"/>
    <dgm:cxn modelId="{CF6263C2-2B50-4494-8108-E115A7C346E7}" type="presParOf" srcId="{87375682-3B5C-4C2F-BF42-A4EAC8D864FD}" destId="{C70DC064-8F93-4011-B6F0-50F73260722A}" srcOrd="1" destOrd="0" presId="urn:microsoft.com/office/officeart/2005/8/layout/cycle4"/>
    <dgm:cxn modelId="{6609B87A-64D4-47C6-BF62-01E53FA08F8A}" type="presParOf" srcId="{C70DC064-8F93-4011-B6F0-50F73260722A}" destId="{93CFE827-F133-4B4C-92E2-EA794A1C3C31}" srcOrd="0" destOrd="0" presId="urn:microsoft.com/office/officeart/2005/8/layout/cycle4"/>
    <dgm:cxn modelId="{372DDE8E-A2FC-4B32-BBF1-511EEB0D14EB}" type="presParOf" srcId="{C70DC064-8F93-4011-B6F0-50F73260722A}" destId="{AC9D3900-AB5E-4D31-B504-8BA2501C1918}" srcOrd="1" destOrd="0" presId="urn:microsoft.com/office/officeart/2005/8/layout/cycle4"/>
    <dgm:cxn modelId="{B12E3878-F683-45F0-9A99-62D468C89E4E}" type="presParOf" srcId="{87375682-3B5C-4C2F-BF42-A4EAC8D864FD}" destId="{3EF84411-B82F-4BB0-B8AF-1AA53F4125B8}" srcOrd="2" destOrd="0" presId="urn:microsoft.com/office/officeart/2005/8/layout/cycle4"/>
    <dgm:cxn modelId="{DD07D5ED-8E61-4F1F-B127-387DF09F790D}" type="presParOf" srcId="{3EF84411-B82F-4BB0-B8AF-1AA53F4125B8}" destId="{344EF233-1752-463A-8FC7-7FBA210E53FE}" srcOrd="0" destOrd="0" presId="urn:microsoft.com/office/officeart/2005/8/layout/cycle4"/>
    <dgm:cxn modelId="{F17D7E87-FF0D-458A-8328-489E471A2A92}" type="presParOf" srcId="{3EF84411-B82F-4BB0-B8AF-1AA53F4125B8}" destId="{6A13CB33-55E3-43DD-AA24-70BB68587E13}" srcOrd="1" destOrd="0" presId="urn:microsoft.com/office/officeart/2005/8/layout/cycle4"/>
    <dgm:cxn modelId="{3C416BB7-EF59-40A2-9A97-4B1D8BE073D4}" type="presParOf" srcId="{87375682-3B5C-4C2F-BF42-A4EAC8D864FD}" destId="{CCBEE0FA-920B-49D4-8ACD-52421F55D6CA}" srcOrd="3" destOrd="0" presId="urn:microsoft.com/office/officeart/2005/8/layout/cycle4"/>
    <dgm:cxn modelId="{2FB6FA8C-593A-48B8-90AA-6EA90347F6B8}" type="presParOf" srcId="{CCBEE0FA-920B-49D4-8ACD-52421F55D6CA}" destId="{AE333C33-98E7-45B5-9E7F-5650926A0266}" srcOrd="0" destOrd="0" presId="urn:microsoft.com/office/officeart/2005/8/layout/cycle4"/>
    <dgm:cxn modelId="{4A71CEC5-2A0F-49B7-844C-7EFB96FA38D9}" type="presParOf" srcId="{CCBEE0FA-920B-49D4-8ACD-52421F55D6CA}" destId="{D10D0F0F-8630-48D9-A55A-DE4A186C3672}" srcOrd="1" destOrd="0" presId="urn:microsoft.com/office/officeart/2005/8/layout/cycle4"/>
    <dgm:cxn modelId="{B471CA30-450A-4353-B86E-3141CF1EE7E4}" type="presParOf" srcId="{87375682-3B5C-4C2F-BF42-A4EAC8D864FD}" destId="{4F07A5E2-6A94-4CAF-A764-BC8B2AFC5E9C}" srcOrd="4" destOrd="0" presId="urn:microsoft.com/office/officeart/2005/8/layout/cycle4"/>
    <dgm:cxn modelId="{22EF6B38-D35A-40B1-A98B-B0362FCB32B4}" type="presParOf" srcId="{CD61C7A3-568B-4D1F-A7C9-138147152A03}" destId="{7FCAE0EC-39F0-4245-A2DE-575731B02728}" srcOrd="1" destOrd="0" presId="urn:microsoft.com/office/officeart/2005/8/layout/cycle4"/>
    <dgm:cxn modelId="{4DCE4E65-9C4E-42EE-832C-B89345BEE668}" type="presParOf" srcId="{7FCAE0EC-39F0-4245-A2DE-575731B02728}" destId="{EF7A46B5-158E-4DD2-A4B4-59B9187CDCA4}" srcOrd="0" destOrd="0" presId="urn:microsoft.com/office/officeart/2005/8/layout/cycle4"/>
    <dgm:cxn modelId="{6B780C3F-CD01-4506-9978-EE72285595FB}" type="presParOf" srcId="{7FCAE0EC-39F0-4245-A2DE-575731B02728}" destId="{08AD04A7-6696-45BD-B128-5F07FD711ABD}" srcOrd="1" destOrd="0" presId="urn:microsoft.com/office/officeart/2005/8/layout/cycle4"/>
    <dgm:cxn modelId="{DABFF4FE-6D17-4F0F-8E33-47A31C62D563}" type="presParOf" srcId="{7FCAE0EC-39F0-4245-A2DE-575731B02728}" destId="{BF5B4DEE-EB6C-42D9-949F-02F4CC06368D}" srcOrd="2" destOrd="0" presId="urn:microsoft.com/office/officeart/2005/8/layout/cycle4"/>
    <dgm:cxn modelId="{1F6C0E43-1ED4-4698-83E3-10FD975B9618}" type="presParOf" srcId="{7FCAE0EC-39F0-4245-A2DE-575731B02728}" destId="{3B3E9F7C-52A7-4C96-879A-F4A7260409D4}" srcOrd="3" destOrd="0" presId="urn:microsoft.com/office/officeart/2005/8/layout/cycle4"/>
    <dgm:cxn modelId="{4730DA81-ECDE-416C-B58A-5EBA2BEE610E}" type="presParOf" srcId="{7FCAE0EC-39F0-4245-A2DE-575731B02728}" destId="{3740EE0D-28E1-41D8-BE04-461C3EF7582B}" srcOrd="4" destOrd="0" presId="urn:microsoft.com/office/officeart/2005/8/layout/cycle4"/>
    <dgm:cxn modelId="{60A41049-0210-4B07-9D3F-B25618B654AF}" type="presParOf" srcId="{CD61C7A3-568B-4D1F-A7C9-138147152A03}" destId="{CFCDAB88-6150-4084-8FFC-B2504D61E168}" srcOrd="2" destOrd="0" presId="urn:microsoft.com/office/officeart/2005/8/layout/cycle4"/>
    <dgm:cxn modelId="{9B50EE33-FBFC-4839-875C-A04F219A6B5A}" type="presParOf" srcId="{CD61C7A3-568B-4D1F-A7C9-138147152A03}" destId="{E9FA8174-5918-4B82-91AE-0AF2A806987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53547-AACA-4A92-803D-7861D828742F}" type="doc">
      <dgm:prSet loTypeId="urn:microsoft.com/office/officeart/2005/8/layout/vProcess5" loCatId="process" qsTypeId="urn:microsoft.com/office/officeart/2005/8/quickstyle/simple5" qsCatId="simple" csTypeId="urn:microsoft.com/office/officeart/2005/8/colors/colorful1" csCatId="colorful"/>
      <dgm:spPr/>
      <dgm:t>
        <a:bodyPr/>
        <a:lstStyle/>
        <a:p>
          <a:endParaRPr lang="es-SV"/>
        </a:p>
      </dgm:t>
    </dgm:pt>
    <dgm:pt modelId="{FC5B6936-17DC-4117-A225-C7CCD0473531}">
      <dgm:prSet/>
      <dgm:spPr/>
      <dgm:t>
        <a:bodyPr/>
        <a:lstStyle/>
        <a:p>
          <a:pPr rtl="0"/>
          <a:r>
            <a:rPr lang="es-SV" smtClean="0"/>
            <a:t>Su salvador y amigo,</a:t>
          </a:r>
          <a:endParaRPr lang="es-SV"/>
        </a:p>
      </dgm:t>
    </dgm:pt>
    <dgm:pt modelId="{EA7E91F9-4C70-4D11-B3C3-A85D503122DB}" type="parTrans" cxnId="{03B8B997-7C3B-4AFC-9151-9BCD72FAAE25}">
      <dgm:prSet/>
      <dgm:spPr/>
      <dgm:t>
        <a:bodyPr/>
        <a:lstStyle/>
        <a:p>
          <a:endParaRPr lang="es-SV"/>
        </a:p>
      </dgm:t>
    </dgm:pt>
    <dgm:pt modelId="{E6F1275E-C132-46F1-A47E-4D835B26AD5A}" type="sibTrans" cxnId="{03B8B997-7C3B-4AFC-9151-9BCD72FAAE25}">
      <dgm:prSet/>
      <dgm:spPr/>
      <dgm:t>
        <a:bodyPr/>
        <a:lstStyle/>
        <a:p>
          <a:endParaRPr lang="es-SV"/>
        </a:p>
      </dgm:t>
    </dgm:pt>
    <dgm:pt modelId="{0AE4D174-43BB-4132-96A5-0E1486AC59FD}">
      <dgm:prSet/>
      <dgm:spPr/>
      <dgm:t>
        <a:bodyPr/>
        <a:lstStyle/>
        <a:p>
          <a:pPr rtl="0"/>
          <a:r>
            <a:rPr lang="es-SV" smtClean="0"/>
            <a:t>alguien que ha perdonado sus pecados y que lo ha limpiado de toda iniquidad,</a:t>
          </a:r>
          <a:endParaRPr lang="es-SV"/>
        </a:p>
      </dgm:t>
    </dgm:pt>
    <dgm:pt modelId="{702EB634-D840-44B9-AA9E-07E671B63086}" type="parTrans" cxnId="{EB6EF965-F777-4579-A273-47F617F55213}">
      <dgm:prSet/>
      <dgm:spPr/>
      <dgm:t>
        <a:bodyPr/>
        <a:lstStyle/>
        <a:p>
          <a:endParaRPr lang="es-SV"/>
        </a:p>
      </dgm:t>
    </dgm:pt>
    <dgm:pt modelId="{1575C1E7-C99D-43E8-AABE-FEAA9F6172DE}" type="sibTrans" cxnId="{EB6EF965-F777-4579-A273-47F617F55213}">
      <dgm:prSet/>
      <dgm:spPr/>
      <dgm:t>
        <a:bodyPr/>
        <a:lstStyle/>
        <a:p>
          <a:endParaRPr lang="es-SV"/>
        </a:p>
      </dgm:t>
    </dgm:pt>
    <dgm:pt modelId="{4537AD27-22DB-4A1A-87F5-BFBA3634E42C}">
      <dgm:prSet/>
      <dgm:spPr/>
      <dgm:t>
        <a:bodyPr/>
        <a:lstStyle/>
        <a:p>
          <a:pPr rtl="0"/>
          <a:r>
            <a:rPr lang="es-SV" smtClean="0"/>
            <a:t>alguien cuyas pisadas él o ella sigue y</a:t>
          </a:r>
          <a:endParaRPr lang="es-SV"/>
        </a:p>
      </dgm:t>
    </dgm:pt>
    <dgm:pt modelId="{CE5E656A-480A-402A-B998-A64C885C3925}" type="parTrans" cxnId="{0687A956-D992-4452-9614-7C796666CA07}">
      <dgm:prSet/>
      <dgm:spPr/>
      <dgm:t>
        <a:bodyPr/>
        <a:lstStyle/>
        <a:p>
          <a:endParaRPr lang="es-SV"/>
        </a:p>
      </dgm:t>
    </dgm:pt>
    <dgm:pt modelId="{5AF2746C-8F3C-4E84-BBB2-9F94D8CA0141}" type="sibTrans" cxnId="{0687A956-D992-4452-9614-7C796666CA07}">
      <dgm:prSet/>
      <dgm:spPr/>
      <dgm:t>
        <a:bodyPr/>
        <a:lstStyle/>
        <a:p>
          <a:endParaRPr lang="es-SV"/>
        </a:p>
      </dgm:t>
    </dgm:pt>
    <dgm:pt modelId="{C718BA5A-DB38-4EBA-94DA-6D856A3049B8}">
      <dgm:prSet/>
      <dgm:spPr/>
      <dgm:t>
        <a:bodyPr/>
        <a:lstStyle/>
        <a:p>
          <a:pPr rtl="0"/>
          <a:r>
            <a:rPr lang="es-SV" smtClean="0"/>
            <a:t>alguien con quien tiene comunión a diario.</a:t>
          </a:r>
          <a:endParaRPr lang="es-SV"/>
        </a:p>
      </dgm:t>
    </dgm:pt>
    <dgm:pt modelId="{8E7528A5-CBFC-46D9-9D8A-C0078A7637CD}" type="parTrans" cxnId="{5771CC7D-B15C-4D47-BFA3-C307173385EA}">
      <dgm:prSet/>
      <dgm:spPr/>
      <dgm:t>
        <a:bodyPr/>
        <a:lstStyle/>
        <a:p>
          <a:endParaRPr lang="es-SV"/>
        </a:p>
      </dgm:t>
    </dgm:pt>
    <dgm:pt modelId="{83FAB51C-2AA9-40CB-8C4B-EFEA96EB3315}" type="sibTrans" cxnId="{5771CC7D-B15C-4D47-BFA3-C307173385EA}">
      <dgm:prSet/>
      <dgm:spPr/>
      <dgm:t>
        <a:bodyPr/>
        <a:lstStyle/>
        <a:p>
          <a:endParaRPr lang="es-SV"/>
        </a:p>
      </dgm:t>
    </dgm:pt>
    <dgm:pt modelId="{B7E2B35C-EB89-48C1-91B3-0B67097D9499}" type="pres">
      <dgm:prSet presAssocID="{2CD53547-AACA-4A92-803D-7861D828742F}" presName="outerComposite" presStyleCnt="0">
        <dgm:presLayoutVars>
          <dgm:chMax val="5"/>
          <dgm:dir/>
          <dgm:resizeHandles val="exact"/>
        </dgm:presLayoutVars>
      </dgm:prSet>
      <dgm:spPr/>
    </dgm:pt>
    <dgm:pt modelId="{4ACD9B7C-E14E-4814-AD84-437ABEFE88E9}" type="pres">
      <dgm:prSet presAssocID="{2CD53547-AACA-4A92-803D-7861D828742F}" presName="dummyMaxCanvas" presStyleCnt="0">
        <dgm:presLayoutVars/>
      </dgm:prSet>
      <dgm:spPr/>
    </dgm:pt>
    <dgm:pt modelId="{703A2CB8-0697-4017-B9D9-756E3BFA42E6}" type="pres">
      <dgm:prSet presAssocID="{2CD53547-AACA-4A92-803D-7861D828742F}" presName="FourNodes_1" presStyleLbl="node1" presStyleIdx="0" presStyleCnt="4">
        <dgm:presLayoutVars>
          <dgm:bulletEnabled val="1"/>
        </dgm:presLayoutVars>
      </dgm:prSet>
      <dgm:spPr/>
    </dgm:pt>
    <dgm:pt modelId="{0444119A-E9C0-4F2D-B66C-5A1905CF1D3C}" type="pres">
      <dgm:prSet presAssocID="{2CD53547-AACA-4A92-803D-7861D828742F}" presName="FourNodes_2" presStyleLbl="node1" presStyleIdx="1" presStyleCnt="4">
        <dgm:presLayoutVars>
          <dgm:bulletEnabled val="1"/>
        </dgm:presLayoutVars>
      </dgm:prSet>
      <dgm:spPr/>
    </dgm:pt>
    <dgm:pt modelId="{B3C13A9C-F41B-44C1-BE62-0711DD7BE71F}" type="pres">
      <dgm:prSet presAssocID="{2CD53547-AACA-4A92-803D-7861D828742F}" presName="FourNodes_3" presStyleLbl="node1" presStyleIdx="2" presStyleCnt="4">
        <dgm:presLayoutVars>
          <dgm:bulletEnabled val="1"/>
        </dgm:presLayoutVars>
      </dgm:prSet>
      <dgm:spPr/>
    </dgm:pt>
    <dgm:pt modelId="{9960FB22-A043-406B-92C2-F3E0B43D3E39}" type="pres">
      <dgm:prSet presAssocID="{2CD53547-AACA-4A92-803D-7861D828742F}" presName="FourNodes_4" presStyleLbl="node1" presStyleIdx="3" presStyleCnt="4">
        <dgm:presLayoutVars>
          <dgm:bulletEnabled val="1"/>
        </dgm:presLayoutVars>
      </dgm:prSet>
      <dgm:spPr/>
    </dgm:pt>
    <dgm:pt modelId="{9C1017B5-10E3-4410-8458-9B4163A101F2}" type="pres">
      <dgm:prSet presAssocID="{2CD53547-AACA-4A92-803D-7861D828742F}" presName="FourConn_1-2" presStyleLbl="fgAccFollowNode1" presStyleIdx="0" presStyleCnt="3">
        <dgm:presLayoutVars>
          <dgm:bulletEnabled val="1"/>
        </dgm:presLayoutVars>
      </dgm:prSet>
      <dgm:spPr/>
    </dgm:pt>
    <dgm:pt modelId="{D04287B3-1068-408D-926F-E5900987CE33}" type="pres">
      <dgm:prSet presAssocID="{2CD53547-AACA-4A92-803D-7861D828742F}" presName="FourConn_2-3" presStyleLbl="fgAccFollowNode1" presStyleIdx="1" presStyleCnt="3">
        <dgm:presLayoutVars>
          <dgm:bulletEnabled val="1"/>
        </dgm:presLayoutVars>
      </dgm:prSet>
      <dgm:spPr/>
    </dgm:pt>
    <dgm:pt modelId="{5B5DD573-8847-4EC9-AB76-43394C7CD448}" type="pres">
      <dgm:prSet presAssocID="{2CD53547-AACA-4A92-803D-7861D828742F}" presName="FourConn_3-4" presStyleLbl="fgAccFollowNode1" presStyleIdx="2" presStyleCnt="3">
        <dgm:presLayoutVars>
          <dgm:bulletEnabled val="1"/>
        </dgm:presLayoutVars>
      </dgm:prSet>
      <dgm:spPr/>
    </dgm:pt>
    <dgm:pt modelId="{07CEF789-59DF-456D-9A37-D942B92E63F0}" type="pres">
      <dgm:prSet presAssocID="{2CD53547-AACA-4A92-803D-7861D828742F}" presName="FourNodes_1_text" presStyleLbl="node1" presStyleIdx="3" presStyleCnt="4">
        <dgm:presLayoutVars>
          <dgm:bulletEnabled val="1"/>
        </dgm:presLayoutVars>
      </dgm:prSet>
      <dgm:spPr/>
    </dgm:pt>
    <dgm:pt modelId="{1C7BDB29-E430-477B-8F3B-5575E5B9AFA9}" type="pres">
      <dgm:prSet presAssocID="{2CD53547-AACA-4A92-803D-7861D828742F}" presName="FourNodes_2_text" presStyleLbl="node1" presStyleIdx="3" presStyleCnt="4">
        <dgm:presLayoutVars>
          <dgm:bulletEnabled val="1"/>
        </dgm:presLayoutVars>
      </dgm:prSet>
      <dgm:spPr/>
    </dgm:pt>
    <dgm:pt modelId="{7E32605A-937B-4A75-9F09-641A2C572D22}" type="pres">
      <dgm:prSet presAssocID="{2CD53547-AACA-4A92-803D-7861D828742F}" presName="FourNodes_3_text" presStyleLbl="node1" presStyleIdx="3" presStyleCnt="4">
        <dgm:presLayoutVars>
          <dgm:bulletEnabled val="1"/>
        </dgm:presLayoutVars>
      </dgm:prSet>
      <dgm:spPr/>
    </dgm:pt>
    <dgm:pt modelId="{63730E24-43F8-4EBB-9879-08264A65520F}" type="pres">
      <dgm:prSet presAssocID="{2CD53547-AACA-4A92-803D-7861D828742F}" presName="FourNodes_4_text" presStyleLbl="node1" presStyleIdx="3" presStyleCnt="4">
        <dgm:presLayoutVars>
          <dgm:bulletEnabled val="1"/>
        </dgm:presLayoutVars>
      </dgm:prSet>
      <dgm:spPr/>
    </dgm:pt>
  </dgm:ptLst>
  <dgm:cxnLst>
    <dgm:cxn modelId="{6BEE3D20-F3DB-4697-ABF3-DC3655D8F17F}" type="presOf" srcId="{0AE4D174-43BB-4132-96A5-0E1486AC59FD}" destId="{0444119A-E9C0-4F2D-B66C-5A1905CF1D3C}" srcOrd="0" destOrd="0" presId="urn:microsoft.com/office/officeart/2005/8/layout/vProcess5"/>
    <dgm:cxn modelId="{943C3C80-934A-48D1-A2CF-D100AE19BD55}" type="presOf" srcId="{4537AD27-22DB-4A1A-87F5-BFBA3634E42C}" destId="{B3C13A9C-F41B-44C1-BE62-0711DD7BE71F}" srcOrd="0" destOrd="0" presId="urn:microsoft.com/office/officeart/2005/8/layout/vProcess5"/>
    <dgm:cxn modelId="{98B71638-5E18-485A-99A3-11CD89A53B59}" type="presOf" srcId="{1575C1E7-C99D-43E8-AABE-FEAA9F6172DE}" destId="{D04287B3-1068-408D-926F-E5900987CE33}" srcOrd="0" destOrd="0" presId="urn:microsoft.com/office/officeart/2005/8/layout/vProcess5"/>
    <dgm:cxn modelId="{03B8B997-7C3B-4AFC-9151-9BCD72FAAE25}" srcId="{2CD53547-AACA-4A92-803D-7861D828742F}" destId="{FC5B6936-17DC-4117-A225-C7CCD0473531}" srcOrd="0" destOrd="0" parTransId="{EA7E91F9-4C70-4D11-B3C3-A85D503122DB}" sibTransId="{E6F1275E-C132-46F1-A47E-4D835B26AD5A}"/>
    <dgm:cxn modelId="{EB6EF965-F777-4579-A273-47F617F55213}" srcId="{2CD53547-AACA-4A92-803D-7861D828742F}" destId="{0AE4D174-43BB-4132-96A5-0E1486AC59FD}" srcOrd="1" destOrd="0" parTransId="{702EB634-D840-44B9-AA9E-07E671B63086}" sibTransId="{1575C1E7-C99D-43E8-AABE-FEAA9F6172DE}"/>
    <dgm:cxn modelId="{BB1A9B3B-575C-4361-AAB5-E909D3CFA1D1}" type="presOf" srcId="{C718BA5A-DB38-4EBA-94DA-6D856A3049B8}" destId="{63730E24-43F8-4EBB-9879-08264A65520F}" srcOrd="1" destOrd="0" presId="urn:microsoft.com/office/officeart/2005/8/layout/vProcess5"/>
    <dgm:cxn modelId="{D07C2CB3-F813-49DB-99E2-DFF3B3843CEF}" type="presOf" srcId="{C718BA5A-DB38-4EBA-94DA-6D856A3049B8}" destId="{9960FB22-A043-406B-92C2-F3E0B43D3E39}" srcOrd="0" destOrd="0" presId="urn:microsoft.com/office/officeart/2005/8/layout/vProcess5"/>
    <dgm:cxn modelId="{8923CC37-049C-49B4-9FAC-8F2BF62CAF01}" type="presOf" srcId="{5AF2746C-8F3C-4E84-BBB2-9F94D8CA0141}" destId="{5B5DD573-8847-4EC9-AB76-43394C7CD448}" srcOrd="0" destOrd="0" presId="urn:microsoft.com/office/officeart/2005/8/layout/vProcess5"/>
    <dgm:cxn modelId="{E87AE961-80C9-48A0-B0F5-98EE6823860B}" type="presOf" srcId="{0AE4D174-43BB-4132-96A5-0E1486AC59FD}" destId="{1C7BDB29-E430-477B-8F3B-5575E5B9AFA9}" srcOrd="1" destOrd="0" presId="urn:microsoft.com/office/officeart/2005/8/layout/vProcess5"/>
    <dgm:cxn modelId="{0687A956-D992-4452-9614-7C796666CA07}" srcId="{2CD53547-AACA-4A92-803D-7861D828742F}" destId="{4537AD27-22DB-4A1A-87F5-BFBA3634E42C}" srcOrd="2" destOrd="0" parTransId="{CE5E656A-480A-402A-B998-A64C885C3925}" sibTransId="{5AF2746C-8F3C-4E84-BBB2-9F94D8CA0141}"/>
    <dgm:cxn modelId="{5771CC7D-B15C-4D47-BFA3-C307173385EA}" srcId="{2CD53547-AACA-4A92-803D-7861D828742F}" destId="{C718BA5A-DB38-4EBA-94DA-6D856A3049B8}" srcOrd="3" destOrd="0" parTransId="{8E7528A5-CBFC-46D9-9D8A-C0078A7637CD}" sibTransId="{83FAB51C-2AA9-40CB-8C4B-EFEA96EB3315}"/>
    <dgm:cxn modelId="{AB2AA97F-912B-4F6B-A321-BF2F00DDC546}" type="presOf" srcId="{FC5B6936-17DC-4117-A225-C7CCD0473531}" destId="{07CEF789-59DF-456D-9A37-D942B92E63F0}" srcOrd="1" destOrd="0" presId="urn:microsoft.com/office/officeart/2005/8/layout/vProcess5"/>
    <dgm:cxn modelId="{1A325CF9-05CA-43B4-A8A6-792E1D0B2E16}" type="presOf" srcId="{4537AD27-22DB-4A1A-87F5-BFBA3634E42C}" destId="{7E32605A-937B-4A75-9F09-641A2C572D22}" srcOrd="1" destOrd="0" presId="urn:microsoft.com/office/officeart/2005/8/layout/vProcess5"/>
    <dgm:cxn modelId="{0EA17932-A374-4154-A1FA-FD89694AFCF1}" type="presOf" srcId="{FC5B6936-17DC-4117-A225-C7CCD0473531}" destId="{703A2CB8-0697-4017-B9D9-756E3BFA42E6}" srcOrd="0" destOrd="0" presId="urn:microsoft.com/office/officeart/2005/8/layout/vProcess5"/>
    <dgm:cxn modelId="{28CA88BA-ECEB-4C5B-82E4-FDABF85CA646}" type="presOf" srcId="{2CD53547-AACA-4A92-803D-7861D828742F}" destId="{B7E2B35C-EB89-48C1-91B3-0B67097D9499}" srcOrd="0" destOrd="0" presId="urn:microsoft.com/office/officeart/2005/8/layout/vProcess5"/>
    <dgm:cxn modelId="{87A81948-E665-46FB-A93F-621860149D06}" type="presOf" srcId="{E6F1275E-C132-46F1-A47E-4D835B26AD5A}" destId="{9C1017B5-10E3-4410-8458-9B4163A101F2}" srcOrd="0" destOrd="0" presId="urn:microsoft.com/office/officeart/2005/8/layout/vProcess5"/>
    <dgm:cxn modelId="{51249081-A470-4659-B536-160B32F4B1E1}" type="presParOf" srcId="{B7E2B35C-EB89-48C1-91B3-0B67097D9499}" destId="{4ACD9B7C-E14E-4814-AD84-437ABEFE88E9}" srcOrd="0" destOrd="0" presId="urn:microsoft.com/office/officeart/2005/8/layout/vProcess5"/>
    <dgm:cxn modelId="{A691E9C2-A2F2-4D3F-AEA1-BEB27AA3AB55}" type="presParOf" srcId="{B7E2B35C-EB89-48C1-91B3-0B67097D9499}" destId="{703A2CB8-0697-4017-B9D9-756E3BFA42E6}" srcOrd="1" destOrd="0" presId="urn:microsoft.com/office/officeart/2005/8/layout/vProcess5"/>
    <dgm:cxn modelId="{31AF88BA-1D07-4B11-95D2-0B39B03BE89D}" type="presParOf" srcId="{B7E2B35C-EB89-48C1-91B3-0B67097D9499}" destId="{0444119A-E9C0-4F2D-B66C-5A1905CF1D3C}" srcOrd="2" destOrd="0" presId="urn:microsoft.com/office/officeart/2005/8/layout/vProcess5"/>
    <dgm:cxn modelId="{2B766AC7-128C-4C76-9C33-C9ECF4A21C9B}" type="presParOf" srcId="{B7E2B35C-EB89-48C1-91B3-0B67097D9499}" destId="{B3C13A9C-F41B-44C1-BE62-0711DD7BE71F}" srcOrd="3" destOrd="0" presId="urn:microsoft.com/office/officeart/2005/8/layout/vProcess5"/>
    <dgm:cxn modelId="{E951C9ED-1601-4B95-A7F9-C142E19FB79E}" type="presParOf" srcId="{B7E2B35C-EB89-48C1-91B3-0B67097D9499}" destId="{9960FB22-A043-406B-92C2-F3E0B43D3E39}" srcOrd="4" destOrd="0" presId="urn:microsoft.com/office/officeart/2005/8/layout/vProcess5"/>
    <dgm:cxn modelId="{21EE6C24-E825-49F3-A48C-0557965FCDDD}" type="presParOf" srcId="{B7E2B35C-EB89-48C1-91B3-0B67097D9499}" destId="{9C1017B5-10E3-4410-8458-9B4163A101F2}" srcOrd="5" destOrd="0" presId="urn:microsoft.com/office/officeart/2005/8/layout/vProcess5"/>
    <dgm:cxn modelId="{682008BE-5CE1-4BAF-81E2-B1574EB1D822}" type="presParOf" srcId="{B7E2B35C-EB89-48C1-91B3-0B67097D9499}" destId="{D04287B3-1068-408D-926F-E5900987CE33}" srcOrd="6" destOrd="0" presId="urn:microsoft.com/office/officeart/2005/8/layout/vProcess5"/>
    <dgm:cxn modelId="{11798820-8981-427A-86C7-854A4F896B90}" type="presParOf" srcId="{B7E2B35C-EB89-48C1-91B3-0B67097D9499}" destId="{5B5DD573-8847-4EC9-AB76-43394C7CD448}" srcOrd="7" destOrd="0" presId="urn:microsoft.com/office/officeart/2005/8/layout/vProcess5"/>
    <dgm:cxn modelId="{F701A1F0-03F0-4AF9-AA77-ED01D806CE80}" type="presParOf" srcId="{B7E2B35C-EB89-48C1-91B3-0B67097D9499}" destId="{07CEF789-59DF-456D-9A37-D942B92E63F0}" srcOrd="8" destOrd="0" presId="urn:microsoft.com/office/officeart/2005/8/layout/vProcess5"/>
    <dgm:cxn modelId="{7C05CBBC-7AEA-41CE-B2E7-D6766E7616AE}" type="presParOf" srcId="{B7E2B35C-EB89-48C1-91B3-0B67097D9499}" destId="{1C7BDB29-E430-477B-8F3B-5575E5B9AFA9}" srcOrd="9" destOrd="0" presId="urn:microsoft.com/office/officeart/2005/8/layout/vProcess5"/>
    <dgm:cxn modelId="{B08498A6-CEFC-414E-9AF1-AF31A994DCEC}" type="presParOf" srcId="{B7E2B35C-EB89-48C1-91B3-0B67097D9499}" destId="{7E32605A-937B-4A75-9F09-641A2C572D22}" srcOrd="10" destOrd="0" presId="urn:microsoft.com/office/officeart/2005/8/layout/vProcess5"/>
    <dgm:cxn modelId="{6D940165-2B5F-4781-BAFE-AA2F0886A380}" type="presParOf" srcId="{B7E2B35C-EB89-48C1-91B3-0B67097D9499}" destId="{63730E24-43F8-4EBB-9879-08264A65520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BAFBA7-256A-4831-AEF8-BF231A67812B}" type="doc">
      <dgm:prSet loTypeId="urn:microsoft.com/office/officeart/2005/8/layout/vList3" loCatId="list" qsTypeId="urn:microsoft.com/office/officeart/2005/8/quickstyle/simple5" qsCatId="simple" csTypeId="urn:microsoft.com/office/officeart/2005/8/colors/colorful3" csCatId="colorful"/>
      <dgm:spPr/>
      <dgm:t>
        <a:bodyPr/>
        <a:lstStyle/>
        <a:p>
          <a:endParaRPr lang="es-SV"/>
        </a:p>
      </dgm:t>
    </dgm:pt>
    <dgm:pt modelId="{CFF0C4FC-2F44-450F-8174-A8FD30C2585A}">
      <dgm:prSet/>
      <dgm:spPr/>
      <dgm:t>
        <a:bodyPr/>
        <a:lstStyle/>
        <a:p>
          <a:pPr rtl="0"/>
          <a:r>
            <a:rPr lang="es-SV" smtClean="0"/>
            <a:t>Creer que la Biblia es la Palabra de Dios,</a:t>
          </a:r>
          <a:endParaRPr lang="es-SV"/>
        </a:p>
      </dgm:t>
    </dgm:pt>
    <dgm:pt modelId="{E3BED471-249B-4D22-AF4F-1BA83BFE68D3}" type="parTrans" cxnId="{8A2873A6-4CE0-4115-98A3-2236E0EE8E1F}">
      <dgm:prSet/>
      <dgm:spPr/>
      <dgm:t>
        <a:bodyPr/>
        <a:lstStyle/>
        <a:p>
          <a:endParaRPr lang="es-SV"/>
        </a:p>
      </dgm:t>
    </dgm:pt>
    <dgm:pt modelId="{8584F7E0-47C4-41E0-8139-333CB9CF0B7B}" type="sibTrans" cxnId="{8A2873A6-4CE0-4115-98A3-2236E0EE8E1F}">
      <dgm:prSet/>
      <dgm:spPr/>
      <dgm:t>
        <a:bodyPr/>
        <a:lstStyle/>
        <a:p>
          <a:endParaRPr lang="es-SV"/>
        </a:p>
      </dgm:t>
    </dgm:pt>
    <dgm:pt modelId="{A985DC69-E17E-4ACC-87D1-0F254A16FEF7}">
      <dgm:prSet/>
      <dgm:spPr/>
      <dgm:t>
        <a:bodyPr/>
        <a:lstStyle/>
        <a:p>
          <a:pPr rtl="0"/>
          <a:r>
            <a:rPr lang="es-SV" smtClean="0"/>
            <a:t>experimentar su poder para salvar (Rom. 1:16),</a:t>
          </a:r>
          <a:endParaRPr lang="es-SV"/>
        </a:p>
      </dgm:t>
    </dgm:pt>
    <dgm:pt modelId="{7BC33DC2-8112-4F3B-907C-873CD858A1AA}" type="parTrans" cxnId="{F7832C67-535E-426D-9A3B-0AE2097012E0}">
      <dgm:prSet/>
      <dgm:spPr/>
      <dgm:t>
        <a:bodyPr/>
        <a:lstStyle/>
        <a:p>
          <a:endParaRPr lang="es-SV"/>
        </a:p>
      </dgm:t>
    </dgm:pt>
    <dgm:pt modelId="{3E58237B-33FD-47C0-9E76-78E660E67A2E}" type="sibTrans" cxnId="{F7832C67-535E-426D-9A3B-0AE2097012E0}">
      <dgm:prSet/>
      <dgm:spPr/>
      <dgm:t>
        <a:bodyPr/>
        <a:lstStyle/>
        <a:p>
          <a:endParaRPr lang="es-SV"/>
        </a:p>
      </dgm:t>
    </dgm:pt>
    <dgm:pt modelId="{725D11D2-6B0B-4084-A04C-CD57915A7F43}">
      <dgm:prSet/>
      <dgm:spPr/>
      <dgm:t>
        <a:bodyPr/>
        <a:lstStyle/>
        <a:p>
          <a:pPr rtl="0"/>
          <a:r>
            <a:rPr lang="es-SV" smtClean="0"/>
            <a:t>aceptarla como su único credo,</a:t>
          </a:r>
          <a:endParaRPr lang="es-SV"/>
        </a:p>
      </dgm:t>
    </dgm:pt>
    <dgm:pt modelId="{E1522B1D-92A1-4898-A41A-D6E6BB721B97}" type="parTrans" cxnId="{35C8F4DD-3009-48D8-8806-6BD0B56F93C4}">
      <dgm:prSet/>
      <dgm:spPr/>
      <dgm:t>
        <a:bodyPr/>
        <a:lstStyle/>
        <a:p>
          <a:endParaRPr lang="es-SV"/>
        </a:p>
      </dgm:t>
    </dgm:pt>
    <dgm:pt modelId="{87D8C73A-7423-4FAE-AAE6-44510A7E181F}" type="sibTrans" cxnId="{35C8F4DD-3009-48D8-8806-6BD0B56F93C4}">
      <dgm:prSet/>
      <dgm:spPr/>
      <dgm:t>
        <a:bodyPr/>
        <a:lstStyle/>
        <a:p>
          <a:endParaRPr lang="es-SV"/>
        </a:p>
      </dgm:t>
    </dgm:pt>
    <dgm:pt modelId="{3DA44497-DDBF-4921-89CD-08A2A4EFF5B6}">
      <dgm:prSet/>
      <dgm:spPr/>
      <dgm:t>
        <a:bodyPr/>
        <a:lstStyle/>
        <a:p>
          <a:pPr rtl="0"/>
          <a:r>
            <a:rPr lang="es-SV" smtClean="0"/>
            <a:t>conocerla, ya que es el libro de texto de la Escuela Sabática.</a:t>
          </a:r>
          <a:endParaRPr lang="es-SV"/>
        </a:p>
      </dgm:t>
    </dgm:pt>
    <dgm:pt modelId="{C359787C-5464-496B-914E-46F73C20D09B}" type="parTrans" cxnId="{FE0C1954-E88A-4BB2-99BB-0E4830642CB5}">
      <dgm:prSet/>
      <dgm:spPr/>
      <dgm:t>
        <a:bodyPr/>
        <a:lstStyle/>
        <a:p>
          <a:endParaRPr lang="es-SV"/>
        </a:p>
      </dgm:t>
    </dgm:pt>
    <dgm:pt modelId="{1F79B3FB-DCE7-4A74-9FF1-CC5D00F20E86}" type="sibTrans" cxnId="{FE0C1954-E88A-4BB2-99BB-0E4830642CB5}">
      <dgm:prSet/>
      <dgm:spPr/>
      <dgm:t>
        <a:bodyPr/>
        <a:lstStyle/>
        <a:p>
          <a:endParaRPr lang="es-SV"/>
        </a:p>
      </dgm:t>
    </dgm:pt>
    <dgm:pt modelId="{6D645733-1819-44DD-A9DD-2FAC39A1A32F}" type="pres">
      <dgm:prSet presAssocID="{D9BAFBA7-256A-4831-AEF8-BF231A67812B}" presName="linearFlow" presStyleCnt="0">
        <dgm:presLayoutVars>
          <dgm:dir/>
          <dgm:resizeHandles val="exact"/>
        </dgm:presLayoutVars>
      </dgm:prSet>
      <dgm:spPr/>
    </dgm:pt>
    <dgm:pt modelId="{7B582714-87B4-43D8-BD81-EA5514D37802}" type="pres">
      <dgm:prSet presAssocID="{CFF0C4FC-2F44-450F-8174-A8FD30C2585A}" presName="composite" presStyleCnt="0"/>
      <dgm:spPr/>
    </dgm:pt>
    <dgm:pt modelId="{E002E9B3-4320-4B71-85AD-C2A32A4AF437}" type="pres">
      <dgm:prSet presAssocID="{CFF0C4FC-2F44-450F-8174-A8FD30C2585A}" presName="imgShp" presStyleLbl="fgImgPlace1" presStyleIdx="0" presStyleCnt="4"/>
      <dgm:spPr/>
    </dgm:pt>
    <dgm:pt modelId="{82DBA7A2-479B-48DA-B083-192F2CC5F756}" type="pres">
      <dgm:prSet presAssocID="{CFF0C4FC-2F44-450F-8174-A8FD30C2585A}" presName="txShp" presStyleLbl="node1" presStyleIdx="0" presStyleCnt="4">
        <dgm:presLayoutVars>
          <dgm:bulletEnabled val="1"/>
        </dgm:presLayoutVars>
      </dgm:prSet>
      <dgm:spPr/>
    </dgm:pt>
    <dgm:pt modelId="{38E9C19B-CF25-4091-89FE-FDE5D565EEF6}" type="pres">
      <dgm:prSet presAssocID="{8584F7E0-47C4-41E0-8139-333CB9CF0B7B}" presName="spacing" presStyleCnt="0"/>
      <dgm:spPr/>
    </dgm:pt>
    <dgm:pt modelId="{5821676E-E540-4D9B-BE97-E9E26378DB6C}" type="pres">
      <dgm:prSet presAssocID="{A985DC69-E17E-4ACC-87D1-0F254A16FEF7}" presName="composite" presStyleCnt="0"/>
      <dgm:spPr/>
    </dgm:pt>
    <dgm:pt modelId="{6104F071-CB44-4F39-ACD6-F76436A9265F}" type="pres">
      <dgm:prSet presAssocID="{A985DC69-E17E-4ACC-87D1-0F254A16FEF7}" presName="imgShp" presStyleLbl="fgImgPlace1" presStyleIdx="1" presStyleCnt="4"/>
      <dgm:spPr/>
    </dgm:pt>
    <dgm:pt modelId="{33005688-37F7-458D-A421-4703437281F7}" type="pres">
      <dgm:prSet presAssocID="{A985DC69-E17E-4ACC-87D1-0F254A16FEF7}" presName="txShp" presStyleLbl="node1" presStyleIdx="1" presStyleCnt="4">
        <dgm:presLayoutVars>
          <dgm:bulletEnabled val="1"/>
        </dgm:presLayoutVars>
      </dgm:prSet>
      <dgm:spPr/>
    </dgm:pt>
    <dgm:pt modelId="{267D444B-679A-4338-AA7E-576FACE5DEFD}" type="pres">
      <dgm:prSet presAssocID="{3E58237B-33FD-47C0-9E76-78E660E67A2E}" presName="spacing" presStyleCnt="0"/>
      <dgm:spPr/>
    </dgm:pt>
    <dgm:pt modelId="{9BDE96A3-7500-48D6-8C86-8FE772E8F9C5}" type="pres">
      <dgm:prSet presAssocID="{725D11D2-6B0B-4084-A04C-CD57915A7F43}" presName="composite" presStyleCnt="0"/>
      <dgm:spPr/>
    </dgm:pt>
    <dgm:pt modelId="{409BD824-FE67-4765-9B3A-5BC77D5EB013}" type="pres">
      <dgm:prSet presAssocID="{725D11D2-6B0B-4084-A04C-CD57915A7F43}" presName="imgShp" presStyleLbl="fgImgPlace1" presStyleIdx="2" presStyleCnt="4"/>
      <dgm:spPr/>
    </dgm:pt>
    <dgm:pt modelId="{8AAFAD48-6402-4EC2-A42C-FCF1A74E27CD}" type="pres">
      <dgm:prSet presAssocID="{725D11D2-6B0B-4084-A04C-CD57915A7F43}" presName="txShp" presStyleLbl="node1" presStyleIdx="2" presStyleCnt="4">
        <dgm:presLayoutVars>
          <dgm:bulletEnabled val="1"/>
        </dgm:presLayoutVars>
      </dgm:prSet>
      <dgm:spPr/>
    </dgm:pt>
    <dgm:pt modelId="{41E61344-EA5B-444B-8D31-71C5FA30940C}" type="pres">
      <dgm:prSet presAssocID="{87D8C73A-7423-4FAE-AAE6-44510A7E181F}" presName="spacing" presStyleCnt="0"/>
      <dgm:spPr/>
    </dgm:pt>
    <dgm:pt modelId="{7A050953-D993-4BA3-B313-F06CD5D099B1}" type="pres">
      <dgm:prSet presAssocID="{3DA44497-DDBF-4921-89CD-08A2A4EFF5B6}" presName="composite" presStyleCnt="0"/>
      <dgm:spPr/>
    </dgm:pt>
    <dgm:pt modelId="{FFF0033F-5CFF-4935-A3B8-EADDB72F353D}" type="pres">
      <dgm:prSet presAssocID="{3DA44497-DDBF-4921-89CD-08A2A4EFF5B6}" presName="imgShp" presStyleLbl="fgImgPlace1" presStyleIdx="3" presStyleCnt="4"/>
      <dgm:spPr/>
    </dgm:pt>
    <dgm:pt modelId="{2F6260F5-949F-49C4-84EC-429D206FA6D1}" type="pres">
      <dgm:prSet presAssocID="{3DA44497-DDBF-4921-89CD-08A2A4EFF5B6}" presName="txShp" presStyleLbl="node1" presStyleIdx="3" presStyleCnt="4">
        <dgm:presLayoutVars>
          <dgm:bulletEnabled val="1"/>
        </dgm:presLayoutVars>
      </dgm:prSet>
      <dgm:spPr/>
    </dgm:pt>
  </dgm:ptLst>
  <dgm:cxnLst>
    <dgm:cxn modelId="{F0A56257-E5C5-49FC-8579-083F1BA78DEE}" type="presOf" srcId="{3DA44497-DDBF-4921-89CD-08A2A4EFF5B6}" destId="{2F6260F5-949F-49C4-84EC-429D206FA6D1}" srcOrd="0" destOrd="0" presId="urn:microsoft.com/office/officeart/2005/8/layout/vList3"/>
    <dgm:cxn modelId="{14D69482-9298-4F02-A7CB-12D643C1C831}" type="presOf" srcId="{A985DC69-E17E-4ACC-87D1-0F254A16FEF7}" destId="{33005688-37F7-458D-A421-4703437281F7}" srcOrd="0" destOrd="0" presId="urn:microsoft.com/office/officeart/2005/8/layout/vList3"/>
    <dgm:cxn modelId="{35C8F4DD-3009-48D8-8806-6BD0B56F93C4}" srcId="{D9BAFBA7-256A-4831-AEF8-BF231A67812B}" destId="{725D11D2-6B0B-4084-A04C-CD57915A7F43}" srcOrd="2" destOrd="0" parTransId="{E1522B1D-92A1-4898-A41A-D6E6BB721B97}" sibTransId="{87D8C73A-7423-4FAE-AAE6-44510A7E181F}"/>
    <dgm:cxn modelId="{8A2873A6-4CE0-4115-98A3-2236E0EE8E1F}" srcId="{D9BAFBA7-256A-4831-AEF8-BF231A67812B}" destId="{CFF0C4FC-2F44-450F-8174-A8FD30C2585A}" srcOrd="0" destOrd="0" parTransId="{E3BED471-249B-4D22-AF4F-1BA83BFE68D3}" sibTransId="{8584F7E0-47C4-41E0-8139-333CB9CF0B7B}"/>
    <dgm:cxn modelId="{F7832C67-535E-426D-9A3B-0AE2097012E0}" srcId="{D9BAFBA7-256A-4831-AEF8-BF231A67812B}" destId="{A985DC69-E17E-4ACC-87D1-0F254A16FEF7}" srcOrd="1" destOrd="0" parTransId="{7BC33DC2-8112-4F3B-907C-873CD858A1AA}" sibTransId="{3E58237B-33FD-47C0-9E76-78E660E67A2E}"/>
    <dgm:cxn modelId="{FE0C1954-E88A-4BB2-99BB-0E4830642CB5}" srcId="{D9BAFBA7-256A-4831-AEF8-BF231A67812B}" destId="{3DA44497-DDBF-4921-89CD-08A2A4EFF5B6}" srcOrd="3" destOrd="0" parTransId="{C359787C-5464-496B-914E-46F73C20D09B}" sibTransId="{1F79B3FB-DCE7-4A74-9FF1-CC5D00F20E86}"/>
    <dgm:cxn modelId="{3471AC4E-4696-4199-87A1-74B59D776285}" type="presOf" srcId="{725D11D2-6B0B-4084-A04C-CD57915A7F43}" destId="{8AAFAD48-6402-4EC2-A42C-FCF1A74E27CD}" srcOrd="0" destOrd="0" presId="urn:microsoft.com/office/officeart/2005/8/layout/vList3"/>
    <dgm:cxn modelId="{CC19F77C-4D90-4A74-A9F1-AFE40E581DF6}" type="presOf" srcId="{CFF0C4FC-2F44-450F-8174-A8FD30C2585A}" destId="{82DBA7A2-479B-48DA-B083-192F2CC5F756}" srcOrd="0" destOrd="0" presId="urn:microsoft.com/office/officeart/2005/8/layout/vList3"/>
    <dgm:cxn modelId="{9244811D-9F54-447D-9699-A9F503FE0AC0}" type="presOf" srcId="{D9BAFBA7-256A-4831-AEF8-BF231A67812B}" destId="{6D645733-1819-44DD-A9DD-2FAC39A1A32F}" srcOrd="0" destOrd="0" presId="urn:microsoft.com/office/officeart/2005/8/layout/vList3"/>
    <dgm:cxn modelId="{78D00D26-5471-4612-8E56-A13027A967CB}" type="presParOf" srcId="{6D645733-1819-44DD-A9DD-2FAC39A1A32F}" destId="{7B582714-87B4-43D8-BD81-EA5514D37802}" srcOrd="0" destOrd="0" presId="urn:microsoft.com/office/officeart/2005/8/layout/vList3"/>
    <dgm:cxn modelId="{B858D444-BD78-4CFA-9B9F-6559FDB04523}" type="presParOf" srcId="{7B582714-87B4-43D8-BD81-EA5514D37802}" destId="{E002E9B3-4320-4B71-85AD-C2A32A4AF437}" srcOrd="0" destOrd="0" presId="urn:microsoft.com/office/officeart/2005/8/layout/vList3"/>
    <dgm:cxn modelId="{EC90CF08-081D-4E54-9DF4-0077F9355D50}" type="presParOf" srcId="{7B582714-87B4-43D8-BD81-EA5514D37802}" destId="{82DBA7A2-479B-48DA-B083-192F2CC5F756}" srcOrd="1" destOrd="0" presId="urn:microsoft.com/office/officeart/2005/8/layout/vList3"/>
    <dgm:cxn modelId="{9028C441-A2E9-413B-9263-F3309B110CDC}" type="presParOf" srcId="{6D645733-1819-44DD-A9DD-2FAC39A1A32F}" destId="{38E9C19B-CF25-4091-89FE-FDE5D565EEF6}" srcOrd="1" destOrd="0" presId="urn:microsoft.com/office/officeart/2005/8/layout/vList3"/>
    <dgm:cxn modelId="{40B43379-6C7C-467D-AAF8-FE8BD28D10E9}" type="presParOf" srcId="{6D645733-1819-44DD-A9DD-2FAC39A1A32F}" destId="{5821676E-E540-4D9B-BE97-E9E26378DB6C}" srcOrd="2" destOrd="0" presId="urn:microsoft.com/office/officeart/2005/8/layout/vList3"/>
    <dgm:cxn modelId="{A43D5FD4-B216-43AC-BE19-319D450D4DB6}" type="presParOf" srcId="{5821676E-E540-4D9B-BE97-E9E26378DB6C}" destId="{6104F071-CB44-4F39-ACD6-F76436A9265F}" srcOrd="0" destOrd="0" presId="urn:microsoft.com/office/officeart/2005/8/layout/vList3"/>
    <dgm:cxn modelId="{79D02D04-F811-4427-A87F-1A6275D24B36}" type="presParOf" srcId="{5821676E-E540-4D9B-BE97-E9E26378DB6C}" destId="{33005688-37F7-458D-A421-4703437281F7}" srcOrd="1" destOrd="0" presId="urn:microsoft.com/office/officeart/2005/8/layout/vList3"/>
    <dgm:cxn modelId="{C85C0665-B2CE-4FF4-B840-EAAAD6DF60CF}" type="presParOf" srcId="{6D645733-1819-44DD-A9DD-2FAC39A1A32F}" destId="{267D444B-679A-4338-AA7E-576FACE5DEFD}" srcOrd="3" destOrd="0" presId="urn:microsoft.com/office/officeart/2005/8/layout/vList3"/>
    <dgm:cxn modelId="{4B6F7084-E7AD-4833-AD5C-47777EB17302}" type="presParOf" srcId="{6D645733-1819-44DD-A9DD-2FAC39A1A32F}" destId="{9BDE96A3-7500-48D6-8C86-8FE772E8F9C5}" srcOrd="4" destOrd="0" presId="urn:microsoft.com/office/officeart/2005/8/layout/vList3"/>
    <dgm:cxn modelId="{0D6F5E8F-95AD-4B92-B434-EC1908120A07}" type="presParOf" srcId="{9BDE96A3-7500-48D6-8C86-8FE772E8F9C5}" destId="{409BD824-FE67-4765-9B3A-5BC77D5EB013}" srcOrd="0" destOrd="0" presId="urn:microsoft.com/office/officeart/2005/8/layout/vList3"/>
    <dgm:cxn modelId="{E8218362-1CA0-4EA5-A0B6-C42F03D4039A}" type="presParOf" srcId="{9BDE96A3-7500-48D6-8C86-8FE772E8F9C5}" destId="{8AAFAD48-6402-4EC2-A42C-FCF1A74E27CD}" srcOrd="1" destOrd="0" presId="urn:microsoft.com/office/officeart/2005/8/layout/vList3"/>
    <dgm:cxn modelId="{2F6459E5-7ECE-4E27-8BA1-F36A83DD0366}" type="presParOf" srcId="{6D645733-1819-44DD-A9DD-2FAC39A1A32F}" destId="{41E61344-EA5B-444B-8D31-71C5FA30940C}" srcOrd="5" destOrd="0" presId="urn:microsoft.com/office/officeart/2005/8/layout/vList3"/>
    <dgm:cxn modelId="{2AB981D1-881A-4FB1-BC91-0B5A19FE6E80}" type="presParOf" srcId="{6D645733-1819-44DD-A9DD-2FAC39A1A32F}" destId="{7A050953-D993-4BA3-B313-F06CD5D099B1}" srcOrd="6" destOrd="0" presId="urn:microsoft.com/office/officeart/2005/8/layout/vList3"/>
    <dgm:cxn modelId="{8922ADFA-6969-4810-9524-C807B6FDAC0C}" type="presParOf" srcId="{7A050953-D993-4BA3-B313-F06CD5D099B1}" destId="{FFF0033F-5CFF-4935-A3B8-EADDB72F353D}" srcOrd="0" destOrd="0" presId="urn:microsoft.com/office/officeart/2005/8/layout/vList3"/>
    <dgm:cxn modelId="{077652C4-50B3-4DD2-B3D5-692989283614}" type="presParOf" srcId="{7A050953-D993-4BA3-B313-F06CD5D099B1}" destId="{2F6260F5-949F-49C4-84EC-429D206FA6D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64570-83CA-4572-B563-1420463728F4}" type="doc">
      <dgm:prSet loTypeId="urn:microsoft.com/office/officeart/2005/8/layout/radial4" loCatId="relationship" qsTypeId="urn:microsoft.com/office/officeart/2005/8/quickstyle/3d6" qsCatId="3D" csTypeId="urn:microsoft.com/office/officeart/2005/8/colors/colorful2" csCatId="colorful"/>
      <dgm:spPr/>
      <dgm:t>
        <a:bodyPr/>
        <a:lstStyle/>
        <a:p>
          <a:endParaRPr lang="es-SV"/>
        </a:p>
      </dgm:t>
    </dgm:pt>
    <dgm:pt modelId="{6D535678-8300-4FD3-8B0D-E3CD734637D6}">
      <dgm:prSet/>
      <dgm:spPr/>
      <dgm:t>
        <a:bodyPr/>
        <a:lstStyle/>
        <a:p>
          <a:pPr rtl="0"/>
          <a:r>
            <a:rPr lang="es-SV" smtClean="0"/>
            <a:t>Métodos</a:t>
          </a:r>
          <a:endParaRPr lang="es-SV"/>
        </a:p>
      </dgm:t>
    </dgm:pt>
    <dgm:pt modelId="{0FCACAAA-51D5-427E-B1E2-A68C83EC0556}" type="parTrans" cxnId="{3A2F5C3E-4CB9-4080-AF05-3A7274BFC2CF}">
      <dgm:prSet/>
      <dgm:spPr/>
      <dgm:t>
        <a:bodyPr/>
        <a:lstStyle/>
        <a:p>
          <a:endParaRPr lang="es-SV"/>
        </a:p>
      </dgm:t>
    </dgm:pt>
    <dgm:pt modelId="{F471D3EF-2DC9-4F0B-98F7-DBDF3206D45C}" type="sibTrans" cxnId="{3A2F5C3E-4CB9-4080-AF05-3A7274BFC2CF}">
      <dgm:prSet/>
      <dgm:spPr/>
      <dgm:t>
        <a:bodyPr/>
        <a:lstStyle/>
        <a:p>
          <a:endParaRPr lang="es-SV"/>
        </a:p>
      </dgm:t>
    </dgm:pt>
    <dgm:pt modelId="{2900A420-B6F9-4DCA-B00D-252F266E165B}">
      <dgm:prSet/>
      <dgm:spPr/>
      <dgm:t>
        <a:bodyPr/>
        <a:lstStyle/>
        <a:p>
          <a:pPr rtl="0"/>
          <a:r>
            <a:rPr lang="es-SV" smtClean="0"/>
            <a:t>Subjetivo</a:t>
          </a:r>
          <a:endParaRPr lang="es-SV"/>
        </a:p>
      </dgm:t>
    </dgm:pt>
    <dgm:pt modelId="{F3B39EA6-B3D7-4E2E-8269-733202CAB5E3}" type="parTrans" cxnId="{0FDA1796-A570-4ECC-B1D5-EDDCDF0EDBCA}">
      <dgm:prSet/>
      <dgm:spPr/>
      <dgm:t>
        <a:bodyPr/>
        <a:lstStyle/>
        <a:p>
          <a:endParaRPr lang="es-SV"/>
        </a:p>
      </dgm:t>
    </dgm:pt>
    <dgm:pt modelId="{AC199A71-D154-43FA-B8AB-E67CA1F11C8D}" type="sibTrans" cxnId="{0FDA1796-A570-4ECC-B1D5-EDDCDF0EDBCA}">
      <dgm:prSet/>
      <dgm:spPr/>
      <dgm:t>
        <a:bodyPr/>
        <a:lstStyle/>
        <a:p>
          <a:endParaRPr lang="es-SV"/>
        </a:p>
      </dgm:t>
    </dgm:pt>
    <dgm:pt modelId="{06349251-8EB8-4A21-BB8D-E78222E95C9B}">
      <dgm:prSet/>
      <dgm:spPr/>
      <dgm:t>
        <a:bodyPr/>
        <a:lstStyle/>
        <a:p>
          <a:pPr rtl="0"/>
          <a:r>
            <a:rPr lang="es-SV" smtClean="0"/>
            <a:t>Objetivo</a:t>
          </a:r>
          <a:endParaRPr lang="es-SV"/>
        </a:p>
      </dgm:t>
    </dgm:pt>
    <dgm:pt modelId="{0A077371-924E-4E5A-96BB-BA01B9CDF0CA}" type="parTrans" cxnId="{C7758F02-0A03-4189-98D2-BA010F31F7D9}">
      <dgm:prSet/>
      <dgm:spPr/>
      <dgm:t>
        <a:bodyPr/>
        <a:lstStyle/>
        <a:p>
          <a:endParaRPr lang="es-SV"/>
        </a:p>
      </dgm:t>
    </dgm:pt>
    <dgm:pt modelId="{5CD1059A-8809-42B0-9145-E060A98498A9}" type="sibTrans" cxnId="{C7758F02-0A03-4189-98D2-BA010F31F7D9}">
      <dgm:prSet/>
      <dgm:spPr/>
      <dgm:t>
        <a:bodyPr/>
        <a:lstStyle/>
        <a:p>
          <a:endParaRPr lang="es-SV"/>
        </a:p>
      </dgm:t>
    </dgm:pt>
    <dgm:pt modelId="{11463188-1C5C-4EFD-B12C-24579D16B8FC}" type="pres">
      <dgm:prSet presAssocID="{A6F64570-83CA-4572-B563-1420463728F4}" presName="cycle" presStyleCnt="0">
        <dgm:presLayoutVars>
          <dgm:chMax val="1"/>
          <dgm:dir/>
          <dgm:animLvl val="ctr"/>
          <dgm:resizeHandles val="exact"/>
        </dgm:presLayoutVars>
      </dgm:prSet>
      <dgm:spPr/>
    </dgm:pt>
    <dgm:pt modelId="{9A40C9C2-BE5B-4548-B6DB-49E8F3FDBD67}" type="pres">
      <dgm:prSet presAssocID="{6D535678-8300-4FD3-8B0D-E3CD734637D6}" presName="centerShape" presStyleLbl="node0" presStyleIdx="0" presStyleCnt="1"/>
      <dgm:spPr/>
    </dgm:pt>
    <dgm:pt modelId="{3288B6EB-5A2D-4E8F-9126-5D9A4820839D}" type="pres">
      <dgm:prSet presAssocID="{F3B39EA6-B3D7-4E2E-8269-733202CAB5E3}" presName="parTrans" presStyleLbl="bgSibTrans2D1" presStyleIdx="0" presStyleCnt="2"/>
      <dgm:spPr/>
    </dgm:pt>
    <dgm:pt modelId="{01EAAA0B-5C85-409A-A55D-1018F7C8B760}" type="pres">
      <dgm:prSet presAssocID="{2900A420-B6F9-4DCA-B00D-252F266E165B}" presName="node" presStyleLbl="node1" presStyleIdx="0" presStyleCnt="2">
        <dgm:presLayoutVars>
          <dgm:bulletEnabled val="1"/>
        </dgm:presLayoutVars>
      </dgm:prSet>
      <dgm:spPr/>
    </dgm:pt>
    <dgm:pt modelId="{19F0C928-5B04-43E6-BCAA-27CE57389EDE}" type="pres">
      <dgm:prSet presAssocID="{0A077371-924E-4E5A-96BB-BA01B9CDF0CA}" presName="parTrans" presStyleLbl="bgSibTrans2D1" presStyleIdx="1" presStyleCnt="2"/>
      <dgm:spPr/>
    </dgm:pt>
    <dgm:pt modelId="{292AFA47-9E7E-4B90-9BA6-F401891E3499}" type="pres">
      <dgm:prSet presAssocID="{06349251-8EB8-4A21-BB8D-E78222E95C9B}" presName="node" presStyleLbl="node1" presStyleIdx="1" presStyleCnt="2">
        <dgm:presLayoutVars>
          <dgm:bulletEnabled val="1"/>
        </dgm:presLayoutVars>
      </dgm:prSet>
      <dgm:spPr/>
    </dgm:pt>
  </dgm:ptLst>
  <dgm:cxnLst>
    <dgm:cxn modelId="{FC2C3C13-ADC5-48F8-B180-8AB1C04B45FF}" type="presOf" srcId="{6D535678-8300-4FD3-8B0D-E3CD734637D6}" destId="{9A40C9C2-BE5B-4548-B6DB-49E8F3FDBD67}" srcOrd="0" destOrd="0" presId="urn:microsoft.com/office/officeart/2005/8/layout/radial4"/>
    <dgm:cxn modelId="{732748AC-014B-42DB-9003-F5D857EFE13E}" type="presOf" srcId="{06349251-8EB8-4A21-BB8D-E78222E95C9B}" destId="{292AFA47-9E7E-4B90-9BA6-F401891E3499}" srcOrd="0" destOrd="0" presId="urn:microsoft.com/office/officeart/2005/8/layout/radial4"/>
    <dgm:cxn modelId="{0FDA1796-A570-4ECC-B1D5-EDDCDF0EDBCA}" srcId="{6D535678-8300-4FD3-8B0D-E3CD734637D6}" destId="{2900A420-B6F9-4DCA-B00D-252F266E165B}" srcOrd="0" destOrd="0" parTransId="{F3B39EA6-B3D7-4E2E-8269-733202CAB5E3}" sibTransId="{AC199A71-D154-43FA-B8AB-E67CA1F11C8D}"/>
    <dgm:cxn modelId="{C7758F02-0A03-4189-98D2-BA010F31F7D9}" srcId="{6D535678-8300-4FD3-8B0D-E3CD734637D6}" destId="{06349251-8EB8-4A21-BB8D-E78222E95C9B}" srcOrd="1" destOrd="0" parTransId="{0A077371-924E-4E5A-96BB-BA01B9CDF0CA}" sibTransId="{5CD1059A-8809-42B0-9145-E060A98498A9}"/>
    <dgm:cxn modelId="{F5C4D047-0FD4-42D3-93CF-230002A64E58}" type="presOf" srcId="{0A077371-924E-4E5A-96BB-BA01B9CDF0CA}" destId="{19F0C928-5B04-43E6-BCAA-27CE57389EDE}" srcOrd="0" destOrd="0" presId="urn:microsoft.com/office/officeart/2005/8/layout/radial4"/>
    <dgm:cxn modelId="{6D01A471-C18F-4BDA-A8AD-5BA1F745A559}" type="presOf" srcId="{F3B39EA6-B3D7-4E2E-8269-733202CAB5E3}" destId="{3288B6EB-5A2D-4E8F-9126-5D9A4820839D}" srcOrd="0" destOrd="0" presId="urn:microsoft.com/office/officeart/2005/8/layout/radial4"/>
    <dgm:cxn modelId="{3A2F5C3E-4CB9-4080-AF05-3A7274BFC2CF}" srcId="{A6F64570-83CA-4572-B563-1420463728F4}" destId="{6D535678-8300-4FD3-8B0D-E3CD734637D6}" srcOrd="0" destOrd="0" parTransId="{0FCACAAA-51D5-427E-B1E2-A68C83EC0556}" sibTransId="{F471D3EF-2DC9-4F0B-98F7-DBDF3206D45C}"/>
    <dgm:cxn modelId="{498BB280-CD61-4B65-9216-12E7705785B0}" type="presOf" srcId="{A6F64570-83CA-4572-B563-1420463728F4}" destId="{11463188-1C5C-4EFD-B12C-24579D16B8FC}" srcOrd="0" destOrd="0" presId="urn:microsoft.com/office/officeart/2005/8/layout/radial4"/>
    <dgm:cxn modelId="{FBAB409F-C922-4074-BC7C-0BAFA693677F}" type="presOf" srcId="{2900A420-B6F9-4DCA-B00D-252F266E165B}" destId="{01EAAA0B-5C85-409A-A55D-1018F7C8B760}" srcOrd="0" destOrd="0" presId="urn:microsoft.com/office/officeart/2005/8/layout/radial4"/>
    <dgm:cxn modelId="{5BF48186-E868-42E9-9CDB-4F5246B154DB}" type="presParOf" srcId="{11463188-1C5C-4EFD-B12C-24579D16B8FC}" destId="{9A40C9C2-BE5B-4548-B6DB-49E8F3FDBD67}" srcOrd="0" destOrd="0" presId="urn:microsoft.com/office/officeart/2005/8/layout/radial4"/>
    <dgm:cxn modelId="{2EA2571A-9126-48DB-933F-74AA898AC9D0}" type="presParOf" srcId="{11463188-1C5C-4EFD-B12C-24579D16B8FC}" destId="{3288B6EB-5A2D-4E8F-9126-5D9A4820839D}" srcOrd="1" destOrd="0" presId="urn:microsoft.com/office/officeart/2005/8/layout/radial4"/>
    <dgm:cxn modelId="{6A0C3EDE-BF5F-4B08-A7FA-0E34137ECA9C}" type="presParOf" srcId="{11463188-1C5C-4EFD-B12C-24579D16B8FC}" destId="{01EAAA0B-5C85-409A-A55D-1018F7C8B760}" srcOrd="2" destOrd="0" presId="urn:microsoft.com/office/officeart/2005/8/layout/radial4"/>
    <dgm:cxn modelId="{1BF8EA50-1EAF-456C-A721-3B3ED88B00DE}" type="presParOf" srcId="{11463188-1C5C-4EFD-B12C-24579D16B8FC}" destId="{19F0C928-5B04-43E6-BCAA-27CE57389EDE}" srcOrd="3" destOrd="0" presId="urn:microsoft.com/office/officeart/2005/8/layout/radial4"/>
    <dgm:cxn modelId="{7ABF2FE8-02C7-4677-AD64-D59732D582FC}" type="presParOf" srcId="{11463188-1C5C-4EFD-B12C-24579D16B8FC}" destId="{292AFA47-9E7E-4B90-9BA6-F401891E3499}"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141B85-E80B-4760-8C18-733D5A75D773}" type="doc">
      <dgm:prSet loTypeId="urn:microsoft.com/office/officeart/2005/8/layout/vList3" loCatId="list" qsTypeId="urn:microsoft.com/office/officeart/2005/8/quickstyle/simple3" qsCatId="simple" csTypeId="urn:microsoft.com/office/officeart/2005/8/colors/colorful5" csCatId="colorful"/>
      <dgm:spPr/>
      <dgm:t>
        <a:bodyPr/>
        <a:lstStyle/>
        <a:p>
          <a:endParaRPr lang="es-SV"/>
        </a:p>
      </dgm:t>
    </dgm:pt>
    <dgm:pt modelId="{41D06722-B138-4F76-8B67-CFBA75C2AA08}">
      <dgm:prSet/>
      <dgm:spPr/>
      <dgm:t>
        <a:bodyPr/>
        <a:lstStyle/>
        <a:p>
          <a:pPr rtl="0"/>
          <a:r>
            <a:rPr lang="es-SV" smtClean="0"/>
            <a:t>Pasar más tiempo con las Escrituras.</a:t>
          </a:r>
          <a:endParaRPr lang="es-SV"/>
        </a:p>
      </dgm:t>
    </dgm:pt>
    <dgm:pt modelId="{BD660972-B55D-411C-99A7-2CAEA4A95577}" type="parTrans" cxnId="{82E513A4-63BF-46CE-9B3E-FEEBC32615FC}">
      <dgm:prSet/>
      <dgm:spPr/>
      <dgm:t>
        <a:bodyPr/>
        <a:lstStyle/>
        <a:p>
          <a:endParaRPr lang="es-SV"/>
        </a:p>
      </dgm:t>
    </dgm:pt>
    <dgm:pt modelId="{D5E142D5-208A-4F15-9645-5A117C78C49E}" type="sibTrans" cxnId="{82E513A4-63BF-46CE-9B3E-FEEBC32615FC}">
      <dgm:prSet/>
      <dgm:spPr/>
      <dgm:t>
        <a:bodyPr/>
        <a:lstStyle/>
        <a:p>
          <a:endParaRPr lang="es-SV"/>
        </a:p>
      </dgm:t>
    </dgm:pt>
    <dgm:pt modelId="{C205F0E0-DD55-4E59-AFD1-17ED5B6FA811}">
      <dgm:prSet/>
      <dgm:spPr/>
      <dgm:t>
        <a:bodyPr/>
        <a:lstStyle/>
        <a:p>
          <a:pPr rtl="0"/>
          <a:r>
            <a:rPr lang="es-SV" smtClean="0"/>
            <a:t>Familiarizarse más con las Santas Escrituras.</a:t>
          </a:r>
          <a:endParaRPr lang="es-SV"/>
        </a:p>
      </dgm:t>
    </dgm:pt>
    <dgm:pt modelId="{A33C588F-ECBE-448E-A3EA-90D6F53EDA3E}" type="parTrans" cxnId="{B9C8ABD7-48AB-4E32-BD10-F6EF9431CDB7}">
      <dgm:prSet/>
      <dgm:spPr/>
      <dgm:t>
        <a:bodyPr/>
        <a:lstStyle/>
        <a:p>
          <a:endParaRPr lang="es-SV"/>
        </a:p>
      </dgm:t>
    </dgm:pt>
    <dgm:pt modelId="{39E74C76-50BC-44E5-9FBB-27D5088B2D15}" type="sibTrans" cxnId="{B9C8ABD7-48AB-4E32-BD10-F6EF9431CDB7}">
      <dgm:prSet/>
      <dgm:spPr/>
      <dgm:t>
        <a:bodyPr/>
        <a:lstStyle/>
        <a:p>
          <a:endParaRPr lang="es-SV"/>
        </a:p>
      </dgm:t>
    </dgm:pt>
    <dgm:pt modelId="{467E824F-CE29-4552-99CA-B873E2E30497}">
      <dgm:prSet/>
      <dgm:spPr/>
      <dgm:t>
        <a:bodyPr/>
        <a:lstStyle/>
        <a:p>
          <a:pPr rtl="0"/>
          <a:r>
            <a:rPr lang="es-SV" smtClean="0"/>
            <a:t>Orar mucho.</a:t>
          </a:r>
          <a:endParaRPr lang="es-SV"/>
        </a:p>
      </dgm:t>
    </dgm:pt>
    <dgm:pt modelId="{23EDE262-CA7F-4674-8E77-75EAEAB16BB4}" type="parTrans" cxnId="{2775B851-BA1C-4B48-A182-9A375B72F48D}">
      <dgm:prSet/>
      <dgm:spPr/>
      <dgm:t>
        <a:bodyPr/>
        <a:lstStyle/>
        <a:p>
          <a:endParaRPr lang="es-SV"/>
        </a:p>
      </dgm:t>
    </dgm:pt>
    <dgm:pt modelId="{6A5F66C3-5394-43E9-AF6F-2563E27EF27A}" type="sibTrans" cxnId="{2775B851-BA1C-4B48-A182-9A375B72F48D}">
      <dgm:prSet/>
      <dgm:spPr/>
      <dgm:t>
        <a:bodyPr/>
        <a:lstStyle/>
        <a:p>
          <a:endParaRPr lang="es-SV"/>
        </a:p>
      </dgm:t>
    </dgm:pt>
    <dgm:pt modelId="{C0C69121-6C65-4C34-8CE9-B465CBD88021}">
      <dgm:prSet/>
      <dgm:spPr/>
      <dgm:t>
        <a:bodyPr/>
        <a:lstStyle/>
        <a:p>
          <a:pPr rtl="0"/>
          <a:r>
            <a:rPr lang="es-SV" smtClean="0"/>
            <a:t>Meditar profundamente.</a:t>
          </a:r>
          <a:endParaRPr lang="es-SV"/>
        </a:p>
      </dgm:t>
    </dgm:pt>
    <dgm:pt modelId="{6CD3EBD6-381E-4A9F-BA04-6654D0AD0E90}" type="parTrans" cxnId="{4170495F-4A77-4AD5-8CCC-725DEFFCD5A3}">
      <dgm:prSet/>
      <dgm:spPr/>
      <dgm:t>
        <a:bodyPr/>
        <a:lstStyle/>
        <a:p>
          <a:endParaRPr lang="es-SV"/>
        </a:p>
      </dgm:t>
    </dgm:pt>
    <dgm:pt modelId="{36216CF6-6727-4DD3-9241-386605F3B4B4}" type="sibTrans" cxnId="{4170495F-4A77-4AD5-8CCC-725DEFFCD5A3}">
      <dgm:prSet/>
      <dgm:spPr/>
      <dgm:t>
        <a:bodyPr/>
        <a:lstStyle/>
        <a:p>
          <a:endParaRPr lang="es-SV"/>
        </a:p>
      </dgm:t>
    </dgm:pt>
    <dgm:pt modelId="{845B8296-7212-459F-8717-C20431703AB2}" type="pres">
      <dgm:prSet presAssocID="{6E141B85-E80B-4760-8C18-733D5A75D773}" presName="linearFlow" presStyleCnt="0">
        <dgm:presLayoutVars>
          <dgm:dir/>
          <dgm:resizeHandles val="exact"/>
        </dgm:presLayoutVars>
      </dgm:prSet>
      <dgm:spPr/>
    </dgm:pt>
    <dgm:pt modelId="{611392CF-EFB5-4AD2-8A19-05C4BF4123DD}" type="pres">
      <dgm:prSet presAssocID="{41D06722-B138-4F76-8B67-CFBA75C2AA08}" presName="composite" presStyleCnt="0"/>
      <dgm:spPr/>
    </dgm:pt>
    <dgm:pt modelId="{B764040D-4F8B-4394-B809-F01AB55BAE67}" type="pres">
      <dgm:prSet presAssocID="{41D06722-B138-4F76-8B67-CFBA75C2AA08}" presName="imgShp" presStyleLbl="fgImgPlace1" presStyleIdx="0" presStyleCnt="4"/>
      <dgm:spPr/>
    </dgm:pt>
    <dgm:pt modelId="{0B3A54E7-4713-4CC7-BE5C-55C54B93DBD5}" type="pres">
      <dgm:prSet presAssocID="{41D06722-B138-4F76-8B67-CFBA75C2AA08}" presName="txShp" presStyleLbl="node1" presStyleIdx="0" presStyleCnt="4">
        <dgm:presLayoutVars>
          <dgm:bulletEnabled val="1"/>
        </dgm:presLayoutVars>
      </dgm:prSet>
      <dgm:spPr/>
    </dgm:pt>
    <dgm:pt modelId="{A3F1D1C8-CC7C-41EA-BC36-0E9AC62C5242}" type="pres">
      <dgm:prSet presAssocID="{D5E142D5-208A-4F15-9645-5A117C78C49E}" presName="spacing" presStyleCnt="0"/>
      <dgm:spPr/>
    </dgm:pt>
    <dgm:pt modelId="{899C675D-AD17-47C2-9611-3B71C710B657}" type="pres">
      <dgm:prSet presAssocID="{C205F0E0-DD55-4E59-AFD1-17ED5B6FA811}" presName="composite" presStyleCnt="0"/>
      <dgm:spPr/>
    </dgm:pt>
    <dgm:pt modelId="{2CAF8E67-169B-4A5F-BCF1-A5DF1D23D31B}" type="pres">
      <dgm:prSet presAssocID="{C205F0E0-DD55-4E59-AFD1-17ED5B6FA811}" presName="imgShp" presStyleLbl="fgImgPlace1" presStyleIdx="1" presStyleCnt="4"/>
      <dgm:spPr/>
    </dgm:pt>
    <dgm:pt modelId="{3CD58488-49F1-4A12-9C2B-33D1DE135800}" type="pres">
      <dgm:prSet presAssocID="{C205F0E0-DD55-4E59-AFD1-17ED5B6FA811}" presName="txShp" presStyleLbl="node1" presStyleIdx="1" presStyleCnt="4">
        <dgm:presLayoutVars>
          <dgm:bulletEnabled val="1"/>
        </dgm:presLayoutVars>
      </dgm:prSet>
      <dgm:spPr/>
    </dgm:pt>
    <dgm:pt modelId="{21CEB939-999A-4677-A503-2D4369B597A0}" type="pres">
      <dgm:prSet presAssocID="{39E74C76-50BC-44E5-9FBB-27D5088B2D15}" presName="spacing" presStyleCnt="0"/>
      <dgm:spPr/>
    </dgm:pt>
    <dgm:pt modelId="{EC31E568-36BE-4A29-BED7-E05548B7DA16}" type="pres">
      <dgm:prSet presAssocID="{467E824F-CE29-4552-99CA-B873E2E30497}" presName="composite" presStyleCnt="0"/>
      <dgm:spPr/>
    </dgm:pt>
    <dgm:pt modelId="{0F988B7D-E924-478F-A1D1-4A1697CE50D6}" type="pres">
      <dgm:prSet presAssocID="{467E824F-CE29-4552-99CA-B873E2E30497}" presName="imgShp" presStyleLbl="fgImgPlace1" presStyleIdx="2" presStyleCnt="4"/>
      <dgm:spPr/>
    </dgm:pt>
    <dgm:pt modelId="{5497A148-529B-41DA-8415-8E22D2283575}" type="pres">
      <dgm:prSet presAssocID="{467E824F-CE29-4552-99CA-B873E2E30497}" presName="txShp" presStyleLbl="node1" presStyleIdx="2" presStyleCnt="4">
        <dgm:presLayoutVars>
          <dgm:bulletEnabled val="1"/>
        </dgm:presLayoutVars>
      </dgm:prSet>
      <dgm:spPr/>
    </dgm:pt>
    <dgm:pt modelId="{DD0C7BED-31B8-4479-9A9B-4EB6589BF4B7}" type="pres">
      <dgm:prSet presAssocID="{6A5F66C3-5394-43E9-AF6F-2563E27EF27A}" presName="spacing" presStyleCnt="0"/>
      <dgm:spPr/>
    </dgm:pt>
    <dgm:pt modelId="{CBD650E4-91F0-49FD-B561-C4CF9A6E06FB}" type="pres">
      <dgm:prSet presAssocID="{C0C69121-6C65-4C34-8CE9-B465CBD88021}" presName="composite" presStyleCnt="0"/>
      <dgm:spPr/>
    </dgm:pt>
    <dgm:pt modelId="{9B63AFCD-B7F5-4B89-B717-3CA2A1F23678}" type="pres">
      <dgm:prSet presAssocID="{C0C69121-6C65-4C34-8CE9-B465CBD88021}" presName="imgShp" presStyleLbl="fgImgPlace1" presStyleIdx="3" presStyleCnt="4"/>
      <dgm:spPr/>
    </dgm:pt>
    <dgm:pt modelId="{1964AE34-E45B-4573-ABC6-E995EFDDED3A}" type="pres">
      <dgm:prSet presAssocID="{C0C69121-6C65-4C34-8CE9-B465CBD88021}" presName="txShp" presStyleLbl="node1" presStyleIdx="3" presStyleCnt="4">
        <dgm:presLayoutVars>
          <dgm:bulletEnabled val="1"/>
        </dgm:presLayoutVars>
      </dgm:prSet>
      <dgm:spPr/>
    </dgm:pt>
  </dgm:ptLst>
  <dgm:cxnLst>
    <dgm:cxn modelId="{82E513A4-63BF-46CE-9B3E-FEEBC32615FC}" srcId="{6E141B85-E80B-4760-8C18-733D5A75D773}" destId="{41D06722-B138-4F76-8B67-CFBA75C2AA08}" srcOrd="0" destOrd="0" parTransId="{BD660972-B55D-411C-99A7-2CAEA4A95577}" sibTransId="{D5E142D5-208A-4F15-9645-5A117C78C49E}"/>
    <dgm:cxn modelId="{4170495F-4A77-4AD5-8CCC-725DEFFCD5A3}" srcId="{6E141B85-E80B-4760-8C18-733D5A75D773}" destId="{C0C69121-6C65-4C34-8CE9-B465CBD88021}" srcOrd="3" destOrd="0" parTransId="{6CD3EBD6-381E-4A9F-BA04-6654D0AD0E90}" sibTransId="{36216CF6-6727-4DD3-9241-386605F3B4B4}"/>
    <dgm:cxn modelId="{B9C8ABD7-48AB-4E32-BD10-F6EF9431CDB7}" srcId="{6E141B85-E80B-4760-8C18-733D5A75D773}" destId="{C205F0E0-DD55-4E59-AFD1-17ED5B6FA811}" srcOrd="1" destOrd="0" parTransId="{A33C588F-ECBE-448E-A3EA-90D6F53EDA3E}" sibTransId="{39E74C76-50BC-44E5-9FBB-27D5088B2D15}"/>
    <dgm:cxn modelId="{A399C648-EEEC-4965-8817-3AD33DE5BF62}" type="presOf" srcId="{6E141B85-E80B-4760-8C18-733D5A75D773}" destId="{845B8296-7212-459F-8717-C20431703AB2}" srcOrd="0" destOrd="0" presId="urn:microsoft.com/office/officeart/2005/8/layout/vList3"/>
    <dgm:cxn modelId="{44F84D73-8B21-4F40-A60E-1450F706A518}" type="presOf" srcId="{467E824F-CE29-4552-99CA-B873E2E30497}" destId="{5497A148-529B-41DA-8415-8E22D2283575}" srcOrd="0" destOrd="0" presId="urn:microsoft.com/office/officeart/2005/8/layout/vList3"/>
    <dgm:cxn modelId="{3FC38C74-862E-4D3D-92FC-F582B15C420C}" type="presOf" srcId="{41D06722-B138-4F76-8B67-CFBA75C2AA08}" destId="{0B3A54E7-4713-4CC7-BE5C-55C54B93DBD5}" srcOrd="0" destOrd="0" presId="urn:microsoft.com/office/officeart/2005/8/layout/vList3"/>
    <dgm:cxn modelId="{F65983E0-13E3-4DC0-A025-74A3C034D300}" type="presOf" srcId="{C0C69121-6C65-4C34-8CE9-B465CBD88021}" destId="{1964AE34-E45B-4573-ABC6-E995EFDDED3A}" srcOrd="0" destOrd="0" presId="urn:microsoft.com/office/officeart/2005/8/layout/vList3"/>
    <dgm:cxn modelId="{8AAB61AF-BF68-4CBF-A3D2-9C08A4C43891}" type="presOf" srcId="{C205F0E0-DD55-4E59-AFD1-17ED5B6FA811}" destId="{3CD58488-49F1-4A12-9C2B-33D1DE135800}" srcOrd="0" destOrd="0" presId="urn:microsoft.com/office/officeart/2005/8/layout/vList3"/>
    <dgm:cxn modelId="{2775B851-BA1C-4B48-A182-9A375B72F48D}" srcId="{6E141B85-E80B-4760-8C18-733D5A75D773}" destId="{467E824F-CE29-4552-99CA-B873E2E30497}" srcOrd="2" destOrd="0" parTransId="{23EDE262-CA7F-4674-8E77-75EAEAB16BB4}" sibTransId="{6A5F66C3-5394-43E9-AF6F-2563E27EF27A}"/>
    <dgm:cxn modelId="{DB44C9E6-C42A-4EA4-9EBA-E205CEC033E1}" type="presParOf" srcId="{845B8296-7212-459F-8717-C20431703AB2}" destId="{611392CF-EFB5-4AD2-8A19-05C4BF4123DD}" srcOrd="0" destOrd="0" presId="urn:microsoft.com/office/officeart/2005/8/layout/vList3"/>
    <dgm:cxn modelId="{C83A1F53-F9D5-4934-89FC-1261D2B9D64F}" type="presParOf" srcId="{611392CF-EFB5-4AD2-8A19-05C4BF4123DD}" destId="{B764040D-4F8B-4394-B809-F01AB55BAE67}" srcOrd="0" destOrd="0" presId="urn:microsoft.com/office/officeart/2005/8/layout/vList3"/>
    <dgm:cxn modelId="{00D3CE8A-CF9E-4324-AA68-74A2D40A4B26}" type="presParOf" srcId="{611392CF-EFB5-4AD2-8A19-05C4BF4123DD}" destId="{0B3A54E7-4713-4CC7-BE5C-55C54B93DBD5}" srcOrd="1" destOrd="0" presId="urn:microsoft.com/office/officeart/2005/8/layout/vList3"/>
    <dgm:cxn modelId="{995B810F-8C17-437C-B5B5-A3A0D0C93A27}" type="presParOf" srcId="{845B8296-7212-459F-8717-C20431703AB2}" destId="{A3F1D1C8-CC7C-41EA-BC36-0E9AC62C5242}" srcOrd="1" destOrd="0" presId="urn:microsoft.com/office/officeart/2005/8/layout/vList3"/>
    <dgm:cxn modelId="{9A6809A2-491A-4CF1-A819-8808D41AF22C}" type="presParOf" srcId="{845B8296-7212-459F-8717-C20431703AB2}" destId="{899C675D-AD17-47C2-9611-3B71C710B657}" srcOrd="2" destOrd="0" presId="urn:microsoft.com/office/officeart/2005/8/layout/vList3"/>
    <dgm:cxn modelId="{B6B870C3-8EF9-4AE6-A2FF-2C719214A04A}" type="presParOf" srcId="{899C675D-AD17-47C2-9611-3B71C710B657}" destId="{2CAF8E67-169B-4A5F-BCF1-A5DF1D23D31B}" srcOrd="0" destOrd="0" presId="urn:microsoft.com/office/officeart/2005/8/layout/vList3"/>
    <dgm:cxn modelId="{461DC008-5A6D-40F9-A15B-C83D008034FA}" type="presParOf" srcId="{899C675D-AD17-47C2-9611-3B71C710B657}" destId="{3CD58488-49F1-4A12-9C2B-33D1DE135800}" srcOrd="1" destOrd="0" presId="urn:microsoft.com/office/officeart/2005/8/layout/vList3"/>
    <dgm:cxn modelId="{7A699C85-8AE4-40F9-A562-35FAE25C7A12}" type="presParOf" srcId="{845B8296-7212-459F-8717-C20431703AB2}" destId="{21CEB939-999A-4677-A503-2D4369B597A0}" srcOrd="3" destOrd="0" presId="urn:microsoft.com/office/officeart/2005/8/layout/vList3"/>
    <dgm:cxn modelId="{87A9AF83-7D67-46B8-B0EB-22C5B594314B}" type="presParOf" srcId="{845B8296-7212-459F-8717-C20431703AB2}" destId="{EC31E568-36BE-4A29-BED7-E05548B7DA16}" srcOrd="4" destOrd="0" presId="urn:microsoft.com/office/officeart/2005/8/layout/vList3"/>
    <dgm:cxn modelId="{A040548C-14D3-4DD3-800F-CA8BC8BED70A}" type="presParOf" srcId="{EC31E568-36BE-4A29-BED7-E05548B7DA16}" destId="{0F988B7D-E924-478F-A1D1-4A1697CE50D6}" srcOrd="0" destOrd="0" presId="urn:microsoft.com/office/officeart/2005/8/layout/vList3"/>
    <dgm:cxn modelId="{DF326364-847F-489A-A314-80A75FA8B916}" type="presParOf" srcId="{EC31E568-36BE-4A29-BED7-E05548B7DA16}" destId="{5497A148-529B-41DA-8415-8E22D2283575}" srcOrd="1" destOrd="0" presId="urn:microsoft.com/office/officeart/2005/8/layout/vList3"/>
    <dgm:cxn modelId="{75D05B55-9387-48FD-916E-97F96183FAC4}" type="presParOf" srcId="{845B8296-7212-459F-8717-C20431703AB2}" destId="{DD0C7BED-31B8-4479-9A9B-4EB6589BF4B7}" srcOrd="5" destOrd="0" presId="urn:microsoft.com/office/officeart/2005/8/layout/vList3"/>
    <dgm:cxn modelId="{0202E705-40C1-4208-9C47-6A06B53A4E2F}" type="presParOf" srcId="{845B8296-7212-459F-8717-C20431703AB2}" destId="{CBD650E4-91F0-49FD-B561-C4CF9A6E06FB}" srcOrd="6" destOrd="0" presId="urn:microsoft.com/office/officeart/2005/8/layout/vList3"/>
    <dgm:cxn modelId="{7EDD2F05-0DC6-4FED-BB4B-068CD715800B}" type="presParOf" srcId="{CBD650E4-91F0-49FD-B561-C4CF9A6E06FB}" destId="{9B63AFCD-B7F5-4B89-B717-3CA2A1F23678}" srcOrd="0" destOrd="0" presId="urn:microsoft.com/office/officeart/2005/8/layout/vList3"/>
    <dgm:cxn modelId="{59F92ECE-531D-46E2-A20C-1D0F20A8F3F6}" type="presParOf" srcId="{CBD650E4-91F0-49FD-B561-C4CF9A6E06FB}" destId="{1964AE34-E45B-4573-ABC6-E995EFDDED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B9597C-DF3C-4B74-95AE-43AC6DA27039}"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s-SV"/>
        </a:p>
      </dgm:t>
    </dgm:pt>
    <dgm:pt modelId="{91E52DA7-77DB-4CC2-9705-3BF49E21360F}">
      <dgm:prSet/>
      <dgm:spPr/>
      <dgm:t>
        <a:bodyPr/>
        <a:lstStyle/>
        <a:p>
          <a:pPr rtl="0"/>
          <a:r>
            <a:rPr lang="es-SV" smtClean="0"/>
            <a:t>Consagración.</a:t>
          </a:r>
          <a:endParaRPr lang="es-SV"/>
        </a:p>
      </dgm:t>
    </dgm:pt>
    <dgm:pt modelId="{C5F6BA8D-ED77-4A81-A533-A6F519878D8C}" type="parTrans" cxnId="{5F7D52A9-3161-4204-AD7A-202DF01EB75E}">
      <dgm:prSet/>
      <dgm:spPr/>
      <dgm:t>
        <a:bodyPr/>
        <a:lstStyle/>
        <a:p>
          <a:endParaRPr lang="es-SV"/>
        </a:p>
      </dgm:t>
    </dgm:pt>
    <dgm:pt modelId="{AE72CFFA-AE6C-486E-A2B7-FEBB52774986}" type="sibTrans" cxnId="{5F7D52A9-3161-4204-AD7A-202DF01EB75E}">
      <dgm:prSet/>
      <dgm:spPr/>
      <dgm:t>
        <a:bodyPr/>
        <a:lstStyle/>
        <a:p>
          <a:endParaRPr lang="es-SV"/>
        </a:p>
      </dgm:t>
    </dgm:pt>
    <dgm:pt modelId="{214700EE-5363-470D-B56A-940638E4ABB4}">
      <dgm:prSet/>
      <dgm:spPr/>
      <dgm:t>
        <a:bodyPr/>
        <a:lstStyle/>
        <a:p>
          <a:pPr rtl="0"/>
          <a:r>
            <a:rPr lang="es-SV" dirty="0" smtClean="0"/>
            <a:t>Disposición a aprender.</a:t>
          </a:r>
          <a:endParaRPr lang="es-SV" dirty="0"/>
        </a:p>
      </dgm:t>
    </dgm:pt>
    <dgm:pt modelId="{08CB3061-4591-4D99-888A-572AD1852B90}" type="parTrans" cxnId="{27B20EC4-463F-4A03-95A2-30B9E7861139}">
      <dgm:prSet/>
      <dgm:spPr/>
      <dgm:t>
        <a:bodyPr/>
        <a:lstStyle/>
        <a:p>
          <a:endParaRPr lang="es-SV"/>
        </a:p>
      </dgm:t>
    </dgm:pt>
    <dgm:pt modelId="{A8D5054C-9551-4035-8319-40313F652AC1}" type="sibTrans" cxnId="{27B20EC4-463F-4A03-95A2-30B9E7861139}">
      <dgm:prSet/>
      <dgm:spPr/>
      <dgm:t>
        <a:bodyPr/>
        <a:lstStyle/>
        <a:p>
          <a:endParaRPr lang="es-SV"/>
        </a:p>
      </dgm:t>
    </dgm:pt>
    <dgm:pt modelId="{F5422A53-BE40-415C-8E5C-B256542AE339}">
      <dgm:prSet/>
      <dgm:spPr/>
      <dgm:t>
        <a:bodyPr/>
        <a:lstStyle/>
        <a:p>
          <a:pPr rtl="0"/>
          <a:r>
            <a:rPr lang="es-SV" dirty="0" smtClean="0"/>
            <a:t>Aptitud para enseñar.</a:t>
          </a:r>
          <a:endParaRPr lang="es-SV" dirty="0"/>
        </a:p>
      </dgm:t>
    </dgm:pt>
    <dgm:pt modelId="{DD72EBF1-FD44-47DE-9C0E-98A741D98DDD}" type="parTrans" cxnId="{27BEB3FD-76D6-460F-847B-99E201C3284B}">
      <dgm:prSet/>
      <dgm:spPr/>
      <dgm:t>
        <a:bodyPr/>
        <a:lstStyle/>
        <a:p>
          <a:endParaRPr lang="es-SV"/>
        </a:p>
      </dgm:t>
    </dgm:pt>
    <dgm:pt modelId="{ED46D8D9-55B5-4DAB-83C0-90C933758A5F}" type="sibTrans" cxnId="{27BEB3FD-76D6-460F-847B-99E201C3284B}">
      <dgm:prSet/>
      <dgm:spPr/>
      <dgm:t>
        <a:bodyPr/>
        <a:lstStyle/>
        <a:p>
          <a:endParaRPr lang="es-SV"/>
        </a:p>
      </dgm:t>
    </dgm:pt>
    <dgm:pt modelId="{0A36ED57-0D99-48E0-8EF5-4F09D3EE050F}">
      <dgm:prSet/>
      <dgm:spPr/>
      <dgm:t>
        <a:bodyPr/>
        <a:lstStyle/>
        <a:p>
          <a:pPr rtl="0"/>
          <a:r>
            <a:rPr lang="es-SV" dirty="0" smtClean="0"/>
            <a:t>Un elevado sentido de responsabilidad.</a:t>
          </a:r>
          <a:endParaRPr lang="es-SV" dirty="0"/>
        </a:p>
      </dgm:t>
    </dgm:pt>
    <dgm:pt modelId="{2C1DD23B-F55B-4260-8240-6B23839A2C4A}" type="parTrans" cxnId="{9BC39FE0-02D0-4CDA-ABCF-A87846000AF2}">
      <dgm:prSet/>
      <dgm:spPr/>
      <dgm:t>
        <a:bodyPr/>
        <a:lstStyle/>
        <a:p>
          <a:endParaRPr lang="es-SV"/>
        </a:p>
      </dgm:t>
    </dgm:pt>
    <dgm:pt modelId="{A925F1E9-574C-495A-856A-F5CD961B8F5E}" type="sibTrans" cxnId="{9BC39FE0-02D0-4CDA-ABCF-A87846000AF2}">
      <dgm:prSet/>
      <dgm:spPr/>
      <dgm:t>
        <a:bodyPr/>
        <a:lstStyle/>
        <a:p>
          <a:endParaRPr lang="es-SV"/>
        </a:p>
      </dgm:t>
    </dgm:pt>
    <dgm:pt modelId="{67D54417-4BB4-4C3C-924F-7B0DD46CBF03}">
      <dgm:prSet/>
      <dgm:spPr/>
      <dgm:t>
        <a:bodyPr/>
        <a:lstStyle/>
        <a:p>
          <a:pPr rtl="0"/>
          <a:r>
            <a:rPr lang="es-SV" dirty="0" smtClean="0"/>
            <a:t>Confiabilidad.</a:t>
          </a:r>
          <a:endParaRPr lang="es-SV" dirty="0"/>
        </a:p>
      </dgm:t>
    </dgm:pt>
    <dgm:pt modelId="{8A1DBAD1-0BE0-4477-A22C-F02DB4FE74DB}" type="parTrans" cxnId="{3864EE11-959F-4DF1-9135-494B8B003D28}">
      <dgm:prSet/>
      <dgm:spPr/>
      <dgm:t>
        <a:bodyPr/>
        <a:lstStyle/>
        <a:p>
          <a:endParaRPr lang="es-SV"/>
        </a:p>
      </dgm:t>
    </dgm:pt>
    <dgm:pt modelId="{406C62F9-447F-400C-8457-276E46C761FF}" type="sibTrans" cxnId="{3864EE11-959F-4DF1-9135-494B8B003D28}">
      <dgm:prSet/>
      <dgm:spPr/>
      <dgm:t>
        <a:bodyPr/>
        <a:lstStyle/>
        <a:p>
          <a:endParaRPr lang="es-SV"/>
        </a:p>
      </dgm:t>
    </dgm:pt>
    <dgm:pt modelId="{8F445AA5-0086-4ED8-A38A-4EFB7EB148FE}">
      <dgm:prSet/>
      <dgm:spPr/>
      <dgm:t>
        <a:bodyPr/>
        <a:lstStyle/>
        <a:p>
          <a:pPr rtl="0"/>
          <a:r>
            <a:rPr lang="es-SV" dirty="0" smtClean="0"/>
            <a:t>Jovialidad.</a:t>
          </a:r>
          <a:endParaRPr lang="es-SV" dirty="0"/>
        </a:p>
      </dgm:t>
    </dgm:pt>
    <dgm:pt modelId="{FE126DF8-5522-4D20-8BC3-3CA0847039C1}" type="parTrans" cxnId="{F5C0450D-EC02-4D28-B34C-CB3835BFEC8A}">
      <dgm:prSet/>
      <dgm:spPr/>
      <dgm:t>
        <a:bodyPr/>
        <a:lstStyle/>
        <a:p>
          <a:endParaRPr lang="es-SV"/>
        </a:p>
      </dgm:t>
    </dgm:pt>
    <dgm:pt modelId="{B7AADF98-3FD0-4B98-AFD2-7C8F6C75E097}" type="sibTrans" cxnId="{F5C0450D-EC02-4D28-B34C-CB3835BFEC8A}">
      <dgm:prSet/>
      <dgm:spPr/>
      <dgm:t>
        <a:bodyPr/>
        <a:lstStyle/>
        <a:p>
          <a:endParaRPr lang="es-SV"/>
        </a:p>
      </dgm:t>
    </dgm:pt>
    <dgm:pt modelId="{7FF9B1FC-F388-4EC7-B58E-D38F94BA0DA7}">
      <dgm:prSet/>
      <dgm:spPr/>
      <dgm:t>
        <a:bodyPr/>
        <a:lstStyle/>
        <a:p>
          <a:pPr rtl="0"/>
          <a:r>
            <a:rPr lang="es-SV" dirty="0" smtClean="0"/>
            <a:t>Paciencia.</a:t>
          </a:r>
          <a:endParaRPr lang="es-SV" dirty="0"/>
        </a:p>
      </dgm:t>
    </dgm:pt>
    <dgm:pt modelId="{3EA7C292-1E55-4169-9355-7F1E5EE444FA}" type="parTrans" cxnId="{55EA50D6-632E-4C3E-A66D-47C0882CD521}">
      <dgm:prSet/>
      <dgm:spPr/>
      <dgm:t>
        <a:bodyPr/>
        <a:lstStyle/>
        <a:p>
          <a:endParaRPr lang="es-SV"/>
        </a:p>
      </dgm:t>
    </dgm:pt>
    <dgm:pt modelId="{99734D60-A934-4DF6-B11A-26A42BB960ED}" type="sibTrans" cxnId="{55EA50D6-632E-4C3E-A66D-47C0882CD521}">
      <dgm:prSet/>
      <dgm:spPr/>
      <dgm:t>
        <a:bodyPr/>
        <a:lstStyle/>
        <a:p>
          <a:endParaRPr lang="es-SV"/>
        </a:p>
      </dgm:t>
    </dgm:pt>
    <dgm:pt modelId="{DE2FE830-75B3-4A5E-B116-C4EB69E570A9}">
      <dgm:prSet/>
      <dgm:spPr/>
      <dgm:t>
        <a:bodyPr/>
        <a:lstStyle/>
        <a:p>
          <a:pPr rtl="0"/>
          <a:r>
            <a:rPr lang="es-SV" dirty="0" smtClean="0"/>
            <a:t>Tacto.</a:t>
          </a:r>
          <a:endParaRPr lang="es-SV" dirty="0"/>
        </a:p>
      </dgm:t>
    </dgm:pt>
    <dgm:pt modelId="{E8E67598-ECA4-4871-86BC-9BD86423D504}" type="parTrans" cxnId="{B6A4AF8A-1E70-483B-94C2-B8630155A694}">
      <dgm:prSet/>
      <dgm:spPr/>
      <dgm:t>
        <a:bodyPr/>
        <a:lstStyle/>
        <a:p>
          <a:endParaRPr lang="es-SV"/>
        </a:p>
      </dgm:t>
    </dgm:pt>
    <dgm:pt modelId="{6B2CEEDA-F029-4CDB-B45C-F4644192C7D8}" type="sibTrans" cxnId="{B6A4AF8A-1E70-483B-94C2-B8630155A694}">
      <dgm:prSet/>
      <dgm:spPr/>
      <dgm:t>
        <a:bodyPr/>
        <a:lstStyle/>
        <a:p>
          <a:endParaRPr lang="es-SV"/>
        </a:p>
      </dgm:t>
    </dgm:pt>
    <dgm:pt modelId="{84A3F8AB-707B-4BF8-8A57-1BA3936090D3}">
      <dgm:prSet/>
      <dgm:spPr/>
      <dgm:t>
        <a:bodyPr/>
        <a:lstStyle/>
        <a:p>
          <a:pPr rtl="0"/>
          <a:r>
            <a:rPr lang="es-SV" dirty="0" smtClean="0"/>
            <a:t>Costumbres refinadas.</a:t>
          </a:r>
          <a:endParaRPr lang="es-SV" dirty="0"/>
        </a:p>
      </dgm:t>
    </dgm:pt>
    <dgm:pt modelId="{5EB48231-2DEF-441D-B287-40628C2940C1}" type="parTrans" cxnId="{FF5931A8-E858-4D3C-9FD4-62C3B1DD16EE}">
      <dgm:prSet/>
      <dgm:spPr/>
      <dgm:t>
        <a:bodyPr/>
        <a:lstStyle/>
        <a:p>
          <a:endParaRPr lang="es-SV"/>
        </a:p>
      </dgm:t>
    </dgm:pt>
    <dgm:pt modelId="{49501AB6-7C23-4E11-8591-3908923CDC10}" type="sibTrans" cxnId="{FF5931A8-E858-4D3C-9FD4-62C3B1DD16EE}">
      <dgm:prSet/>
      <dgm:spPr/>
      <dgm:t>
        <a:bodyPr/>
        <a:lstStyle/>
        <a:p>
          <a:endParaRPr lang="es-SV"/>
        </a:p>
      </dgm:t>
    </dgm:pt>
    <dgm:pt modelId="{E11C6BD8-22AD-49AB-AD6F-8242BEEE6F19}">
      <dgm:prSet/>
      <dgm:spPr/>
      <dgm:t>
        <a:bodyPr/>
        <a:lstStyle/>
        <a:p>
          <a:pPr rtl="0"/>
          <a:r>
            <a:rPr lang="es-SV" dirty="0" smtClean="0"/>
            <a:t>Entusiasmo.</a:t>
          </a:r>
          <a:endParaRPr lang="es-SV" dirty="0"/>
        </a:p>
      </dgm:t>
    </dgm:pt>
    <dgm:pt modelId="{C353C247-F3AD-411F-9E2D-614733118C15}" type="parTrans" cxnId="{02C96FAB-DDBA-44BA-A7A3-16B2BC6A34DB}">
      <dgm:prSet/>
      <dgm:spPr/>
      <dgm:t>
        <a:bodyPr/>
        <a:lstStyle/>
        <a:p>
          <a:endParaRPr lang="es-SV"/>
        </a:p>
      </dgm:t>
    </dgm:pt>
    <dgm:pt modelId="{0863C0EB-010A-41BA-90C8-2E8F5F1D4620}" type="sibTrans" cxnId="{02C96FAB-DDBA-44BA-A7A3-16B2BC6A34DB}">
      <dgm:prSet/>
      <dgm:spPr/>
      <dgm:t>
        <a:bodyPr/>
        <a:lstStyle/>
        <a:p>
          <a:endParaRPr lang="es-SV"/>
        </a:p>
      </dgm:t>
    </dgm:pt>
    <dgm:pt modelId="{4F91F55F-1F72-4195-87EB-FC401913AA86}">
      <dgm:prSet/>
      <dgm:spPr/>
      <dgm:t>
        <a:bodyPr/>
        <a:lstStyle/>
        <a:p>
          <a:pPr rtl="0"/>
          <a:r>
            <a:rPr lang="es-SV" dirty="0" smtClean="0"/>
            <a:t>Vestir adecuadamente.</a:t>
          </a:r>
          <a:endParaRPr lang="es-SV" dirty="0"/>
        </a:p>
      </dgm:t>
    </dgm:pt>
    <dgm:pt modelId="{71AABE95-BE1F-44DF-A732-6857B02F3BA0}" type="parTrans" cxnId="{8AB7A745-83CC-4837-BCE6-25FA99847CA7}">
      <dgm:prSet/>
      <dgm:spPr/>
      <dgm:t>
        <a:bodyPr/>
        <a:lstStyle/>
        <a:p>
          <a:endParaRPr lang="es-SV"/>
        </a:p>
      </dgm:t>
    </dgm:pt>
    <dgm:pt modelId="{E2099C43-ECEE-488E-899E-3C2CDE3244FE}" type="sibTrans" cxnId="{8AB7A745-83CC-4837-BCE6-25FA99847CA7}">
      <dgm:prSet/>
      <dgm:spPr/>
      <dgm:t>
        <a:bodyPr/>
        <a:lstStyle/>
        <a:p>
          <a:endParaRPr lang="es-SV"/>
        </a:p>
      </dgm:t>
    </dgm:pt>
    <dgm:pt modelId="{A3C88D11-2614-49DD-804C-43E54F6DA510}">
      <dgm:prSet/>
      <dgm:spPr/>
      <dgm:t>
        <a:bodyPr/>
        <a:lstStyle/>
        <a:p>
          <a:pPr rtl="0"/>
          <a:r>
            <a:rPr lang="es-SV" dirty="0" smtClean="0"/>
            <a:t>Fe.</a:t>
          </a:r>
          <a:endParaRPr lang="es-SV" dirty="0"/>
        </a:p>
      </dgm:t>
    </dgm:pt>
    <dgm:pt modelId="{CBC2E02B-046E-4AF1-BE9F-E127D9D3B3D7}" type="parTrans" cxnId="{E2C8019E-79EA-4A4A-B513-27D5E485CC32}">
      <dgm:prSet/>
      <dgm:spPr/>
      <dgm:t>
        <a:bodyPr/>
        <a:lstStyle/>
        <a:p>
          <a:endParaRPr lang="es-SV"/>
        </a:p>
      </dgm:t>
    </dgm:pt>
    <dgm:pt modelId="{813CEEC8-CC1A-4A77-A000-588AEE8024D7}" type="sibTrans" cxnId="{E2C8019E-79EA-4A4A-B513-27D5E485CC32}">
      <dgm:prSet/>
      <dgm:spPr/>
      <dgm:t>
        <a:bodyPr/>
        <a:lstStyle/>
        <a:p>
          <a:endParaRPr lang="es-SV"/>
        </a:p>
      </dgm:t>
    </dgm:pt>
    <dgm:pt modelId="{3B5702D7-CE80-4EFE-BC31-713A29BAFCE6}">
      <dgm:prSet/>
      <dgm:spPr/>
      <dgm:t>
        <a:bodyPr/>
        <a:lstStyle/>
        <a:p>
          <a:pPr rtl="0"/>
          <a:r>
            <a:rPr lang="es-SV" dirty="0" smtClean="0"/>
            <a:t>Esperanza.</a:t>
          </a:r>
          <a:endParaRPr lang="es-SV" dirty="0"/>
        </a:p>
      </dgm:t>
    </dgm:pt>
    <dgm:pt modelId="{4521CE83-E6C1-464A-BE0C-7C978EFFC9C8}" type="parTrans" cxnId="{B08F7011-25AD-4396-9993-732513BD35A9}">
      <dgm:prSet/>
      <dgm:spPr/>
      <dgm:t>
        <a:bodyPr/>
        <a:lstStyle/>
        <a:p>
          <a:endParaRPr lang="es-SV"/>
        </a:p>
      </dgm:t>
    </dgm:pt>
    <dgm:pt modelId="{67F7733F-FB60-44F7-AFDE-350BB483AD1E}" type="sibTrans" cxnId="{B08F7011-25AD-4396-9993-732513BD35A9}">
      <dgm:prSet/>
      <dgm:spPr/>
      <dgm:t>
        <a:bodyPr/>
        <a:lstStyle/>
        <a:p>
          <a:endParaRPr lang="es-SV"/>
        </a:p>
      </dgm:t>
    </dgm:pt>
    <dgm:pt modelId="{3A657664-6FE4-45A7-BECD-36EBF51B4AB2}">
      <dgm:prSet/>
      <dgm:spPr/>
      <dgm:t>
        <a:bodyPr/>
        <a:lstStyle/>
        <a:p>
          <a:pPr rtl="0"/>
          <a:endParaRPr lang="es-SV"/>
        </a:p>
      </dgm:t>
    </dgm:pt>
    <dgm:pt modelId="{C0979154-FA06-419B-92F3-984EA5C3F9C2}" type="parTrans" cxnId="{51577B7E-1FA0-4F52-A8C4-1AD99E9211B1}">
      <dgm:prSet/>
      <dgm:spPr/>
      <dgm:t>
        <a:bodyPr/>
        <a:lstStyle/>
        <a:p>
          <a:endParaRPr lang="es-SV"/>
        </a:p>
      </dgm:t>
    </dgm:pt>
    <dgm:pt modelId="{7792BF24-C1E3-4A07-BDF5-189E385DE5AE}" type="sibTrans" cxnId="{51577B7E-1FA0-4F52-A8C4-1AD99E9211B1}">
      <dgm:prSet/>
      <dgm:spPr/>
      <dgm:t>
        <a:bodyPr/>
        <a:lstStyle/>
        <a:p>
          <a:endParaRPr lang="es-SV"/>
        </a:p>
      </dgm:t>
    </dgm:pt>
    <dgm:pt modelId="{5B6320C1-3D3C-486B-AE25-4501FB809FE4}">
      <dgm:prSet/>
      <dgm:spPr/>
      <dgm:t>
        <a:bodyPr/>
        <a:lstStyle/>
        <a:p>
          <a:pPr rtl="0"/>
          <a:endParaRPr lang="es-SV" dirty="0"/>
        </a:p>
      </dgm:t>
    </dgm:pt>
    <dgm:pt modelId="{FFA6845A-A3B1-4F48-B7C7-0C5125ED8C3E}" type="parTrans" cxnId="{DB6C6AD5-F3CE-4CC9-BB59-19B62AC654B9}">
      <dgm:prSet/>
      <dgm:spPr/>
      <dgm:t>
        <a:bodyPr/>
        <a:lstStyle/>
        <a:p>
          <a:endParaRPr lang="es-SV"/>
        </a:p>
      </dgm:t>
    </dgm:pt>
    <dgm:pt modelId="{B2F0F207-2FDD-4CAE-BAB3-C9FB8FCCEFB1}" type="sibTrans" cxnId="{DB6C6AD5-F3CE-4CC9-BB59-19B62AC654B9}">
      <dgm:prSet/>
      <dgm:spPr/>
      <dgm:t>
        <a:bodyPr/>
        <a:lstStyle/>
        <a:p>
          <a:endParaRPr lang="es-SV"/>
        </a:p>
      </dgm:t>
    </dgm:pt>
    <dgm:pt modelId="{074015D1-BB51-4967-B136-5BD67FB2BDBE}">
      <dgm:prSet/>
      <dgm:spPr/>
      <dgm:t>
        <a:bodyPr/>
        <a:lstStyle/>
        <a:p>
          <a:pPr rtl="0"/>
          <a:r>
            <a:rPr lang="es-SV" dirty="0" smtClean="0"/>
            <a:t>Amor.</a:t>
          </a:r>
          <a:endParaRPr lang="es-SV" dirty="0"/>
        </a:p>
      </dgm:t>
    </dgm:pt>
    <dgm:pt modelId="{D65F5550-EBF7-4CCD-ABA9-8B43E7F287D1}" type="parTrans" cxnId="{1EF597CF-B4FB-45FA-8E7C-334ACB9C4EA9}">
      <dgm:prSet/>
      <dgm:spPr/>
      <dgm:t>
        <a:bodyPr/>
        <a:lstStyle/>
        <a:p>
          <a:endParaRPr lang="es-SV"/>
        </a:p>
      </dgm:t>
    </dgm:pt>
    <dgm:pt modelId="{4EE88B4D-50BD-4C47-855F-8522C0AC3668}" type="sibTrans" cxnId="{1EF597CF-B4FB-45FA-8E7C-334ACB9C4EA9}">
      <dgm:prSet/>
      <dgm:spPr/>
      <dgm:t>
        <a:bodyPr/>
        <a:lstStyle/>
        <a:p>
          <a:endParaRPr lang="es-SV"/>
        </a:p>
      </dgm:t>
    </dgm:pt>
    <dgm:pt modelId="{EB373877-702C-4D14-9201-60ECEBC10D03}">
      <dgm:prSet/>
      <dgm:spPr/>
      <dgm:t>
        <a:bodyPr/>
        <a:lstStyle/>
        <a:p>
          <a:pPr rtl="0"/>
          <a:endParaRPr lang="es-SV" dirty="0"/>
        </a:p>
      </dgm:t>
    </dgm:pt>
    <dgm:pt modelId="{57CF450A-3AE8-40CD-B581-7EC052AB16AC}" type="parTrans" cxnId="{C40A4D92-8A9B-45FA-BFAC-E2D747D65BCB}">
      <dgm:prSet/>
      <dgm:spPr/>
      <dgm:t>
        <a:bodyPr/>
        <a:lstStyle/>
        <a:p>
          <a:endParaRPr lang="es-SV"/>
        </a:p>
      </dgm:t>
    </dgm:pt>
    <dgm:pt modelId="{FE9CF0E1-A2E8-4B7B-B2EF-B22B9514F0E2}" type="sibTrans" cxnId="{C40A4D92-8A9B-45FA-BFAC-E2D747D65BCB}">
      <dgm:prSet/>
      <dgm:spPr/>
      <dgm:t>
        <a:bodyPr/>
        <a:lstStyle/>
        <a:p>
          <a:endParaRPr lang="es-SV"/>
        </a:p>
      </dgm:t>
    </dgm:pt>
    <dgm:pt modelId="{FEBA48BC-39DC-4878-A066-EED26B99C5EF}" type="pres">
      <dgm:prSet presAssocID="{D1B9597C-DF3C-4B74-95AE-43AC6DA27039}" presName="Name0" presStyleCnt="0">
        <dgm:presLayoutVars>
          <dgm:dir/>
          <dgm:animLvl val="lvl"/>
          <dgm:resizeHandles val="exact"/>
        </dgm:presLayoutVars>
      </dgm:prSet>
      <dgm:spPr/>
    </dgm:pt>
    <dgm:pt modelId="{8DC895CD-3C04-458A-919E-3E23D1D0E64E}" type="pres">
      <dgm:prSet presAssocID="{3A657664-6FE4-45A7-BECD-36EBF51B4AB2}" presName="composite" presStyleCnt="0"/>
      <dgm:spPr/>
    </dgm:pt>
    <dgm:pt modelId="{E3C4EE4E-119A-43D1-8116-23924AAD3D24}" type="pres">
      <dgm:prSet presAssocID="{3A657664-6FE4-45A7-BECD-36EBF51B4AB2}" presName="parTx" presStyleLbl="alignNode1" presStyleIdx="0" presStyleCnt="3">
        <dgm:presLayoutVars>
          <dgm:chMax val="0"/>
          <dgm:chPref val="0"/>
          <dgm:bulletEnabled val="1"/>
        </dgm:presLayoutVars>
      </dgm:prSet>
      <dgm:spPr/>
    </dgm:pt>
    <dgm:pt modelId="{D85BE41B-E409-4A03-9D67-CAE4B25B858D}" type="pres">
      <dgm:prSet presAssocID="{3A657664-6FE4-45A7-BECD-36EBF51B4AB2}" presName="desTx" presStyleLbl="alignAccFollowNode1" presStyleIdx="0" presStyleCnt="3">
        <dgm:presLayoutVars>
          <dgm:bulletEnabled val="1"/>
        </dgm:presLayoutVars>
      </dgm:prSet>
      <dgm:spPr/>
    </dgm:pt>
    <dgm:pt modelId="{A795B221-9F15-476F-80B2-5D5F8FB6A25A}" type="pres">
      <dgm:prSet presAssocID="{7792BF24-C1E3-4A07-BDF5-189E385DE5AE}" presName="space" presStyleCnt="0"/>
      <dgm:spPr/>
    </dgm:pt>
    <dgm:pt modelId="{10507E6F-02DA-47B2-B130-27203A2739FB}" type="pres">
      <dgm:prSet presAssocID="{5B6320C1-3D3C-486B-AE25-4501FB809FE4}" presName="composite" presStyleCnt="0"/>
      <dgm:spPr/>
    </dgm:pt>
    <dgm:pt modelId="{FA9A8F1C-72A5-43FD-BC9D-98A8B81F36E5}" type="pres">
      <dgm:prSet presAssocID="{5B6320C1-3D3C-486B-AE25-4501FB809FE4}" presName="parTx" presStyleLbl="alignNode1" presStyleIdx="1" presStyleCnt="3">
        <dgm:presLayoutVars>
          <dgm:chMax val="0"/>
          <dgm:chPref val="0"/>
          <dgm:bulletEnabled val="1"/>
        </dgm:presLayoutVars>
      </dgm:prSet>
      <dgm:spPr/>
    </dgm:pt>
    <dgm:pt modelId="{7C864809-EFC8-4ECD-9D2E-681C9231BD5C}" type="pres">
      <dgm:prSet presAssocID="{5B6320C1-3D3C-486B-AE25-4501FB809FE4}" presName="desTx" presStyleLbl="alignAccFollowNode1" presStyleIdx="1" presStyleCnt="3">
        <dgm:presLayoutVars>
          <dgm:bulletEnabled val="1"/>
        </dgm:presLayoutVars>
      </dgm:prSet>
      <dgm:spPr/>
      <dgm:t>
        <a:bodyPr/>
        <a:lstStyle/>
        <a:p>
          <a:endParaRPr lang="es-SV"/>
        </a:p>
      </dgm:t>
    </dgm:pt>
    <dgm:pt modelId="{4665D241-28E7-4B62-9FAD-1DF0186C4126}" type="pres">
      <dgm:prSet presAssocID="{B2F0F207-2FDD-4CAE-BAB3-C9FB8FCCEFB1}" presName="space" presStyleCnt="0"/>
      <dgm:spPr/>
    </dgm:pt>
    <dgm:pt modelId="{5E6765B1-CABC-4F3D-8CC1-0C7B2F331107}" type="pres">
      <dgm:prSet presAssocID="{EB373877-702C-4D14-9201-60ECEBC10D03}" presName="composite" presStyleCnt="0"/>
      <dgm:spPr/>
    </dgm:pt>
    <dgm:pt modelId="{5179BC26-3448-43CD-9798-BFEE25BBEEB7}" type="pres">
      <dgm:prSet presAssocID="{EB373877-702C-4D14-9201-60ECEBC10D03}" presName="parTx" presStyleLbl="alignNode1" presStyleIdx="2" presStyleCnt="3">
        <dgm:presLayoutVars>
          <dgm:chMax val="0"/>
          <dgm:chPref val="0"/>
          <dgm:bulletEnabled val="1"/>
        </dgm:presLayoutVars>
      </dgm:prSet>
      <dgm:spPr/>
    </dgm:pt>
    <dgm:pt modelId="{6E59F0E4-D17E-4D75-9C8F-AC60DE56173D}" type="pres">
      <dgm:prSet presAssocID="{EB373877-702C-4D14-9201-60ECEBC10D03}" presName="desTx" presStyleLbl="alignAccFollowNode1" presStyleIdx="2" presStyleCnt="3">
        <dgm:presLayoutVars>
          <dgm:bulletEnabled val="1"/>
        </dgm:presLayoutVars>
      </dgm:prSet>
      <dgm:spPr/>
    </dgm:pt>
  </dgm:ptLst>
  <dgm:cxnLst>
    <dgm:cxn modelId="{02C96FAB-DDBA-44BA-A7A3-16B2BC6A34DB}" srcId="{EB373877-702C-4D14-9201-60ECEBC10D03}" destId="{E11C6BD8-22AD-49AB-AD6F-8242BEEE6F19}" srcOrd="1" destOrd="0" parTransId="{C353C247-F3AD-411F-9E2D-614733118C15}" sibTransId="{0863C0EB-010A-41BA-90C8-2E8F5F1D4620}"/>
    <dgm:cxn modelId="{B6A4AF8A-1E70-483B-94C2-B8630155A694}" srcId="{5B6320C1-3D3C-486B-AE25-4501FB809FE4}" destId="{DE2FE830-75B3-4A5E-B116-C4EB69E570A9}" srcOrd="3" destOrd="0" parTransId="{E8E67598-ECA4-4871-86BC-9BD86423D504}" sibTransId="{6B2CEEDA-F029-4CDB-B45C-F4644192C7D8}"/>
    <dgm:cxn modelId="{0B83DDAC-AB5E-4B23-B7F8-573E7C8BF7A9}" type="presOf" srcId="{91E52DA7-77DB-4CC2-9705-3BF49E21360F}" destId="{D85BE41B-E409-4A03-9D67-CAE4B25B858D}" srcOrd="0" destOrd="0" presId="urn:microsoft.com/office/officeart/2005/8/layout/hList1"/>
    <dgm:cxn modelId="{DF72DA5C-509F-4326-90F5-BFB089CA466A}" type="presOf" srcId="{A3C88D11-2614-49DD-804C-43E54F6DA510}" destId="{6E59F0E4-D17E-4D75-9C8F-AC60DE56173D}" srcOrd="0" destOrd="3" presId="urn:microsoft.com/office/officeart/2005/8/layout/hList1"/>
    <dgm:cxn modelId="{67D8BAC8-32D1-462E-90C2-E5107BDD0CFC}" type="presOf" srcId="{5B6320C1-3D3C-486B-AE25-4501FB809FE4}" destId="{FA9A8F1C-72A5-43FD-BC9D-98A8B81F36E5}" srcOrd="0" destOrd="0" presId="urn:microsoft.com/office/officeart/2005/8/layout/hList1"/>
    <dgm:cxn modelId="{1ABE50AD-30BD-424B-8A64-E578C753679A}" type="presOf" srcId="{074015D1-BB51-4967-B136-5BD67FB2BDBE}" destId="{7C864809-EFC8-4ECD-9D2E-681C9231BD5C}" srcOrd="0" destOrd="4" presId="urn:microsoft.com/office/officeart/2005/8/layout/hList1"/>
    <dgm:cxn modelId="{E2C8019E-79EA-4A4A-B513-27D5E485CC32}" srcId="{EB373877-702C-4D14-9201-60ECEBC10D03}" destId="{A3C88D11-2614-49DD-804C-43E54F6DA510}" srcOrd="3" destOrd="0" parTransId="{CBC2E02B-046E-4AF1-BE9F-E127D9D3B3D7}" sibTransId="{813CEEC8-CC1A-4A77-A000-588AEE8024D7}"/>
    <dgm:cxn modelId="{55EA50D6-632E-4C3E-A66D-47C0882CD521}" srcId="{5B6320C1-3D3C-486B-AE25-4501FB809FE4}" destId="{7FF9B1FC-F388-4EC7-B58E-D38F94BA0DA7}" srcOrd="2" destOrd="0" parTransId="{3EA7C292-1E55-4169-9355-7F1E5EE444FA}" sibTransId="{99734D60-A934-4DF6-B11A-26A42BB960ED}"/>
    <dgm:cxn modelId="{1EF597CF-B4FB-45FA-8E7C-334ACB9C4EA9}" srcId="{5B6320C1-3D3C-486B-AE25-4501FB809FE4}" destId="{074015D1-BB51-4967-B136-5BD67FB2BDBE}" srcOrd="4" destOrd="0" parTransId="{D65F5550-EBF7-4CCD-ABA9-8B43E7F287D1}" sibTransId="{4EE88B4D-50BD-4C47-855F-8522C0AC3668}"/>
    <dgm:cxn modelId="{94DCEE93-815D-444B-B0B6-B62B96F4FF04}" type="presOf" srcId="{D1B9597C-DF3C-4B74-95AE-43AC6DA27039}" destId="{FEBA48BC-39DC-4878-A066-EED26B99C5EF}" srcOrd="0" destOrd="0" presId="urn:microsoft.com/office/officeart/2005/8/layout/hList1"/>
    <dgm:cxn modelId="{EC414E63-74F5-4B7B-8536-79D834140CDA}" type="presOf" srcId="{0A36ED57-0D99-48E0-8EF5-4F09D3EE050F}" destId="{D85BE41B-E409-4A03-9D67-CAE4B25B858D}" srcOrd="0" destOrd="3" presId="urn:microsoft.com/office/officeart/2005/8/layout/hList1"/>
    <dgm:cxn modelId="{5F7D52A9-3161-4204-AD7A-202DF01EB75E}" srcId="{3A657664-6FE4-45A7-BECD-36EBF51B4AB2}" destId="{91E52DA7-77DB-4CC2-9705-3BF49E21360F}" srcOrd="0" destOrd="0" parTransId="{C5F6BA8D-ED77-4A81-A533-A6F519878D8C}" sibTransId="{AE72CFFA-AE6C-486E-A2B7-FEBB52774986}"/>
    <dgm:cxn modelId="{27B20EC4-463F-4A03-95A2-30B9E7861139}" srcId="{3A657664-6FE4-45A7-BECD-36EBF51B4AB2}" destId="{214700EE-5363-470D-B56A-940638E4ABB4}" srcOrd="1" destOrd="0" parTransId="{08CB3061-4591-4D99-888A-572AD1852B90}" sibTransId="{A8D5054C-9551-4035-8319-40313F652AC1}"/>
    <dgm:cxn modelId="{C40A4D92-8A9B-45FA-BFAC-E2D747D65BCB}" srcId="{D1B9597C-DF3C-4B74-95AE-43AC6DA27039}" destId="{EB373877-702C-4D14-9201-60ECEBC10D03}" srcOrd="2" destOrd="0" parTransId="{57CF450A-3AE8-40CD-B581-7EC052AB16AC}" sibTransId="{FE9CF0E1-A2E8-4B7B-B2EF-B22B9514F0E2}"/>
    <dgm:cxn modelId="{224F2BA2-1A08-4876-B1BE-E994395E437C}" type="presOf" srcId="{3A657664-6FE4-45A7-BECD-36EBF51B4AB2}" destId="{E3C4EE4E-119A-43D1-8116-23924AAD3D24}" srcOrd="0" destOrd="0" presId="urn:microsoft.com/office/officeart/2005/8/layout/hList1"/>
    <dgm:cxn modelId="{51577B7E-1FA0-4F52-A8C4-1AD99E9211B1}" srcId="{D1B9597C-DF3C-4B74-95AE-43AC6DA27039}" destId="{3A657664-6FE4-45A7-BECD-36EBF51B4AB2}" srcOrd="0" destOrd="0" parTransId="{C0979154-FA06-419B-92F3-984EA5C3F9C2}" sibTransId="{7792BF24-C1E3-4A07-BDF5-189E385DE5AE}"/>
    <dgm:cxn modelId="{B6CDB206-E9C0-41E8-AAF1-008FD6DDBF2B}" type="presOf" srcId="{E11C6BD8-22AD-49AB-AD6F-8242BEEE6F19}" destId="{6E59F0E4-D17E-4D75-9C8F-AC60DE56173D}" srcOrd="0" destOrd="1" presId="urn:microsoft.com/office/officeart/2005/8/layout/hList1"/>
    <dgm:cxn modelId="{FF5931A8-E858-4D3C-9FD4-62C3B1DD16EE}" srcId="{EB373877-702C-4D14-9201-60ECEBC10D03}" destId="{84A3F8AB-707B-4BF8-8A57-1BA3936090D3}" srcOrd="0" destOrd="0" parTransId="{5EB48231-2DEF-441D-B287-40628C2940C1}" sibTransId="{49501AB6-7C23-4E11-8591-3908923CDC10}"/>
    <dgm:cxn modelId="{B08F7011-25AD-4396-9993-732513BD35A9}" srcId="{EB373877-702C-4D14-9201-60ECEBC10D03}" destId="{3B5702D7-CE80-4EFE-BC31-713A29BAFCE6}" srcOrd="4" destOrd="0" parTransId="{4521CE83-E6C1-464A-BE0C-7C978EFFC9C8}" sibTransId="{67F7733F-FB60-44F7-AFDE-350BB483AD1E}"/>
    <dgm:cxn modelId="{D99A9A0D-D7BB-4986-BA01-3FBDEB05BEF0}" type="presOf" srcId="{4F91F55F-1F72-4195-87EB-FC401913AA86}" destId="{6E59F0E4-D17E-4D75-9C8F-AC60DE56173D}" srcOrd="0" destOrd="2" presId="urn:microsoft.com/office/officeart/2005/8/layout/hList1"/>
    <dgm:cxn modelId="{3864EE11-959F-4DF1-9135-494B8B003D28}" srcId="{5B6320C1-3D3C-486B-AE25-4501FB809FE4}" destId="{67D54417-4BB4-4C3C-924F-7B0DD46CBF03}" srcOrd="0" destOrd="0" parTransId="{8A1DBAD1-0BE0-4477-A22C-F02DB4FE74DB}" sibTransId="{406C62F9-447F-400C-8457-276E46C761FF}"/>
    <dgm:cxn modelId="{0BBD914C-BA81-4680-8015-F4447C3FCBF0}" type="presOf" srcId="{DE2FE830-75B3-4A5E-B116-C4EB69E570A9}" destId="{7C864809-EFC8-4ECD-9D2E-681C9231BD5C}" srcOrd="0" destOrd="3" presId="urn:microsoft.com/office/officeart/2005/8/layout/hList1"/>
    <dgm:cxn modelId="{27BEB3FD-76D6-460F-847B-99E201C3284B}" srcId="{3A657664-6FE4-45A7-BECD-36EBF51B4AB2}" destId="{F5422A53-BE40-415C-8E5C-B256542AE339}" srcOrd="2" destOrd="0" parTransId="{DD72EBF1-FD44-47DE-9C0E-98A741D98DDD}" sibTransId="{ED46D8D9-55B5-4DAB-83C0-90C933758A5F}"/>
    <dgm:cxn modelId="{279EED77-85FD-40C5-A01B-A221C3080D3B}" type="presOf" srcId="{3B5702D7-CE80-4EFE-BC31-713A29BAFCE6}" destId="{6E59F0E4-D17E-4D75-9C8F-AC60DE56173D}" srcOrd="0" destOrd="4" presId="urn:microsoft.com/office/officeart/2005/8/layout/hList1"/>
    <dgm:cxn modelId="{09EE2AC9-9BE2-429B-8CE0-DA3FE084FFCD}" type="presOf" srcId="{84A3F8AB-707B-4BF8-8A57-1BA3936090D3}" destId="{6E59F0E4-D17E-4D75-9C8F-AC60DE56173D}" srcOrd="0" destOrd="0" presId="urn:microsoft.com/office/officeart/2005/8/layout/hList1"/>
    <dgm:cxn modelId="{97E049B1-96CC-43BB-A290-B63B1734EB4E}" type="presOf" srcId="{7FF9B1FC-F388-4EC7-B58E-D38F94BA0DA7}" destId="{7C864809-EFC8-4ECD-9D2E-681C9231BD5C}" srcOrd="0" destOrd="2" presId="urn:microsoft.com/office/officeart/2005/8/layout/hList1"/>
    <dgm:cxn modelId="{9BC39FE0-02D0-4CDA-ABCF-A87846000AF2}" srcId="{3A657664-6FE4-45A7-BECD-36EBF51B4AB2}" destId="{0A36ED57-0D99-48E0-8EF5-4F09D3EE050F}" srcOrd="3" destOrd="0" parTransId="{2C1DD23B-F55B-4260-8240-6B23839A2C4A}" sibTransId="{A925F1E9-574C-495A-856A-F5CD961B8F5E}"/>
    <dgm:cxn modelId="{F5C0450D-EC02-4D28-B34C-CB3835BFEC8A}" srcId="{5B6320C1-3D3C-486B-AE25-4501FB809FE4}" destId="{8F445AA5-0086-4ED8-A38A-4EFB7EB148FE}" srcOrd="1" destOrd="0" parTransId="{FE126DF8-5522-4D20-8BC3-3CA0847039C1}" sibTransId="{B7AADF98-3FD0-4B98-AFD2-7C8F6C75E097}"/>
    <dgm:cxn modelId="{4D821566-4AFD-42B2-957A-1D3C7A91166B}" type="presOf" srcId="{F5422A53-BE40-415C-8E5C-B256542AE339}" destId="{D85BE41B-E409-4A03-9D67-CAE4B25B858D}" srcOrd="0" destOrd="2" presId="urn:microsoft.com/office/officeart/2005/8/layout/hList1"/>
    <dgm:cxn modelId="{8AB7A745-83CC-4837-BCE6-25FA99847CA7}" srcId="{EB373877-702C-4D14-9201-60ECEBC10D03}" destId="{4F91F55F-1F72-4195-87EB-FC401913AA86}" srcOrd="2" destOrd="0" parTransId="{71AABE95-BE1F-44DF-A732-6857B02F3BA0}" sibTransId="{E2099C43-ECEE-488E-899E-3C2CDE3244FE}"/>
    <dgm:cxn modelId="{ECEB7133-377C-4F96-8656-595561880019}" type="presOf" srcId="{214700EE-5363-470D-B56A-940638E4ABB4}" destId="{D85BE41B-E409-4A03-9D67-CAE4B25B858D}" srcOrd="0" destOrd="1" presId="urn:microsoft.com/office/officeart/2005/8/layout/hList1"/>
    <dgm:cxn modelId="{1B2716A9-72E3-4453-A17D-054FB5FC73F4}" type="presOf" srcId="{67D54417-4BB4-4C3C-924F-7B0DD46CBF03}" destId="{7C864809-EFC8-4ECD-9D2E-681C9231BD5C}" srcOrd="0" destOrd="0" presId="urn:microsoft.com/office/officeart/2005/8/layout/hList1"/>
    <dgm:cxn modelId="{CB7EF7D3-514F-4C72-9E20-5CA335E3DF6A}" type="presOf" srcId="{EB373877-702C-4D14-9201-60ECEBC10D03}" destId="{5179BC26-3448-43CD-9798-BFEE25BBEEB7}" srcOrd="0" destOrd="0" presId="urn:microsoft.com/office/officeart/2005/8/layout/hList1"/>
    <dgm:cxn modelId="{DB6C6AD5-F3CE-4CC9-BB59-19B62AC654B9}" srcId="{D1B9597C-DF3C-4B74-95AE-43AC6DA27039}" destId="{5B6320C1-3D3C-486B-AE25-4501FB809FE4}" srcOrd="1" destOrd="0" parTransId="{FFA6845A-A3B1-4F48-B7C7-0C5125ED8C3E}" sibTransId="{B2F0F207-2FDD-4CAE-BAB3-C9FB8FCCEFB1}"/>
    <dgm:cxn modelId="{EC0C990B-E5C7-45CE-BBF4-2658B450F08D}" type="presOf" srcId="{8F445AA5-0086-4ED8-A38A-4EFB7EB148FE}" destId="{7C864809-EFC8-4ECD-9D2E-681C9231BD5C}" srcOrd="0" destOrd="1" presId="urn:microsoft.com/office/officeart/2005/8/layout/hList1"/>
    <dgm:cxn modelId="{DC7EA14F-4507-428D-B149-2730C070ED8D}" type="presParOf" srcId="{FEBA48BC-39DC-4878-A066-EED26B99C5EF}" destId="{8DC895CD-3C04-458A-919E-3E23D1D0E64E}" srcOrd="0" destOrd="0" presId="urn:microsoft.com/office/officeart/2005/8/layout/hList1"/>
    <dgm:cxn modelId="{1279A91E-2110-42D6-8F4A-6F83C049D9EC}" type="presParOf" srcId="{8DC895CD-3C04-458A-919E-3E23D1D0E64E}" destId="{E3C4EE4E-119A-43D1-8116-23924AAD3D24}" srcOrd="0" destOrd="0" presId="urn:microsoft.com/office/officeart/2005/8/layout/hList1"/>
    <dgm:cxn modelId="{7AFCC126-C29A-41F6-AD03-8B4F3BA212B8}" type="presParOf" srcId="{8DC895CD-3C04-458A-919E-3E23D1D0E64E}" destId="{D85BE41B-E409-4A03-9D67-CAE4B25B858D}" srcOrd="1" destOrd="0" presId="urn:microsoft.com/office/officeart/2005/8/layout/hList1"/>
    <dgm:cxn modelId="{44A00724-1061-424C-B0C3-A78E5D893524}" type="presParOf" srcId="{FEBA48BC-39DC-4878-A066-EED26B99C5EF}" destId="{A795B221-9F15-476F-80B2-5D5F8FB6A25A}" srcOrd="1" destOrd="0" presId="urn:microsoft.com/office/officeart/2005/8/layout/hList1"/>
    <dgm:cxn modelId="{57B67391-2CCC-4853-B605-8E878C51F4DA}" type="presParOf" srcId="{FEBA48BC-39DC-4878-A066-EED26B99C5EF}" destId="{10507E6F-02DA-47B2-B130-27203A2739FB}" srcOrd="2" destOrd="0" presId="urn:microsoft.com/office/officeart/2005/8/layout/hList1"/>
    <dgm:cxn modelId="{7FB1F4DB-39A5-4A23-9A59-BC2A638BE833}" type="presParOf" srcId="{10507E6F-02DA-47B2-B130-27203A2739FB}" destId="{FA9A8F1C-72A5-43FD-BC9D-98A8B81F36E5}" srcOrd="0" destOrd="0" presId="urn:microsoft.com/office/officeart/2005/8/layout/hList1"/>
    <dgm:cxn modelId="{F4BEFE2E-BB9C-4988-9FA3-3FCE06A828F2}" type="presParOf" srcId="{10507E6F-02DA-47B2-B130-27203A2739FB}" destId="{7C864809-EFC8-4ECD-9D2E-681C9231BD5C}" srcOrd="1" destOrd="0" presId="urn:microsoft.com/office/officeart/2005/8/layout/hList1"/>
    <dgm:cxn modelId="{5B36F642-E8EF-4E61-A9F3-0E429C8F083F}" type="presParOf" srcId="{FEBA48BC-39DC-4878-A066-EED26B99C5EF}" destId="{4665D241-28E7-4B62-9FAD-1DF0186C4126}" srcOrd="3" destOrd="0" presId="urn:microsoft.com/office/officeart/2005/8/layout/hList1"/>
    <dgm:cxn modelId="{86A8E458-1130-469C-A918-E0B23D4B4566}" type="presParOf" srcId="{FEBA48BC-39DC-4878-A066-EED26B99C5EF}" destId="{5E6765B1-CABC-4F3D-8CC1-0C7B2F331107}" srcOrd="4" destOrd="0" presId="urn:microsoft.com/office/officeart/2005/8/layout/hList1"/>
    <dgm:cxn modelId="{17EED443-94A6-41AF-A647-7B62FA5B9277}" type="presParOf" srcId="{5E6765B1-CABC-4F3D-8CC1-0C7B2F331107}" destId="{5179BC26-3448-43CD-9798-BFEE25BBEEB7}" srcOrd="0" destOrd="0" presId="urn:microsoft.com/office/officeart/2005/8/layout/hList1"/>
    <dgm:cxn modelId="{71A12C11-FA6E-496C-AD0F-8EDF1DE01E51}" type="presParOf" srcId="{5E6765B1-CABC-4F3D-8CC1-0C7B2F331107}" destId="{6E59F0E4-D17E-4D75-9C8F-AC60DE561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EF233-1752-463A-8FC7-7FBA210E53FE}">
      <dsp:nvSpPr>
        <dsp:cNvPr id="0" name=""/>
        <dsp:cNvSpPr/>
      </dsp:nvSpPr>
      <dsp:spPr>
        <a:xfrm>
          <a:off x="6083363" y="3598607"/>
          <a:ext cx="2614282" cy="16934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622584"/>
              <a:satOff val="26541"/>
              <a:lumOff val="575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rtl="0">
            <a:lnSpc>
              <a:spcPct val="90000"/>
            </a:lnSpc>
            <a:spcBef>
              <a:spcPct val="0"/>
            </a:spcBef>
            <a:spcAft>
              <a:spcPct val="15000"/>
            </a:spcAft>
            <a:buChar char="••"/>
          </a:pPr>
          <a:r>
            <a:rPr lang="es-SV" sz="1800" kern="1200" smtClean="0"/>
            <a:t>Entregarse totalmente al magisterio.</a:t>
          </a:r>
          <a:endParaRPr lang="es-SV" sz="1800" kern="1200"/>
        </a:p>
      </dsp:txBody>
      <dsp:txXfrm>
        <a:off x="6904848" y="4059173"/>
        <a:ext cx="1755597" cy="1195696"/>
      </dsp:txXfrm>
    </dsp:sp>
    <dsp:sp modelId="{AE333C33-98E7-45B5-9E7F-5650926A0266}">
      <dsp:nvSpPr>
        <dsp:cNvPr id="0" name=""/>
        <dsp:cNvSpPr/>
      </dsp:nvSpPr>
      <dsp:spPr>
        <a:xfrm>
          <a:off x="1817955" y="3598607"/>
          <a:ext cx="2614282" cy="16934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9933876"/>
              <a:satOff val="39811"/>
              <a:lumOff val="86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rtl="0">
            <a:lnSpc>
              <a:spcPct val="90000"/>
            </a:lnSpc>
            <a:spcBef>
              <a:spcPct val="0"/>
            </a:spcBef>
            <a:spcAft>
              <a:spcPct val="15000"/>
            </a:spcAft>
            <a:buChar char="••"/>
          </a:pPr>
          <a:r>
            <a:rPr lang="es-SV" sz="1800" kern="1200" smtClean="0"/>
            <a:t>La vida personal del maestro.</a:t>
          </a:r>
          <a:endParaRPr lang="es-SV" sz="1800" kern="1200"/>
        </a:p>
      </dsp:txBody>
      <dsp:txXfrm>
        <a:off x="1855155" y="4059173"/>
        <a:ext cx="1755597" cy="1195696"/>
      </dsp:txXfrm>
    </dsp:sp>
    <dsp:sp modelId="{93CFE827-F133-4B4C-92E2-EA794A1C3C31}">
      <dsp:nvSpPr>
        <dsp:cNvPr id="0" name=""/>
        <dsp:cNvSpPr/>
      </dsp:nvSpPr>
      <dsp:spPr>
        <a:xfrm>
          <a:off x="6083363" y="0"/>
          <a:ext cx="2614282" cy="16934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311292"/>
              <a:satOff val="13270"/>
              <a:lumOff val="287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rtl="0">
            <a:lnSpc>
              <a:spcPct val="90000"/>
            </a:lnSpc>
            <a:spcBef>
              <a:spcPct val="0"/>
            </a:spcBef>
            <a:spcAft>
              <a:spcPct val="15000"/>
            </a:spcAft>
            <a:buChar char="••"/>
          </a:pPr>
          <a:r>
            <a:rPr lang="es-SV" sz="1800" kern="1200" smtClean="0"/>
            <a:t>Poseer el conocimiento necesario.</a:t>
          </a:r>
          <a:endParaRPr lang="es-SV" sz="1800" kern="1200"/>
        </a:p>
      </dsp:txBody>
      <dsp:txXfrm>
        <a:off x="6904848" y="37200"/>
        <a:ext cx="1755597" cy="1195696"/>
      </dsp:txXfrm>
    </dsp:sp>
    <dsp:sp modelId="{7FA62BBE-926D-437F-B04C-D0AAED6AF0DA}">
      <dsp:nvSpPr>
        <dsp:cNvPr id="0" name=""/>
        <dsp:cNvSpPr/>
      </dsp:nvSpPr>
      <dsp:spPr>
        <a:xfrm>
          <a:off x="1817955" y="0"/>
          <a:ext cx="2614282" cy="16934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rtl="0">
            <a:lnSpc>
              <a:spcPct val="90000"/>
            </a:lnSpc>
            <a:spcBef>
              <a:spcPct val="0"/>
            </a:spcBef>
            <a:spcAft>
              <a:spcPct val="15000"/>
            </a:spcAft>
            <a:buChar char="••"/>
          </a:pPr>
          <a:r>
            <a:rPr lang="es-SV" sz="1800" kern="1200" smtClean="0"/>
            <a:t>Recibir y contestar el llamado a la enseñanza.</a:t>
          </a:r>
          <a:endParaRPr lang="es-SV" sz="1800" kern="1200"/>
        </a:p>
      </dsp:txBody>
      <dsp:txXfrm>
        <a:off x="1855155" y="37200"/>
        <a:ext cx="1755597" cy="1195696"/>
      </dsp:txXfrm>
    </dsp:sp>
    <dsp:sp modelId="{EF7A46B5-158E-4DD2-A4B4-59B9187CDCA4}">
      <dsp:nvSpPr>
        <dsp:cNvPr id="0" name=""/>
        <dsp:cNvSpPr/>
      </dsp:nvSpPr>
      <dsp:spPr>
        <a:xfrm>
          <a:off x="2913413" y="301647"/>
          <a:ext cx="2291466" cy="2291466"/>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5384" tIns="405384" rIns="405384" bIns="405384" numCol="1" spcCol="1270" anchor="ctr" anchorCtr="0">
          <a:noAutofit/>
        </a:bodyPr>
        <a:lstStyle/>
        <a:p>
          <a:pPr lvl="0" algn="ctr" defTabSz="2533650" rtl="0">
            <a:lnSpc>
              <a:spcPct val="90000"/>
            </a:lnSpc>
            <a:spcBef>
              <a:spcPct val="0"/>
            </a:spcBef>
            <a:spcAft>
              <a:spcPct val="35000"/>
            </a:spcAft>
          </a:pPr>
          <a:r>
            <a:rPr lang="es-SV" sz="5700" kern="1200" smtClean="0"/>
            <a:t>1)</a:t>
          </a:r>
          <a:endParaRPr lang="es-SV" sz="5700" kern="1200"/>
        </a:p>
      </dsp:txBody>
      <dsp:txXfrm>
        <a:off x="3584568" y="972802"/>
        <a:ext cx="1620311" cy="1620311"/>
      </dsp:txXfrm>
    </dsp:sp>
    <dsp:sp modelId="{08AD04A7-6696-45BD-B128-5F07FD711ABD}">
      <dsp:nvSpPr>
        <dsp:cNvPr id="0" name=""/>
        <dsp:cNvSpPr/>
      </dsp:nvSpPr>
      <dsp:spPr>
        <a:xfrm rot="5400000">
          <a:off x="5310721" y="301647"/>
          <a:ext cx="2291466" cy="2291466"/>
        </a:xfrm>
        <a:prstGeom prst="pieWedge">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5384" tIns="405384" rIns="405384" bIns="405384" numCol="1" spcCol="1270" anchor="ctr" anchorCtr="0">
          <a:noAutofit/>
        </a:bodyPr>
        <a:lstStyle/>
        <a:p>
          <a:pPr lvl="0" algn="ctr" defTabSz="2533650" rtl="0">
            <a:lnSpc>
              <a:spcPct val="90000"/>
            </a:lnSpc>
            <a:spcBef>
              <a:spcPct val="0"/>
            </a:spcBef>
            <a:spcAft>
              <a:spcPct val="35000"/>
            </a:spcAft>
          </a:pPr>
          <a:r>
            <a:rPr lang="es-SV" sz="5700" kern="1200" smtClean="0"/>
            <a:t>2)</a:t>
          </a:r>
          <a:endParaRPr lang="es-SV" sz="5700" kern="1200"/>
        </a:p>
      </dsp:txBody>
      <dsp:txXfrm rot="-5400000">
        <a:off x="5310721" y="972802"/>
        <a:ext cx="1620311" cy="1620311"/>
      </dsp:txXfrm>
    </dsp:sp>
    <dsp:sp modelId="{BF5B4DEE-EB6C-42D9-949F-02F4CC06368D}">
      <dsp:nvSpPr>
        <dsp:cNvPr id="0" name=""/>
        <dsp:cNvSpPr/>
      </dsp:nvSpPr>
      <dsp:spPr>
        <a:xfrm rot="10800000">
          <a:off x="5310721" y="2698955"/>
          <a:ext cx="2291466" cy="2291466"/>
        </a:xfrm>
        <a:prstGeom prst="pieWedge">
          <a:avLst/>
        </a:prstGeom>
        <a:gradFill rotWithShape="0">
          <a:gsLst>
            <a:gs pos="0">
              <a:schemeClr val="accent5">
                <a:hueOff val="-6622584"/>
                <a:satOff val="26541"/>
                <a:lumOff val="5752"/>
                <a:alphaOff val="0"/>
                <a:satMod val="103000"/>
                <a:lumMod val="102000"/>
                <a:tint val="94000"/>
              </a:schemeClr>
            </a:gs>
            <a:gs pos="50000">
              <a:schemeClr val="accent5">
                <a:hueOff val="-6622584"/>
                <a:satOff val="26541"/>
                <a:lumOff val="5752"/>
                <a:alphaOff val="0"/>
                <a:satMod val="110000"/>
                <a:lumMod val="100000"/>
                <a:shade val="100000"/>
              </a:schemeClr>
            </a:gs>
            <a:gs pos="100000">
              <a:schemeClr val="accent5">
                <a:hueOff val="-6622584"/>
                <a:satOff val="26541"/>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5384" tIns="405384" rIns="405384" bIns="405384" numCol="1" spcCol="1270" anchor="ctr" anchorCtr="0">
          <a:noAutofit/>
        </a:bodyPr>
        <a:lstStyle/>
        <a:p>
          <a:pPr lvl="0" algn="ctr" defTabSz="2533650" rtl="0">
            <a:lnSpc>
              <a:spcPct val="90000"/>
            </a:lnSpc>
            <a:spcBef>
              <a:spcPct val="0"/>
            </a:spcBef>
            <a:spcAft>
              <a:spcPct val="35000"/>
            </a:spcAft>
          </a:pPr>
          <a:r>
            <a:rPr lang="es-SV" sz="5700" kern="1200" smtClean="0"/>
            <a:t>3)</a:t>
          </a:r>
          <a:endParaRPr lang="es-SV" sz="5700" kern="1200"/>
        </a:p>
      </dsp:txBody>
      <dsp:txXfrm rot="10800000">
        <a:off x="5310721" y="2698955"/>
        <a:ext cx="1620311" cy="1620311"/>
      </dsp:txXfrm>
    </dsp:sp>
    <dsp:sp modelId="{3B3E9F7C-52A7-4C96-879A-F4A7260409D4}">
      <dsp:nvSpPr>
        <dsp:cNvPr id="0" name=""/>
        <dsp:cNvSpPr/>
      </dsp:nvSpPr>
      <dsp:spPr>
        <a:xfrm rot="16200000">
          <a:off x="2913413" y="2698955"/>
          <a:ext cx="2291466" cy="2291466"/>
        </a:xfrm>
        <a:prstGeom prst="pieWedge">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5384" tIns="405384" rIns="405384" bIns="405384" numCol="1" spcCol="1270" anchor="ctr" anchorCtr="0">
          <a:noAutofit/>
        </a:bodyPr>
        <a:lstStyle/>
        <a:p>
          <a:pPr lvl="0" algn="ctr" defTabSz="2533650" rtl="0">
            <a:lnSpc>
              <a:spcPct val="90000"/>
            </a:lnSpc>
            <a:spcBef>
              <a:spcPct val="0"/>
            </a:spcBef>
            <a:spcAft>
              <a:spcPct val="35000"/>
            </a:spcAft>
          </a:pPr>
          <a:r>
            <a:rPr lang="es-SV" sz="5700" kern="1200" smtClean="0"/>
            <a:t>4)</a:t>
          </a:r>
          <a:endParaRPr lang="es-SV" sz="5700" kern="1200"/>
        </a:p>
      </dsp:txBody>
      <dsp:txXfrm rot="5400000">
        <a:off x="3584568" y="2698955"/>
        <a:ext cx="1620311" cy="1620311"/>
      </dsp:txXfrm>
    </dsp:sp>
    <dsp:sp modelId="{CFCDAB88-6150-4084-8FFC-B2504D61E168}">
      <dsp:nvSpPr>
        <dsp:cNvPr id="0" name=""/>
        <dsp:cNvSpPr/>
      </dsp:nvSpPr>
      <dsp:spPr>
        <a:xfrm>
          <a:off x="4862218" y="2169748"/>
          <a:ext cx="791164" cy="687969"/>
        </a:xfrm>
        <a:prstGeom prst="circular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E9FA8174-5918-4B82-91AE-0AF2A8069873}">
      <dsp:nvSpPr>
        <dsp:cNvPr id="0" name=""/>
        <dsp:cNvSpPr/>
      </dsp:nvSpPr>
      <dsp:spPr>
        <a:xfrm rot="10800000">
          <a:off x="4862218" y="2434352"/>
          <a:ext cx="791164" cy="687969"/>
        </a:xfrm>
        <a:prstGeom prst="circular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A2CB8-0697-4017-B9D9-756E3BFA42E6}">
      <dsp:nvSpPr>
        <dsp:cNvPr id="0" name=""/>
        <dsp:cNvSpPr/>
      </dsp:nvSpPr>
      <dsp:spPr>
        <a:xfrm>
          <a:off x="0" y="0"/>
          <a:ext cx="7261412" cy="100078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SV" sz="2600" kern="1200" smtClean="0"/>
            <a:t>Su salvador y amigo,</a:t>
          </a:r>
          <a:endParaRPr lang="es-SV" sz="2600" kern="1200"/>
        </a:p>
      </dsp:txBody>
      <dsp:txXfrm>
        <a:off x="29312" y="29312"/>
        <a:ext cx="6096920" cy="942161"/>
      </dsp:txXfrm>
    </dsp:sp>
    <dsp:sp modelId="{0444119A-E9C0-4F2D-B66C-5A1905CF1D3C}">
      <dsp:nvSpPr>
        <dsp:cNvPr id="0" name=""/>
        <dsp:cNvSpPr/>
      </dsp:nvSpPr>
      <dsp:spPr>
        <a:xfrm>
          <a:off x="608143" y="1182745"/>
          <a:ext cx="7261412" cy="100078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SV" sz="2600" kern="1200" smtClean="0"/>
            <a:t>alguien que ha perdonado sus pecados y que lo ha limpiado de toda iniquidad,</a:t>
          </a:r>
          <a:endParaRPr lang="es-SV" sz="2600" kern="1200"/>
        </a:p>
      </dsp:txBody>
      <dsp:txXfrm>
        <a:off x="637455" y="1212057"/>
        <a:ext cx="5944134" cy="942161"/>
      </dsp:txXfrm>
    </dsp:sp>
    <dsp:sp modelId="{B3C13A9C-F41B-44C1-BE62-0711DD7BE71F}">
      <dsp:nvSpPr>
        <dsp:cNvPr id="0" name=""/>
        <dsp:cNvSpPr/>
      </dsp:nvSpPr>
      <dsp:spPr>
        <a:xfrm>
          <a:off x="1207209" y="2365491"/>
          <a:ext cx="7261412" cy="100078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SV" sz="2600" kern="1200" smtClean="0"/>
            <a:t>alguien cuyas pisadas él o ella sigue y</a:t>
          </a:r>
          <a:endParaRPr lang="es-SV" sz="2600" kern="1200"/>
        </a:p>
      </dsp:txBody>
      <dsp:txXfrm>
        <a:off x="1236521" y="2394803"/>
        <a:ext cx="5953211" cy="942161"/>
      </dsp:txXfrm>
    </dsp:sp>
    <dsp:sp modelId="{9960FB22-A043-406B-92C2-F3E0B43D3E39}">
      <dsp:nvSpPr>
        <dsp:cNvPr id="0" name=""/>
        <dsp:cNvSpPr/>
      </dsp:nvSpPr>
      <dsp:spPr>
        <a:xfrm>
          <a:off x="1815352" y="3548237"/>
          <a:ext cx="7261412" cy="100078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SV" sz="2600" kern="1200" smtClean="0"/>
            <a:t>alguien con quien tiene comunión a diario.</a:t>
          </a:r>
          <a:endParaRPr lang="es-SV" sz="2600" kern="1200"/>
        </a:p>
      </dsp:txBody>
      <dsp:txXfrm>
        <a:off x="1844664" y="3577549"/>
        <a:ext cx="5944134" cy="942161"/>
      </dsp:txXfrm>
    </dsp:sp>
    <dsp:sp modelId="{9C1017B5-10E3-4410-8458-9B4163A101F2}">
      <dsp:nvSpPr>
        <dsp:cNvPr id="0" name=""/>
        <dsp:cNvSpPr/>
      </dsp:nvSpPr>
      <dsp:spPr>
        <a:xfrm>
          <a:off x="6610901" y="766510"/>
          <a:ext cx="650510" cy="650510"/>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SV" sz="2900" kern="1200"/>
        </a:p>
      </dsp:txBody>
      <dsp:txXfrm>
        <a:off x="6757266" y="766510"/>
        <a:ext cx="357780" cy="489509"/>
      </dsp:txXfrm>
    </dsp:sp>
    <dsp:sp modelId="{D04287B3-1068-408D-926F-E5900987CE33}">
      <dsp:nvSpPr>
        <dsp:cNvPr id="0" name=""/>
        <dsp:cNvSpPr/>
      </dsp:nvSpPr>
      <dsp:spPr>
        <a:xfrm>
          <a:off x="7219044" y="1949256"/>
          <a:ext cx="650510" cy="650510"/>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SV" sz="2900" kern="1200"/>
        </a:p>
      </dsp:txBody>
      <dsp:txXfrm>
        <a:off x="7365409" y="1949256"/>
        <a:ext cx="357780" cy="489509"/>
      </dsp:txXfrm>
    </dsp:sp>
    <dsp:sp modelId="{5B5DD573-8847-4EC9-AB76-43394C7CD448}">
      <dsp:nvSpPr>
        <dsp:cNvPr id="0" name=""/>
        <dsp:cNvSpPr/>
      </dsp:nvSpPr>
      <dsp:spPr>
        <a:xfrm>
          <a:off x="7818111" y="3132002"/>
          <a:ext cx="650510" cy="650510"/>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SV" sz="2900" kern="1200"/>
        </a:p>
      </dsp:txBody>
      <dsp:txXfrm>
        <a:off x="7964476" y="3132002"/>
        <a:ext cx="357780" cy="489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A7A2-479B-48DA-B083-192F2CC5F756}">
      <dsp:nvSpPr>
        <dsp:cNvPr id="0" name=""/>
        <dsp:cNvSpPr/>
      </dsp:nvSpPr>
      <dsp:spPr>
        <a:xfrm rot="10800000">
          <a:off x="2009484" y="2163"/>
          <a:ext cx="6992874" cy="992486"/>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7659" tIns="102870" rIns="192024" bIns="102870" numCol="1" spcCol="1270" anchor="ctr" anchorCtr="0">
          <a:noAutofit/>
        </a:bodyPr>
        <a:lstStyle/>
        <a:p>
          <a:pPr lvl="0" algn="ctr" defTabSz="1200150" rtl="0">
            <a:lnSpc>
              <a:spcPct val="90000"/>
            </a:lnSpc>
            <a:spcBef>
              <a:spcPct val="0"/>
            </a:spcBef>
            <a:spcAft>
              <a:spcPct val="35000"/>
            </a:spcAft>
          </a:pPr>
          <a:r>
            <a:rPr lang="es-SV" sz="2700" kern="1200" smtClean="0"/>
            <a:t>Creer que la Biblia es la Palabra de Dios,</a:t>
          </a:r>
          <a:endParaRPr lang="es-SV" sz="2700" kern="1200"/>
        </a:p>
      </dsp:txBody>
      <dsp:txXfrm rot="10800000">
        <a:off x="2257605" y="2163"/>
        <a:ext cx="6744753" cy="992486"/>
      </dsp:txXfrm>
    </dsp:sp>
    <dsp:sp modelId="{E002E9B3-4320-4B71-85AD-C2A32A4AF437}">
      <dsp:nvSpPr>
        <dsp:cNvPr id="0" name=""/>
        <dsp:cNvSpPr/>
      </dsp:nvSpPr>
      <dsp:spPr>
        <a:xfrm>
          <a:off x="1513241" y="2163"/>
          <a:ext cx="992486" cy="992486"/>
        </a:xfrm>
        <a:prstGeom prst="ellipse">
          <a:avLst/>
        </a:prstGeom>
        <a:solidFill>
          <a:schemeClr val="accent3">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005688-37F7-458D-A421-4703437281F7}">
      <dsp:nvSpPr>
        <dsp:cNvPr id="0" name=""/>
        <dsp:cNvSpPr/>
      </dsp:nvSpPr>
      <dsp:spPr>
        <a:xfrm rot="10800000">
          <a:off x="2009484" y="1290914"/>
          <a:ext cx="6992874" cy="992486"/>
        </a:xfrm>
        <a:prstGeom prst="homePlate">
          <a:avLst/>
        </a:prstGeom>
        <a:gradFill rotWithShape="0">
          <a:gsLst>
            <a:gs pos="0">
              <a:schemeClr val="accent3">
                <a:hueOff val="3750088"/>
                <a:satOff val="-5627"/>
                <a:lumOff val="-915"/>
                <a:alphaOff val="0"/>
                <a:satMod val="103000"/>
                <a:lumMod val="102000"/>
                <a:tint val="94000"/>
              </a:schemeClr>
            </a:gs>
            <a:gs pos="50000">
              <a:schemeClr val="accent3">
                <a:hueOff val="3750088"/>
                <a:satOff val="-5627"/>
                <a:lumOff val="-915"/>
                <a:alphaOff val="0"/>
                <a:satMod val="110000"/>
                <a:lumMod val="100000"/>
                <a:shade val="100000"/>
              </a:schemeClr>
            </a:gs>
            <a:gs pos="100000">
              <a:schemeClr val="accent3">
                <a:hueOff val="3750088"/>
                <a:satOff val="-5627"/>
                <a:lumOff val="-9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7659" tIns="102870" rIns="192024" bIns="102870" numCol="1" spcCol="1270" anchor="ctr" anchorCtr="0">
          <a:noAutofit/>
        </a:bodyPr>
        <a:lstStyle/>
        <a:p>
          <a:pPr lvl="0" algn="ctr" defTabSz="1200150" rtl="0">
            <a:lnSpc>
              <a:spcPct val="90000"/>
            </a:lnSpc>
            <a:spcBef>
              <a:spcPct val="0"/>
            </a:spcBef>
            <a:spcAft>
              <a:spcPct val="35000"/>
            </a:spcAft>
          </a:pPr>
          <a:r>
            <a:rPr lang="es-SV" sz="2700" kern="1200" smtClean="0"/>
            <a:t>experimentar su poder para salvar (Rom. 1:16),</a:t>
          </a:r>
          <a:endParaRPr lang="es-SV" sz="2700" kern="1200"/>
        </a:p>
      </dsp:txBody>
      <dsp:txXfrm rot="10800000">
        <a:off x="2257605" y="1290914"/>
        <a:ext cx="6744753" cy="992486"/>
      </dsp:txXfrm>
    </dsp:sp>
    <dsp:sp modelId="{6104F071-CB44-4F39-ACD6-F76436A9265F}">
      <dsp:nvSpPr>
        <dsp:cNvPr id="0" name=""/>
        <dsp:cNvSpPr/>
      </dsp:nvSpPr>
      <dsp:spPr>
        <a:xfrm>
          <a:off x="1513241" y="1290914"/>
          <a:ext cx="992486" cy="992486"/>
        </a:xfrm>
        <a:prstGeom prst="ellipse">
          <a:avLst/>
        </a:prstGeom>
        <a:solidFill>
          <a:schemeClr val="accent3">
            <a:tint val="50000"/>
            <a:hueOff val="3584066"/>
            <a:satOff val="-4703"/>
            <a:lumOff val="-463"/>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AAFAD48-6402-4EC2-A42C-FCF1A74E27CD}">
      <dsp:nvSpPr>
        <dsp:cNvPr id="0" name=""/>
        <dsp:cNvSpPr/>
      </dsp:nvSpPr>
      <dsp:spPr>
        <a:xfrm rot="10800000">
          <a:off x="2009484" y="2579666"/>
          <a:ext cx="6992874" cy="992486"/>
        </a:xfrm>
        <a:prstGeom prst="homePlate">
          <a:avLst/>
        </a:prstGeom>
        <a:gradFill rotWithShape="0">
          <a:gsLst>
            <a:gs pos="0">
              <a:schemeClr val="accent3">
                <a:hueOff val="7500176"/>
                <a:satOff val="-11253"/>
                <a:lumOff val="-1830"/>
                <a:alphaOff val="0"/>
                <a:satMod val="103000"/>
                <a:lumMod val="102000"/>
                <a:tint val="94000"/>
              </a:schemeClr>
            </a:gs>
            <a:gs pos="50000">
              <a:schemeClr val="accent3">
                <a:hueOff val="7500176"/>
                <a:satOff val="-11253"/>
                <a:lumOff val="-1830"/>
                <a:alphaOff val="0"/>
                <a:satMod val="110000"/>
                <a:lumMod val="100000"/>
                <a:shade val="100000"/>
              </a:schemeClr>
            </a:gs>
            <a:gs pos="100000">
              <a:schemeClr val="accent3">
                <a:hueOff val="7500176"/>
                <a:satOff val="-11253"/>
                <a:lumOff val="-18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7659" tIns="102870" rIns="192024" bIns="102870" numCol="1" spcCol="1270" anchor="ctr" anchorCtr="0">
          <a:noAutofit/>
        </a:bodyPr>
        <a:lstStyle/>
        <a:p>
          <a:pPr lvl="0" algn="ctr" defTabSz="1200150" rtl="0">
            <a:lnSpc>
              <a:spcPct val="90000"/>
            </a:lnSpc>
            <a:spcBef>
              <a:spcPct val="0"/>
            </a:spcBef>
            <a:spcAft>
              <a:spcPct val="35000"/>
            </a:spcAft>
          </a:pPr>
          <a:r>
            <a:rPr lang="es-SV" sz="2700" kern="1200" smtClean="0"/>
            <a:t>aceptarla como su único credo,</a:t>
          </a:r>
          <a:endParaRPr lang="es-SV" sz="2700" kern="1200"/>
        </a:p>
      </dsp:txBody>
      <dsp:txXfrm rot="10800000">
        <a:off x="2257605" y="2579666"/>
        <a:ext cx="6744753" cy="992486"/>
      </dsp:txXfrm>
    </dsp:sp>
    <dsp:sp modelId="{409BD824-FE67-4765-9B3A-5BC77D5EB013}">
      <dsp:nvSpPr>
        <dsp:cNvPr id="0" name=""/>
        <dsp:cNvSpPr/>
      </dsp:nvSpPr>
      <dsp:spPr>
        <a:xfrm>
          <a:off x="1513241" y="2579666"/>
          <a:ext cx="992486" cy="992486"/>
        </a:xfrm>
        <a:prstGeom prst="ellipse">
          <a:avLst/>
        </a:prstGeom>
        <a:solidFill>
          <a:schemeClr val="accent3">
            <a:tint val="50000"/>
            <a:hueOff val="7168132"/>
            <a:satOff val="-9405"/>
            <a:lumOff val="-925"/>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F6260F5-949F-49C4-84EC-429D206FA6D1}">
      <dsp:nvSpPr>
        <dsp:cNvPr id="0" name=""/>
        <dsp:cNvSpPr/>
      </dsp:nvSpPr>
      <dsp:spPr>
        <a:xfrm rot="10800000">
          <a:off x="2009484" y="3868417"/>
          <a:ext cx="6992874" cy="992486"/>
        </a:xfrm>
        <a:prstGeom prst="homePlate">
          <a:avLst/>
        </a:prstGeom>
        <a:gradFill rotWithShape="0">
          <a:gsLst>
            <a:gs pos="0">
              <a:schemeClr val="accent3">
                <a:hueOff val="11250264"/>
                <a:satOff val="-16880"/>
                <a:lumOff val="-2745"/>
                <a:alphaOff val="0"/>
                <a:satMod val="103000"/>
                <a:lumMod val="102000"/>
                <a:tint val="94000"/>
              </a:schemeClr>
            </a:gs>
            <a:gs pos="50000">
              <a:schemeClr val="accent3">
                <a:hueOff val="11250264"/>
                <a:satOff val="-16880"/>
                <a:lumOff val="-2745"/>
                <a:alphaOff val="0"/>
                <a:satMod val="110000"/>
                <a:lumMod val="100000"/>
                <a:shade val="100000"/>
              </a:schemeClr>
            </a:gs>
            <a:gs pos="100000">
              <a:schemeClr val="accent3">
                <a:hueOff val="11250264"/>
                <a:satOff val="-16880"/>
                <a:lumOff val="-274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7659" tIns="102870" rIns="192024" bIns="102870" numCol="1" spcCol="1270" anchor="ctr" anchorCtr="0">
          <a:noAutofit/>
        </a:bodyPr>
        <a:lstStyle/>
        <a:p>
          <a:pPr lvl="0" algn="ctr" defTabSz="1200150" rtl="0">
            <a:lnSpc>
              <a:spcPct val="90000"/>
            </a:lnSpc>
            <a:spcBef>
              <a:spcPct val="0"/>
            </a:spcBef>
            <a:spcAft>
              <a:spcPct val="35000"/>
            </a:spcAft>
          </a:pPr>
          <a:r>
            <a:rPr lang="es-SV" sz="2700" kern="1200" smtClean="0"/>
            <a:t>conocerla, ya que es el libro de texto de la Escuela Sabática.</a:t>
          </a:r>
          <a:endParaRPr lang="es-SV" sz="2700" kern="1200"/>
        </a:p>
      </dsp:txBody>
      <dsp:txXfrm rot="10800000">
        <a:off x="2257605" y="3868417"/>
        <a:ext cx="6744753" cy="992486"/>
      </dsp:txXfrm>
    </dsp:sp>
    <dsp:sp modelId="{FFF0033F-5CFF-4935-A3B8-EADDB72F353D}">
      <dsp:nvSpPr>
        <dsp:cNvPr id="0" name=""/>
        <dsp:cNvSpPr/>
      </dsp:nvSpPr>
      <dsp:spPr>
        <a:xfrm>
          <a:off x="1513241" y="3868417"/>
          <a:ext cx="992486" cy="992486"/>
        </a:xfrm>
        <a:prstGeom prst="ellipse">
          <a:avLst/>
        </a:prstGeom>
        <a:solidFill>
          <a:schemeClr val="accent3">
            <a:tint val="50000"/>
            <a:hueOff val="10752198"/>
            <a:satOff val="-14108"/>
            <a:lumOff val="-1388"/>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0C9C2-BE5B-4548-B6DB-49E8F3FDBD67}">
      <dsp:nvSpPr>
        <dsp:cNvPr id="0" name=""/>
        <dsp:cNvSpPr/>
      </dsp:nvSpPr>
      <dsp:spPr>
        <a:xfrm>
          <a:off x="3718250" y="2054158"/>
          <a:ext cx="3079099" cy="3079099"/>
        </a:xfrm>
        <a:prstGeom prst="ellipse">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rtl="0">
            <a:lnSpc>
              <a:spcPct val="90000"/>
            </a:lnSpc>
            <a:spcBef>
              <a:spcPct val="0"/>
            </a:spcBef>
            <a:spcAft>
              <a:spcPct val="35000"/>
            </a:spcAft>
          </a:pPr>
          <a:r>
            <a:rPr lang="es-SV" sz="4500" kern="1200" smtClean="0"/>
            <a:t>Métodos</a:t>
          </a:r>
          <a:endParaRPr lang="es-SV" sz="4500" kern="1200"/>
        </a:p>
      </dsp:txBody>
      <dsp:txXfrm>
        <a:off x="4169174" y="2505082"/>
        <a:ext cx="2177251" cy="2177251"/>
      </dsp:txXfrm>
    </dsp:sp>
    <dsp:sp modelId="{3288B6EB-5A2D-4E8F-9126-5D9A4820839D}">
      <dsp:nvSpPr>
        <dsp:cNvPr id="0" name=""/>
        <dsp:cNvSpPr/>
      </dsp:nvSpPr>
      <dsp:spPr>
        <a:xfrm rot="12900000">
          <a:off x="1572945" y="1461224"/>
          <a:ext cx="2531967" cy="877543"/>
        </a:xfrm>
        <a:prstGeom prst="leftArrow">
          <a:avLst>
            <a:gd name="adj1" fmla="val 60000"/>
            <a:gd name="adj2" fmla="val 50000"/>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01EAAA0B-5C85-409A-A55D-1018F7C8B760}">
      <dsp:nvSpPr>
        <dsp:cNvPr id="0" name=""/>
        <dsp:cNvSpPr/>
      </dsp:nvSpPr>
      <dsp:spPr>
        <a:xfrm>
          <a:off x="339323" y="3799"/>
          <a:ext cx="2925144" cy="2340115"/>
        </a:xfrm>
        <a:prstGeom prst="roundRect">
          <a:avLst>
            <a:gd name="adj" fmla="val 10000"/>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0965" tIns="100965" rIns="100965" bIns="100965" numCol="1" spcCol="1270" anchor="ctr" anchorCtr="0">
          <a:noAutofit/>
        </a:bodyPr>
        <a:lstStyle/>
        <a:p>
          <a:pPr lvl="0" algn="ctr" defTabSz="2355850" rtl="0">
            <a:lnSpc>
              <a:spcPct val="90000"/>
            </a:lnSpc>
            <a:spcBef>
              <a:spcPct val="0"/>
            </a:spcBef>
            <a:spcAft>
              <a:spcPct val="35000"/>
            </a:spcAft>
          </a:pPr>
          <a:r>
            <a:rPr lang="es-SV" sz="5300" kern="1200" smtClean="0"/>
            <a:t>Subjetivo</a:t>
          </a:r>
          <a:endParaRPr lang="es-SV" sz="5300" kern="1200"/>
        </a:p>
      </dsp:txBody>
      <dsp:txXfrm>
        <a:off x="407863" y="72339"/>
        <a:ext cx="2788064" cy="2203035"/>
      </dsp:txXfrm>
    </dsp:sp>
    <dsp:sp modelId="{19F0C928-5B04-43E6-BCAA-27CE57389EDE}">
      <dsp:nvSpPr>
        <dsp:cNvPr id="0" name=""/>
        <dsp:cNvSpPr/>
      </dsp:nvSpPr>
      <dsp:spPr>
        <a:xfrm rot="19500000">
          <a:off x="6410687" y="1461224"/>
          <a:ext cx="2531967" cy="877543"/>
        </a:xfrm>
        <a:prstGeom prst="leftArrow">
          <a:avLst>
            <a:gd name="adj1" fmla="val 60000"/>
            <a:gd name="adj2" fmla="val 50000"/>
          </a:avLst>
        </a:prstGeom>
        <a:solidFill>
          <a:schemeClr val="accent2">
            <a:hueOff val="4681519"/>
            <a:satOff val="-5839"/>
            <a:lumOff val="1373"/>
            <a:alphaOff val="0"/>
          </a:schemeClr>
        </a:solidFill>
        <a:ln w="6350" cap="flat" cmpd="sng" algn="ctr">
          <a:solidFill>
            <a:schemeClr val="lt1">
              <a:hueOff val="0"/>
              <a:satOff val="0"/>
              <a:lumOff val="0"/>
              <a:alphaOff val="0"/>
            </a:schemeClr>
          </a:solidFill>
          <a:prstDash val="solid"/>
          <a:miter lim="800000"/>
        </a:ln>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292AFA47-9E7E-4B90-9BA6-F401891E3499}">
      <dsp:nvSpPr>
        <dsp:cNvPr id="0" name=""/>
        <dsp:cNvSpPr/>
      </dsp:nvSpPr>
      <dsp:spPr>
        <a:xfrm>
          <a:off x="7251132" y="3799"/>
          <a:ext cx="2925144" cy="2340115"/>
        </a:xfrm>
        <a:prstGeom prst="roundRect">
          <a:avLst>
            <a:gd name="adj" fmla="val 10000"/>
          </a:avLst>
        </a:prstGeom>
        <a:solidFill>
          <a:schemeClr val="accent2">
            <a:hueOff val="4681519"/>
            <a:satOff val="-5839"/>
            <a:lumOff val="1373"/>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0965" tIns="100965" rIns="100965" bIns="100965" numCol="1" spcCol="1270" anchor="ctr" anchorCtr="0">
          <a:noAutofit/>
        </a:bodyPr>
        <a:lstStyle/>
        <a:p>
          <a:pPr lvl="0" algn="ctr" defTabSz="2355850" rtl="0">
            <a:lnSpc>
              <a:spcPct val="90000"/>
            </a:lnSpc>
            <a:spcBef>
              <a:spcPct val="0"/>
            </a:spcBef>
            <a:spcAft>
              <a:spcPct val="35000"/>
            </a:spcAft>
          </a:pPr>
          <a:r>
            <a:rPr lang="es-SV" sz="5300" kern="1200" smtClean="0"/>
            <a:t>Objetivo</a:t>
          </a:r>
          <a:endParaRPr lang="es-SV" sz="5300" kern="1200"/>
        </a:p>
      </dsp:txBody>
      <dsp:txXfrm>
        <a:off x="7319672" y="72339"/>
        <a:ext cx="2788064" cy="2203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A54E7-4713-4CC7-BE5C-55C54B93DBD5}">
      <dsp:nvSpPr>
        <dsp:cNvPr id="0" name=""/>
        <dsp:cNvSpPr/>
      </dsp:nvSpPr>
      <dsp:spPr>
        <a:xfrm rot="10800000">
          <a:off x="1095980" y="85"/>
          <a:ext cx="3365283" cy="993335"/>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033" tIns="80010" rIns="149352" bIns="80010" numCol="1" spcCol="1270" anchor="ctr" anchorCtr="0">
          <a:noAutofit/>
        </a:bodyPr>
        <a:lstStyle/>
        <a:p>
          <a:pPr lvl="0" algn="ctr" defTabSz="933450" rtl="0">
            <a:lnSpc>
              <a:spcPct val="90000"/>
            </a:lnSpc>
            <a:spcBef>
              <a:spcPct val="0"/>
            </a:spcBef>
            <a:spcAft>
              <a:spcPct val="35000"/>
            </a:spcAft>
          </a:pPr>
          <a:r>
            <a:rPr lang="es-SV" sz="2100" kern="1200" smtClean="0"/>
            <a:t>Pasar más tiempo con las Escrituras.</a:t>
          </a:r>
          <a:endParaRPr lang="es-SV" sz="2100" kern="1200"/>
        </a:p>
      </dsp:txBody>
      <dsp:txXfrm rot="10800000">
        <a:off x="1344314" y="85"/>
        <a:ext cx="3116949" cy="993335"/>
      </dsp:txXfrm>
    </dsp:sp>
    <dsp:sp modelId="{B764040D-4F8B-4394-B809-F01AB55BAE67}">
      <dsp:nvSpPr>
        <dsp:cNvPr id="0" name=""/>
        <dsp:cNvSpPr/>
      </dsp:nvSpPr>
      <dsp:spPr>
        <a:xfrm>
          <a:off x="599312" y="85"/>
          <a:ext cx="993335" cy="993335"/>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CD58488-49F1-4A12-9C2B-33D1DE135800}">
      <dsp:nvSpPr>
        <dsp:cNvPr id="0" name=""/>
        <dsp:cNvSpPr/>
      </dsp:nvSpPr>
      <dsp:spPr>
        <a:xfrm rot="10800000">
          <a:off x="1095980" y="1289939"/>
          <a:ext cx="3365283" cy="993335"/>
        </a:xfrm>
        <a:prstGeom prst="homePlate">
          <a:avLst/>
        </a:prstGeom>
        <a:gradFill rotWithShape="0">
          <a:gsLst>
            <a:gs pos="0">
              <a:schemeClr val="accent5">
                <a:hueOff val="-3311292"/>
                <a:satOff val="13270"/>
                <a:lumOff val="2876"/>
                <a:alphaOff val="0"/>
                <a:lumMod val="110000"/>
                <a:satMod val="105000"/>
                <a:tint val="67000"/>
              </a:schemeClr>
            </a:gs>
            <a:gs pos="50000">
              <a:schemeClr val="accent5">
                <a:hueOff val="-3311292"/>
                <a:satOff val="13270"/>
                <a:lumOff val="2876"/>
                <a:alphaOff val="0"/>
                <a:lumMod val="105000"/>
                <a:satMod val="103000"/>
                <a:tint val="73000"/>
              </a:schemeClr>
            </a:gs>
            <a:gs pos="100000">
              <a:schemeClr val="accent5">
                <a:hueOff val="-3311292"/>
                <a:satOff val="13270"/>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033" tIns="80010" rIns="149352" bIns="80010" numCol="1" spcCol="1270" anchor="ctr" anchorCtr="0">
          <a:noAutofit/>
        </a:bodyPr>
        <a:lstStyle/>
        <a:p>
          <a:pPr lvl="0" algn="ctr" defTabSz="933450" rtl="0">
            <a:lnSpc>
              <a:spcPct val="90000"/>
            </a:lnSpc>
            <a:spcBef>
              <a:spcPct val="0"/>
            </a:spcBef>
            <a:spcAft>
              <a:spcPct val="35000"/>
            </a:spcAft>
          </a:pPr>
          <a:r>
            <a:rPr lang="es-SV" sz="2100" kern="1200" smtClean="0"/>
            <a:t>Familiarizarse más con las Santas Escrituras.</a:t>
          </a:r>
          <a:endParaRPr lang="es-SV" sz="2100" kern="1200"/>
        </a:p>
      </dsp:txBody>
      <dsp:txXfrm rot="10800000">
        <a:off x="1344314" y="1289939"/>
        <a:ext cx="3116949" cy="993335"/>
      </dsp:txXfrm>
    </dsp:sp>
    <dsp:sp modelId="{2CAF8E67-169B-4A5F-BCF1-A5DF1D23D31B}">
      <dsp:nvSpPr>
        <dsp:cNvPr id="0" name=""/>
        <dsp:cNvSpPr/>
      </dsp:nvSpPr>
      <dsp:spPr>
        <a:xfrm>
          <a:off x="599312" y="1289939"/>
          <a:ext cx="993335" cy="993335"/>
        </a:xfrm>
        <a:prstGeom prst="ellipse">
          <a:avLst/>
        </a:prstGeom>
        <a:solidFill>
          <a:schemeClr val="accent5">
            <a:tint val="50000"/>
            <a:hueOff val="-3560789"/>
            <a:satOff val="15872"/>
            <a:lumOff val="140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497A148-529B-41DA-8415-8E22D2283575}">
      <dsp:nvSpPr>
        <dsp:cNvPr id="0" name=""/>
        <dsp:cNvSpPr/>
      </dsp:nvSpPr>
      <dsp:spPr>
        <a:xfrm rot="10800000">
          <a:off x="1095980" y="2579793"/>
          <a:ext cx="3365283" cy="993335"/>
        </a:xfrm>
        <a:prstGeom prst="homePlate">
          <a:avLst/>
        </a:prstGeom>
        <a:gradFill rotWithShape="0">
          <a:gsLst>
            <a:gs pos="0">
              <a:schemeClr val="accent5">
                <a:hueOff val="-6622584"/>
                <a:satOff val="26541"/>
                <a:lumOff val="5752"/>
                <a:alphaOff val="0"/>
                <a:lumMod val="110000"/>
                <a:satMod val="105000"/>
                <a:tint val="67000"/>
              </a:schemeClr>
            </a:gs>
            <a:gs pos="50000">
              <a:schemeClr val="accent5">
                <a:hueOff val="-6622584"/>
                <a:satOff val="26541"/>
                <a:lumOff val="5752"/>
                <a:alphaOff val="0"/>
                <a:lumMod val="105000"/>
                <a:satMod val="103000"/>
                <a:tint val="73000"/>
              </a:schemeClr>
            </a:gs>
            <a:gs pos="100000">
              <a:schemeClr val="accent5">
                <a:hueOff val="-6622584"/>
                <a:satOff val="26541"/>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033" tIns="80010" rIns="149352" bIns="80010" numCol="1" spcCol="1270" anchor="ctr" anchorCtr="0">
          <a:noAutofit/>
        </a:bodyPr>
        <a:lstStyle/>
        <a:p>
          <a:pPr lvl="0" algn="ctr" defTabSz="933450" rtl="0">
            <a:lnSpc>
              <a:spcPct val="90000"/>
            </a:lnSpc>
            <a:spcBef>
              <a:spcPct val="0"/>
            </a:spcBef>
            <a:spcAft>
              <a:spcPct val="35000"/>
            </a:spcAft>
          </a:pPr>
          <a:r>
            <a:rPr lang="es-SV" sz="2100" kern="1200" smtClean="0"/>
            <a:t>Orar mucho.</a:t>
          </a:r>
          <a:endParaRPr lang="es-SV" sz="2100" kern="1200"/>
        </a:p>
      </dsp:txBody>
      <dsp:txXfrm rot="10800000">
        <a:off x="1344314" y="2579793"/>
        <a:ext cx="3116949" cy="993335"/>
      </dsp:txXfrm>
    </dsp:sp>
    <dsp:sp modelId="{0F988B7D-E924-478F-A1D1-4A1697CE50D6}">
      <dsp:nvSpPr>
        <dsp:cNvPr id="0" name=""/>
        <dsp:cNvSpPr/>
      </dsp:nvSpPr>
      <dsp:spPr>
        <a:xfrm>
          <a:off x="599312" y="2579793"/>
          <a:ext cx="993335" cy="993335"/>
        </a:xfrm>
        <a:prstGeom prst="ellipse">
          <a:avLst/>
        </a:prstGeom>
        <a:solidFill>
          <a:schemeClr val="accent5">
            <a:tint val="50000"/>
            <a:hueOff val="-7121577"/>
            <a:satOff val="31745"/>
            <a:lumOff val="2805"/>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964AE34-E45B-4573-ABC6-E995EFDDED3A}">
      <dsp:nvSpPr>
        <dsp:cNvPr id="0" name=""/>
        <dsp:cNvSpPr/>
      </dsp:nvSpPr>
      <dsp:spPr>
        <a:xfrm rot="10800000">
          <a:off x="1095980" y="3869646"/>
          <a:ext cx="3365283" cy="993335"/>
        </a:xfrm>
        <a:prstGeom prst="homePlate">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033" tIns="80010" rIns="149352" bIns="80010" numCol="1" spcCol="1270" anchor="ctr" anchorCtr="0">
          <a:noAutofit/>
        </a:bodyPr>
        <a:lstStyle/>
        <a:p>
          <a:pPr lvl="0" algn="ctr" defTabSz="933450" rtl="0">
            <a:lnSpc>
              <a:spcPct val="90000"/>
            </a:lnSpc>
            <a:spcBef>
              <a:spcPct val="0"/>
            </a:spcBef>
            <a:spcAft>
              <a:spcPct val="35000"/>
            </a:spcAft>
          </a:pPr>
          <a:r>
            <a:rPr lang="es-SV" sz="2100" kern="1200" smtClean="0"/>
            <a:t>Meditar profundamente.</a:t>
          </a:r>
          <a:endParaRPr lang="es-SV" sz="2100" kern="1200"/>
        </a:p>
      </dsp:txBody>
      <dsp:txXfrm rot="10800000">
        <a:off x="1344314" y="3869646"/>
        <a:ext cx="3116949" cy="993335"/>
      </dsp:txXfrm>
    </dsp:sp>
    <dsp:sp modelId="{9B63AFCD-B7F5-4B89-B717-3CA2A1F23678}">
      <dsp:nvSpPr>
        <dsp:cNvPr id="0" name=""/>
        <dsp:cNvSpPr/>
      </dsp:nvSpPr>
      <dsp:spPr>
        <a:xfrm>
          <a:off x="599312" y="3869646"/>
          <a:ext cx="993335" cy="993335"/>
        </a:xfrm>
        <a:prstGeom prst="ellipse">
          <a:avLst/>
        </a:prstGeom>
        <a:solidFill>
          <a:schemeClr val="accent5">
            <a:tint val="50000"/>
            <a:hueOff val="-10682366"/>
            <a:satOff val="47617"/>
            <a:lumOff val="4207"/>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4EE4E-119A-43D1-8116-23924AAD3D24}">
      <dsp:nvSpPr>
        <dsp:cNvPr id="0" name=""/>
        <dsp:cNvSpPr/>
      </dsp:nvSpPr>
      <dsp:spPr>
        <a:xfrm>
          <a:off x="3286" y="63611"/>
          <a:ext cx="3203971" cy="8352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endParaRPr lang="es-SV" sz="2900" kern="1200"/>
        </a:p>
      </dsp:txBody>
      <dsp:txXfrm>
        <a:off x="3286" y="63611"/>
        <a:ext cx="3203971" cy="835200"/>
      </dsp:txXfrm>
    </dsp:sp>
    <dsp:sp modelId="{D85BE41B-E409-4A03-9D67-CAE4B25B858D}">
      <dsp:nvSpPr>
        <dsp:cNvPr id="0" name=""/>
        <dsp:cNvSpPr/>
      </dsp:nvSpPr>
      <dsp:spPr>
        <a:xfrm>
          <a:off x="3286" y="898811"/>
          <a:ext cx="3203971" cy="390064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s-SV" sz="2900" kern="1200" smtClean="0"/>
            <a:t>Consagración.</a:t>
          </a:r>
          <a:endParaRPr lang="es-SV" sz="2900" kern="1200"/>
        </a:p>
        <a:p>
          <a:pPr marL="285750" lvl="1" indent="-285750" algn="l" defTabSz="1289050" rtl="0">
            <a:lnSpc>
              <a:spcPct val="90000"/>
            </a:lnSpc>
            <a:spcBef>
              <a:spcPct val="0"/>
            </a:spcBef>
            <a:spcAft>
              <a:spcPct val="15000"/>
            </a:spcAft>
            <a:buChar char="••"/>
          </a:pPr>
          <a:r>
            <a:rPr lang="es-SV" sz="2900" kern="1200" dirty="0" smtClean="0"/>
            <a:t>Disposición a aprender.</a:t>
          </a:r>
          <a:endParaRPr lang="es-SV" sz="2900" kern="1200" dirty="0"/>
        </a:p>
        <a:p>
          <a:pPr marL="285750" lvl="1" indent="-285750" algn="l" defTabSz="1289050" rtl="0">
            <a:lnSpc>
              <a:spcPct val="90000"/>
            </a:lnSpc>
            <a:spcBef>
              <a:spcPct val="0"/>
            </a:spcBef>
            <a:spcAft>
              <a:spcPct val="15000"/>
            </a:spcAft>
            <a:buChar char="••"/>
          </a:pPr>
          <a:r>
            <a:rPr lang="es-SV" sz="2900" kern="1200" dirty="0" smtClean="0"/>
            <a:t>Aptitud para enseñar.</a:t>
          </a:r>
          <a:endParaRPr lang="es-SV" sz="2900" kern="1200" dirty="0"/>
        </a:p>
        <a:p>
          <a:pPr marL="285750" lvl="1" indent="-285750" algn="l" defTabSz="1289050" rtl="0">
            <a:lnSpc>
              <a:spcPct val="90000"/>
            </a:lnSpc>
            <a:spcBef>
              <a:spcPct val="0"/>
            </a:spcBef>
            <a:spcAft>
              <a:spcPct val="15000"/>
            </a:spcAft>
            <a:buChar char="••"/>
          </a:pPr>
          <a:r>
            <a:rPr lang="es-SV" sz="2900" kern="1200" dirty="0" smtClean="0"/>
            <a:t>Un elevado sentido de responsabilidad.</a:t>
          </a:r>
          <a:endParaRPr lang="es-SV" sz="2900" kern="1200" dirty="0"/>
        </a:p>
      </dsp:txBody>
      <dsp:txXfrm>
        <a:off x="3286" y="898811"/>
        <a:ext cx="3203971" cy="3900645"/>
      </dsp:txXfrm>
    </dsp:sp>
    <dsp:sp modelId="{FA9A8F1C-72A5-43FD-BC9D-98A8B81F36E5}">
      <dsp:nvSpPr>
        <dsp:cNvPr id="0" name=""/>
        <dsp:cNvSpPr/>
      </dsp:nvSpPr>
      <dsp:spPr>
        <a:xfrm>
          <a:off x="3655814" y="63611"/>
          <a:ext cx="3203971" cy="8352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endParaRPr lang="es-SV" sz="2900" kern="1200" dirty="0"/>
        </a:p>
      </dsp:txBody>
      <dsp:txXfrm>
        <a:off x="3655814" y="63611"/>
        <a:ext cx="3203971" cy="835200"/>
      </dsp:txXfrm>
    </dsp:sp>
    <dsp:sp modelId="{7C864809-EFC8-4ECD-9D2E-681C9231BD5C}">
      <dsp:nvSpPr>
        <dsp:cNvPr id="0" name=""/>
        <dsp:cNvSpPr/>
      </dsp:nvSpPr>
      <dsp:spPr>
        <a:xfrm>
          <a:off x="3655814" y="898811"/>
          <a:ext cx="3203971" cy="390064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s-SV" sz="2900" kern="1200" dirty="0" smtClean="0"/>
            <a:t>Confiabilidad.</a:t>
          </a:r>
          <a:endParaRPr lang="es-SV" sz="2900" kern="1200" dirty="0"/>
        </a:p>
        <a:p>
          <a:pPr marL="285750" lvl="1" indent="-285750" algn="l" defTabSz="1289050" rtl="0">
            <a:lnSpc>
              <a:spcPct val="90000"/>
            </a:lnSpc>
            <a:spcBef>
              <a:spcPct val="0"/>
            </a:spcBef>
            <a:spcAft>
              <a:spcPct val="15000"/>
            </a:spcAft>
            <a:buChar char="••"/>
          </a:pPr>
          <a:r>
            <a:rPr lang="es-SV" sz="2900" kern="1200" dirty="0" smtClean="0"/>
            <a:t>Jovialidad.</a:t>
          </a:r>
          <a:endParaRPr lang="es-SV" sz="2900" kern="1200" dirty="0"/>
        </a:p>
        <a:p>
          <a:pPr marL="285750" lvl="1" indent="-285750" algn="l" defTabSz="1289050" rtl="0">
            <a:lnSpc>
              <a:spcPct val="90000"/>
            </a:lnSpc>
            <a:spcBef>
              <a:spcPct val="0"/>
            </a:spcBef>
            <a:spcAft>
              <a:spcPct val="15000"/>
            </a:spcAft>
            <a:buChar char="••"/>
          </a:pPr>
          <a:r>
            <a:rPr lang="es-SV" sz="2900" kern="1200" dirty="0" smtClean="0"/>
            <a:t>Paciencia.</a:t>
          </a:r>
          <a:endParaRPr lang="es-SV" sz="2900" kern="1200" dirty="0"/>
        </a:p>
        <a:p>
          <a:pPr marL="285750" lvl="1" indent="-285750" algn="l" defTabSz="1289050" rtl="0">
            <a:lnSpc>
              <a:spcPct val="90000"/>
            </a:lnSpc>
            <a:spcBef>
              <a:spcPct val="0"/>
            </a:spcBef>
            <a:spcAft>
              <a:spcPct val="15000"/>
            </a:spcAft>
            <a:buChar char="••"/>
          </a:pPr>
          <a:r>
            <a:rPr lang="es-SV" sz="2900" kern="1200" dirty="0" smtClean="0"/>
            <a:t>Tacto.</a:t>
          </a:r>
          <a:endParaRPr lang="es-SV" sz="2900" kern="1200" dirty="0"/>
        </a:p>
        <a:p>
          <a:pPr marL="285750" lvl="1" indent="-285750" algn="l" defTabSz="1289050" rtl="0">
            <a:lnSpc>
              <a:spcPct val="90000"/>
            </a:lnSpc>
            <a:spcBef>
              <a:spcPct val="0"/>
            </a:spcBef>
            <a:spcAft>
              <a:spcPct val="15000"/>
            </a:spcAft>
            <a:buChar char="••"/>
          </a:pPr>
          <a:r>
            <a:rPr lang="es-SV" sz="2900" kern="1200" dirty="0" smtClean="0"/>
            <a:t>Amor.</a:t>
          </a:r>
          <a:endParaRPr lang="es-SV" sz="2900" kern="1200" dirty="0"/>
        </a:p>
      </dsp:txBody>
      <dsp:txXfrm>
        <a:off x="3655814" y="898811"/>
        <a:ext cx="3203971" cy="3900645"/>
      </dsp:txXfrm>
    </dsp:sp>
    <dsp:sp modelId="{5179BC26-3448-43CD-9798-BFEE25BBEEB7}">
      <dsp:nvSpPr>
        <dsp:cNvPr id="0" name=""/>
        <dsp:cNvSpPr/>
      </dsp:nvSpPr>
      <dsp:spPr>
        <a:xfrm>
          <a:off x="7308342" y="63611"/>
          <a:ext cx="3203971" cy="8352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endParaRPr lang="es-SV" sz="2900" kern="1200" dirty="0"/>
        </a:p>
      </dsp:txBody>
      <dsp:txXfrm>
        <a:off x="7308342" y="63611"/>
        <a:ext cx="3203971" cy="835200"/>
      </dsp:txXfrm>
    </dsp:sp>
    <dsp:sp modelId="{6E59F0E4-D17E-4D75-9C8F-AC60DE56173D}">
      <dsp:nvSpPr>
        <dsp:cNvPr id="0" name=""/>
        <dsp:cNvSpPr/>
      </dsp:nvSpPr>
      <dsp:spPr>
        <a:xfrm>
          <a:off x="7308342" y="898811"/>
          <a:ext cx="3203971" cy="390064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s-SV" sz="2900" kern="1200" dirty="0" smtClean="0"/>
            <a:t>Costumbres refinadas.</a:t>
          </a:r>
          <a:endParaRPr lang="es-SV" sz="2900" kern="1200" dirty="0"/>
        </a:p>
        <a:p>
          <a:pPr marL="285750" lvl="1" indent="-285750" algn="l" defTabSz="1289050" rtl="0">
            <a:lnSpc>
              <a:spcPct val="90000"/>
            </a:lnSpc>
            <a:spcBef>
              <a:spcPct val="0"/>
            </a:spcBef>
            <a:spcAft>
              <a:spcPct val="15000"/>
            </a:spcAft>
            <a:buChar char="••"/>
          </a:pPr>
          <a:r>
            <a:rPr lang="es-SV" sz="2900" kern="1200" dirty="0" smtClean="0"/>
            <a:t>Entusiasmo.</a:t>
          </a:r>
          <a:endParaRPr lang="es-SV" sz="2900" kern="1200" dirty="0"/>
        </a:p>
        <a:p>
          <a:pPr marL="285750" lvl="1" indent="-285750" algn="l" defTabSz="1289050" rtl="0">
            <a:lnSpc>
              <a:spcPct val="90000"/>
            </a:lnSpc>
            <a:spcBef>
              <a:spcPct val="0"/>
            </a:spcBef>
            <a:spcAft>
              <a:spcPct val="15000"/>
            </a:spcAft>
            <a:buChar char="••"/>
          </a:pPr>
          <a:r>
            <a:rPr lang="es-SV" sz="2900" kern="1200" dirty="0" smtClean="0"/>
            <a:t>Vestir adecuadamente.</a:t>
          </a:r>
          <a:endParaRPr lang="es-SV" sz="2900" kern="1200" dirty="0"/>
        </a:p>
        <a:p>
          <a:pPr marL="285750" lvl="1" indent="-285750" algn="l" defTabSz="1289050" rtl="0">
            <a:lnSpc>
              <a:spcPct val="90000"/>
            </a:lnSpc>
            <a:spcBef>
              <a:spcPct val="0"/>
            </a:spcBef>
            <a:spcAft>
              <a:spcPct val="15000"/>
            </a:spcAft>
            <a:buChar char="••"/>
          </a:pPr>
          <a:r>
            <a:rPr lang="es-SV" sz="2900" kern="1200" dirty="0" smtClean="0"/>
            <a:t>Fe.</a:t>
          </a:r>
          <a:endParaRPr lang="es-SV" sz="2900" kern="1200" dirty="0"/>
        </a:p>
        <a:p>
          <a:pPr marL="285750" lvl="1" indent="-285750" algn="l" defTabSz="1289050" rtl="0">
            <a:lnSpc>
              <a:spcPct val="90000"/>
            </a:lnSpc>
            <a:spcBef>
              <a:spcPct val="0"/>
            </a:spcBef>
            <a:spcAft>
              <a:spcPct val="15000"/>
            </a:spcAft>
            <a:buChar char="••"/>
          </a:pPr>
          <a:r>
            <a:rPr lang="es-SV" sz="2900" kern="1200" dirty="0" smtClean="0"/>
            <a:t>Esperanza.</a:t>
          </a:r>
          <a:endParaRPr lang="es-SV" sz="2900" kern="1200" dirty="0"/>
        </a:p>
      </dsp:txBody>
      <dsp:txXfrm>
        <a:off x="7308342" y="898811"/>
        <a:ext cx="3203971" cy="390064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524000" y="1122363"/>
            <a:ext cx="9144000" cy="1949311"/>
          </a:xfrm>
        </p:spPr>
        <p:txBody>
          <a:bodyPr anchor="b"/>
          <a:lstStyle>
            <a:lvl1pPr algn="ctr">
              <a:defRPr sz="6000"/>
            </a:lvl1pPr>
          </a:lstStyle>
          <a:p>
            <a:r>
              <a:rPr lang="es-ES" dirty="0" smtClean="0"/>
              <a:t>Haga clic para modificar el estilo de título del patrón</a:t>
            </a:r>
            <a:endParaRPr lang="es-SV" dirty="0"/>
          </a:p>
        </p:txBody>
      </p:sp>
      <p:sp>
        <p:nvSpPr>
          <p:cNvPr id="3" name="Subtítulo 2"/>
          <p:cNvSpPr>
            <a:spLocks noGrp="1"/>
          </p:cNvSpPr>
          <p:nvPr>
            <p:ph type="subTitle" idx="1"/>
          </p:nvPr>
        </p:nvSpPr>
        <p:spPr>
          <a:xfrm>
            <a:off x="1524000" y="3071674"/>
            <a:ext cx="9144000" cy="11223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8347144" y="5020985"/>
            <a:ext cx="1311761" cy="1697573"/>
          </a:xfrm>
          <a:prstGeom prst="rect">
            <a:avLst/>
          </a:prstGeom>
        </p:spPr>
      </p:pic>
    </p:spTree>
    <p:extLst>
      <p:ext uri="{BB962C8B-B14F-4D97-AF65-F5344CB8AC3E}">
        <p14:creationId xmlns:p14="http://schemas.microsoft.com/office/powerpoint/2010/main" val="251274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64257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23184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5483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07009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927573" y="4844140"/>
            <a:ext cx="426227" cy="551588"/>
          </a:xfrm>
          <a:prstGeom prst="rect">
            <a:avLst/>
          </a:prstGeom>
        </p:spPr>
      </p:pic>
    </p:spTree>
    <p:extLst>
      <p:ext uri="{BB962C8B-B14F-4D97-AF65-F5344CB8AC3E}">
        <p14:creationId xmlns:p14="http://schemas.microsoft.com/office/powerpoint/2010/main" val="174458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5566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66444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SV"/>
          </a:p>
        </p:txBody>
      </p:sp>
      <p:sp>
        <p:nvSpPr>
          <p:cNvPr id="9" name="Marcador de número de diapositiva 8"/>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30609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SV"/>
          </a:p>
        </p:txBody>
      </p:sp>
      <p:sp>
        <p:nvSpPr>
          <p:cNvPr id="5" name="Marcador de número de diapositiva 4"/>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47111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SV"/>
          </a:p>
        </p:txBody>
      </p:sp>
      <p:sp>
        <p:nvSpPr>
          <p:cNvPr id="4" name="Marcador de número de diapositiva 3"/>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5296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11641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2752078" y="1"/>
            <a:ext cx="8601722" cy="1144588"/>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sp>
        <p:nvSpPr>
          <p:cNvPr id="3" name="Marcador de texto 2"/>
          <p:cNvSpPr>
            <a:spLocks noGrp="1"/>
          </p:cNvSpPr>
          <p:nvPr>
            <p:ph type="body" idx="1"/>
          </p:nvPr>
        </p:nvSpPr>
        <p:spPr>
          <a:xfrm>
            <a:off x="838200" y="1313895"/>
            <a:ext cx="10515600" cy="486306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8" name="CuadroTexto 7"/>
          <p:cNvSpPr txBox="1"/>
          <p:nvPr userDrawn="1"/>
        </p:nvSpPr>
        <p:spPr>
          <a:xfrm>
            <a:off x="7590408" y="6533965"/>
            <a:ext cx="4601592" cy="285877"/>
          </a:xfrm>
          <a:prstGeom prst="rect">
            <a:avLst/>
          </a:prstGeom>
          <a:noFill/>
        </p:spPr>
        <p:txBody>
          <a:bodyPr wrap="square" rtlCol="0">
            <a:spAutoFit/>
          </a:bodyPr>
          <a:lstStyle/>
          <a:p>
            <a:r>
              <a:rPr lang="es-SV" sz="1200" dirty="0" smtClean="0">
                <a:solidFill>
                  <a:schemeClr val="bg1"/>
                </a:solidFill>
                <a:latin typeface="+mj-lt"/>
              </a:rPr>
              <a:t>NUEVOS HORIZONTES</a:t>
            </a:r>
            <a:r>
              <a:rPr lang="es-SV" sz="1200" baseline="0" dirty="0" smtClean="0">
                <a:solidFill>
                  <a:schemeClr val="bg1"/>
                </a:solidFill>
                <a:latin typeface="+mj-lt"/>
              </a:rPr>
              <a:t> PARA LA ENSEÑANZA EN LA ESCUELA SABÁTICA</a:t>
            </a:r>
            <a:endParaRPr lang="es-SV" sz="1200" dirty="0">
              <a:solidFill>
                <a:schemeClr val="bg1"/>
              </a:solidFill>
              <a:latin typeface="+mj-lt"/>
            </a:endParaRPr>
          </a:p>
        </p:txBody>
      </p:sp>
      <p:pic>
        <p:nvPicPr>
          <p:cNvPr id="10" name="Imagen 9"/>
          <p:cNvPicPr>
            <a:picLocks noChangeAspect="1"/>
          </p:cNvPicPr>
          <p:nvPr userDrawn="1"/>
        </p:nvPicPr>
        <p:blipFill>
          <a:blip r:embed="rId15" cstate="print">
            <a:lum bright="70000" contrast="-70000"/>
            <a:extLst>
              <a:ext uri="{28A0092B-C50C-407E-A947-70E740481C1C}">
                <a14:useLocalDpi xmlns:a14="http://schemas.microsoft.com/office/drawing/2010/main" val="0"/>
              </a:ext>
            </a:extLst>
          </a:blip>
          <a:stretch>
            <a:fillRect/>
          </a:stretch>
        </p:blipFill>
        <p:spPr>
          <a:xfrm>
            <a:off x="11482372" y="5521909"/>
            <a:ext cx="581056" cy="751955"/>
          </a:xfrm>
          <a:prstGeom prst="rect">
            <a:avLst/>
          </a:prstGeom>
        </p:spPr>
      </p:pic>
    </p:spTree>
    <p:extLst>
      <p:ext uri="{BB962C8B-B14F-4D97-AF65-F5344CB8AC3E}">
        <p14:creationId xmlns:p14="http://schemas.microsoft.com/office/powerpoint/2010/main" val="160296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676752713"/>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SV" dirty="0"/>
              <a:t>Poseer el conocimiento necesario</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1569668300"/>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El maestro debe estar personalmente relacionado con Jesús como: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41052565"/>
              </p:ext>
            </p:extLst>
          </p:nvPr>
        </p:nvGraphicFramePr>
        <p:xfrm>
          <a:off x="936811" y="1421471"/>
          <a:ext cx="9076765" cy="4549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315498"/>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El maestro debe conocer la Biblia. </a:t>
            </a:r>
            <a:r>
              <a:rPr lang="es-SV" dirty="0" smtClean="0"/>
              <a:t/>
            </a:r>
            <a:br>
              <a:rPr lang="es-SV" dirty="0" smtClean="0"/>
            </a:br>
            <a:r>
              <a:rPr lang="es-SV" dirty="0" smtClean="0"/>
              <a:t>Él </a:t>
            </a:r>
            <a:r>
              <a:rPr lang="es-SV" dirty="0"/>
              <a:t>o ella debe: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12128992"/>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238358"/>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smtClean="0"/>
              <a:t>Testimonios </a:t>
            </a:r>
            <a:r>
              <a:rPr lang="es-SV" sz="2800" dirty="0"/>
              <a:t>para la iglesia, </a:t>
            </a:r>
            <a:r>
              <a:rPr lang="es-SV" sz="2800" dirty="0" smtClean="0"/>
              <a:t/>
            </a:r>
            <a:br>
              <a:rPr lang="es-SV" sz="2800" dirty="0" smtClean="0"/>
            </a:br>
            <a:r>
              <a:rPr lang="es-SV" sz="2800" dirty="0" smtClean="0"/>
              <a:t>t</a:t>
            </a:r>
            <a:r>
              <a:rPr lang="es-SV" sz="2800" dirty="0"/>
              <a:t>. 7, p. </a:t>
            </a:r>
            <a:r>
              <a:rPr lang="es-SV" sz="2800" dirty="0" smtClean="0"/>
              <a:t>71.</a:t>
            </a:r>
            <a:endParaRPr lang="es-SV" sz="2800" dirty="0"/>
          </a:p>
        </p:txBody>
      </p:sp>
      <p:sp>
        <p:nvSpPr>
          <p:cNvPr id="3" name="Marcador de contenido 2"/>
          <p:cNvSpPr>
            <a:spLocks noGrp="1"/>
          </p:cNvSpPr>
          <p:nvPr>
            <p:ph idx="1"/>
          </p:nvPr>
        </p:nvSpPr>
        <p:spPr>
          <a:xfrm>
            <a:off x="2752078" y="1649507"/>
            <a:ext cx="6732581" cy="4742328"/>
          </a:xfrm>
        </p:spPr>
        <p:txBody>
          <a:bodyPr>
            <a:normAutofit/>
          </a:bodyPr>
          <a:lstStyle/>
          <a:p>
            <a:pPr marL="0" indent="0" algn="ctr">
              <a:buNone/>
            </a:pPr>
            <a:r>
              <a:rPr lang="es-SV" sz="5400" i="1" dirty="0">
                <a:latin typeface="Times New Roman" panose="02020603050405020304" pitchFamily="18" charset="0"/>
                <a:cs typeface="Times New Roman" panose="02020603050405020304" pitchFamily="18" charset="0"/>
              </a:rPr>
              <a:t>“Una frase de la Escritura tiene más valor que diez mil ideas o argumentos humanos”</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45128"/>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El maestro debe conocer a sus alumnos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69638859"/>
              </p:ext>
            </p:extLst>
          </p:nvPr>
        </p:nvGraphicFramePr>
        <p:xfrm>
          <a:off x="838200" y="1039906"/>
          <a:ext cx="10515600" cy="5137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825959"/>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La educación, </a:t>
            </a:r>
            <a:r>
              <a:rPr lang="es-SV" sz="2800" dirty="0" smtClean="0"/>
              <a:t/>
            </a:r>
            <a:br>
              <a:rPr lang="es-SV" sz="2800" dirty="0" smtClean="0"/>
            </a:br>
            <a:r>
              <a:rPr lang="es-SV" sz="2800" dirty="0" smtClean="0"/>
              <a:t>cap</a:t>
            </a:r>
            <a:r>
              <a:rPr lang="es-SV" sz="2800" dirty="0"/>
              <a:t>. 8, p. </a:t>
            </a:r>
            <a:r>
              <a:rPr lang="es-SV" sz="2800" dirty="0" smtClean="0"/>
              <a:t>71.</a:t>
            </a:r>
            <a:endParaRPr lang="es-SV" sz="2800" dirty="0"/>
          </a:p>
        </p:txBody>
      </p:sp>
      <p:sp>
        <p:nvSpPr>
          <p:cNvPr id="3" name="Marcador de contenido 2"/>
          <p:cNvSpPr>
            <a:spLocks noGrp="1"/>
          </p:cNvSpPr>
          <p:nvPr>
            <p:ph idx="1"/>
          </p:nvPr>
        </p:nvSpPr>
        <p:spPr>
          <a:xfrm>
            <a:off x="2752078" y="1317812"/>
            <a:ext cx="6876016" cy="5074023"/>
          </a:xfrm>
        </p:spPr>
        <p:txBody>
          <a:bodyPr>
            <a:normAutofit fontScale="70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“El que trata de transformar a la humanidad, debe comprender a la humanidad. Solo por la compasión, la fe y el amor, pueden ser alcanzados y elevados los seres humanos. En esto Cristo se revela como el Maestro de los maestros: De todos los que alguna vez vivieran en la tierra, </a:t>
            </a:r>
            <a:r>
              <a:rPr lang="es-SV" sz="5400" i="1" dirty="0" smtClean="0">
                <a:latin typeface="Times New Roman" panose="02020603050405020304" pitchFamily="18" charset="0"/>
                <a:cs typeface="Times New Roman" panose="02020603050405020304" pitchFamily="18" charset="0"/>
              </a:rPr>
              <a:t>solamente </a:t>
            </a:r>
            <a:r>
              <a:rPr lang="es-SV" sz="5400" i="1" dirty="0">
                <a:latin typeface="Times New Roman" panose="02020603050405020304" pitchFamily="18" charset="0"/>
                <a:cs typeface="Times New Roman" panose="02020603050405020304" pitchFamily="18" charset="0"/>
              </a:rPr>
              <a:t>él posee una perfecta comprensión del alma </a:t>
            </a:r>
            <a:r>
              <a:rPr lang="es-SV" sz="5400" i="1" dirty="0" smtClean="0">
                <a:latin typeface="Times New Roman" panose="02020603050405020304" pitchFamily="18" charset="0"/>
                <a:cs typeface="Times New Roman" panose="02020603050405020304" pitchFamily="18" charset="0"/>
              </a:rPr>
              <a:t>humana</a:t>
            </a:r>
            <a:r>
              <a:rPr lang="es-SV" sz="5400" i="1" dirty="0">
                <a:latin typeface="Times New Roman" panose="02020603050405020304" pitchFamily="18" charset="0"/>
                <a:cs typeface="Times New Roman" panose="02020603050405020304" pitchFamily="18" charset="0"/>
              </a:rPr>
              <a:t>”</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22993"/>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smtClean="0"/>
              <a:t>Testimonios </a:t>
            </a:r>
            <a:r>
              <a:rPr lang="es-SV" sz="2800" dirty="0"/>
              <a:t>para la iglesia, </a:t>
            </a:r>
            <a:r>
              <a:rPr lang="es-SV" sz="2800" dirty="0" smtClean="0"/>
              <a:t/>
            </a:r>
            <a:br>
              <a:rPr lang="es-SV" sz="2800" dirty="0" smtClean="0"/>
            </a:br>
            <a:r>
              <a:rPr lang="es-SV" sz="2800" dirty="0" smtClean="0"/>
              <a:t>t</a:t>
            </a:r>
            <a:r>
              <a:rPr lang="es-SV" sz="2800" dirty="0"/>
              <a:t>. </a:t>
            </a:r>
            <a:r>
              <a:rPr lang="es-SV" sz="2800" dirty="0" smtClean="0"/>
              <a:t>4, </a:t>
            </a:r>
            <a:r>
              <a:rPr lang="es-SV" sz="2800" dirty="0"/>
              <a:t>p. </a:t>
            </a:r>
            <a:r>
              <a:rPr lang="es-SV" sz="2800" dirty="0" smtClean="0"/>
              <a:t>73.</a:t>
            </a:r>
            <a:endParaRPr lang="es-SV" sz="2800" dirty="0"/>
          </a:p>
        </p:txBody>
      </p:sp>
      <p:sp>
        <p:nvSpPr>
          <p:cNvPr id="3" name="Marcador de contenido 2"/>
          <p:cNvSpPr>
            <a:spLocks noGrp="1"/>
          </p:cNvSpPr>
          <p:nvPr>
            <p:ph idx="1"/>
          </p:nvPr>
        </p:nvSpPr>
        <p:spPr>
          <a:xfrm>
            <a:off x="2752078" y="1425388"/>
            <a:ext cx="6732581" cy="4966447"/>
          </a:xfrm>
        </p:spPr>
        <p:txBody>
          <a:bodyPr>
            <a:normAutofit/>
          </a:bodyPr>
          <a:lstStyle/>
          <a:p>
            <a:pPr marL="0" indent="0" algn="ctr">
              <a:buNone/>
            </a:pPr>
            <a:r>
              <a:rPr lang="es-SV" sz="5400" i="1" dirty="0">
                <a:latin typeface="Times New Roman" panose="02020603050405020304" pitchFamily="18" charset="0"/>
                <a:cs typeface="Times New Roman" panose="02020603050405020304" pitchFamily="18" charset="0"/>
              </a:rPr>
              <a:t>“Todos </a:t>
            </a:r>
            <a:r>
              <a:rPr lang="es-SV" sz="5400" i="1" dirty="0" smtClean="0">
                <a:latin typeface="Times New Roman" panose="02020603050405020304" pitchFamily="18" charset="0"/>
                <a:cs typeface="Times New Roman" panose="02020603050405020304" pitchFamily="18" charset="0"/>
              </a:rPr>
              <a:t>necesitamos </a:t>
            </a:r>
            <a:r>
              <a:rPr lang="es-SV" sz="5400" i="1" dirty="0">
                <a:latin typeface="Times New Roman" panose="02020603050405020304" pitchFamily="18" charset="0"/>
                <a:cs typeface="Times New Roman" panose="02020603050405020304" pitchFamily="18" charset="0"/>
              </a:rPr>
              <a:t>estudiar el carácter y los modales para saber tratar cuidadosamente con los diferentes </a:t>
            </a:r>
            <a:r>
              <a:rPr lang="es-SV" sz="5400" i="1" dirty="0" smtClean="0">
                <a:latin typeface="Times New Roman" panose="02020603050405020304" pitchFamily="18" charset="0"/>
                <a:cs typeface="Times New Roman" panose="02020603050405020304" pitchFamily="18" charset="0"/>
              </a:rPr>
              <a:t>intelectos </a:t>
            </a:r>
            <a:r>
              <a:rPr lang="es-SV" sz="5400" i="1" dirty="0">
                <a:latin typeface="Times New Roman" panose="02020603050405020304" pitchFamily="18" charset="0"/>
                <a:cs typeface="Times New Roman" panose="02020603050405020304" pitchFamily="18" charset="0"/>
              </a:rPr>
              <a:t>[...]”</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852474"/>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Building </a:t>
            </a:r>
            <a:r>
              <a:rPr lang="en-US" sz="2800" dirty="0"/>
              <a:t>Better Sabbath Schools, </a:t>
            </a:r>
            <a:r>
              <a:rPr lang="en-US" sz="2800" dirty="0" smtClean="0"/>
              <a:t/>
            </a:r>
            <a:br>
              <a:rPr lang="en-US" sz="2800" dirty="0" smtClean="0"/>
            </a:br>
            <a:r>
              <a:rPr lang="en-US" sz="2800" dirty="0" smtClean="0"/>
              <a:t>p</a:t>
            </a:r>
            <a:r>
              <a:rPr lang="en-US" sz="2800" dirty="0"/>
              <a:t>. </a:t>
            </a:r>
            <a:r>
              <a:rPr lang="en-US" sz="2800" dirty="0" smtClean="0"/>
              <a:t>108.</a:t>
            </a:r>
            <a:endParaRPr lang="es-SV" sz="2800" dirty="0"/>
          </a:p>
        </p:txBody>
      </p:sp>
      <p:sp>
        <p:nvSpPr>
          <p:cNvPr id="3" name="Marcador de contenido 2"/>
          <p:cNvSpPr>
            <a:spLocks noGrp="1"/>
          </p:cNvSpPr>
          <p:nvPr>
            <p:ph idx="1"/>
          </p:nvPr>
        </p:nvSpPr>
        <p:spPr>
          <a:xfrm>
            <a:off x="2456329" y="1317810"/>
            <a:ext cx="7368989" cy="4796399"/>
          </a:xfrm>
        </p:spPr>
        <p:txBody>
          <a:bodyPr>
            <a:noAutofit/>
          </a:bodyPr>
          <a:lstStyle/>
          <a:p>
            <a:pPr marL="0" indent="0" algn="ctr">
              <a:buNone/>
            </a:pPr>
            <a:r>
              <a:rPr lang="es-SV" sz="4400" dirty="0">
                <a:latin typeface="Times New Roman" panose="02020603050405020304" pitchFamily="18" charset="0"/>
                <a:cs typeface="Times New Roman" panose="02020603050405020304" pitchFamily="18" charset="0"/>
              </a:rPr>
              <a:t>“Debemos conocer a las personas que </a:t>
            </a:r>
            <a:r>
              <a:rPr lang="es-SV" sz="4400" dirty="0" smtClean="0">
                <a:latin typeface="Times New Roman" panose="02020603050405020304" pitchFamily="18" charset="0"/>
                <a:cs typeface="Times New Roman" panose="02020603050405020304" pitchFamily="18" charset="0"/>
              </a:rPr>
              <a:t>enseñamos</a:t>
            </a:r>
            <a:r>
              <a:rPr lang="es-SV" sz="4400" dirty="0">
                <a:latin typeface="Times New Roman" panose="02020603050405020304" pitchFamily="18" charset="0"/>
                <a:cs typeface="Times New Roman" panose="02020603050405020304" pitchFamily="18" charset="0"/>
              </a:rPr>
              <a:t>. Debemos entender los procesos mentales: qué atrae, qué repele; el sencillo y delicado </a:t>
            </a:r>
            <a:r>
              <a:rPr lang="es-SV" sz="4400" dirty="0" smtClean="0">
                <a:latin typeface="Times New Roman" panose="02020603050405020304" pitchFamily="18" charset="0"/>
                <a:cs typeface="Times New Roman" panose="02020603050405020304" pitchFamily="18" charset="0"/>
              </a:rPr>
              <a:t>proceso </a:t>
            </a:r>
            <a:r>
              <a:rPr lang="es-SV" sz="4400" dirty="0">
                <a:latin typeface="Times New Roman" panose="02020603050405020304" pitchFamily="18" charset="0"/>
                <a:cs typeface="Times New Roman" panose="02020603050405020304" pitchFamily="18" charset="0"/>
              </a:rPr>
              <a:t>por medio del cual la mente obra para hacer suya una nueva verdad”</a:t>
            </a:r>
            <a:endParaRPr lang="es-SV" sz="44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57021"/>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a:t>Entregarse totalmente al magisterio</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3659708241"/>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Those Treasured Hours, </a:t>
            </a:r>
            <a:r>
              <a:rPr lang="en-US" sz="2800" dirty="0" smtClean="0"/>
              <a:t/>
            </a:r>
            <a:br>
              <a:rPr lang="en-US" sz="2800" dirty="0" smtClean="0"/>
            </a:br>
            <a:r>
              <a:rPr lang="en-US" sz="2800" dirty="0" smtClean="0"/>
              <a:t>p</a:t>
            </a:r>
            <a:r>
              <a:rPr lang="en-US" sz="2800" dirty="0"/>
              <a:t>. 17.</a:t>
            </a:r>
            <a:endParaRPr lang="es-SV" sz="2800" dirty="0"/>
          </a:p>
        </p:txBody>
      </p:sp>
      <p:sp>
        <p:nvSpPr>
          <p:cNvPr id="3" name="Marcador de contenido 2"/>
          <p:cNvSpPr>
            <a:spLocks noGrp="1"/>
          </p:cNvSpPr>
          <p:nvPr>
            <p:ph idx="1"/>
          </p:nvPr>
        </p:nvSpPr>
        <p:spPr>
          <a:xfrm>
            <a:off x="2456329" y="1317810"/>
            <a:ext cx="7368989" cy="4796399"/>
          </a:xfrm>
        </p:spPr>
        <p:txBody>
          <a:bodyPr>
            <a:noAutofit/>
          </a:bodyPr>
          <a:lstStyle/>
          <a:p>
            <a:pPr marL="0" indent="0" algn="ctr">
              <a:buNone/>
            </a:pPr>
            <a:r>
              <a:rPr lang="es-SV" sz="4000" dirty="0">
                <a:latin typeface="Times New Roman" panose="02020603050405020304" pitchFamily="18" charset="0"/>
                <a:cs typeface="Times New Roman" panose="02020603050405020304" pitchFamily="18" charset="0"/>
              </a:rPr>
              <a:t>“El don de la enseñanza debería ser cultivado. La enseñanza no es un don innato. En cierto sentido es un don para obtenerlo "por esfuerzo propio". Aunque los dones de la enseñanza se heredan, los mismos deben ser cultivados, si se desean que tengan </a:t>
            </a:r>
            <a:r>
              <a:rPr lang="es-SV" sz="4000" dirty="0" smtClean="0">
                <a:latin typeface="Times New Roman" panose="02020603050405020304" pitchFamily="18" charset="0"/>
                <a:cs typeface="Times New Roman" panose="02020603050405020304" pitchFamily="18" charset="0"/>
              </a:rPr>
              <a:t>alguna </a:t>
            </a:r>
            <a:r>
              <a:rPr lang="es-SV" sz="4000" dirty="0">
                <a:latin typeface="Times New Roman" panose="02020603050405020304" pitchFamily="18" charset="0"/>
                <a:cs typeface="Times New Roman" panose="02020603050405020304" pitchFamily="18" charset="0"/>
              </a:rPr>
              <a:t>utilidad”</a:t>
            </a:r>
            <a:endParaRPr lang="es-SV" sz="4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31360"/>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ítulo 1"/>
          <p:cNvSpPr>
            <a:spLocks noGrp="1"/>
          </p:cNvSpPr>
          <p:nvPr>
            <p:ph type="ctrTitle"/>
          </p:nvPr>
        </p:nvSpPr>
        <p:spPr/>
        <p:txBody>
          <a:bodyPr/>
          <a:lstStyle/>
          <a:p>
            <a:endParaRPr lang="es-SV"/>
          </a:p>
        </p:txBody>
      </p:sp>
      <p:sp>
        <p:nvSpPr>
          <p:cNvPr id="3" name="Subtítulo 2"/>
          <p:cNvSpPr>
            <a:spLocks noGrp="1"/>
          </p:cNvSpPr>
          <p:nvPr>
            <p:ph type="subTitle" idx="1"/>
          </p:nvPr>
        </p:nvSpPr>
        <p:spPr/>
        <p:txBody>
          <a:bodyPr/>
          <a:lstStyle/>
          <a:p>
            <a:endParaRPr lang="es-SV"/>
          </a:p>
        </p:txBody>
      </p:sp>
      <p:pic>
        <p:nvPicPr>
          <p:cNvPr id="6" name="Imagen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686194">
            <a:off x="352951" y="1777594"/>
            <a:ext cx="2342095" cy="3030947"/>
          </a:xfrm>
          <a:prstGeom prst="rect">
            <a:avLst/>
          </a:prstGeom>
        </p:spPr>
      </p:pic>
    </p:spTree>
    <p:extLst>
      <p:ext uri="{BB962C8B-B14F-4D97-AF65-F5344CB8AC3E}">
        <p14:creationId xmlns:p14="http://schemas.microsoft.com/office/powerpoint/2010/main" val="2649949513"/>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Principles of Teaching for </a:t>
            </a:r>
            <a:r>
              <a:rPr lang="en-US" sz="2800" dirty="0"/>
              <a:t>Christian Teachers, </a:t>
            </a:r>
            <a:r>
              <a:rPr lang="en-US" sz="2800" dirty="0" smtClean="0"/>
              <a:t/>
            </a:r>
            <a:br>
              <a:rPr lang="en-US" sz="2800" dirty="0" smtClean="0"/>
            </a:br>
            <a:r>
              <a:rPr lang="en-US" sz="2800" dirty="0" smtClean="0"/>
              <a:t>p</a:t>
            </a:r>
            <a:r>
              <a:rPr lang="en-US" sz="2800" dirty="0"/>
              <a:t>. 335.</a:t>
            </a:r>
            <a:endParaRPr lang="es-SV" sz="2800" dirty="0"/>
          </a:p>
        </p:txBody>
      </p:sp>
      <p:sp>
        <p:nvSpPr>
          <p:cNvPr id="3" name="Marcador de contenido 2"/>
          <p:cNvSpPr>
            <a:spLocks noGrp="1"/>
          </p:cNvSpPr>
          <p:nvPr>
            <p:ph idx="1"/>
          </p:nvPr>
        </p:nvSpPr>
        <p:spPr>
          <a:xfrm>
            <a:off x="2456329" y="1317810"/>
            <a:ext cx="7368989" cy="4796399"/>
          </a:xfrm>
        </p:spPr>
        <p:txBody>
          <a:bodyPr>
            <a:noAutofit/>
          </a:bodyPr>
          <a:lstStyle/>
          <a:p>
            <a:pPr marL="0" indent="0" algn="ctr">
              <a:buNone/>
            </a:pPr>
            <a:r>
              <a:rPr lang="es-SV" sz="6600" dirty="0">
                <a:latin typeface="Times New Roman" panose="02020603050405020304" pitchFamily="18" charset="0"/>
                <a:cs typeface="Times New Roman" panose="02020603050405020304" pitchFamily="18" charset="0"/>
              </a:rPr>
              <a:t>“La enseñanza es un arte que debe ser </a:t>
            </a:r>
            <a:r>
              <a:rPr lang="es-SV" sz="6600" dirty="0" smtClean="0">
                <a:latin typeface="Times New Roman" panose="02020603050405020304" pitchFamily="18" charset="0"/>
                <a:cs typeface="Times New Roman" panose="02020603050405020304" pitchFamily="18" charset="0"/>
              </a:rPr>
              <a:t>aprendido</a:t>
            </a:r>
            <a:r>
              <a:rPr lang="es-SV" sz="6600" dirty="0">
                <a:latin typeface="Times New Roman" panose="02020603050405020304" pitchFamily="18" charset="0"/>
                <a:cs typeface="Times New Roman" panose="02020603050405020304" pitchFamily="18" charset="0"/>
              </a:rPr>
              <a:t>”</a:t>
            </a:r>
            <a:endParaRPr lang="es-SV" sz="66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583592"/>
      </p:ext>
    </p:extLst>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El </a:t>
            </a:r>
            <a:r>
              <a:rPr lang="es-SV" dirty="0"/>
              <a:t>maestro debería empeñarse </a:t>
            </a:r>
            <a:r>
              <a:rPr lang="es-SV" dirty="0" smtClean="0"/>
              <a:t>en:</a:t>
            </a:r>
            <a:endParaRPr lang="es-SV"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13221191"/>
              </p:ext>
            </p:extLst>
          </p:nvPr>
        </p:nvGraphicFramePr>
        <p:xfrm>
          <a:off x="838200" y="1313895"/>
          <a:ext cx="5060576"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biblia oració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3316" y="1479331"/>
            <a:ext cx="5743202" cy="3828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86560"/>
      </p:ext>
    </p:extLst>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4, p. 109.</a:t>
            </a:r>
            <a:endParaRPr lang="es-SV" sz="2800" dirty="0"/>
          </a:p>
        </p:txBody>
      </p:sp>
      <p:sp>
        <p:nvSpPr>
          <p:cNvPr id="3" name="Marcador de contenido 2"/>
          <p:cNvSpPr>
            <a:spLocks noGrp="1"/>
          </p:cNvSpPr>
          <p:nvPr>
            <p:ph idx="1"/>
          </p:nvPr>
        </p:nvSpPr>
        <p:spPr>
          <a:xfrm>
            <a:off x="2752078" y="1317812"/>
            <a:ext cx="6876016" cy="5074023"/>
          </a:xfrm>
        </p:spPr>
        <p:txBody>
          <a:bodyPr>
            <a:normAutofit fontScale="85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“El Señor ha hecho amplia </a:t>
            </a:r>
            <a:r>
              <a:rPr lang="es-SV" sz="5400" i="1" dirty="0" smtClean="0">
                <a:latin typeface="Times New Roman" panose="02020603050405020304" pitchFamily="18" charset="0"/>
                <a:cs typeface="Times New Roman" panose="02020603050405020304" pitchFamily="18" charset="0"/>
              </a:rPr>
              <a:t>provisión </a:t>
            </a:r>
            <a:r>
              <a:rPr lang="es-SV" sz="5400" i="1" dirty="0">
                <a:latin typeface="Times New Roman" panose="02020603050405020304" pitchFamily="18" charset="0"/>
                <a:cs typeface="Times New Roman" panose="02020603050405020304" pitchFamily="18" charset="0"/>
              </a:rPr>
              <a:t>para que los maestros tengan mayor </a:t>
            </a:r>
            <a:r>
              <a:rPr lang="es-SV" sz="5400" i="1" dirty="0" smtClean="0">
                <a:latin typeface="Times New Roman" panose="02020603050405020304" pitchFamily="18" charset="0"/>
                <a:cs typeface="Times New Roman" panose="02020603050405020304" pitchFamily="18" charset="0"/>
              </a:rPr>
              <a:t>capacidad </a:t>
            </a:r>
            <a:r>
              <a:rPr lang="es-SV" sz="5400" i="1" dirty="0">
                <a:latin typeface="Times New Roman" panose="02020603050405020304" pitchFamily="18" charset="0"/>
                <a:cs typeface="Times New Roman" panose="02020603050405020304" pitchFamily="18" charset="0"/>
              </a:rPr>
              <a:t>de sábado en sábado, para que puedan enseñar con algún propósito, trabajando para el presente y para la eternidad”</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47110"/>
      </p:ext>
    </p:extLst>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a:t>La vida personal del maestro</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432780898"/>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4000" dirty="0"/>
              <a:t>Emerson </a:t>
            </a:r>
            <a:endParaRPr lang="es-SV" sz="4000" dirty="0"/>
          </a:p>
        </p:txBody>
      </p:sp>
      <p:sp>
        <p:nvSpPr>
          <p:cNvPr id="3" name="Marcador de contenido 2"/>
          <p:cNvSpPr>
            <a:spLocks noGrp="1"/>
          </p:cNvSpPr>
          <p:nvPr>
            <p:ph idx="1"/>
          </p:nvPr>
        </p:nvSpPr>
        <p:spPr>
          <a:xfrm>
            <a:off x="2456329" y="1317810"/>
            <a:ext cx="7368989" cy="4796399"/>
          </a:xfrm>
        </p:spPr>
        <p:txBody>
          <a:bodyPr>
            <a:noAutofit/>
          </a:bodyPr>
          <a:lstStyle/>
          <a:p>
            <a:pPr marL="0" indent="0" algn="ctr">
              <a:buNone/>
            </a:pPr>
            <a:r>
              <a:rPr lang="es-SV" sz="6600" dirty="0">
                <a:latin typeface="Times New Roman" panose="02020603050405020304" pitchFamily="18" charset="0"/>
                <a:cs typeface="Times New Roman" panose="02020603050405020304" pitchFamily="18" charset="0"/>
              </a:rPr>
              <a:t>“Lo que eres [...] retumba tan fuerte que no me deja escuchar lo que dices”</a:t>
            </a:r>
            <a:endParaRPr lang="es-SV" sz="66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28718"/>
      </p:ext>
    </p:extLst>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Principles of Teaching for </a:t>
            </a:r>
            <a:r>
              <a:rPr lang="en-US" sz="2800" dirty="0"/>
              <a:t>Christian Teachers, </a:t>
            </a:r>
            <a:r>
              <a:rPr lang="en-US" sz="2800" dirty="0" smtClean="0"/>
              <a:t/>
            </a:r>
            <a:br>
              <a:rPr lang="en-US" sz="2800" dirty="0" smtClean="0"/>
            </a:br>
            <a:r>
              <a:rPr lang="en-US" sz="2800" dirty="0" smtClean="0"/>
              <a:t>p</a:t>
            </a:r>
            <a:r>
              <a:rPr lang="en-US" sz="2800" dirty="0"/>
              <a:t>. </a:t>
            </a:r>
            <a:r>
              <a:rPr lang="en-US" sz="2800" dirty="0" smtClean="0"/>
              <a:t>79.</a:t>
            </a:r>
            <a:endParaRPr lang="es-SV" sz="2800" dirty="0"/>
          </a:p>
        </p:txBody>
      </p:sp>
      <p:sp>
        <p:nvSpPr>
          <p:cNvPr id="3" name="Marcador de contenido 2"/>
          <p:cNvSpPr>
            <a:spLocks noGrp="1"/>
          </p:cNvSpPr>
          <p:nvPr>
            <p:ph idx="1"/>
          </p:nvPr>
        </p:nvSpPr>
        <p:spPr>
          <a:xfrm>
            <a:off x="2456329" y="1317810"/>
            <a:ext cx="7368989" cy="4796399"/>
          </a:xfrm>
        </p:spPr>
        <p:txBody>
          <a:bodyPr>
            <a:noAutofit/>
          </a:bodyPr>
          <a:lstStyle/>
          <a:p>
            <a:pPr marL="0" indent="0" algn="ctr">
              <a:buNone/>
            </a:pPr>
            <a:r>
              <a:rPr lang="es-SV" sz="5400" dirty="0">
                <a:latin typeface="Times New Roman" panose="02020603050405020304" pitchFamily="18" charset="0"/>
                <a:cs typeface="Times New Roman" panose="02020603050405020304" pitchFamily="18" charset="0"/>
              </a:rPr>
              <a:t>“El maestro puede enseñar un poco mediante lo que dice; pero enseña más mediante lo que hace, y mucho más por lo que él es”</a:t>
            </a:r>
            <a:endParaRPr lang="es-SV" sz="54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83901"/>
      </p:ext>
    </p:extLst>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Características personales</a:t>
            </a:r>
            <a:endParaRPr lang="es-SV"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30265493"/>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328841"/>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348901556"/>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SV" sz="8800" b="1" dirty="0" smtClean="0"/>
              <a:t>Capítulo </a:t>
            </a:r>
            <a:r>
              <a:rPr lang="es-SV" sz="8800" b="1" dirty="0" smtClean="0"/>
              <a:t>7</a:t>
            </a:r>
            <a:endParaRPr lang="es-SV" sz="8800" b="1" dirty="0"/>
          </a:p>
        </p:txBody>
      </p:sp>
      <p:sp>
        <p:nvSpPr>
          <p:cNvPr id="5" name="Subtítulo 4"/>
          <p:cNvSpPr>
            <a:spLocks noGrp="1"/>
          </p:cNvSpPr>
          <p:nvPr>
            <p:ph type="subTitle" idx="1"/>
          </p:nvPr>
        </p:nvSpPr>
        <p:spPr/>
        <p:txBody>
          <a:bodyPr>
            <a:normAutofit/>
          </a:bodyPr>
          <a:lstStyle/>
          <a:p>
            <a:r>
              <a:rPr lang="es-SV" sz="4000" b="1" dirty="0"/>
              <a:t>Elementos </a:t>
            </a:r>
            <a:r>
              <a:rPr lang="es-SV" sz="4000" b="1" dirty="0" smtClean="0"/>
              <a:t>clave </a:t>
            </a:r>
            <a:r>
              <a:rPr lang="es-SV" sz="4000" b="1" dirty="0"/>
              <a:t>en la enseñanza de éxito</a:t>
            </a:r>
            <a:endParaRPr lang="es-SV" sz="4000" b="1" dirty="0"/>
          </a:p>
        </p:txBody>
      </p:sp>
    </p:spTree>
    <p:extLst>
      <p:ext uri="{BB962C8B-B14F-4D97-AF65-F5344CB8AC3E}">
        <p14:creationId xmlns:p14="http://schemas.microsoft.com/office/powerpoint/2010/main" val="485597965"/>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Romanos 12:7 RVC</a:t>
            </a:r>
            <a:endParaRPr lang="es-SV" dirty="0"/>
          </a:p>
        </p:txBody>
      </p:sp>
      <p:sp>
        <p:nvSpPr>
          <p:cNvPr id="3" name="Marcador de contenido 2"/>
          <p:cNvSpPr>
            <a:spLocks noGrp="1"/>
          </p:cNvSpPr>
          <p:nvPr>
            <p:ph idx="1"/>
          </p:nvPr>
        </p:nvSpPr>
        <p:spPr>
          <a:xfrm>
            <a:off x="1739153" y="1335738"/>
            <a:ext cx="8910918" cy="4724680"/>
          </a:xfrm>
        </p:spPr>
        <p:txBody>
          <a:bodyPr>
            <a:noAutofit/>
          </a:bodyPr>
          <a:lstStyle/>
          <a:p>
            <a:pPr marL="0" indent="0" algn="ctr">
              <a:buNone/>
            </a:pPr>
            <a:r>
              <a:rPr lang="es-SV" sz="7200" i="1" dirty="0">
                <a:latin typeface="Times New Roman" panose="02020603050405020304" pitchFamily="18" charset="0"/>
                <a:cs typeface="Times New Roman" panose="02020603050405020304" pitchFamily="18" charset="0"/>
              </a:rPr>
              <a:t>“Si tenemos el don de servicio, sirvamos; si tenemos el don de la enseñanza, enseñemos”</a:t>
            </a:r>
            <a:endParaRPr lang="es-SV" sz="7200" i="1" dirty="0">
              <a:latin typeface="Times New Roman" panose="02020603050405020304" pitchFamily="18" charset="0"/>
              <a:cs typeface="Times New Roman" panose="02020603050405020304" pitchFamily="18" charset="0"/>
            </a:endParaRP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52321"/>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La educación, </a:t>
            </a:r>
            <a:r>
              <a:rPr lang="es-SV" sz="2800" dirty="0" smtClean="0"/>
              <a:t/>
            </a:r>
            <a:br>
              <a:rPr lang="es-SV" sz="2800" dirty="0" smtClean="0"/>
            </a:br>
            <a:r>
              <a:rPr lang="es-SV" sz="2800" dirty="0" smtClean="0"/>
              <a:t>cap</a:t>
            </a:r>
            <a:r>
              <a:rPr lang="es-SV" sz="2800" dirty="0"/>
              <a:t>. 5, pp. 38,39</a:t>
            </a:r>
            <a:endParaRPr lang="es-SV" sz="2800" dirty="0"/>
          </a:p>
        </p:txBody>
      </p:sp>
      <p:sp>
        <p:nvSpPr>
          <p:cNvPr id="3" name="Marcador de contenido 2"/>
          <p:cNvSpPr>
            <a:spLocks noGrp="1"/>
          </p:cNvSpPr>
          <p:nvPr>
            <p:ph idx="1"/>
          </p:nvPr>
        </p:nvSpPr>
        <p:spPr>
          <a:xfrm>
            <a:off x="2752078" y="1144589"/>
            <a:ext cx="6732581" cy="5247246"/>
          </a:xfrm>
        </p:spPr>
        <p:txBody>
          <a:bodyPr>
            <a:normAutofit fontScale="47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“La verdadera educación no consiste en inculcar por la fuerza la instrucción en una mente que no está lista para recibirla. Hay que despertar las facultades mentales, lo mismo que el interés. A esto </a:t>
            </a:r>
            <a:r>
              <a:rPr lang="es-SV" sz="5400" i="1" dirty="0" smtClean="0">
                <a:latin typeface="Times New Roman" panose="02020603050405020304" pitchFamily="18" charset="0"/>
                <a:cs typeface="Times New Roman" panose="02020603050405020304" pitchFamily="18" charset="0"/>
              </a:rPr>
              <a:t>respondía </a:t>
            </a:r>
            <a:r>
              <a:rPr lang="es-SV" sz="5400" i="1" dirty="0">
                <a:latin typeface="Times New Roman" panose="02020603050405020304" pitchFamily="18" charset="0"/>
                <a:cs typeface="Times New Roman" panose="02020603050405020304" pitchFamily="18" charset="0"/>
              </a:rPr>
              <a:t>el método de enseñanza de Dios. El que creó la mente y ordenó sus leyes, dispuso su desarrollo de acuerdo con ellas. En el hogar y el santuario, por medio de los </a:t>
            </a:r>
            <a:r>
              <a:rPr lang="es-SV" sz="5400" i="1" dirty="0" smtClean="0">
                <a:latin typeface="Times New Roman" panose="02020603050405020304" pitchFamily="18" charset="0"/>
                <a:cs typeface="Times New Roman" panose="02020603050405020304" pitchFamily="18" charset="0"/>
              </a:rPr>
              <a:t>elementos </a:t>
            </a:r>
            <a:r>
              <a:rPr lang="es-SV" sz="5400" i="1" dirty="0">
                <a:latin typeface="Times New Roman" panose="02020603050405020304" pitchFamily="18" charset="0"/>
                <a:cs typeface="Times New Roman" panose="02020603050405020304" pitchFamily="18" charset="0"/>
              </a:rPr>
              <a:t>de la naturaleza y el arte, en el trabajo y en las fiestas, en el edificio sagrado y la piedra fundamental, por medio de métodos, ritos y símbolos innumerables, Dios impartió a Israel lecciones que ilustraban sus principios y </a:t>
            </a:r>
            <a:r>
              <a:rPr lang="es-SV" sz="5400" i="1" dirty="0" smtClean="0">
                <a:latin typeface="Times New Roman" panose="02020603050405020304" pitchFamily="18" charset="0"/>
                <a:cs typeface="Times New Roman" panose="02020603050405020304" pitchFamily="18" charset="0"/>
              </a:rPr>
              <a:t>fomentaban </a:t>
            </a:r>
            <a:r>
              <a:rPr lang="es-SV" sz="5400" i="1" dirty="0">
                <a:latin typeface="Times New Roman" panose="02020603050405020304" pitchFamily="18" charset="0"/>
                <a:cs typeface="Times New Roman" panose="02020603050405020304" pitchFamily="18" charset="0"/>
              </a:rPr>
              <a:t>el recuerdo de sus obras maravillosas. Entonces, al surgir cualquier duda, la instrucción dada </a:t>
            </a:r>
            <a:r>
              <a:rPr lang="es-SV" sz="5400" i="1" dirty="0" smtClean="0">
                <a:latin typeface="Times New Roman" panose="02020603050405020304" pitchFamily="18" charset="0"/>
                <a:cs typeface="Times New Roman" panose="02020603050405020304" pitchFamily="18" charset="0"/>
              </a:rPr>
              <a:t>impresionaba </a:t>
            </a:r>
            <a:r>
              <a:rPr lang="es-SV" sz="5400" i="1" dirty="0">
                <a:latin typeface="Times New Roman" panose="02020603050405020304" pitchFamily="18" charset="0"/>
                <a:cs typeface="Times New Roman" panose="02020603050405020304" pitchFamily="18" charset="0"/>
              </a:rPr>
              <a:t>la mente y el corazón”</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61795"/>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E</a:t>
            </a:r>
            <a:r>
              <a:rPr lang="es-SV" dirty="0" smtClean="0"/>
              <a:t>lementos </a:t>
            </a:r>
            <a:r>
              <a:rPr lang="es-SV" dirty="0"/>
              <a:t>fundamentales para una exitosa enseñanza en la Escuela Sabática</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80494984"/>
              </p:ext>
            </p:extLst>
          </p:nvPr>
        </p:nvGraphicFramePr>
        <p:xfrm>
          <a:off x="838199" y="1144589"/>
          <a:ext cx="10515601" cy="5292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623240"/>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SV" dirty="0"/>
              <a:t>Recibir y contestar el llamado a la enseñanza</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2120709846"/>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2 Corintios 5:14</a:t>
            </a:r>
            <a:endParaRPr lang="es-SV" dirty="0"/>
          </a:p>
        </p:txBody>
      </p:sp>
      <p:sp>
        <p:nvSpPr>
          <p:cNvPr id="3" name="Marcador de contenido 2"/>
          <p:cNvSpPr>
            <a:spLocks noGrp="1"/>
          </p:cNvSpPr>
          <p:nvPr>
            <p:ph idx="1"/>
          </p:nvPr>
        </p:nvSpPr>
        <p:spPr>
          <a:xfrm>
            <a:off x="1739153" y="2008094"/>
            <a:ext cx="8910918" cy="4052324"/>
          </a:xfrm>
        </p:spPr>
        <p:txBody>
          <a:bodyPr>
            <a:noAutofit/>
          </a:bodyPr>
          <a:lstStyle/>
          <a:p>
            <a:pPr marL="0" indent="0" algn="ctr">
              <a:buNone/>
            </a:pPr>
            <a:r>
              <a:rPr lang="es-SV" sz="7200" i="1" dirty="0">
                <a:latin typeface="Times New Roman" panose="02020603050405020304" pitchFamily="18" charset="0"/>
                <a:cs typeface="Times New Roman" panose="02020603050405020304" pitchFamily="18" charset="0"/>
              </a:rPr>
              <a:t>“Porque el amor de Cristo nos constriñe”</a:t>
            </a:r>
            <a:endParaRPr lang="es-SV" sz="7200" i="1" dirty="0">
              <a:latin typeface="Times New Roman" panose="02020603050405020304" pitchFamily="18" charset="0"/>
              <a:cs typeface="Times New Roman" panose="02020603050405020304" pitchFamily="18" charset="0"/>
            </a:endParaRP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61224"/>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Mensajes para los jóvenes, </a:t>
            </a:r>
            <a:r>
              <a:rPr lang="es-SV" sz="2800" dirty="0" smtClean="0"/>
              <a:t/>
            </a:r>
            <a:br>
              <a:rPr lang="es-SV" sz="2800" dirty="0" smtClean="0"/>
            </a:br>
            <a:r>
              <a:rPr lang="es-SV" sz="2800" dirty="0" smtClean="0"/>
              <a:t>cap</a:t>
            </a:r>
            <a:r>
              <a:rPr lang="es-SV" sz="2800" dirty="0"/>
              <a:t>. 25, p. </a:t>
            </a:r>
            <a:r>
              <a:rPr lang="es-SV" sz="2800" dirty="0" smtClean="0"/>
              <a:t>70.</a:t>
            </a:r>
            <a:endParaRPr lang="es-SV" sz="2800" dirty="0"/>
          </a:p>
        </p:txBody>
      </p:sp>
      <p:sp>
        <p:nvSpPr>
          <p:cNvPr id="3" name="Marcador de contenido 2"/>
          <p:cNvSpPr>
            <a:spLocks noGrp="1"/>
          </p:cNvSpPr>
          <p:nvPr>
            <p:ph idx="1"/>
          </p:nvPr>
        </p:nvSpPr>
        <p:spPr>
          <a:xfrm>
            <a:off x="2752078" y="2671481"/>
            <a:ext cx="6732581" cy="3720353"/>
          </a:xfrm>
        </p:spPr>
        <p:txBody>
          <a:bodyPr>
            <a:normAutofit/>
          </a:bodyPr>
          <a:lstStyle/>
          <a:p>
            <a:pPr marL="0" indent="0" algn="ctr">
              <a:buNone/>
            </a:pPr>
            <a:r>
              <a:rPr lang="es-SV" sz="5400" i="1" dirty="0">
                <a:latin typeface="Times New Roman" panose="02020603050405020304" pitchFamily="18" charset="0"/>
                <a:cs typeface="Times New Roman" panose="02020603050405020304" pitchFamily="18" charset="0"/>
              </a:rPr>
              <a:t>“Todos sus mandatos son habilitaciones”</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81099"/>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5125</TotalTime>
  <Words>784</Words>
  <Application>Microsoft Office PowerPoint</Application>
  <PresentationFormat>Panorámica</PresentationFormat>
  <Paragraphs>75</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Calibri Light</vt:lpstr>
      <vt:lpstr>Times New Roman</vt:lpstr>
      <vt:lpstr>Tema de Office</vt:lpstr>
      <vt:lpstr>Presentación de PowerPoint</vt:lpstr>
      <vt:lpstr>Presentación de PowerPoint</vt:lpstr>
      <vt:lpstr>Capítulo 7</vt:lpstr>
      <vt:lpstr>Romanos 12:7 RVC</vt:lpstr>
      <vt:lpstr>La educación,  cap. 5, pp. 38,39</vt:lpstr>
      <vt:lpstr>Elementos fundamentales para una exitosa enseñanza en la Escuela Sabática</vt:lpstr>
      <vt:lpstr>Recibir y contestar el llamado a la enseñanza</vt:lpstr>
      <vt:lpstr>2 Corintios 5:14</vt:lpstr>
      <vt:lpstr>Mensajes para los jóvenes,  cap. 25, p. 70.</vt:lpstr>
      <vt:lpstr>Poseer el conocimiento necesario</vt:lpstr>
      <vt:lpstr>El maestro debe estar personalmente relacionado con Jesús como:</vt:lpstr>
      <vt:lpstr>El maestro debe conocer la Biblia.  Él o ella debe:</vt:lpstr>
      <vt:lpstr>Testimonios para la iglesia,  t. 7, p. 71.</vt:lpstr>
      <vt:lpstr>El maestro debe conocer a sus alumnos</vt:lpstr>
      <vt:lpstr>La educación,  cap. 8, p. 71.</vt:lpstr>
      <vt:lpstr>Testimonios para la iglesia,  t. 4, p. 73.</vt:lpstr>
      <vt:lpstr>Building Better Sabbath Schools,  p. 108.</vt:lpstr>
      <vt:lpstr>Entregarse totalmente al magisterio</vt:lpstr>
      <vt:lpstr>Those Treasured Hours,  p. 17.</vt:lpstr>
      <vt:lpstr>Principles of Teaching for Christian Teachers,  p. 335.</vt:lpstr>
      <vt:lpstr>El maestro debería empeñarse en:</vt:lpstr>
      <vt:lpstr>Los mejores consejos sobre la obra de la Escuela Sabática, sec. 4, p. 109.</vt:lpstr>
      <vt:lpstr>La vida personal del maestro</vt:lpstr>
      <vt:lpstr>Emerson </vt:lpstr>
      <vt:lpstr>Principles of Teaching for Christian Teachers,  p. 79.</vt:lpstr>
      <vt:lpstr>Características personales</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VICENTE NAFRI MACHADO AREVALO</dc:creator>
  <cp:lastModifiedBy>VICENTE NAFRI MACHADO AREVALO</cp:lastModifiedBy>
  <cp:revision>160</cp:revision>
  <dcterms:created xsi:type="dcterms:W3CDTF">2016-06-30T17:13:58Z</dcterms:created>
  <dcterms:modified xsi:type="dcterms:W3CDTF">2016-09-18T01:17:48Z</dcterms:modified>
</cp:coreProperties>
</file>