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 id="2147483726" r:id="rId5"/>
    <p:sldMasterId id="2147483739" r:id="rId6"/>
    <p:sldMasterId id="2147483757" r:id="rId7"/>
    <p:sldMasterId id="2147483775" r:id="rId8"/>
    <p:sldMasterId id="2147483787" r:id="rId9"/>
    <p:sldMasterId id="2147483805" r:id="rId10"/>
    <p:sldMasterId id="2147483823" r:id="rId11"/>
  </p:sldMasterIdLst>
  <p:sldIdLst>
    <p:sldId id="303" r:id="rId12"/>
    <p:sldId id="265" r:id="rId13"/>
    <p:sldId id="264" r:id="rId14"/>
    <p:sldId id="270" r:id="rId15"/>
    <p:sldId id="269" r:id="rId16"/>
    <p:sldId id="272" r:id="rId17"/>
    <p:sldId id="278" r:id="rId18"/>
    <p:sldId id="274" r:id="rId19"/>
    <p:sldId id="279" r:id="rId20"/>
    <p:sldId id="277" r:id="rId21"/>
    <p:sldId id="280" r:id="rId22"/>
    <p:sldId id="282" r:id="rId23"/>
    <p:sldId id="292" r:id="rId24"/>
    <p:sldId id="283" r:id="rId25"/>
    <p:sldId id="275" r:id="rId26"/>
    <p:sldId id="298" r:id="rId27"/>
    <p:sldId id="293" r:id="rId28"/>
    <p:sldId id="289" r:id="rId29"/>
    <p:sldId id="284" r:id="rId30"/>
    <p:sldId id="285" r:id="rId31"/>
    <p:sldId id="286" r:id="rId32"/>
    <p:sldId id="288" r:id="rId33"/>
    <p:sldId id="276" r:id="rId34"/>
    <p:sldId id="301" r:id="rId35"/>
    <p:sldId id="290" r:id="rId36"/>
    <p:sldId id="304" r:id="rId37"/>
    <p:sldId id="302" r:id="rId38"/>
    <p:sldId id="306" r:id="rId39"/>
    <p:sldId id="297" r:id="rId40"/>
    <p:sldId id="268" r:id="rId41"/>
    <p:sldId id="294" r:id="rId42"/>
    <p:sldId id="291" r:id="rId43"/>
    <p:sldId id="295" r:id="rId44"/>
    <p:sldId id="299" r:id="rId45"/>
    <p:sldId id="305" r:id="rId4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8600"/>
    <a:srgbClr val="009A00"/>
    <a:srgbClr val="003300"/>
    <a:srgbClr val="D79223"/>
    <a:srgbClr val="EBBA71"/>
    <a:srgbClr val="FFCC89"/>
    <a:srgbClr val="FF9521"/>
    <a:srgbClr val="FF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8.xml"/><Relationship Id="rId5" Type="http://schemas.openxmlformats.org/officeDocument/2006/relationships/tags" Target="../tags/tag10.xml"/><Relationship Id="rId4"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8.xml"/><Relationship Id="rId5" Type="http://schemas.openxmlformats.org/officeDocument/2006/relationships/tags" Target="../tags/tag15.xml"/><Relationship Id="rId4" Type="http://schemas.openxmlformats.org/officeDocument/2006/relationships/tags" Target="../tags/tag14.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8.xml"/><Relationship Id="rId5" Type="http://schemas.openxmlformats.org/officeDocument/2006/relationships/tags" Target="../tags/tag20.xml"/><Relationship Id="rId4" Type="http://schemas.openxmlformats.org/officeDocument/2006/relationships/tags" Target="../tags/tag19.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8.xml"/><Relationship Id="rId4" Type="http://schemas.openxmlformats.org/officeDocument/2006/relationships/tags" Target="../tags/tag3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8.xml"/><Relationship Id="rId5" Type="http://schemas.openxmlformats.org/officeDocument/2006/relationships/tags" Target="../tags/tag58.xml"/><Relationship Id="rId4" Type="http://schemas.openxmlformats.org/officeDocument/2006/relationships/tags" Target="../tags/tag57.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8.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12650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4835649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5583229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321003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7591981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6011894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5047923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42456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178136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61092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448156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custDataLst>
              <p:tags r:id="rId1"/>
            </p:custDataLst>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custDataLst>
              <p:tags r:id="rId3"/>
            </p:custDataLst>
          </p:nvPr>
        </p:nvSpPr>
        <p:spPr/>
        <p:txBody>
          <a:bodyPr/>
          <a:lstStyle/>
          <a:p>
            <a:fld id="{A9C56E81-97E4-4572-B6E3-1E0BA409380B}" type="datetime1">
              <a:rPr lang="es-CO" smtClean="0"/>
              <a:t>05/02/2022</a:t>
            </a:fld>
            <a:endParaRPr lang="es-ES"/>
          </a:p>
        </p:txBody>
      </p:sp>
      <p:sp>
        <p:nvSpPr>
          <p:cNvPr id="5" name="4 Marcador de pie de página"/>
          <p:cNvSpPr>
            <a:spLocks noGrp="1"/>
          </p:cNvSpPr>
          <p:nvPr>
            <p:ph type="ftr" sz="quarter" idx="11"/>
            <p:custDataLst>
              <p:tags r:id="rId4"/>
            </p:custDataLst>
          </p:nvPr>
        </p:nvSpPr>
        <p:spPr/>
        <p:txBody>
          <a:bodyPr/>
          <a:lstStyle/>
          <a:p>
            <a:endParaRPr lang="es-ES"/>
          </a:p>
        </p:txBody>
      </p:sp>
      <p:sp>
        <p:nvSpPr>
          <p:cNvPr id="6" name="5 Marcador de número de diapositiva"/>
          <p:cNvSpPr>
            <a:spLocks noGrp="1"/>
          </p:cNvSpPr>
          <p:nvPr>
            <p:ph type="sldNum" sz="quarter" idx="12"/>
            <p:custDataLst>
              <p:tags r:id="rId5"/>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166872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1323445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p:txBody>
          <a:bodyPr/>
          <a:lstStyle/>
          <a:p>
            <a:r>
              <a:rPr lang="es-ES"/>
              <a:t>Haga clic para modificar el estilo de título del patrón</a:t>
            </a:r>
          </a:p>
        </p:txBody>
      </p:sp>
      <p:sp>
        <p:nvSpPr>
          <p:cNvPr id="3" name="2 Marcador de contenido"/>
          <p:cNvSpPr>
            <a:spLocks noGrp="1"/>
          </p:cNvSpPr>
          <p:nvPr>
            <p:ph idx="1"/>
            <p:custDataLst>
              <p:tags r:id="rId2"/>
            </p:custDataLst>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custDataLst>
              <p:tags r:id="rId3"/>
            </p:custDataLst>
          </p:nvPr>
        </p:nvSpPr>
        <p:spPr/>
        <p:txBody>
          <a:bodyPr/>
          <a:lstStyle/>
          <a:p>
            <a:fld id="{C461048F-E986-4A42-954B-EDDD136BB577}" type="datetime1">
              <a:rPr lang="es-CO" smtClean="0"/>
              <a:t>05/02/2022</a:t>
            </a:fld>
            <a:endParaRPr lang="es-ES"/>
          </a:p>
        </p:txBody>
      </p:sp>
      <p:sp>
        <p:nvSpPr>
          <p:cNvPr id="5" name="4 Marcador de pie de página"/>
          <p:cNvSpPr>
            <a:spLocks noGrp="1"/>
          </p:cNvSpPr>
          <p:nvPr>
            <p:ph type="ftr" sz="quarter" idx="11"/>
            <p:custDataLst>
              <p:tags r:id="rId4"/>
            </p:custDataLst>
          </p:nvPr>
        </p:nvSpPr>
        <p:spPr/>
        <p:txBody>
          <a:bodyPr/>
          <a:lstStyle/>
          <a:p>
            <a:endParaRPr lang="es-ES"/>
          </a:p>
        </p:txBody>
      </p:sp>
      <p:sp>
        <p:nvSpPr>
          <p:cNvPr id="6" name="5 Marcador de número de diapositiva"/>
          <p:cNvSpPr>
            <a:spLocks noGrp="1"/>
          </p:cNvSpPr>
          <p:nvPr>
            <p:ph type="sldNum" sz="quarter" idx="12"/>
            <p:custDataLst>
              <p:tags r:id="rId5"/>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39102022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a:xfrm>
            <a:off x="722313" y="4406902"/>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custDataLst>
              <p:tags r:id="rId3"/>
            </p:custDataLst>
          </p:nvPr>
        </p:nvSpPr>
        <p:spPr/>
        <p:txBody>
          <a:bodyPr/>
          <a:lstStyle/>
          <a:p>
            <a:fld id="{DD619582-74C6-4EAE-AEFE-E924470EE9EA}" type="datetime1">
              <a:rPr lang="es-CO" smtClean="0"/>
              <a:t>05/02/2022</a:t>
            </a:fld>
            <a:endParaRPr lang="es-ES"/>
          </a:p>
        </p:txBody>
      </p:sp>
      <p:sp>
        <p:nvSpPr>
          <p:cNvPr id="5" name="4 Marcador de pie de página"/>
          <p:cNvSpPr>
            <a:spLocks noGrp="1"/>
          </p:cNvSpPr>
          <p:nvPr>
            <p:ph type="ftr" sz="quarter" idx="11"/>
            <p:custDataLst>
              <p:tags r:id="rId4"/>
            </p:custDataLst>
          </p:nvPr>
        </p:nvSpPr>
        <p:spPr/>
        <p:txBody>
          <a:bodyPr/>
          <a:lstStyle/>
          <a:p>
            <a:endParaRPr lang="es-ES"/>
          </a:p>
        </p:txBody>
      </p:sp>
      <p:sp>
        <p:nvSpPr>
          <p:cNvPr id="6" name="5 Marcador de número de diapositiva"/>
          <p:cNvSpPr>
            <a:spLocks noGrp="1"/>
          </p:cNvSpPr>
          <p:nvPr>
            <p:ph type="sldNum" sz="quarter" idx="12"/>
            <p:custDataLst>
              <p:tags r:id="rId5"/>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2948537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p:txBody>
          <a:bodyPr/>
          <a:lstStyle/>
          <a:p>
            <a:r>
              <a:rPr lang="es-ES"/>
              <a:t>Haga clic para modificar el estilo de título del patrón</a:t>
            </a:r>
          </a:p>
        </p:txBody>
      </p:sp>
      <p:sp>
        <p:nvSpPr>
          <p:cNvPr id="3" name="2 Marcador de contenido"/>
          <p:cNvSpPr>
            <a:spLocks noGrp="1"/>
          </p:cNvSpPr>
          <p:nvPr>
            <p:ph sz="half" idx="1"/>
            <p:custDataLst>
              <p:tags r:id="rId2"/>
            </p:custDataLst>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custDataLst>
              <p:tags r:id="rId3"/>
            </p:custDataLst>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custDataLst>
              <p:tags r:id="rId4"/>
            </p:custDataLst>
          </p:nvPr>
        </p:nvSpPr>
        <p:spPr/>
        <p:txBody>
          <a:bodyPr/>
          <a:lstStyle/>
          <a:p>
            <a:fld id="{E5FC0B48-6E56-4BA3-A275-1F83592BC673}" type="datetime1">
              <a:rPr lang="es-CO" smtClean="0"/>
              <a:t>05/02/2022</a:t>
            </a:fld>
            <a:endParaRPr lang="es-ES"/>
          </a:p>
        </p:txBody>
      </p:sp>
      <p:sp>
        <p:nvSpPr>
          <p:cNvPr id="6" name="5 Marcador de pie de página"/>
          <p:cNvSpPr>
            <a:spLocks noGrp="1"/>
          </p:cNvSpPr>
          <p:nvPr>
            <p:ph type="ftr" sz="quarter" idx="11"/>
            <p:custDataLst>
              <p:tags r:id="rId5"/>
            </p:custDataLst>
          </p:nvPr>
        </p:nvSpPr>
        <p:spPr/>
        <p:txBody>
          <a:bodyPr/>
          <a:lstStyle/>
          <a:p>
            <a:endParaRPr lang="es-ES"/>
          </a:p>
        </p:txBody>
      </p:sp>
      <p:sp>
        <p:nvSpPr>
          <p:cNvPr id="7" name="6 Marcador de número de diapositiva"/>
          <p:cNvSpPr>
            <a:spLocks noGrp="1"/>
          </p:cNvSpPr>
          <p:nvPr>
            <p:ph type="sldNum" sz="quarter" idx="12"/>
            <p:custDataLst>
              <p:tags r:id="rId6"/>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3300819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custDataLst>
              <p:tags r:id="rId4"/>
            </p:custDataLst>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custDataLst>
              <p:tags r:id="rId5"/>
            </p:custDataLst>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custDataLst>
              <p:tags r:id="rId6"/>
            </p:custDataLst>
          </p:nvPr>
        </p:nvSpPr>
        <p:spPr/>
        <p:txBody>
          <a:bodyPr/>
          <a:lstStyle/>
          <a:p>
            <a:fld id="{6718D222-DD4C-4FD7-BA5F-6066E189D99E}" type="datetime1">
              <a:rPr lang="es-CO" smtClean="0"/>
              <a:t>05/02/2022</a:t>
            </a:fld>
            <a:endParaRPr lang="es-ES"/>
          </a:p>
        </p:txBody>
      </p:sp>
      <p:sp>
        <p:nvSpPr>
          <p:cNvPr id="8" name="7 Marcador de pie de página"/>
          <p:cNvSpPr>
            <a:spLocks noGrp="1"/>
          </p:cNvSpPr>
          <p:nvPr>
            <p:ph type="ftr" sz="quarter" idx="11"/>
            <p:custDataLst>
              <p:tags r:id="rId7"/>
            </p:custDataLst>
          </p:nvPr>
        </p:nvSpPr>
        <p:spPr/>
        <p:txBody>
          <a:bodyPr/>
          <a:lstStyle/>
          <a:p>
            <a:endParaRPr lang="es-ES"/>
          </a:p>
        </p:txBody>
      </p:sp>
      <p:sp>
        <p:nvSpPr>
          <p:cNvPr id="9" name="8 Marcador de número de diapositiva"/>
          <p:cNvSpPr>
            <a:spLocks noGrp="1"/>
          </p:cNvSpPr>
          <p:nvPr>
            <p:ph type="sldNum" sz="quarter" idx="12"/>
            <p:custDataLst>
              <p:tags r:id="rId8"/>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35770497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p:txBody>
          <a:bodyPr/>
          <a:lstStyle/>
          <a:p>
            <a:r>
              <a:rPr lang="es-ES"/>
              <a:t>Haga clic para modificar el estilo de título del patrón</a:t>
            </a:r>
          </a:p>
        </p:txBody>
      </p:sp>
      <p:sp>
        <p:nvSpPr>
          <p:cNvPr id="3" name="2 Marcador de fecha"/>
          <p:cNvSpPr>
            <a:spLocks noGrp="1"/>
          </p:cNvSpPr>
          <p:nvPr>
            <p:ph type="dt" sz="half" idx="10"/>
            <p:custDataLst>
              <p:tags r:id="rId2"/>
            </p:custDataLst>
          </p:nvPr>
        </p:nvSpPr>
        <p:spPr/>
        <p:txBody>
          <a:bodyPr/>
          <a:lstStyle/>
          <a:p>
            <a:fld id="{4B2730A3-182B-452A-9EF7-9C75BDDE7478}" type="datetime1">
              <a:rPr lang="es-CO" smtClean="0"/>
              <a:t>05/02/2022</a:t>
            </a:fld>
            <a:endParaRPr lang="es-ES"/>
          </a:p>
        </p:txBody>
      </p:sp>
      <p:sp>
        <p:nvSpPr>
          <p:cNvPr id="4" name="3 Marcador de pie de página"/>
          <p:cNvSpPr>
            <a:spLocks noGrp="1"/>
          </p:cNvSpPr>
          <p:nvPr>
            <p:ph type="ftr" sz="quarter" idx="11"/>
            <p:custDataLst>
              <p:tags r:id="rId3"/>
            </p:custDataLst>
          </p:nvPr>
        </p:nvSpPr>
        <p:spPr/>
        <p:txBody>
          <a:bodyPr/>
          <a:lstStyle/>
          <a:p>
            <a:endParaRPr lang="es-ES"/>
          </a:p>
        </p:txBody>
      </p:sp>
      <p:sp>
        <p:nvSpPr>
          <p:cNvPr id="5" name="4 Marcador de número de diapositiva"/>
          <p:cNvSpPr>
            <a:spLocks noGrp="1"/>
          </p:cNvSpPr>
          <p:nvPr>
            <p:ph type="sldNum" sz="quarter" idx="12"/>
            <p:custDataLst>
              <p:tags r:id="rId4"/>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36604833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custDataLst>
              <p:tags r:id="rId1"/>
            </p:custDataLst>
          </p:nvPr>
        </p:nvSpPr>
        <p:spPr/>
        <p:txBody>
          <a:bodyPr/>
          <a:lstStyle/>
          <a:p>
            <a:fld id="{0198DC07-186A-484F-8A59-59F6530A441D}" type="datetime1">
              <a:rPr lang="es-CO" smtClean="0"/>
              <a:t>05/02/2022</a:t>
            </a:fld>
            <a:endParaRPr lang="es-ES"/>
          </a:p>
        </p:txBody>
      </p:sp>
      <p:sp>
        <p:nvSpPr>
          <p:cNvPr id="3" name="2 Marcador de pie de página"/>
          <p:cNvSpPr>
            <a:spLocks noGrp="1"/>
          </p:cNvSpPr>
          <p:nvPr>
            <p:ph type="ftr" sz="quarter" idx="11"/>
            <p:custDataLst>
              <p:tags r:id="rId2"/>
            </p:custDataLst>
          </p:nvPr>
        </p:nvSpPr>
        <p:spPr/>
        <p:txBody>
          <a:bodyPr/>
          <a:lstStyle/>
          <a:p>
            <a:endParaRPr lang="es-ES"/>
          </a:p>
        </p:txBody>
      </p:sp>
      <p:sp>
        <p:nvSpPr>
          <p:cNvPr id="4" name="3 Marcador de número de diapositiva"/>
          <p:cNvSpPr>
            <a:spLocks noGrp="1"/>
          </p:cNvSpPr>
          <p:nvPr>
            <p:ph type="sldNum" sz="quarter" idx="12"/>
            <p:custDataLst>
              <p:tags r:id="rId3"/>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40772946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a:xfrm>
            <a:off x="457201"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custDataLst>
              <p:tags r:id="rId2"/>
            </p:custDataLst>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custDataLst>
              <p:tags r:id="rId3"/>
            </p:custDataLst>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custDataLst>
              <p:tags r:id="rId4"/>
            </p:custDataLst>
          </p:nvPr>
        </p:nvSpPr>
        <p:spPr/>
        <p:txBody>
          <a:bodyPr/>
          <a:lstStyle/>
          <a:p>
            <a:fld id="{D4B5115F-D902-4484-8589-4D394B40112B}" type="datetime1">
              <a:rPr lang="es-CO" smtClean="0"/>
              <a:t>05/02/2022</a:t>
            </a:fld>
            <a:endParaRPr lang="es-ES"/>
          </a:p>
        </p:txBody>
      </p:sp>
      <p:sp>
        <p:nvSpPr>
          <p:cNvPr id="6" name="5 Marcador de pie de página"/>
          <p:cNvSpPr>
            <a:spLocks noGrp="1"/>
          </p:cNvSpPr>
          <p:nvPr>
            <p:ph type="ftr" sz="quarter" idx="11"/>
            <p:custDataLst>
              <p:tags r:id="rId5"/>
            </p:custDataLst>
          </p:nvPr>
        </p:nvSpPr>
        <p:spPr/>
        <p:txBody>
          <a:bodyPr/>
          <a:lstStyle/>
          <a:p>
            <a:endParaRPr lang="es-ES"/>
          </a:p>
        </p:txBody>
      </p:sp>
      <p:sp>
        <p:nvSpPr>
          <p:cNvPr id="7" name="6 Marcador de número de diapositiva"/>
          <p:cNvSpPr>
            <a:spLocks noGrp="1"/>
          </p:cNvSpPr>
          <p:nvPr>
            <p:ph type="sldNum" sz="quarter" idx="12"/>
            <p:custDataLst>
              <p:tags r:id="rId6"/>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1753082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custDataLst>
              <p:tags r:id="rId4"/>
            </p:custDataLst>
          </p:nvPr>
        </p:nvSpPr>
        <p:spPr/>
        <p:txBody>
          <a:bodyPr/>
          <a:lstStyle/>
          <a:p>
            <a:fld id="{0E6E6EAA-C034-44A0-8A75-A4B833FAC668}" type="datetime1">
              <a:rPr lang="es-CO" smtClean="0"/>
              <a:t>05/02/2022</a:t>
            </a:fld>
            <a:endParaRPr lang="es-ES"/>
          </a:p>
        </p:txBody>
      </p:sp>
      <p:sp>
        <p:nvSpPr>
          <p:cNvPr id="6" name="5 Marcador de pie de página"/>
          <p:cNvSpPr>
            <a:spLocks noGrp="1"/>
          </p:cNvSpPr>
          <p:nvPr>
            <p:ph type="ftr" sz="quarter" idx="11"/>
            <p:custDataLst>
              <p:tags r:id="rId5"/>
            </p:custDataLst>
          </p:nvPr>
        </p:nvSpPr>
        <p:spPr/>
        <p:txBody>
          <a:bodyPr/>
          <a:lstStyle/>
          <a:p>
            <a:endParaRPr lang="es-ES"/>
          </a:p>
        </p:txBody>
      </p:sp>
      <p:sp>
        <p:nvSpPr>
          <p:cNvPr id="7" name="6 Marcador de número de diapositiva"/>
          <p:cNvSpPr>
            <a:spLocks noGrp="1"/>
          </p:cNvSpPr>
          <p:nvPr>
            <p:ph type="sldNum" sz="quarter" idx="12"/>
            <p:custDataLst>
              <p:tags r:id="rId6"/>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24998660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custDataLst>
              <p:tags r:id="rId1"/>
            </p:custDataLst>
          </p:nvPr>
        </p:nvSpPr>
        <p:spPr/>
        <p:txBody>
          <a:bodyPr/>
          <a:lstStyle/>
          <a:p>
            <a:r>
              <a:rPr lang="es-ES"/>
              <a:t>Haga clic para modificar el estilo de título del patrón</a:t>
            </a:r>
          </a:p>
        </p:txBody>
      </p:sp>
      <p:sp>
        <p:nvSpPr>
          <p:cNvPr id="3" name="2 Marcador de texto vertical"/>
          <p:cNvSpPr>
            <a:spLocks noGrp="1"/>
          </p:cNvSpPr>
          <p:nvPr>
            <p:ph type="body" orient="vert" idx="1"/>
            <p:custDataLst>
              <p:tags r:id="rId2"/>
            </p:custDataLst>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custDataLst>
              <p:tags r:id="rId3"/>
            </p:custDataLst>
          </p:nvPr>
        </p:nvSpPr>
        <p:spPr/>
        <p:txBody>
          <a:bodyPr/>
          <a:lstStyle/>
          <a:p>
            <a:fld id="{8A9AE8FC-8265-4D33-9A0B-AA15624861B3}" type="datetime1">
              <a:rPr lang="es-CO" smtClean="0"/>
              <a:t>05/02/2022</a:t>
            </a:fld>
            <a:endParaRPr lang="es-ES"/>
          </a:p>
        </p:txBody>
      </p:sp>
      <p:sp>
        <p:nvSpPr>
          <p:cNvPr id="5" name="4 Marcador de pie de página"/>
          <p:cNvSpPr>
            <a:spLocks noGrp="1"/>
          </p:cNvSpPr>
          <p:nvPr>
            <p:ph type="ftr" sz="quarter" idx="11"/>
            <p:custDataLst>
              <p:tags r:id="rId4"/>
            </p:custDataLst>
          </p:nvPr>
        </p:nvSpPr>
        <p:spPr/>
        <p:txBody>
          <a:bodyPr/>
          <a:lstStyle/>
          <a:p>
            <a:endParaRPr lang="es-ES"/>
          </a:p>
        </p:txBody>
      </p:sp>
      <p:sp>
        <p:nvSpPr>
          <p:cNvPr id="6" name="5 Marcador de número de diapositiva"/>
          <p:cNvSpPr>
            <a:spLocks noGrp="1"/>
          </p:cNvSpPr>
          <p:nvPr>
            <p:ph type="sldNum" sz="quarter" idx="12"/>
            <p:custDataLst>
              <p:tags r:id="rId5"/>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13484473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custDataLst>
              <p:tags r:id="rId1"/>
            </p:custDataLs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custDataLst>
              <p:tags r:id="rId2"/>
            </p:custDataLst>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custDataLst>
              <p:tags r:id="rId3"/>
            </p:custDataLst>
          </p:nvPr>
        </p:nvSpPr>
        <p:spPr/>
        <p:txBody>
          <a:bodyPr/>
          <a:lstStyle/>
          <a:p>
            <a:fld id="{D5D8D03B-592E-4823-93D9-CB1709F8F49D}" type="datetime1">
              <a:rPr lang="es-CO" smtClean="0"/>
              <a:t>05/02/2022</a:t>
            </a:fld>
            <a:endParaRPr lang="es-ES"/>
          </a:p>
        </p:txBody>
      </p:sp>
      <p:sp>
        <p:nvSpPr>
          <p:cNvPr id="5" name="4 Marcador de pie de página"/>
          <p:cNvSpPr>
            <a:spLocks noGrp="1"/>
          </p:cNvSpPr>
          <p:nvPr>
            <p:ph type="ftr" sz="quarter" idx="11"/>
            <p:custDataLst>
              <p:tags r:id="rId4"/>
            </p:custDataLst>
          </p:nvPr>
        </p:nvSpPr>
        <p:spPr/>
        <p:txBody>
          <a:bodyPr/>
          <a:lstStyle/>
          <a:p>
            <a:endParaRPr lang="es-ES"/>
          </a:p>
        </p:txBody>
      </p:sp>
      <p:sp>
        <p:nvSpPr>
          <p:cNvPr id="6" name="5 Marcador de número de diapositiva"/>
          <p:cNvSpPr>
            <a:spLocks noGrp="1"/>
          </p:cNvSpPr>
          <p:nvPr>
            <p:ph type="sldNum" sz="quarter" idx="12"/>
            <p:custDataLst>
              <p:tags r:id="rId5"/>
            </p:custDataLst>
          </p:nvPr>
        </p:nvSpPr>
        <p:spPr/>
        <p:txBody>
          <a:bodyPr/>
          <a:lstStyle/>
          <a:p>
            <a:fld id="{B66C1AAE-3AC2-4380-9960-8354055D943E}" type="slidenum">
              <a:rPr lang="es-ES" smtClean="0"/>
              <a:pPr/>
              <a:t>‹Nº›</a:t>
            </a:fld>
            <a:endParaRPr lang="es-ES"/>
          </a:p>
        </p:txBody>
      </p:sp>
    </p:spTree>
    <p:extLst>
      <p:ext uri="{BB962C8B-B14F-4D97-AF65-F5344CB8AC3E}">
        <p14:creationId xmlns:p14="http://schemas.microsoft.com/office/powerpoint/2010/main" val="341611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a:xfrm>
            <a:off x="2743973" y="5870576"/>
            <a:ext cx="3932137" cy="377825"/>
          </a:xfrm>
        </p:spPr>
        <p:txBody>
          <a:bodyPr/>
          <a:lstStyle/>
          <a:p>
            <a:endParaRPr lang="es-CO"/>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6296004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5E82031B-012E-49B6-AC6B-3DFECB7EA097}" type="datetime1">
              <a:rPr lang="es-CO" smtClean="0"/>
              <a:t>05/02/2022</a:t>
            </a:fld>
            <a:endParaRPr lang="es-CO" dirty="0"/>
          </a:p>
        </p:txBody>
      </p:sp>
      <p:sp>
        <p:nvSpPr>
          <p:cNvPr id="5" name="Footer Placeholder 4"/>
          <p:cNvSpPr>
            <a:spLocks noGrp="1"/>
          </p:cNvSpPr>
          <p:nvPr>
            <p:ph type="ftr" sz="quarter" idx="11"/>
          </p:nvPr>
        </p:nvSpPr>
        <p:spPr>
          <a:xfrm>
            <a:off x="2743973" y="5870576"/>
            <a:ext cx="3932137" cy="377825"/>
          </a:xfrm>
        </p:spPr>
        <p:txBody>
          <a:bodyPr/>
          <a:lstStyle/>
          <a:p>
            <a:endParaRPr lang="es-CO" dirty="0"/>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0122974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00A4A2-82ED-4C72-ADF0-2D769740E63C}"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40199250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C558BB2-B2AE-4DC9-B5AF-86F0B8FDB458}"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7683842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9FEEE2-82E5-418C-AC30-87AE80F8BF44}" type="datetime1">
              <a:rPr lang="es-CO" smtClean="0"/>
              <a:t>05/02/2022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3633476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4CAA67-3723-479D-97C5-5C36BD179A35}" type="datetime1">
              <a:rPr lang="es-CO" smtClean="0"/>
              <a:t>05/02/2022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171343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B3E6BFA-9ECC-4D9D-8350-BD37F6B9E173}" type="datetime1">
              <a:rPr lang="es-CO" smtClean="0"/>
              <a:t>05/02/2022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262117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8D2B42D6-F3CB-4DCC-B7DF-93A8327945DE}" type="datetime1">
              <a:rPr lang="es-CO" smtClean="0"/>
              <a:t>05/02/2022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204989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EE309F1-2BE7-4ACF-ADEA-DF203E06CBD7}" type="datetime1">
              <a:rPr lang="es-CO" smtClean="0"/>
              <a:t>05/02/2022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714099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AB02DC1-D3F3-4975-B398-0F879F18CC48}" type="datetime1">
              <a:rPr lang="es-CO" smtClean="0"/>
              <a:t>05/02/2022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41170422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343DF3C-ADCF-4AFF-B38A-E2CF31CD0406}" type="datetime1">
              <a:rPr lang="es-CO" smtClean="0"/>
              <a:t>05/02/2022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3098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9146153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C19B180-4DC2-4635-84D7-9A2226D016FA}"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654134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02C8AF5-A17D-4F2D-AE50-58758EB4ECCD}"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8462731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B27D69F-5890-4770-94F2-4E76AC43619C}"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3619779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C626C0A-DC30-47F5-81FE-A9C674008AC0}"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6686971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B5D2E5A-35BD-4682-BEF7-D2762B01D1A0}"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6592261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A14465-24EB-4E7C-8CAB-29F0BD9162B3}"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5967666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A1CA70-F078-4C9E-984D-CD3F3D5A6531}" type="datetime1">
              <a:rPr lang="es-CO" smtClean="0"/>
              <a:t>05/02/2022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4296126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7C3C81FC-F3A0-49A4-8F5E-AC676E450DF7}"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AFFF93CB-DF27-4371-8D05-4C2BA7882F3B}" type="slidenum">
              <a:rPr lang="es-ES" smtClean="0"/>
              <a:pPr>
                <a:defRPr/>
              </a:pPr>
              <a:t>‹Nº›</a:t>
            </a:fld>
            <a:endParaRPr lang="es-ES"/>
          </a:p>
        </p:txBody>
      </p:sp>
    </p:spTree>
    <p:extLst>
      <p:ext uri="{BB962C8B-B14F-4D97-AF65-F5344CB8AC3E}">
        <p14:creationId xmlns:p14="http://schemas.microsoft.com/office/powerpoint/2010/main" val="3112099413"/>
      </p:ext>
    </p:extLst>
  </p:cSld>
  <p:clrMapOvr>
    <a:masterClrMapping/>
  </p:clrMapOvr>
  <p:transition spd="slow">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1E818FA-B1DB-4874-92BA-8700B1E32DA7}"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68DD229-7271-4404-BF80-ABB9DB0273D8}" type="slidenum">
              <a:rPr lang="es-ES" smtClean="0"/>
              <a:pPr>
                <a:defRPr/>
              </a:pPr>
              <a:t>‹Nº›</a:t>
            </a:fld>
            <a:endParaRPr lang="es-ES"/>
          </a:p>
        </p:txBody>
      </p:sp>
    </p:spTree>
    <p:extLst>
      <p:ext uri="{BB962C8B-B14F-4D97-AF65-F5344CB8AC3E}">
        <p14:creationId xmlns:p14="http://schemas.microsoft.com/office/powerpoint/2010/main" val="2561029965"/>
      </p:ext>
    </p:extLst>
  </p:cSld>
  <p:clrMapOvr>
    <a:masterClrMapping/>
  </p:clrMapOvr>
  <p:transition spd="slow">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1627241F-7E0C-4F72-A1C6-A18F3B72BD55}"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656606A-1C22-4E01-B697-C0D77351AF45}" type="slidenum">
              <a:rPr lang="es-ES" smtClean="0"/>
              <a:pPr>
                <a:defRPr/>
              </a:pPr>
              <a:t>‹Nº›</a:t>
            </a:fld>
            <a:endParaRPr lang="es-ES"/>
          </a:p>
        </p:txBody>
      </p:sp>
    </p:spTree>
    <p:extLst>
      <p:ext uri="{BB962C8B-B14F-4D97-AF65-F5344CB8AC3E}">
        <p14:creationId xmlns:p14="http://schemas.microsoft.com/office/powerpoint/2010/main" val="1073120614"/>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5265709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79D67586-A7C0-4ABE-A643-CD2F3A3D5E47}" type="datetime1">
              <a:rPr lang="es-CO" smtClean="0"/>
              <a:t>05/02/2022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9C8BF0D3-D3AF-479A-8A04-7E67032614E3}" type="slidenum">
              <a:rPr lang="es-ES" smtClean="0"/>
              <a:pPr>
                <a:defRPr/>
              </a:pPr>
              <a:t>‹Nº›</a:t>
            </a:fld>
            <a:endParaRPr lang="es-ES"/>
          </a:p>
        </p:txBody>
      </p:sp>
    </p:spTree>
    <p:extLst>
      <p:ext uri="{BB962C8B-B14F-4D97-AF65-F5344CB8AC3E}">
        <p14:creationId xmlns:p14="http://schemas.microsoft.com/office/powerpoint/2010/main" val="2193797815"/>
      </p:ext>
    </p:extLst>
  </p:cSld>
  <p:clrMapOvr>
    <a:masterClrMapping/>
  </p:clrMapOvr>
  <p:transition spd="slow">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BDF41E45-1833-4D48-8FE3-FFE118A48A5E}" type="datetime1">
              <a:rPr lang="es-CO" smtClean="0"/>
              <a:t>05/02/2022</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33B07880-6AF3-416A-A6C3-D2C864DDD389}" type="slidenum">
              <a:rPr lang="es-ES" smtClean="0"/>
              <a:pPr>
                <a:defRPr/>
              </a:pPr>
              <a:t>‹Nº›</a:t>
            </a:fld>
            <a:endParaRPr lang="es-ES"/>
          </a:p>
        </p:txBody>
      </p:sp>
    </p:spTree>
    <p:extLst>
      <p:ext uri="{BB962C8B-B14F-4D97-AF65-F5344CB8AC3E}">
        <p14:creationId xmlns:p14="http://schemas.microsoft.com/office/powerpoint/2010/main" val="2132904643"/>
      </p:ext>
    </p:extLst>
  </p:cSld>
  <p:clrMapOvr>
    <a:masterClrMapping/>
  </p:clrMapOvr>
  <p:transition spd="slow">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pPr>
              <a:defRPr/>
            </a:pPr>
            <a:fld id="{E20849AC-739E-4955-880B-89723CF7B733}" type="datetime1">
              <a:rPr lang="es-CO" smtClean="0"/>
              <a:t>05/02/2022</a:t>
            </a:fld>
            <a:endParaRPr lang="es-ES"/>
          </a:p>
        </p:txBody>
      </p:sp>
      <p:sp>
        <p:nvSpPr>
          <p:cNvPr id="5" name="Footer Placeholder 3"/>
          <p:cNvSpPr>
            <a:spLocks noGrp="1"/>
          </p:cNvSpPr>
          <p:nvPr>
            <p:ph type="ftr" sz="quarter" idx="11"/>
          </p:nvPr>
        </p:nvSpPr>
        <p:spPr/>
        <p:txBody>
          <a:bodyPr/>
          <a:lstStyle/>
          <a:p>
            <a:pPr>
              <a:defRPr/>
            </a:pPr>
            <a:endParaRPr lang="es-ES"/>
          </a:p>
        </p:txBody>
      </p:sp>
      <p:sp>
        <p:nvSpPr>
          <p:cNvPr id="6" name="Slide Number Placeholder 4"/>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8306447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094CCB3A-48D7-4D2D-8D54-44F92B786E0E}" type="datetime1">
              <a:rPr lang="es-CO" smtClean="0"/>
              <a:t>05/02/2022</a:t>
            </a:fld>
            <a:endParaRPr lang="es-ES"/>
          </a:p>
        </p:txBody>
      </p:sp>
      <p:sp>
        <p:nvSpPr>
          <p:cNvPr id="5" name="Footer Placeholder 2"/>
          <p:cNvSpPr>
            <a:spLocks noGrp="1"/>
          </p:cNvSpPr>
          <p:nvPr>
            <p:ph type="ftr" sz="quarter" idx="11"/>
          </p:nvPr>
        </p:nvSpPr>
        <p:spPr/>
        <p:txBody>
          <a:bodyPr/>
          <a:lstStyle/>
          <a:p>
            <a:pPr>
              <a:defRPr/>
            </a:pPr>
            <a:endParaRPr lang="es-ES"/>
          </a:p>
        </p:txBody>
      </p:sp>
      <p:sp>
        <p:nvSpPr>
          <p:cNvPr id="6" name="Slide Number Placeholder 3"/>
          <p:cNvSpPr>
            <a:spLocks noGrp="1"/>
          </p:cNvSpPr>
          <p:nvPr>
            <p:ph type="sldNum" sz="quarter" idx="12"/>
          </p:nvPr>
        </p:nvSpPr>
        <p:spPr/>
        <p:txBody>
          <a:bodyPr/>
          <a:lstStyle/>
          <a:p>
            <a:pPr>
              <a:defRPr/>
            </a:pPr>
            <a:fld id="{EFBDCC7A-5452-4D4D-8DB9-24ABBFEC2670}" type="slidenum">
              <a:rPr lang="es-ES" smtClean="0"/>
              <a:pPr>
                <a:defRPr/>
              </a:pPr>
              <a:t>‹Nº›</a:t>
            </a:fld>
            <a:endParaRPr lang="es-ES"/>
          </a:p>
        </p:txBody>
      </p:sp>
    </p:spTree>
    <p:extLst>
      <p:ext uri="{BB962C8B-B14F-4D97-AF65-F5344CB8AC3E}">
        <p14:creationId xmlns:p14="http://schemas.microsoft.com/office/powerpoint/2010/main" val="2700348025"/>
      </p:ext>
    </p:extLst>
  </p:cSld>
  <p:clrMapOvr>
    <a:masterClrMapping/>
  </p:clrMapOvr>
  <p:transition spd="slow">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pPr>
              <a:defRPr/>
            </a:pPr>
            <a:fld id="{E79B2035-C91F-4DC0-B7AF-5569CC1D1346}" type="datetime1">
              <a:rPr lang="es-CO" smtClean="0"/>
              <a:t>05/02/2022</a:t>
            </a:fld>
            <a:endParaRPr lang="es-ES"/>
          </a:p>
        </p:txBody>
      </p:sp>
      <p:sp>
        <p:nvSpPr>
          <p:cNvPr id="5" name="Footer Placeholder 5"/>
          <p:cNvSpPr>
            <a:spLocks noGrp="1"/>
          </p:cNvSpPr>
          <p:nvPr>
            <p:ph type="ftr" sz="quarter" idx="11"/>
          </p:nvPr>
        </p:nvSpPr>
        <p:spPr/>
        <p:txBody>
          <a:bodyPr/>
          <a:lstStyle/>
          <a:p>
            <a:pPr>
              <a:defRPr/>
            </a:pPr>
            <a:endParaRPr lang="es-ES"/>
          </a:p>
        </p:txBody>
      </p:sp>
      <p:sp>
        <p:nvSpPr>
          <p:cNvPr id="6" name="Slide Number Placeholder 6"/>
          <p:cNvSpPr>
            <a:spLocks noGrp="1"/>
          </p:cNvSpPr>
          <p:nvPr>
            <p:ph type="sldNum" sz="quarter" idx="12"/>
          </p:nvPr>
        </p:nvSpPr>
        <p:spPr/>
        <p:txBody>
          <a:bodyPr/>
          <a:lstStyle/>
          <a:p>
            <a:pPr>
              <a:defRPr/>
            </a:pPr>
            <a:fld id="{76634C75-B10D-4C13-BEB8-5A0CD3B4F985}" type="slidenum">
              <a:rPr lang="es-ES" smtClean="0"/>
              <a:pPr>
                <a:defRPr/>
              </a:pPr>
              <a:t>‹Nº›</a:t>
            </a:fld>
            <a:endParaRPr lang="es-ES"/>
          </a:p>
        </p:txBody>
      </p:sp>
    </p:spTree>
    <p:extLst>
      <p:ext uri="{BB962C8B-B14F-4D97-AF65-F5344CB8AC3E}">
        <p14:creationId xmlns:p14="http://schemas.microsoft.com/office/powerpoint/2010/main" val="2272274460"/>
      </p:ext>
    </p:extLst>
  </p:cSld>
  <p:clrMapOvr>
    <a:masterClrMapping/>
  </p:clrMapOvr>
  <p:transition spd="slow">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BB2D1BF1-FC5E-4C21-B4F4-0723AF1B5105}" type="datetime1">
              <a:rPr lang="es-CO" smtClean="0"/>
              <a:t>05/02/2022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4B1C877F-C044-45DA-90E0-D472CA2A0AF4}" type="slidenum">
              <a:rPr lang="es-ES" smtClean="0"/>
              <a:pPr>
                <a:defRPr/>
              </a:pPr>
              <a:t>‹Nº›</a:t>
            </a:fld>
            <a:endParaRPr lang="es-ES"/>
          </a:p>
        </p:txBody>
      </p:sp>
    </p:spTree>
    <p:extLst>
      <p:ext uri="{BB962C8B-B14F-4D97-AF65-F5344CB8AC3E}">
        <p14:creationId xmlns:p14="http://schemas.microsoft.com/office/powerpoint/2010/main" val="1974509331"/>
      </p:ext>
    </p:extLst>
  </p:cSld>
  <p:clrMapOvr>
    <a:masterClrMapping/>
  </p:clrMapOvr>
  <p:transition spd="slow">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54A7DCE2-239E-4B26-88E6-0B7039C7C25A}" type="datetime1">
              <a:rPr lang="es-CO" smtClean="0"/>
              <a:t>05/02/2022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21665072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E6D9D6A8-9C27-4AC3-B7FE-FE34205BAB95}"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19458969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96794C50-7450-450E-A99A-D5D10B386731}"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338279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B92C307-427A-4DE7-A4A9-A4F42323D615}"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143952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794917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9C88F60-6F5A-4DBB-AA15-233B232B0954}" type="datetime1">
              <a:rPr lang="es-CO" smtClean="0"/>
              <a:t>05/02/2022</a:t>
            </a:fld>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350069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436AA8EA-1001-4697-9586-319EECE68440}" type="datetime1">
              <a:rPr lang="es-CO" smtClean="0"/>
              <a:t>05/02/2022</a:t>
            </a:fld>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9405801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2C376BD3-ABB0-4E82-A659-1FB73F8B7FE6}"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0AEAEC-43A6-40FC-BC76-4830DA8160BF}" type="slidenum">
              <a:rPr lang="es-ES" smtClean="0"/>
              <a:pPr>
                <a:defRPr/>
              </a:pPr>
              <a:t>‹Nº›</a:t>
            </a:fld>
            <a:endParaRPr lang="es-ES"/>
          </a:p>
        </p:txBody>
      </p:sp>
    </p:spTree>
    <p:extLst>
      <p:ext uri="{BB962C8B-B14F-4D97-AF65-F5344CB8AC3E}">
        <p14:creationId xmlns:p14="http://schemas.microsoft.com/office/powerpoint/2010/main" val="315360631"/>
      </p:ext>
    </p:extLst>
  </p:cSld>
  <p:clrMapOvr>
    <a:masterClrMapping/>
  </p:clrMapOvr>
  <p:transition spd="slow">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D74691A4-3A37-4110-BA3F-5C43A65925B5}" type="datetime1">
              <a:rPr lang="es-CO" smtClean="0"/>
              <a:t>05/02/2022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B571FA7-FCE9-439F-B02F-2039A9E31830}" type="slidenum">
              <a:rPr lang="es-ES" smtClean="0"/>
              <a:pPr>
                <a:defRPr/>
              </a:pPr>
              <a:t>‹Nº›</a:t>
            </a:fld>
            <a:endParaRPr lang="es-ES"/>
          </a:p>
        </p:txBody>
      </p:sp>
    </p:spTree>
    <p:extLst>
      <p:ext uri="{BB962C8B-B14F-4D97-AF65-F5344CB8AC3E}">
        <p14:creationId xmlns:p14="http://schemas.microsoft.com/office/powerpoint/2010/main" val="2466582456"/>
      </p:ext>
    </p:extLst>
  </p:cSld>
  <p:clrMapOvr>
    <a:masterClrMapping/>
  </p:clrMapOvr>
  <p:transition spd="slow">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48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10647596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6029356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3084684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27732558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5808638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9238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3E37CF-60CA-4F7E-AC7F-8886A49B619B}" type="datetimeFigureOut">
              <a:rPr lang="es-CO" smtClean="0"/>
              <a:t>05/02/2022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9825719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33559216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11050450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28603074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3661678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6748894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914900" y="19812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914900" y="41148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61378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3E37CF-60CA-4F7E-AC7F-8886A49B619B}" type="datetimeFigureOut">
              <a:rPr lang="es-CO" smtClean="0"/>
              <a:t>05/02/2022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912126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B3E37CF-60CA-4F7E-AC7F-8886A49B619B}" type="datetimeFigureOut">
              <a:rPr lang="es-CO" smtClean="0"/>
              <a:t>05/02/2022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681402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4834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55223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6685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72974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3389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28998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4084004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46280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24778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50179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637204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a:xfrm>
            <a:off x="2743973" y="5870576"/>
            <a:ext cx="3932137" cy="377825"/>
          </a:xfrm>
        </p:spPr>
        <p:txBody>
          <a:bodyPr/>
          <a:lstStyle/>
          <a:p>
            <a:endParaRPr lang="es-CO"/>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89820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456621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203897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610721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022155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3E37CF-60CA-4F7E-AC7F-8886A49B619B}" type="datetimeFigureOut">
              <a:rPr lang="es-CO" smtClean="0"/>
              <a:t>05/02/2022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416490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3E37CF-60CA-4F7E-AC7F-8886A49B619B}" type="datetimeFigureOut">
              <a:rPr lang="es-CO" smtClean="0"/>
              <a:t>05/02/2022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969515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B3E37CF-60CA-4F7E-AC7F-8886A49B619B}" type="datetimeFigureOut">
              <a:rPr lang="es-CO" smtClean="0"/>
              <a:t>05/02/2022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22806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1981884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205865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34431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59037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234214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418065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560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306687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84979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3369266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05/02/2022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a:p>
        </p:txBody>
      </p:sp>
    </p:spTree>
    <p:extLst>
      <p:ext uri="{BB962C8B-B14F-4D97-AF65-F5344CB8AC3E}">
        <p14:creationId xmlns:p14="http://schemas.microsoft.com/office/powerpoint/2010/main" val="2978773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AFFF93CB-DF27-4371-8D05-4C2BA7882F3B}" type="slidenum">
              <a:rPr lang="es-ES" smtClean="0"/>
              <a:pPr>
                <a:defRPr/>
              </a:pPr>
              <a:t>‹Nº›</a:t>
            </a:fld>
            <a:endParaRPr lang="es-ES"/>
          </a:p>
        </p:txBody>
      </p:sp>
    </p:spTree>
    <p:extLst>
      <p:ext uri="{BB962C8B-B14F-4D97-AF65-F5344CB8AC3E}">
        <p14:creationId xmlns:p14="http://schemas.microsoft.com/office/powerpoint/2010/main" val="955602547"/>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68DD229-7271-4404-BF80-ABB9DB0273D8}" type="slidenum">
              <a:rPr lang="es-ES" smtClean="0"/>
              <a:pPr>
                <a:defRPr/>
              </a:pPr>
              <a:t>‹Nº›</a:t>
            </a:fld>
            <a:endParaRPr lang="es-ES"/>
          </a:p>
        </p:txBody>
      </p:sp>
    </p:spTree>
    <p:extLst>
      <p:ext uri="{BB962C8B-B14F-4D97-AF65-F5344CB8AC3E}">
        <p14:creationId xmlns:p14="http://schemas.microsoft.com/office/powerpoint/2010/main" val="419553522"/>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656606A-1C22-4E01-B697-C0D77351AF45}" type="slidenum">
              <a:rPr lang="es-ES" smtClean="0"/>
              <a:pPr>
                <a:defRPr/>
              </a:pPr>
              <a:t>‹Nº›</a:t>
            </a:fld>
            <a:endParaRPr lang="es-ES"/>
          </a:p>
        </p:txBody>
      </p:sp>
    </p:spTree>
    <p:extLst>
      <p:ext uri="{BB962C8B-B14F-4D97-AF65-F5344CB8AC3E}">
        <p14:creationId xmlns:p14="http://schemas.microsoft.com/office/powerpoint/2010/main" val="433868094"/>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9C8BF0D3-D3AF-479A-8A04-7E67032614E3}" type="slidenum">
              <a:rPr lang="es-ES" smtClean="0"/>
              <a:pPr>
                <a:defRPr/>
              </a:pPr>
              <a:t>‹Nº›</a:t>
            </a:fld>
            <a:endParaRPr lang="es-ES"/>
          </a:p>
        </p:txBody>
      </p:sp>
    </p:spTree>
    <p:extLst>
      <p:ext uri="{BB962C8B-B14F-4D97-AF65-F5344CB8AC3E}">
        <p14:creationId xmlns:p14="http://schemas.microsoft.com/office/powerpoint/2010/main" val="51934943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t>05/02/2022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141275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33B07880-6AF3-416A-A6C3-D2C864DDD389}" type="slidenum">
              <a:rPr lang="es-ES" smtClean="0"/>
              <a:pPr>
                <a:defRPr/>
              </a:pPr>
              <a:t>‹Nº›</a:t>
            </a:fld>
            <a:endParaRPr lang="es-ES"/>
          </a:p>
        </p:txBody>
      </p:sp>
    </p:spTree>
    <p:extLst>
      <p:ext uri="{BB962C8B-B14F-4D97-AF65-F5344CB8AC3E}">
        <p14:creationId xmlns:p14="http://schemas.microsoft.com/office/powerpoint/2010/main" val="2473286164"/>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pPr>
              <a:defRPr/>
            </a:pPr>
            <a:endParaRPr lang="es-ES"/>
          </a:p>
        </p:txBody>
      </p:sp>
      <p:sp>
        <p:nvSpPr>
          <p:cNvPr id="5" name="Footer Placeholder 3"/>
          <p:cNvSpPr>
            <a:spLocks noGrp="1"/>
          </p:cNvSpPr>
          <p:nvPr>
            <p:ph type="ftr" sz="quarter" idx="11"/>
          </p:nvPr>
        </p:nvSpPr>
        <p:spPr/>
        <p:txBody>
          <a:bodyPr/>
          <a:lstStyle/>
          <a:p>
            <a:pPr>
              <a:defRPr/>
            </a:pPr>
            <a:endParaRPr lang="es-ES"/>
          </a:p>
        </p:txBody>
      </p:sp>
      <p:sp>
        <p:nvSpPr>
          <p:cNvPr id="6" name="Slide Number Placeholder 4"/>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2645339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s-ES"/>
          </a:p>
        </p:txBody>
      </p:sp>
      <p:sp>
        <p:nvSpPr>
          <p:cNvPr id="5" name="Footer Placeholder 2"/>
          <p:cNvSpPr>
            <a:spLocks noGrp="1"/>
          </p:cNvSpPr>
          <p:nvPr>
            <p:ph type="ftr" sz="quarter" idx="11"/>
          </p:nvPr>
        </p:nvSpPr>
        <p:spPr/>
        <p:txBody>
          <a:bodyPr/>
          <a:lstStyle/>
          <a:p>
            <a:pPr>
              <a:defRPr/>
            </a:pPr>
            <a:endParaRPr lang="es-ES"/>
          </a:p>
        </p:txBody>
      </p:sp>
      <p:sp>
        <p:nvSpPr>
          <p:cNvPr id="6" name="Slide Number Placeholder 3"/>
          <p:cNvSpPr>
            <a:spLocks noGrp="1"/>
          </p:cNvSpPr>
          <p:nvPr>
            <p:ph type="sldNum" sz="quarter" idx="12"/>
          </p:nvPr>
        </p:nvSpPr>
        <p:spPr/>
        <p:txBody>
          <a:bodyPr/>
          <a:lstStyle/>
          <a:p>
            <a:pPr>
              <a:defRPr/>
            </a:pPr>
            <a:fld id="{EFBDCC7A-5452-4D4D-8DB9-24ABBFEC2670}" type="slidenum">
              <a:rPr lang="es-ES" smtClean="0"/>
              <a:pPr>
                <a:defRPr/>
              </a:pPr>
              <a:t>‹Nº›</a:t>
            </a:fld>
            <a:endParaRPr lang="es-ES"/>
          </a:p>
        </p:txBody>
      </p:sp>
    </p:spTree>
    <p:extLst>
      <p:ext uri="{BB962C8B-B14F-4D97-AF65-F5344CB8AC3E}">
        <p14:creationId xmlns:p14="http://schemas.microsoft.com/office/powerpoint/2010/main" val="921362554"/>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pPr>
              <a:defRPr/>
            </a:pPr>
            <a:endParaRPr lang="es-ES"/>
          </a:p>
        </p:txBody>
      </p:sp>
      <p:sp>
        <p:nvSpPr>
          <p:cNvPr id="5" name="Footer Placeholder 5"/>
          <p:cNvSpPr>
            <a:spLocks noGrp="1"/>
          </p:cNvSpPr>
          <p:nvPr>
            <p:ph type="ftr" sz="quarter" idx="11"/>
          </p:nvPr>
        </p:nvSpPr>
        <p:spPr/>
        <p:txBody>
          <a:bodyPr/>
          <a:lstStyle/>
          <a:p>
            <a:pPr>
              <a:defRPr/>
            </a:pPr>
            <a:endParaRPr lang="es-ES"/>
          </a:p>
        </p:txBody>
      </p:sp>
      <p:sp>
        <p:nvSpPr>
          <p:cNvPr id="6" name="Slide Number Placeholder 6"/>
          <p:cNvSpPr>
            <a:spLocks noGrp="1"/>
          </p:cNvSpPr>
          <p:nvPr>
            <p:ph type="sldNum" sz="quarter" idx="12"/>
          </p:nvPr>
        </p:nvSpPr>
        <p:spPr/>
        <p:txBody>
          <a:bodyPr/>
          <a:lstStyle/>
          <a:p>
            <a:pPr>
              <a:defRPr/>
            </a:pPr>
            <a:fld id="{76634C75-B10D-4C13-BEB8-5A0CD3B4F985}" type="slidenum">
              <a:rPr lang="es-ES" smtClean="0"/>
              <a:pPr>
                <a:defRPr/>
              </a:pPr>
              <a:t>‹Nº›</a:t>
            </a:fld>
            <a:endParaRPr lang="es-ES"/>
          </a:p>
        </p:txBody>
      </p:sp>
    </p:spTree>
    <p:extLst>
      <p:ext uri="{BB962C8B-B14F-4D97-AF65-F5344CB8AC3E}">
        <p14:creationId xmlns:p14="http://schemas.microsoft.com/office/powerpoint/2010/main" val="1347329616"/>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4B1C877F-C044-45DA-90E0-D472CA2A0AF4}" type="slidenum">
              <a:rPr lang="es-ES" smtClean="0"/>
              <a:pPr>
                <a:defRPr/>
              </a:pPr>
              <a:t>‹Nº›</a:t>
            </a:fld>
            <a:endParaRPr lang="es-ES"/>
          </a:p>
        </p:txBody>
      </p:sp>
    </p:spTree>
    <p:extLst>
      <p:ext uri="{BB962C8B-B14F-4D97-AF65-F5344CB8AC3E}">
        <p14:creationId xmlns:p14="http://schemas.microsoft.com/office/powerpoint/2010/main" val="991707067"/>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4009291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1833156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71556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3044570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2521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t>05/02/2022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254010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2945379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0AEAEC-43A6-40FC-BC76-4830DA8160BF}" type="slidenum">
              <a:rPr lang="es-ES" smtClean="0"/>
              <a:pPr>
                <a:defRPr/>
              </a:pPr>
              <a:t>‹Nº›</a:t>
            </a:fld>
            <a:endParaRPr lang="es-ES"/>
          </a:p>
        </p:txBody>
      </p:sp>
    </p:spTree>
    <p:extLst>
      <p:ext uri="{BB962C8B-B14F-4D97-AF65-F5344CB8AC3E}">
        <p14:creationId xmlns:p14="http://schemas.microsoft.com/office/powerpoint/2010/main" val="61641055"/>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B571FA7-FCE9-439F-B02F-2039A9E31830}" type="slidenum">
              <a:rPr lang="es-ES" smtClean="0"/>
              <a:pPr>
                <a:defRPr/>
              </a:pPr>
              <a:t>‹Nº›</a:t>
            </a:fld>
            <a:endParaRPr lang="es-ES"/>
          </a:p>
        </p:txBody>
      </p:sp>
    </p:spTree>
    <p:extLst>
      <p:ext uri="{BB962C8B-B14F-4D97-AF65-F5344CB8AC3E}">
        <p14:creationId xmlns:p14="http://schemas.microsoft.com/office/powerpoint/2010/main" val="1157697925"/>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48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1883101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3769582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508793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957145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1412538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3961540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308380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t>05/02/2022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675981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24062687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34159551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33252342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42474858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914900" y="19812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914900" y="41148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2057797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B170432-2074-4F8D-A533-D6E10F908B9E}" type="slidenum">
              <a:rPr lang="es-ES" altLang="es-CO" smtClean="0"/>
              <a:pPr>
                <a:defRPr/>
              </a:pPr>
              <a:t>‹Nº›</a:t>
            </a:fld>
            <a:endParaRPr lang="es-ES" altLang="es-CO"/>
          </a:p>
        </p:txBody>
      </p:sp>
    </p:spTree>
    <p:extLst>
      <p:ext uri="{BB962C8B-B14F-4D97-AF65-F5344CB8AC3E}">
        <p14:creationId xmlns:p14="http://schemas.microsoft.com/office/powerpoint/2010/main" val="429910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24AD4AD-750B-4B85-B2A8-923F94B1E467}" type="slidenum">
              <a:rPr lang="es-ES" altLang="es-CO" smtClean="0"/>
              <a:pPr>
                <a:defRPr/>
              </a:pPr>
              <a:t>‹Nº›</a:t>
            </a:fld>
            <a:endParaRPr lang="es-ES" altLang="es-CO"/>
          </a:p>
        </p:txBody>
      </p:sp>
    </p:spTree>
    <p:extLst>
      <p:ext uri="{BB962C8B-B14F-4D97-AF65-F5344CB8AC3E}">
        <p14:creationId xmlns:p14="http://schemas.microsoft.com/office/powerpoint/2010/main" val="3852163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E4E1321-5555-498B-B108-A4E1FA8719F7}" type="slidenum">
              <a:rPr lang="es-ES" altLang="es-CO" smtClean="0"/>
              <a:pPr>
                <a:defRPr/>
              </a:pPr>
              <a:t>‹Nº›</a:t>
            </a:fld>
            <a:endParaRPr lang="es-ES" altLang="es-CO"/>
          </a:p>
        </p:txBody>
      </p:sp>
    </p:spTree>
    <p:extLst>
      <p:ext uri="{BB962C8B-B14F-4D97-AF65-F5344CB8AC3E}">
        <p14:creationId xmlns:p14="http://schemas.microsoft.com/office/powerpoint/2010/main" val="13644430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5A31BAB4-D1E2-44CA-9ED4-32D76E540AFE}" type="slidenum">
              <a:rPr lang="es-ES" altLang="es-CO" smtClean="0"/>
              <a:pPr>
                <a:defRPr/>
              </a:pPr>
              <a:t>‹Nº›</a:t>
            </a:fld>
            <a:endParaRPr lang="es-ES" altLang="es-CO"/>
          </a:p>
        </p:txBody>
      </p:sp>
    </p:spTree>
    <p:extLst>
      <p:ext uri="{BB962C8B-B14F-4D97-AF65-F5344CB8AC3E}">
        <p14:creationId xmlns:p14="http://schemas.microsoft.com/office/powerpoint/2010/main" val="14856429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61977215-752F-4259-83A6-5D6946246C3A}" type="slidenum">
              <a:rPr lang="es-ES" altLang="es-CO" smtClean="0"/>
              <a:pPr>
                <a:defRPr/>
              </a:pPr>
              <a:t>‹Nº›</a:t>
            </a:fld>
            <a:endParaRPr lang="es-ES" altLang="es-CO"/>
          </a:p>
        </p:txBody>
      </p:sp>
    </p:spTree>
    <p:extLst>
      <p:ext uri="{BB962C8B-B14F-4D97-AF65-F5344CB8AC3E}">
        <p14:creationId xmlns:p14="http://schemas.microsoft.com/office/powerpoint/2010/main" val="404652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936470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989486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44E22FF1-E7AE-4B11-A531-EEE3F0A4DA36}" type="slidenum">
              <a:rPr lang="es-ES" altLang="es-CO" smtClean="0"/>
              <a:pPr>
                <a:defRPr/>
              </a:pPr>
              <a:t>‹Nº›</a:t>
            </a:fld>
            <a:endParaRPr lang="es-ES" altLang="es-CO"/>
          </a:p>
        </p:txBody>
      </p:sp>
    </p:spTree>
    <p:extLst>
      <p:ext uri="{BB962C8B-B14F-4D97-AF65-F5344CB8AC3E}">
        <p14:creationId xmlns:p14="http://schemas.microsoft.com/office/powerpoint/2010/main" val="1555412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205919BD-6361-48EB-AE6C-7D40FA569398}" type="slidenum">
              <a:rPr lang="es-ES" altLang="es-CO" smtClean="0"/>
              <a:pPr>
                <a:defRPr/>
              </a:pPr>
              <a:t>‹Nº›</a:t>
            </a:fld>
            <a:endParaRPr lang="es-ES" altLang="es-CO"/>
          </a:p>
        </p:txBody>
      </p:sp>
    </p:spTree>
    <p:extLst>
      <p:ext uri="{BB962C8B-B14F-4D97-AF65-F5344CB8AC3E}">
        <p14:creationId xmlns:p14="http://schemas.microsoft.com/office/powerpoint/2010/main" val="32478468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A69504F-8A10-4C3E-9FFB-CF208C17CD07}" type="slidenum">
              <a:rPr lang="es-ES" altLang="es-CO" smtClean="0"/>
              <a:pPr>
                <a:defRPr/>
              </a:pPr>
              <a:t>‹Nº›</a:t>
            </a:fld>
            <a:endParaRPr lang="es-ES" altLang="es-CO"/>
          </a:p>
        </p:txBody>
      </p:sp>
    </p:spTree>
    <p:extLst>
      <p:ext uri="{BB962C8B-B14F-4D97-AF65-F5344CB8AC3E}">
        <p14:creationId xmlns:p14="http://schemas.microsoft.com/office/powerpoint/2010/main" val="2943984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2146601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3945349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357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616274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4255289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65145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05/02/2022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699451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BB06D1F3-2D03-4F46-8F34-9C8CF090D1E1}" type="slidenum">
              <a:rPr lang="es-ES" altLang="es-CO" smtClean="0"/>
              <a:pPr>
                <a:defRPr/>
              </a:pPr>
              <a:t>‹Nº›</a:t>
            </a:fld>
            <a:endParaRPr lang="es-ES" altLang="es-CO"/>
          </a:p>
        </p:txBody>
      </p:sp>
    </p:spTree>
    <p:extLst>
      <p:ext uri="{BB962C8B-B14F-4D97-AF65-F5344CB8AC3E}">
        <p14:creationId xmlns:p14="http://schemas.microsoft.com/office/powerpoint/2010/main" val="38691953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0D3D1AFB-3E89-42B2-8EA0-E7935C3DF2A2}" type="slidenum">
              <a:rPr lang="es-ES" altLang="es-CO" smtClean="0"/>
              <a:pPr>
                <a:defRPr/>
              </a:pPr>
              <a:t>‹Nº›</a:t>
            </a:fld>
            <a:endParaRPr lang="es-ES" altLang="es-CO"/>
          </a:p>
        </p:txBody>
      </p:sp>
    </p:spTree>
    <p:extLst>
      <p:ext uri="{BB962C8B-B14F-4D97-AF65-F5344CB8AC3E}">
        <p14:creationId xmlns:p14="http://schemas.microsoft.com/office/powerpoint/2010/main" val="4136849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s-CO" dirty="0"/>
          </a:p>
        </p:txBody>
      </p:sp>
      <p:sp>
        <p:nvSpPr>
          <p:cNvPr id="5" name="Footer Placeholder 4"/>
          <p:cNvSpPr>
            <a:spLocks noGrp="1"/>
          </p:cNvSpPr>
          <p:nvPr>
            <p:ph type="ftr" sz="quarter" idx="11"/>
          </p:nvPr>
        </p:nvSpPr>
        <p:spPr>
          <a:xfrm>
            <a:off x="2743973" y="5870576"/>
            <a:ext cx="3932137" cy="377825"/>
          </a:xfrm>
        </p:spPr>
        <p:txBody>
          <a:bodyPr/>
          <a:lstStyle/>
          <a:p>
            <a:endParaRPr lang="es-CO" dirty="0"/>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3629797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551896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307158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378197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5509295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891828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08071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421050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0.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ags" Target="../tags/tag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8.xml"/><Relationship Id="rId17" Type="http://schemas.openxmlformats.org/officeDocument/2006/relationships/tags" Target="../tags/tag5.xml"/><Relationship Id="rId2" Type="http://schemas.openxmlformats.org/officeDocument/2006/relationships/slideLayout" Target="../slideLayouts/slideLayout110.xml"/><Relationship Id="rId16" Type="http://schemas.openxmlformats.org/officeDocument/2006/relationships/tags" Target="../tags/tag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ags" Target="../tags/tag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ags" Target="../tags/tag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9.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001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C0F8-9208-43A9-9668-CA85F251852E}" type="datetimeFigureOut">
              <a:rPr lang="es-CO" smtClean="0"/>
              <a:t>05/02/2022</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CC834-7256-4EC2-9AD9-81D7F7DED8A2}" type="slidenum">
              <a:rPr lang="es-CO" smtClean="0"/>
              <a:t>‹Nº›</a:t>
            </a:fld>
            <a:endParaRPr lang="es-CO"/>
          </a:p>
        </p:txBody>
      </p:sp>
    </p:spTree>
    <p:extLst>
      <p:ext uri="{BB962C8B-B14F-4D97-AF65-F5344CB8AC3E}">
        <p14:creationId xmlns:p14="http://schemas.microsoft.com/office/powerpoint/2010/main" val="70011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ECF6EB2-8B94-4B47-81F7-5349DA912AD3}" type="datetime1">
              <a:rPr lang="es-CO" smtClean="0"/>
              <a:t>05/02/2022</a:t>
            </a:fld>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819763425"/>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ransition spd="slow">
    <p:wipe dir="r"/>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38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10315102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3E37CF-60CA-4F7E-AC7F-8886A49B619B}" type="datetimeFigureOut">
              <a:rPr lang="es-CO" smtClean="0"/>
              <a:t>05/02/2022</a:t>
            </a:fld>
            <a:endParaRPr lang="es-CO"/>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a:p>
        </p:txBody>
      </p:sp>
    </p:spTree>
    <p:extLst>
      <p:ext uri="{BB962C8B-B14F-4D97-AF65-F5344CB8AC3E}">
        <p14:creationId xmlns:p14="http://schemas.microsoft.com/office/powerpoint/2010/main" val="4616647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3E37CF-60CA-4F7E-AC7F-8886A49B619B}" type="datetimeFigureOut">
              <a:rPr lang="es-CO" smtClean="0"/>
              <a:t>05/02/2022</a:t>
            </a:fld>
            <a:endParaRPr lang="es-CO"/>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a:p>
        </p:txBody>
      </p:sp>
    </p:spTree>
    <p:extLst>
      <p:ext uri="{BB962C8B-B14F-4D97-AF65-F5344CB8AC3E}">
        <p14:creationId xmlns:p14="http://schemas.microsoft.com/office/powerpoint/2010/main" val="237114675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A4A1E99-1303-41B5-9166-D6518B028900}" type="slidenum">
              <a:rPr lang="es-ES" smtClean="0"/>
              <a:pPr>
                <a:defRPr/>
              </a:pPr>
              <a:t>‹Nº›</a:t>
            </a:fld>
            <a:endParaRPr lang="es-ES"/>
          </a:p>
        </p:txBody>
      </p:sp>
    </p:spTree>
    <p:extLst>
      <p:ext uri="{BB962C8B-B14F-4D97-AF65-F5344CB8AC3E}">
        <p14:creationId xmlns:p14="http://schemas.microsoft.com/office/powerpoint/2010/main" val="307539670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spd="slow">
    <p:wipe dir="r"/>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38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750439087"/>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2422422634"/>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s-CO"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40084690"/>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custDataLst>
              <p:tags r:id="rId14"/>
            </p:custDataLst>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custDataLst>
              <p:tags r:id="rId15"/>
            </p:custDataLst>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F08E6-E46F-4412-9E4E-4C847C985448}" type="datetime1">
              <a:rPr lang="es-CO" smtClean="0"/>
              <a:t>05/02/2022</a:t>
            </a:fld>
            <a:endParaRPr lang="es-ES"/>
          </a:p>
        </p:txBody>
      </p:sp>
      <p:sp>
        <p:nvSpPr>
          <p:cNvPr id="5" name="4 Marcador de pie de página"/>
          <p:cNvSpPr>
            <a:spLocks noGrp="1"/>
          </p:cNvSpPr>
          <p:nvPr>
            <p:ph type="ftr" sz="quarter" idx="3"/>
            <p:custDataLst>
              <p:tags r:id="rId16"/>
            </p:custDataLst>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custDataLst>
              <p:tags r:id="rId17"/>
            </p:custDataLst>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C1AAE-3AC2-4380-9960-8354055D943E}" type="slidenum">
              <a:rPr lang="es-ES" smtClean="0"/>
              <a:pPr/>
              <a:t>‹Nº›</a:t>
            </a:fld>
            <a:endParaRPr lang="es-ES"/>
          </a:p>
        </p:txBody>
      </p:sp>
    </p:spTree>
    <p:extLst>
      <p:ext uri="{BB962C8B-B14F-4D97-AF65-F5344CB8AC3E}">
        <p14:creationId xmlns:p14="http://schemas.microsoft.com/office/powerpoint/2010/main" val="155259643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090ED-0513-4919-8B75-48B40548BCA7}" type="datetime1">
              <a:rPr lang="es-CO" smtClean="0"/>
              <a:t>05/02/2022</a:t>
            </a:fld>
            <a:endParaRPr lang="es-CO"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187303227"/>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15.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15.xml"/><Relationship Id="rId1" Type="http://schemas.openxmlformats.org/officeDocument/2006/relationships/tags" Target="../tags/tag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67.xml"/><Relationship Id="rId1" Type="http://schemas.openxmlformats.org/officeDocument/2006/relationships/tags" Target="../tags/tag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900500" y="801923"/>
            <a:ext cx="5343001"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4800" b="1" i="1" dirty="0">
                <a:ln>
                  <a:solidFill>
                    <a:schemeClr val="bg1"/>
                  </a:solidFill>
                </a:ln>
                <a:solidFill>
                  <a:schemeClr val="bg1"/>
                </a:solidFill>
                <a:latin typeface="Comic Sans MS" panose="030F0702030302020204" pitchFamily="66" charset="0"/>
                <a:ea typeface="Calibri" panose="020F0502020204030204" pitchFamily="34" charset="0"/>
                <a:cs typeface="Times New Roman" panose="02020603050405020304" pitchFamily="18" charset="0"/>
              </a:rPr>
              <a:t>La naturaleza humana de Jesús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850" y="2493952"/>
            <a:ext cx="5956300" cy="3720214"/>
          </a:xfrm>
          <a:prstGeom prst="rect">
            <a:avLst/>
          </a:prstGeom>
        </p:spPr>
      </p:pic>
      <p:sp>
        <p:nvSpPr>
          <p:cNvPr id="4" name="Rectángulo 3"/>
          <p:cNvSpPr/>
          <p:nvPr/>
        </p:nvSpPr>
        <p:spPr>
          <a:xfrm>
            <a:off x="1739623" y="3399542"/>
            <a:ext cx="3534742" cy="2062103"/>
          </a:xfrm>
          <a:prstGeom prst="rect">
            <a:avLst/>
          </a:prstGeom>
          <a:noFill/>
          <a:ln w="9525" cap="rnd" cmpd="sng" algn="ctr">
            <a:noFill/>
            <a:prstDash val="solid"/>
          </a:ln>
          <a:effectLst/>
        </p:spPr>
        <p:txBody>
          <a:bodyPr wrap="square">
            <a:spAutoFit/>
          </a:bodyPr>
          <a:lstStyle/>
          <a:p>
            <a:pPr lvl="0" defTabSz="457200">
              <a:defRPr/>
            </a:pPr>
            <a:r>
              <a:rPr lang="es-CO" sz="3200" b="1" kern="0" dirty="0">
                <a:ln w="3175">
                  <a:solidFill>
                    <a:schemeClr val="tx1"/>
                  </a:solidFill>
                </a:ln>
                <a:latin typeface="Agency FB" panose="020B0503020202020204" pitchFamily="34" charset="0"/>
              </a:rPr>
              <a:t>Grande es el misterio de la piedad: Dios fue manifestado en carne. </a:t>
            </a:r>
            <a:r>
              <a:rPr lang="es-CO" sz="3200" b="1" kern="0" dirty="0">
                <a:ln w="3175">
                  <a:solidFill>
                    <a:schemeClr val="bg1"/>
                  </a:solidFill>
                </a:ln>
                <a:solidFill>
                  <a:schemeClr val="bg1"/>
                </a:solidFill>
                <a:latin typeface="Arial Narrow" panose="020B0606020202030204" pitchFamily="34" charset="0"/>
              </a:rPr>
              <a:t>1Timoteo 3:16 </a:t>
            </a:r>
            <a:endParaRPr kumimoji="0" lang="es-CO" sz="3200" b="1" i="0" u="none" strike="noStrike" kern="0" cap="none" spc="0" normalizeH="0" baseline="0" noProof="0" dirty="0">
              <a:ln w="3175">
                <a:solidFill>
                  <a:schemeClr val="bg1"/>
                </a:solidFill>
              </a:ln>
              <a:solidFill>
                <a:schemeClr val="bg1"/>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275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5755" t="-4280" r="6569" b="14134"/>
          <a:stretch/>
        </p:blipFill>
        <p:spPr>
          <a:xfrm>
            <a:off x="6187533" y="1729829"/>
            <a:ext cx="2132369" cy="1907123"/>
          </a:xfrm>
          <a:prstGeom prst="rect">
            <a:avLst/>
          </a:prstGeom>
        </p:spPr>
      </p:pic>
      <p:sp>
        <p:nvSpPr>
          <p:cNvPr id="6" name="Rectángulo 5"/>
          <p:cNvSpPr/>
          <p:nvPr/>
        </p:nvSpPr>
        <p:spPr>
          <a:xfrm>
            <a:off x="1646887" y="1729829"/>
            <a:ext cx="2199041" cy="1815882"/>
          </a:xfrm>
          <a:prstGeom prst="rect">
            <a:avLst/>
          </a:prstGeom>
          <a:solidFill>
            <a:srgbClr val="003300"/>
          </a:solidFill>
          <a:ln w="9525" cap="rnd" cmpd="sng" algn="ctr">
            <a:noFill/>
            <a:prstDash val="solid"/>
          </a:ln>
          <a:effectLst/>
        </p:spPr>
        <p:txBody>
          <a:bodyPr wrap="square">
            <a:spAutoFit/>
          </a:bodyPr>
          <a:lstStyle/>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“No puedo yo hacer nada por mí mismo”.</a:t>
            </a:r>
          </a:p>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 </a:t>
            </a:r>
            <a:r>
              <a:rPr lang="es-CO" sz="2800" kern="0" dirty="0">
                <a:ln w="19050">
                  <a:solidFill>
                    <a:srgbClr val="FFFF00"/>
                  </a:solidFill>
                </a:ln>
                <a:solidFill>
                  <a:srgbClr val="FFFF00"/>
                </a:solidFill>
                <a:effectLst>
                  <a:glow>
                    <a:schemeClr val="tx1"/>
                  </a:glow>
                </a:effectLst>
                <a:latin typeface="Arial Narrow" panose="020B0606020202030204" pitchFamily="34" charset="0"/>
              </a:rPr>
              <a:t>Juan 5:30. </a:t>
            </a:r>
            <a:endParaRPr kumimoji="0" lang="es-CO" sz="2800" b="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9" name="Rectángulo 8"/>
          <p:cNvSpPr/>
          <p:nvPr/>
        </p:nvSpPr>
        <p:spPr>
          <a:xfrm>
            <a:off x="6187533" y="4598220"/>
            <a:ext cx="2398643" cy="1815882"/>
          </a:xfrm>
          <a:prstGeom prst="rect">
            <a:avLst/>
          </a:prstGeom>
          <a:solidFill>
            <a:srgbClr val="002060"/>
          </a:solidFill>
          <a:ln w="9525" cap="rnd" cmpd="sng" algn="ctr">
            <a:noFill/>
            <a:prstDash val="solid"/>
          </a:ln>
          <a:effectLst/>
        </p:spPr>
        <p:txBody>
          <a:bodyPr wrap="square">
            <a:spAutoFit/>
          </a:bodyPr>
          <a:lstStyle/>
          <a:p>
            <a:pPr lvl="0" algn="ctr" defTabSz="457200"/>
            <a:r>
              <a:rPr lang="es-CO" sz="2800" kern="0" dirty="0">
                <a:ln w="19050">
                  <a:solidFill>
                    <a:schemeClr val="accent3">
                      <a:lumMod val="20000"/>
                      <a:lumOff val="80000"/>
                    </a:schemeClr>
                  </a:solidFill>
                </a:ln>
                <a:solidFill>
                  <a:schemeClr val="accent3">
                    <a:lumMod val="40000"/>
                    <a:lumOff val="60000"/>
                  </a:schemeClr>
                </a:solidFill>
                <a:latin typeface="Arial Narrow" panose="020B0606020202030204" pitchFamily="34" charset="0"/>
              </a:rPr>
              <a:t>“El Padre que mora en mí, él hace las obras”. </a:t>
            </a: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rPr>
              <a:t>Juan 14:10. </a:t>
            </a:r>
            <a:endParaRPr kumimoji="0" lang="es-CO" sz="2800" b="0" i="0" u="none" strike="noStrike" kern="0" cap="none" spc="0" normalizeH="0" baseline="0" noProof="0" dirty="0">
              <a:ln w="19050">
                <a:solidFill>
                  <a:srgbClr val="FFFF00"/>
                </a:solidFill>
              </a:ln>
              <a:solidFill>
                <a:srgbClr val="FFFF00"/>
              </a:solidFill>
              <a:effectLst>
                <a:glow rad="76200">
                  <a:schemeClr val="tx1"/>
                </a:glow>
              </a:effectLst>
              <a:uLnTx/>
              <a:uFillTx/>
              <a:latin typeface="Arial Narrow" panose="020B0606020202030204" pitchFamily="34" charset="0"/>
            </a:endParaRPr>
          </a:p>
        </p:txBody>
      </p:sp>
      <p:sp>
        <p:nvSpPr>
          <p:cNvPr id="7" name="Rectángulo 6"/>
          <p:cNvSpPr/>
          <p:nvPr/>
        </p:nvSpPr>
        <p:spPr>
          <a:xfrm>
            <a:off x="3919636" y="2691097"/>
            <a:ext cx="2199041" cy="2246769"/>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lvl="0"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“Porque yo no he hablado por mi propia cuenta”.</a:t>
            </a:r>
          </a:p>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 </a:t>
            </a:r>
            <a:r>
              <a:rPr lang="es-CO" sz="2800" kern="0" dirty="0">
                <a:ln w="19050">
                  <a:solidFill>
                    <a:srgbClr val="FFFF00"/>
                  </a:solidFill>
                </a:ln>
                <a:solidFill>
                  <a:srgbClr val="FFFF00"/>
                </a:solidFill>
                <a:effectLst>
                  <a:glow>
                    <a:schemeClr val="tx1"/>
                  </a:glow>
                </a:effectLst>
                <a:latin typeface="Arial Narrow" panose="020B0606020202030204" pitchFamily="34" charset="0"/>
              </a:rPr>
              <a:t>Juan 12:49. </a:t>
            </a:r>
            <a:endParaRPr kumimoji="0" lang="es-CO" sz="2800" b="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10" name="Rectángulo 9"/>
          <p:cNvSpPr/>
          <p:nvPr/>
        </p:nvSpPr>
        <p:spPr>
          <a:xfrm>
            <a:off x="904769" y="497378"/>
            <a:ext cx="7334462" cy="954107"/>
          </a:xfrm>
          <a:prstGeom prst="rect">
            <a:avLst/>
          </a:prstGeom>
          <a:solidFill>
            <a:srgbClr val="FFFF85"/>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lang="es-CO" sz="2800" kern="0" dirty="0">
                <a:ln w="19050">
                  <a:solidFill>
                    <a:srgbClr val="FF0000"/>
                  </a:solidFill>
                </a:ln>
                <a:solidFill>
                  <a:srgbClr val="FF0000"/>
                </a:solidFill>
                <a:effectLst>
                  <a:glow>
                    <a:schemeClr val="tx1"/>
                  </a:glow>
                </a:effectLst>
                <a:latin typeface="Arial Narrow" panose="020B0606020202030204" pitchFamily="34" charset="0"/>
              </a:rPr>
              <a:t>Jesús venció, no porque usara ventajas que nosotros no tenemos sino porque se mantuvo conectado.</a:t>
            </a:r>
          </a:p>
        </p:txBody>
      </p:sp>
      <p:sp>
        <p:nvSpPr>
          <p:cNvPr id="8" name="Rectángulo 7"/>
          <p:cNvSpPr/>
          <p:nvPr/>
        </p:nvSpPr>
        <p:spPr>
          <a:xfrm>
            <a:off x="533707" y="3837306"/>
            <a:ext cx="3017875" cy="267765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es-CO" sz="2800" kern="0" dirty="0">
                <a:ln w="19050">
                  <a:solidFill>
                    <a:schemeClr val="tx1"/>
                  </a:solidFill>
                </a:ln>
                <a:solidFill>
                  <a:schemeClr val="tx1"/>
                </a:solidFill>
                <a:latin typeface="Arial Narrow" panose="020B0606020202030204" pitchFamily="34" charset="0"/>
              </a:rPr>
              <a:t>“Jesús no reveló cualidades ni ejerció facultades que los hombres no pudieran tener por la fe en él”. </a:t>
            </a:r>
            <a:r>
              <a:rPr lang="es-CO" sz="2800" kern="0" dirty="0">
                <a:ln w="19050">
                  <a:solidFill>
                    <a:srgbClr val="0000FF"/>
                  </a:solidFill>
                </a:ln>
                <a:solidFill>
                  <a:srgbClr val="0000FF"/>
                </a:solidFill>
                <a:latin typeface="Arial Narrow" panose="020B0606020202030204" pitchFamily="34" charset="0"/>
              </a:rPr>
              <a:t>DTG, 620.</a:t>
            </a:r>
            <a:endParaRPr kumimoji="0" lang="es-CO" sz="2800" i="0" u="none" strike="noStrike" kern="0" cap="none" spc="0" normalizeH="0" baseline="0" noProof="0" dirty="0">
              <a:ln w="19050">
                <a:solidFill>
                  <a:srgbClr val="0000FF"/>
                </a:solidFill>
              </a:ln>
              <a:solidFill>
                <a:prstClr val="black"/>
              </a:solidFill>
              <a:effectLst/>
              <a:uLnTx/>
              <a:uFillTx/>
              <a:latin typeface="Arial Narrow" panose="020B0606020202030204" pitchFamily="34" charset="0"/>
            </a:endParaRPr>
          </a:p>
        </p:txBody>
      </p:sp>
      <p:sp>
        <p:nvSpPr>
          <p:cNvPr id="11" name="Rectángulo 10"/>
          <p:cNvSpPr/>
          <p:nvPr/>
        </p:nvSpPr>
        <p:spPr>
          <a:xfrm>
            <a:off x="822249" y="3837306"/>
            <a:ext cx="3017875" cy="2677656"/>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defRPr/>
            </a:pPr>
            <a:r>
              <a:rPr lang="es-CO" sz="2800" kern="0" dirty="0">
                <a:ln w="19050">
                  <a:solidFill>
                    <a:schemeClr val="tx1"/>
                  </a:solidFill>
                </a:ln>
                <a:solidFill>
                  <a:schemeClr val="tx1"/>
                </a:solidFill>
                <a:latin typeface="Arial Narrow" panose="020B0606020202030204" pitchFamily="34" charset="0"/>
              </a:rPr>
              <a:t>“…mientras andaba entre los hombres, era guiado paso a paso, por la voluntad del Padre”.</a:t>
            </a:r>
          </a:p>
          <a:p>
            <a:pPr lvl="0" algn="ctr">
              <a:defRPr/>
            </a:pPr>
            <a:r>
              <a:rPr lang="es-CO" sz="2800" kern="0" dirty="0">
                <a:ln w="19050">
                  <a:solidFill>
                    <a:schemeClr val="tx1"/>
                  </a:solidFill>
                </a:ln>
                <a:solidFill>
                  <a:schemeClr val="tx1"/>
                </a:solidFill>
                <a:latin typeface="Arial Narrow" panose="020B0606020202030204" pitchFamily="34" charset="0"/>
              </a:rPr>
              <a:t> </a:t>
            </a:r>
            <a:r>
              <a:rPr lang="es-CO" sz="2800" kern="0" dirty="0">
                <a:ln w="19050">
                  <a:solidFill>
                    <a:srgbClr val="0000FF"/>
                  </a:solidFill>
                </a:ln>
                <a:solidFill>
                  <a:srgbClr val="0000FF"/>
                </a:solidFill>
                <a:latin typeface="Arial Narrow" panose="020B0606020202030204" pitchFamily="34" charset="0"/>
              </a:rPr>
              <a:t>DTG, 121.</a:t>
            </a:r>
            <a:endParaRPr kumimoji="0" lang="es-CO" sz="2800" i="0" u="none" strike="noStrike" kern="0" cap="none" spc="0" normalizeH="0" baseline="0" noProof="0" dirty="0">
              <a:ln w="19050">
                <a:solidFill>
                  <a:srgbClr val="0000FF"/>
                </a:solidFill>
              </a:ln>
              <a:solidFill>
                <a:prstClr val="black"/>
              </a:solidFill>
              <a:effectLst/>
              <a:uLnTx/>
              <a:uFillTx/>
              <a:latin typeface="Arial Narrow" panose="020B0606020202030204" pitchFamily="34" charset="0"/>
            </a:endParaRPr>
          </a:p>
        </p:txBody>
      </p:sp>
    </p:spTree>
    <p:extLst>
      <p:ext uri="{BB962C8B-B14F-4D97-AF65-F5344CB8AC3E}">
        <p14:creationId xmlns:p14="http://schemas.microsoft.com/office/powerpoint/2010/main" val="13738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15752" y="3758330"/>
            <a:ext cx="4052329" cy="954107"/>
          </a:xfrm>
          <a:prstGeom prst="rect">
            <a:avLst/>
          </a:prstGeom>
          <a:solidFill>
            <a:sysClr val="window" lastClr="FFFFFF"/>
          </a:solidFill>
          <a:ln w="19050" cap="rnd" cmpd="sng" algn="ctr">
            <a:solidFill>
              <a:srgbClr val="5AA0F5"/>
            </a:solidFill>
            <a:prstDash val="soli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altLang="es-CO" sz="28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Arial" panose="020B0604020202020204" pitchFamily="34" charset="0"/>
              </a:rPr>
              <a:t>Nosotros podemos vencer de la misma manera.</a:t>
            </a:r>
          </a:p>
        </p:txBody>
      </p:sp>
      <p:sp>
        <p:nvSpPr>
          <p:cNvPr id="6" name="Rectángulo 5"/>
          <p:cNvSpPr/>
          <p:nvPr/>
        </p:nvSpPr>
        <p:spPr>
          <a:xfrm>
            <a:off x="2640022" y="300531"/>
            <a:ext cx="3863957" cy="584775"/>
          </a:xfrm>
          <a:prstGeom prst="rect">
            <a:avLst/>
          </a:prstGeom>
          <a:solidFill>
            <a:sysClr val="window" lastClr="FFFFFF"/>
          </a:solidFill>
          <a:ln w="19050" cap="rnd" cmpd="sng" algn="ctr">
            <a:solidFill>
              <a:srgbClr val="5AA0F5"/>
            </a:solidFill>
            <a:prstDash val="solid"/>
          </a:ln>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altLang="es-CO" sz="32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Arial" panose="020B0604020202020204" pitchFamily="34" charset="0"/>
              </a:rPr>
              <a:t>El Testimonio White.</a:t>
            </a:r>
          </a:p>
        </p:txBody>
      </p:sp>
      <p:pic>
        <p:nvPicPr>
          <p:cNvPr id="3" name="Imagen 2"/>
          <p:cNvPicPr>
            <a:picLocks noChangeAspect="1"/>
          </p:cNvPicPr>
          <p:nvPr/>
        </p:nvPicPr>
        <p:blipFill>
          <a:blip r:embed="rId2"/>
          <a:stretch>
            <a:fillRect/>
          </a:stretch>
        </p:blipFill>
        <p:spPr>
          <a:xfrm>
            <a:off x="6357244" y="4220854"/>
            <a:ext cx="2048434" cy="2267909"/>
          </a:xfrm>
          <a:prstGeom prst="rect">
            <a:avLst/>
          </a:prstGeom>
        </p:spPr>
      </p:pic>
      <p:sp>
        <p:nvSpPr>
          <p:cNvPr id="5" name="Rectángulo 4"/>
          <p:cNvSpPr/>
          <p:nvPr/>
        </p:nvSpPr>
        <p:spPr>
          <a:xfrm rot="21408958">
            <a:off x="1630017" y="1161490"/>
            <a:ext cx="5883965" cy="2185214"/>
          </a:xfrm>
          <a:prstGeom prst="rect">
            <a:avLst/>
          </a:prstGeom>
          <a:solidFill>
            <a:srgbClr val="003300"/>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lang="es-CO" sz="2800" kern="0" dirty="0">
                <a:ln w="19050">
                  <a:solidFill>
                    <a:schemeClr val="bg1"/>
                  </a:solidFill>
                </a:ln>
                <a:solidFill>
                  <a:schemeClr val="bg1"/>
                </a:solidFill>
                <a:effectLst>
                  <a:glow>
                    <a:schemeClr val="tx1"/>
                  </a:glow>
                </a:effectLst>
                <a:latin typeface="Arial Narrow" panose="020B0606020202030204" pitchFamily="34" charset="0"/>
              </a:rPr>
              <a:t>“El poder divino del Salvador fue ocultado. Él venció en la naturaleza humana</a:t>
            </a:r>
            <a:r>
              <a:rPr lang="es-CO" sz="2800" kern="0" dirty="0">
                <a:ln w="19050">
                  <a:solidFill>
                    <a:schemeClr val="accent4">
                      <a:lumMod val="40000"/>
                      <a:lumOff val="60000"/>
                    </a:schemeClr>
                  </a:solidFill>
                </a:ln>
                <a:solidFill>
                  <a:schemeClr val="accent4">
                    <a:lumMod val="40000"/>
                    <a:lumOff val="60000"/>
                  </a:schemeClr>
                </a:solidFill>
                <a:effectLst>
                  <a:glow>
                    <a:schemeClr val="tx1"/>
                  </a:glow>
                </a:effectLst>
                <a:latin typeface="Arial Narrow" panose="020B0606020202030204" pitchFamily="34" charset="0"/>
              </a:rPr>
              <a:t> </a:t>
            </a:r>
            <a:r>
              <a:rPr lang="es-CO" sz="2800" kern="0" dirty="0">
                <a:ln w="19050">
                  <a:solidFill>
                    <a:srgbClr val="FFFF00"/>
                  </a:solidFill>
                </a:ln>
                <a:solidFill>
                  <a:srgbClr val="FFFF00"/>
                </a:solidFill>
                <a:effectLst>
                  <a:glow>
                    <a:schemeClr val="tx1"/>
                  </a:glow>
                </a:effectLst>
                <a:latin typeface="Arial Narrow" panose="020B0606020202030204" pitchFamily="34" charset="0"/>
              </a:rPr>
              <a:t>apoyándose</a:t>
            </a:r>
            <a:r>
              <a:rPr lang="es-CO" sz="2800" kern="0" dirty="0">
                <a:ln w="19050">
                  <a:solidFill>
                    <a:schemeClr val="accent4">
                      <a:lumMod val="40000"/>
                      <a:lumOff val="60000"/>
                    </a:schemeClr>
                  </a:solidFill>
                </a:ln>
                <a:solidFill>
                  <a:schemeClr val="accent4">
                    <a:lumMod val="40000"/>
                    <a:lumOff val="60000"/>
                  </a:schemeClr>
                </a:solidFill>
                <a:effectLst>
                  <a:glow>
                    <a:schemeClr val="tx1"/>
                  </a:glow>
                </a:effectLst>
                <a:latin typeface="Arial Narrow" panose="020B0606020202030204" pitchFamily="34" charset="0"/>
              </a:rPr>
              <a:t> </a:t>
            </a:r>
            <a:r>
              <a:rPr lang="es-CO" sz="2800" kern="0" dirty="0">
                <a:ln w="19050">
                  <a:solidFill>
                    <a:schemeClr val="bg1"/>
                  </a:solidFill>
                </a:ln>
                <a:solidFill>
                  <a:schemeClr val="bg1"/>
                </a:solidFill>
                <a:effectLst>
                  <a:glow>
                    <a:schemeClr val="tx1"/>
                  </a:glow>
                </a:effectLst>
                <a:latin typeface="Arial Narrow" panose="020B0606020202030204" pitchFamily="34" charset="0"/>
              </a:rPr>
              <a:t>en el poder de Dios.</a:t>
            </a:r>
          </a:p>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 </a:t>
            </a:r>
            <a:r>
              <a:rPr lang="es-CO" sz="2800" kern="0" dirty="0">
                <a:ln w="19050">
                  <a:solidFill>
                    <a:schemeClr val="bg1"/>
                  </a:solidFill>
                </a:ln>
                <a:solidFill>
                  <a:schemeClr val="bg1"/>
                </a:solidFill>
                <a:effectLst>
                  <a:glow>
                    <a:schemeClr val="tx1"/>
                  </a:glow>
                </a:effectLst>
                <a:latin typeface="Arial Narrow" panose="020B0606020202030204" pitchFamily="34" charset="0"/>
              </a:rPr>
              <a:t>Éste es el privilegio de todos”.</a:t>
            </a:r>
          </a:p>
          <a:p>
            <a:pPr lvl="0" algn="ctr" defTabSz="457200">
              <a:defRPr/>
            </a:pPr>
            <a:r>
              <a:rPr kumimoji="0" lang="es-CO" sz="2400" b="1"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rPr>
              <a:t>Youth’s Instructor, 25 de abril de1901, pág. 130.</a:t>
            </a:r>
          </a:p>
        </p:txBody>
      </p:sp>
      <p:sp>
        <p:nvSpPr>
          <p:cNvPr id="10" name="Rectángulo 9"/>
          <p:cNvSpPr/>
          <p:nvPr/>
        </p:nvSpPr>
        <p:spPr>
          <a:xfrm rot="266977">
            <a:off x="2231437" y="1362731"/>
            <a:ext cx="4681123" cy="1754326"/>
          </a:xfrm>
          <a:prstGeom prst="rect">
            <a:avLst/>
          </a:prstGeom>
          <a:solidFill>
            <a:srgbClr val="A20000"/>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lang="es-CO" sz="2800" kern="0" dirty="0">
                <a:ln w="19050">
                  <a:solidFill>
                    <a:srgbClr val="FFFF00"/>
                  </a:solidFill>
                </a:ln>
                <a:solidFill>
                  <a:srgbClr val="FFFF00"/>
                </a:solidFill>
                <a:effectLst>
                  <a:glow>
                    <a:schemeClr val="tx1"/>
                  </a:glow>
                </a:effectLst>
                <a:latin typeface="Arial Narrow" panose="020B0606020202030204" pitchFamily="34" charset="0"/>
              </a:rPr>
              <a:t>Cristo</a:t>
            </a:r>
            <a:r>
              <a:rPr lang="es-CO" sz="2800" kern="0" dirty="0">
                <a:ln w="19050">
                  <a:solidFill>
                    <a:schemeClr val="bg1"/>
                  </a:solidFill>
                </a:ln>
                <a:solidFill>
                  <a:schemeClr val="bg1"/>
                </a:solidFill>
                <a:effectLst>
                  <a:glow>
                    <a:schemeClr val="tx1"/>
                  </a:glow>
                </a:effectLst>
                <a:latin typeface="Arial Narrow" panose="020B0606020202030204" pitchFamily="34" charset="0"/>
              </a:rPr>
              <a:t> “No ejerció en su propio beneficio ningún poder que el hombre no pueda ejercer”.</a:t>
            </a:r>
          </a:p>
          <a:p>
            <a:pPr lvl="0" algn="ctr" defTabSz="457200">
              <a:defRPr/>
            </a:pPr>
            <a:r>
              <a:rPr lang="it-IT" sz="2400" b="1" kern="0" dirty="0">
                <a:ln w="19050">
                  <a:solidFill>
                    <a:srgbClr val="FFFF00"/>
                  </a:solidFill>
                </a:ln>
                <a:solidFill>
                  <a:srgbClr val="FFFF00"/>
                </a:solidFill>
                <a:effectLst>
                  <a:glow>
                    <a:schemeClr val="tx1"/>
                  </a:glow>
                </a:effectLst>
                <a:latin typeface="Arial Narrow" panose="020B0606020202030204" pitchFamily="34" charset="0"/>
              </a:rPr>
              <a:t>MS, 3:149.</a:t>
            </a:r>
            <a:endParaRPr kumimoji="0" lang="es-CO" sz="2400" b="1"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11" name="Rectángulo 10"/>
          <p:cNvSpPr/>
          <p:nvPr/>
        </p:nvSpPr>
        <p:spPr>
          <a:xfrm>
            <a:off x="1391483" y="4633125"/>
            <a:ext cx="5300868" cy="1815882"/>
          </a:xfrm>
          <a:prstGeom prst="rect">
            <a:avLst/>
          </a:prstGeom>
          <a:solidFill>
            <a:srgbClr val="002060"/>
          </a:solidFill>
          <a:ln w="9525" cap="rnd" cmpd="sng" algn="ctr">
            <a:solidFill>
              <a:schemeClr val="accent4">
                <a:lumMod val="60000"/>
                <a:lumOff val="40000"/>
              </a:schemeClr>
            </a:solidFill>
            <a:prstDash val="solid"/>
          </a:ln>
          <a:effectLst/>
        </p:spPr>
        <p:txBody>
          <a:bodyPr wrap="square">
            <a:spAutoFit/>
          </a:bodyPr>
          <a:lstStyle/>
          <a:p>
            <a:pPr lvl="0" algn="just" defTabSz="457200">
              <a:defRPr/>
            </a:pPr>
            <a:r>
              <a:rPr lang="es-CO" sz="2800" kern="0" dirty="0">
                <a:ln w="19050">
                  <a:solidFill>
                    <a:schemeClr val="accent3">
                      <a:lumMod val="40000"/>
                      <a:lumOff val="60000"/>
                    </a:schemeClr>
                  </a:solidFill>
                </a:ln>
                <a:solidFill>
                  <a:schemeClr val="accent3">
                    <a:lumMod val="40000"/>
                    <a:lumOff val="60000"/>
                  </a:schemeClr>
                </a:solidFill>
                <a:effectLst>
                  <a:glow>
                    <a:schemeClr val="tx1"/>
                  </a:glow>
                </a:effectLst>
                <a:latin typeface="Arial Narrow" panose="020B0606020202030204" pitchFamily="34" charset="0"/>
              </a:rPr>
              <a:t>“Satanás sabe muy bien que el alma más </a:t>
            </a:r>
            <a:r>
              <a:rPr lang="es-CO" sz="2800" kern="0" dirty="0">
                <a:ln w="19050">
                  <a:solidFill>
                    <a:srgbClr val="FFFF00"/>
                  </a:solidFill>
                </a:ln>
                <a:solidFill>
                  <a:srgbClr val="FFFF00"/>
                </a:solidFill>
                <a:effectLst>
                  <a:glow>
                    <a:schemeClr val="tx1"/>
                  </a:glow>
                </a:effectLst>
                <a:latin typeface="Arial Narrow" panose="020B0606020202030204" pitchFamily="34" charset="0"/>
              </a:rPr>
              <a:t>débil</a:t>
            </a:r>
            <a:r>
              <a:rPr lang="es-CO" sz="2800" kern="0" dirty="0">
                <a:ln w="19050">
                  <a:solidFill>
                    <a:schemeClr val="accent3">
                      <a:lumMod val="40000"/>
                      <a:lumOff val="60000"/>
                    </a:schemeClr>
                  </a:solidFill>
                </a:ln>
                <a:solidFill>
                  <a:schemeClr val="accent3">
                    <a:lumMod val="40000"/>
                    <a:lumOff val="60000"/>
                  </a:schemeClr>
                </a:solidFill>
                <a:effectLst>
                  <a:glow>
                    <a:schemeClr val="tx1"/>
                  </a:glow>
                </a:effectLst>
                <a:latin typeface="Arial Narrow" panose="020B0606020202030204" pitchFamily="34" charset="0"/>
              </a:rPr>
              <a:t> pero que </a:t>
            </a:r>
            <a:r>
              <a:rPr lang="es-CO" sz="2800" kern="0" dirty="0">
                <a:ln w="19050">
                  <a:solidFill>
                    <a:srgbClr val="FFFF00"/>
                  </a:solidFill>
                </a:ln>
                <a:solidFill>
                  <a:srgbClr val="FFFF00"/>
                </a:solidFill>
                <a:effectLst>
                  <a:glow>
                    <a:schemeClr val="tx1"/>
                  </a:glow>
                </a:effectLst>
                <a:latin typeface="Arial Narrow" panose="020B0606020202030204" pitchFamily="34" charset="0"/>
              </a:rPr>
              <a:t>permanece en Jesús</a:t>
            </a:r>
            <a:r>
              <a:rPr lang="es-CO" sz="2800" kern="0" dirty="0">
                <a:ln w="19050">
                  <a:solidFill>
                    <a:schemeClr val="accent3">
                      <a:lumMod val="40000"/>
                      <a:lumOff val="60000"/>
                    </a:schemeClr>
                  </a:solidFill>
                </a:ln>
                <a:solidFill>
                  <a:schemeClr val="accent3">
                    <a:lumMod val="40000"/>
                    <a:lumOff val="60000"/>
                  </a:schemeClr>
                </a:solidFill>
                <a:effectLst>
                  <a:glow>
                    <a:schemeClr val="tx1"/>
                  </a:glow>
                </a:effectLst>
                <a:latin typeface="Arial Narrow" panose="020B0606020202030204" pitchFamily="34" charset="0"/>
              </a:rPr>
              <a:t> puede más que todas las huestes de las tinieblas”. </a:t>
            </a:r>
            <a:r>
              <a:rPr lang="es-CO" sz="2800" kern="0" dirty="0">
                <a:ln w="19050">
                  <a:solidFill>
                    <a:srgbClr val="FFFF00"/>
                  </a:solidFill>
                </a:ln>
                <a:solidFill>
                  <a:srgbClr val="FFFF00"/>
                </a:solidFill>
                <a:effectLst>
                  <a:glow>
                    <a:schemeClr val="tx1"/>
                  </a:glow>
                </a:effectLst>
                <a:latin typeface="Arial Narrow" panose="020B0606020202030204" pitchFamily="34" charset="0"/>
              </a:rPr>
              <a:t>CS, 584,585. </a:t>
            </a:r>
            <a:endParaRPr kumimoji="0" lang="es-CO" sz="2800" b="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1798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8000">
              <a:schemeClr val="bg1">
                <a:lumMod val="0"/>
              </a:schemeClr>
            </a:gs>
            <a:gs pos="0">
              <a:schemeClr val="accent1">
                <a:lumMod val="45000"/>
                <a:lumOff val="55000"/>
              </a:schemeClr>
            </a:gs>
            <a:gs pos="0">
              <a:schemeClr val="accent1">
                <a:lumMod val="45000"/>
                <a:lumOff val="55000"/>
              </a:schemeClr>
            </a:gs>
            <a:gs pos="0">
              <a:srgbClr val="DBEAB9"/>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80269" y="3263263"/>
            <a:ext cx="3783462" cy="2841916"/>
          </a:xfrm>
          <a:prstGeom prst="rect">
            <a:avLst/>
          </a:prstGeom>
        </p:spPr>
      </p:pic>
      <p:sp>
        <p:nvSpPr>
          <p:cNvPr id="3" name="Rectángulo 2"/>
          <p:cNvSpPr/>
          <p:nvPr/>
        </p:nvSpPr>
        <p:spPr>
          <a:xfrm>
            <a:off x="1555439" y="2085284"/>
            <a:ext cx="6294460"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kumimoji="0" lang="es-CO" sz="2800" i="0" u="none" strike="noStrike" kern="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Cuando caemos en pecado, somos afectados nosotros y quienes están en nuestra esfera de </a:t>
            </a:r>
            <a:r>
              <a:rPr kumimoji="0" lang="es-CO" sz="280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influencia, pero si </a:t>
            </a:r>
            <a:r>
              <a:rPr lang="es-CO" sz="2800" kern="0" dirty="0">
                <a:ln w="19050">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nos arrepentimos, </a:t>
            </a:r>
            <a:r>
              <a:rPr lang="es-CO" sz="2800" b="1" kern="0" dirty="0">
                <a:ln w="3175">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“Abogado tenemos para con el Padre</a:t>
            </a:r>
            <a:r>
              <a:rPr lang="es-CO" sz="2800" b="1" kern="0" dirty="0">
                <a:ln w="3175">
                  <a:solidFill>
                    <a:srgbClr val="002060"/>
                  </a:solidFill>
                </a:ln>
                <a:solidFill>
                  <a:srgbClr val="002060"/>
                </a:solidFill>
                <a:latin typeface="Arial Narrow" panose="020B0606020202030204" pitchFamily="34" charset="0"/>
                <a:ea typeface="Calibri" panose="020F0502020204030204" pitchFamily="34" charset="0"/>
                <a:cs typeface="Times New Roman" panose="02020603050405020304" pitchFamily="18" charset="0"/>
              </a:rPr>
              <a:t>”.</a:t>
            </a:r>
          </a:p>
          <a:p>
            <a:pPr lvl="0" algn="ctr">
              <a:defRPr/>
            </a:pPr>
            <a:r>
              <a:rPr lang="es-CO" sz="2800" kern="0" dirty="0">
                <a:ln w="3175">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s-CO" sz="2800" b="1" kern="0" dirty="0">
                <a:ln w="3175">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1 Juan 2:1), </a:t>
            </a:r>
            <a:r>
              <a:rPr lang="es-CO" sz="28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y nos reconciliamos con Dios.</a:t>
            </a:r>
            <a:endParaRPr kumimoji="0" lang="es-CO" sz="2800" b="1" i="0" u="none" strike="noStrike" kern="0" cap="none" spc="0" normalizeH="0" baseline="0" noProof="0" dirty="0">
              <a:ln w="3175">
                <a:solidFill>
                  <a:srgbClr val="FF0000"/>
                </a:solidFill>
              </a:ln>
              <a:solidFill>
                <a:srgbClr val="FF0000"/>
              </a:solidFill>
              <a:effectLst>
                <a:glow rad="63500">
                  <a:schemeClr val="bg1"/>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586947" y="753739"/>
            <a:ext cx="5970105"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Jesús enfrentó la tentación con  desventajas, en relación con nosotros.</a:t>
            </a:r>
            <a:endParaRPr kumimoji="0" lang="es-CO" sz="3000" b="1" i="0" u="none" strike="noStrike" kern="0" cap="none" spc="0" normalizeH="0" baseline="0" noProof="0" dirty="0">
              <a:ln>
                <a:solidFill>
                  <a:schemeClr val="accent4">
                    <a:lumMod val="50000"/>
                  </a:schemeClr>
                </a:solidFill>
              </a:ln>
              <a:solidFill>
                <a:schemeClr val="accent4">
                  <a:lumMod val="50000"/>
                </a:schemeClr>
              </a:solidFill>
              <a:effectLst>
                <a:glow rad="63500">
                  <a:schemeClr val="bg1"/>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325611" y="4710313"/>
            <a:ext cx="6492778" cy="138499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Pero sobre Jesús pesaba la suerte del</a:t>
            </a:r>
            <a:r>
              <a:rPr kumimoji="0" lang="es-CO" sz="2800" i="0" u="none" strike="noStrike" kern="0" cap="none" spc="0" normalizeH="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mundo, si él caía, todos nos perdíamos. Jesús mismo quedaría separado del Padre para siempre.</a:t>
            </a:r>
            <a:endParaRPr kumimoji="0" lang="es-CO" sz="2800" i="0" u="none" strike="noStrike" kern="0" cap="none" spc="0" normalizeH="0" baseline="0" noProof="0" dirty="0">
              <a:ln w="19050">
                <a:solidFill>
                  <a:srgbClr val="FF0000"/>
                </a:solidFill>
              </a:ln>
              <a:solidFill>
                <a:srgbClr val="FF0000"/>
              </a:solidFill>
              <a:effectLst>
                <a:glow rad="63500">
                  <a:schemeClr val="bg1"/>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E22FF1-E7AE-4B11-A531-EEE3F0A4DA36}" type="slidenum">
              <a:rPr kumimoji="0" lang="es-ES" alt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s-ES" alt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307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17487" y="961605"/>
            <a:ext cx="2048434" cy="2267909"/>
          </a:xfrm>
          <a:prstGeom prst="rect">
            <a:avLst/>
          </a:prstGeom>
        </p:spPr>
      </p:pic>
      <p:sp>
        <p:nvSpPr>
          <p:cNvPr id="5" name="Rectángulo 4"/>
          <p:cNvSpPr/>
          <p:nvPr/>
        </p:nvSpPr>
        <p:spPr>
          <a:xfrm>
            <a:off x="1736864" y="4170019"/>
            <a:ext cx="5670272" cy="1815882"/>
          </a:xfrm>
          <a:prstGeom prst="rect">
            <a:avLst/>
          </a:prstGeom>
          <a:solidFill>
            <a:srgbClr val="003300"/>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kumimoji="0" lang="es-CO" sz="2800" b="0" i="0" u="none" strike="noStrike" kern="0" cap="none" spc="0" normalizeH="0" baseline="0" noProof="0" dirty="0">
                <a:ln w="19050">
                  <a:solidFill>
                    <a:schemeClr val="bg1"/>
                  </a:solidFill>
                </a:ln>
                <a:solidFill>
                  <a:schemeClr val="bg1"/>
                </a:solidFill>
                <a:effectLst>
                  <a:glow>
                    <a:schemeClr val="tx1"/>
                  </a:glow>
                </a:effectLst>
                <a:uLnTx/>
                <a:uFillTx/>
                <a:latin typeface="Arial Narrow" panose="020B0606020202030204" pitchFamily="34" charset="0"/>
              </a:rPr>
              <a:t>“</a:t>
            </a:r>
            <a:r>
              <a:rPr lang="es-CO" sz="2800" kern="0" dirty="0">
                <a:ln w="19050">
                  <a:solidFill>
                    <a:schemeClr val="accent4">
                      <a:lumMod val="40000"/>
                      <a:lumOff val="60000"/>
                    </a:schemeClr>
                  </a:solidFill>
                </a:ln>
                <a:solidFill>
                  <a:schemeClr val="accent4">
                    <a:lumMod val="40000"/>
                    <a:lumOff val="60000"/>
                  </a:schemeClr>
                </a:solidFill>
                <a:effectLst>
                  <a:glow>
                    <a:schemeClr val="tx1"/>
                  </a:glow>
                </a:effectLst>
                <a:latin typeface="Arial Narrow" panose="020B0606020202030204" pitchFamily="34" charset="0"/>
              </a:rPr>
              <a:t>Cristo fue tentado por Satanás en una forma cien veces más severa que la de Adán, y bajo circunstancias en todos los sentidos más difíciles</a:t>
            </a:r>
            <a:r>
              <a:rPr kumimoji="0" lang="es-CO" sz="2800" b="0" i="0" u="none" strike="noStrike" kern="0" cap="none" spc="0" normalizeH="0" baseline="0" noProof="0" dirty="0">
                <a:ln w="19050">
                  <a:solidFill>
                    <a:schemeClr val="bg1"/>
                  </a:solidFill>
                </a:ln>
                <a:solidFill>
                  <a:schemeClr val="bg1"/>
                </a:solidFill>
                <a:effectLst>
                  <a:glow>
                    <a:schemeClr val="tx1"/>
                  </a:glow>
                </a:effectLst>
                <a:uLnTx/>
                <a:uFillTx/>
                <a:latin typeface="Arial Narrow" panose="020B0606020202030204" pitchFamily="34" charset="0"/>
              </a:rPr>
              <a:t>”.</a:t>
            </a:r>
            <a:r>
              <a:rPr lang="es-CO" sz="2800" kern="0" dirty="0">
                <a:ln w="19050">
                  <a:solidFill>
                    <a:schemeClr val="bg1"/>
                  </a:solidFill>
                </a:ln>
                <a:solidFill>
                  <a:schemeClr val="bg1"/>
                </a:solidFill>
                <a:effectLst>
                  <a:glow>
                    <a:schemeClr val="tx1"/>
                  </a:glow>
                </a:effectLst>
                <a:latin typeface="Arial Narrow" panose="020B0606020202030204" pitchFamily="34" charset="0"/>
              </a:rPr>
              <a:t> </a:t>
            </a:r>
            <a:r>
              <a:rPr kumimoji="0" lang="es-CO" sz="2400" b="1"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rPr>
              <a:t>Mi Vida Hoy, 323.</a:t>
            </a:r>
          </a:p>
        </p:txBody>
      </p:sp>
      <p:sp>
        <p:nvSpPr>
          <p:cNvPr id="6" name="Rectángulo 5"/>
          <p:cNvSpPr/>
          <p:nvPr/>
        </p:nvSpPr>
        <p:spPr>
          <a:xfrm>
            <a:off x="1737609" y="1482336"/>
            <a:ext cx="5668783" cy="1815882"/>
          </a:xfrm>
          <a:prstGeom prst="rect">
            <a:avLst/>
          </a:prstGeom>
          <a:solidFill>
            <a:schemeClr val="accent1">
              <a:lumMod val="75000"/>
            </a:schemeClr>
          </a:solidFill>
          <a:ln w="9525" cap="rnd" cmpd="sng" algn="ctr">
            <a:solidFill>
              <a:srgbClr val="91BF77"/>
            </a:solidFill>
            <a:prstDash val="solid"/>
          </a:ln>
          <a:effectLst/>
        </p:spPr>
        <p:txBody>
          <a:bodyPr wrap="square">
            <a:spAutoFit/>
          </a:bodyPr>
          <a:lstStyle/>
          <a:p>
            <a:pPr lvl="0" algn="ctr" defTabSz="457200"/>
            <a:r>
              <a:rPr kumimoji="0" lang="es-CO" sz="2800" b="0" i="0" u="none" strike="noStrike" kern="0" cap="none" spc="0" normalizeH="0" baseline="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“Su</a:t>
            </a:r>
            <a:r>
              <a:rPr kumimoji="0" lang="es-CO" sz="2800" b="0" i="0" u="none" strike="noStrike" kern="0" cap="none" spc="0" normalizeH="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 su</a:t>
            </a:r>
            <a:r>
              <a:rPr kumimoji="0" lang="es-CO" sz="2800" b="0" i="0" u="none" strike="noStrike" kern="0" cap="none" spc="0" normalizeH="0" baseline="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frimiento</a:t>
            </a:r>
            <a:r>
              <a:rPr kumimoji="0" lang="es-CO" sz="2800" b="0" i="0" u="none" strike="noStrike" kern="0" cap="none" spc="0" normalizeH="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 fue sentido más agudamente, porque su naturaleza espiritual estaba </a:t>
            </a:r>
            <a:r>
              <a:rPr kumimoji="0" lang="es-CO" sz="2800" b="0" i="0" u="none" strike="noStrike" kern="0" cap="none" spc="0" normalizeH="0" noProof="0" dirty="0">
                <a:ln w="19050">
                  <a:solidFill>
                    <a:srgbClr val="FFFF00"/>
                  </a:solidFill>
                </a:ln>
                <a:solidFill>
                  <a:srgbClr val="FFFF00"/>
                </a:solidFill>
                <a:effectLst/>
                <a:uLnTx/>
                <a:uFillTx/>
                <a:latin typeface="Arial Narrow" panose="020B0606020202030204" pitchFamily="34" charset="0"/>
              </a:rPr>
              <a:t>libre</a:t>
            </a:r>
            <a:r>
              <a:rPr kumimoji="0" lang="es-CO" sz="2800" b="0" i="0" u="none" strike="noStrike" kern="0" cap="none" spc="0" normalizeH="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 de toda mancha de pecado</a:t>
            </a:r>
            <a:r>
              <a:rPr lang="es-CO" sz="2800" kern="0" dirty="0">
                <a:ln w="19050">
                  <a:solidFill>
                    <a:schemeClr val="accent3">
                      <a:lumMod val="20000"/>
                      <a:lumOff val="80000"/>
                    </a:schemeClr>
                  </a:solidFill>
                </a:ln>
                <a:solidFill>
                  <a:schemeClr val="accent3">
                    <a:lumMod val="40000"/>
                    <a:lumOff val="60000"/>
                  </a:schemeClr>
                </a:solidFill>
                <a:latin typeface="Arial Narrow" panose="020B0606020202030204" pitchFamily="34" charset="0"/>
              </a:rPr>
              <a:t>”. </a:t>
            </a:r>
            <a:r>
              <a:rPr kumimoji="0" lang="es-CO" sz="2800" b="0" i="0" u="none" strike="noStrike" kern="0" cap="none" spc="0" normalizeH="0" baseline="0" noProof="0" dirty="0">
                <a:ln w="19050">
                  <a:solidFill>
                    <a:schemeClr val="tx1"/>
                  </a:solidFill>
                </a:ln>
                <a:effectLst/>
                <a:uLnTx/>
                <a:uFillTx/>
                <a:latin typeface="Arial Narrow" panose="020B0606020202030204" pitchFamily="34" charset="0"/>
              </a:rPr>
              <a:t>ST, 9 de diciembre de 1897. </a:t>
            </a:r>
            <a:endParaRPr kumimoji="0" lang="es-CO" sz="2800" b="0" i="0" u="none" strike="noStrike" kern="0" cap="none" spc="0" normalizeH="0" baseline="0" noProof="0" dirty="0">
              <a:ln w="19050">
                <a:solidFill>
                  <a:schemeClr val="tx1"/>
                </a:solidFill>
              </a:ln>
              <a:effectLst>
                <a:glow rad="76200">
                  <a:schemeClr val="tx1"/>
                </a:glow>
              </a:effectLst>
              <a:uLnTx/>
              <a:uFillTx/>
              <a:latin typeface="Arial Narrow" panose="020B0606020202030204" pitchFamily="34" charset="0"/>
            </a:endParaRPr>
          </a:p>
        </p:txBody>
      </p:sp>
      <p:sp>
        <p:nvSpPr>
          <p:cNvPr id="7" name="Rectángulo 6"/>
          <p:cNvSpPr/>
          <p:nvPr/>
        </p:nvSpPr>
        <p:spPr>
          <a:xfrm>
            <a:off x="1736864" y="713490"/>
            <a:ext cx="5670273" cy="523220"/>
          </a:xfrm>
          <a:prstGeom prst="rect">
            <a:avLst/>
          </a:prstGeom>
          <a:solidFill>
            <a:srgbClr val="002060"/>
          </a:solidFill>
          <a:ln w="9525" cap="rnd" cmpd="sng" algn="ctr">
            <a:solidFill>
              <a:srgbClr val="91BF77"/>
            </a:solidFill>
            <a:prstDash val="solid"/>
          </a:ln>
          <a:effectLst/>
        </p:spPr>
        <p:txBody>
          <a:bodyPr wrap="square">
            <a:spAutoFit/>
          </a:bodyPr>
          <a:lstStyle/>
          <a:p>
            <a:pPr lvl="0" algn="ctr" defTabSz="457200"/>
            <a:r>
              <a:rPr lang="es-CO" sz="2800" kern="0" dirty="0">
                <a:ln w="19050">
                  <a:solidFill>
                    <a:srgbClr val="FFFF00"/>
                  </a:solidFill>
                </a:ln>
                <a:solidFill>
                  <a:srgbClr val="FFFF00"/>
                </a:solidFill>
                <a:latin typeface="Arial Narrow" panose="020B0606020202030204" pitchFamily="34" charset="0"/>
              </a:rPr>
              <a:t>Por su santidad, su sufrimiento fue mayor.</a:t>
            </a:r>
            <a:endParaRPr kumimoji="0" lang="es-CO" sz="2800" b="0" i="0" u="none" strike="noStrike" kern="0" cap="none" spc="0" normalizeH="0" baseline="0" noProof="0" dirty="0">
              <a:ln w="19050">
                <a:solidFill>
                  <a:srgbClr val="FFFF00"/>
                </a:solidFill>
              </a:ln>
              <a:solidFill>
                <a:srgbClr val="FFFF00"/>
              </a:solidFill>
              <a:effectLst>
                <a:glow rad="76200">
                  <a:schemeClr val="tx1"/>
                </a:glow>
              </a:effectLst>
              <a:uLnTx/>
              <a:uFillTx/>
              <a:latin typeface="Arial Narrow" panose="020B0606020202030204" pitchFamily="34" charset="0"/>
            </a:endParaRPr>
          </a:p>
        </p:txBody>
      </p:sp>
      <p:sp>
        <p:nvSpPr>
          <p:cNvPr id="9" name="Rectángulo 8"/>
          <p:cNvSpPr/>
          <p:nvPr/>
        </p:nvSpPr>
        <p:spPr>
          <a:xfrm>
            <a:off x="1736864" y="3471871"/>
            <a:ext cx="5670273" cy="523220"/>
          </a:xfrm>
          <a:prstGeom prst="rect">
            <a:avLst/>
          </a:prstGeom>
          <a:solidFill>
            <a:srgbClr val="002060"/>
          </a:solidFill>
          <a:ln w="9525" cap="rnd" cmpd="sng" algn="ctr">
            <a:solidFill>
              <a:srgbClr val="91BF77"/>
            </a:solidFill>
            <a:prstDash val="solid"/>
          </a:ln>
          <a:effectLst/>
        </p:spPr>
        <p:txBody>
          <a:bodyPr wrap="square">
            <a:spAutoFit/>
          </a:bodyPr>
          <a:lstStyle/>
          <a:p>
            <a:pPr lvl="0" algn="ctr" defTabSz="457200"/>
            <a:r>
              <a:rPr lang="es-CO" sz="2800" kern="0" dirty="0">
                <a:ln w="19050">
                  <a:solidFill>
                    <a:srgbClr val="FFFF00"/>
                  </a:solidFill>
                </a:ln>
                <a:solidFill>
                  <a:srgbClr val="FFFF00"/>
                </a:solidFill>
                <a:latin typeface="Arial Narrow" panose="020B0606020202030204" pitchFamily="34" charset="0"/>
              </a:rPr>
              <a:t>Tener el poder y no usarlo, fue una lucha.</a:t>
            </a:r>
            <a:endParaRPr kumimoji="0" lang="es-CO" sz="2800" b="0" i="0" u="none" strike="noStrike" kern="0" cap="none" spc="0" normalizeH="0" baseline="0" noProof="0" dirty="0">
              <a:ln w="19050">
                <a:solidFill>
                  <a:srgbClr val="FFFF00"/>
                </a:solidFill>
              </a:ln>
              <a:solidFill>
                <a:srgbClr val="FFFF00"/>
              </a:solidFill>
              <a:effectLst>
                <a:glow rad="76200">
                  <a:schemeClr val="tx1"/>
                </a:glow>
              </a:effectLst>
              <a:uLnTx/>
              <a:uFillTx/>
              <a:latin typeface="Arial Narrow" panose="020B0606020202030204" pitchFamily="34" charset="0"/>
            </a:endParaRPr>
          </a:p>
        </p:txBody>
      </p:sp>
      <p:sp>
        <p:nvSpPr>
          <p:cNvPr id="8" name="Rectángulo 7"/>
          <p:cNvSpPr/>
          <p:nvPr/>
        </p:nvSpPr>
        <p:spPr>
          <a:xfrm>
            <a:off x="1339256" y="4168744"/>
            <a:ext cx="6465488" cy="224676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457200">
              <a:defRPr/>
            </a:pPr>
            <a:r>
              <a:rPr lang="es-CO" sz="2800" b="1" kern="0" dirty="0">
                <a:ln>
                  <a:solidFill>
                    <a:srgbClr val="0000FF"/>
                  </a:solidFill>
                </a:ln>
                <a:solidFill>
                  <a:srgbClr val="0000FF"/>
                </a:solidFill>
                <a:latin typeface="Arial Narrow" panose="020B0606020202030204" pitchFamily="34" charset="0"/>
              </a:rPr>
              <a:t>“</a:t>
            </a:r>
            <a:r>
              <a:rPr lang="es-CO" sz="2800" kern="0" dirty="0">
                <a:ln w="19050">
                  <a:solidFill>
                    <a:srgbClr val="0000FF"/>
                  </a:solidFill>
                </a:ln>
                <a:solidFill>
                  <a:srgbClr val="0000FF"/>
                </a:solidFill>
                <a:latin typeface="Arial Narrow" panose="020B0606020202030204" pitchFamily="34" charset="0"/>
              </a:rPr>
              <a:t>Cuando Cristo fue tratado con desprecio, sintió una </a:t>
            </a:r>
            <a:r>
              <a:rPr lang="es-CO" sz="2800" kern="0" dirty="0">
                <a:ln w="19050">
                  <a:solidFill>
                    <a:srgbClr val="FF0000"/>
                  </a:solidFill>
                </a:ln>
                <a:solidFill>
                  <a:srgbClr val="FF0000"/>
                </a:solidFill>
                <a:latin typeface="Arial Narrow" panose="020B0606020202030204" pitchFamily="34" charset="0"/>
              </a:rPr>
              <a:t>fuerte tentación </a:t>
            </a:r>
            <a:r>
              <a:rPr lang="es-CO" sz="2800" kern="0" dirty="0">
                <a:ln w="19050">
                  <a:solidFill>
                    <a:srgbClr val="0000FF"/>
                  </a:solidFill>
                </a:ln>
                <a:solidFill>
                  <a:srgbClr val="0000FF"/>
                </a:solidFill>
                <a:latin typeface="Arial Narrow" panose="020B0606020202030204" pitchFamily="34" charset="0"/>
              </a:rPr>
              <a:t>a manifestar su carácter divino. … Pero le incumbía la </a:t>
            </a:r>
            <a:r>
              <a:rPr lang="es-CO" sz="2800" kern="0" dirty="0">
                <a:ln w="19050">
                  <a:solidFill>
                    <a:srgbClr val="FF0000"/>
                  </a:solidFill>
                </a:ln>
                <a:solidFill>
                  <a:srgbClr val="FF0000"/>
                </a:solidFill>
                <a:latin typeface="Arial Narrow" panose="020B0606020202030204" pitchFamily="34" charset="0"/>
              </a:rPr>
              <a:t>tarea difícil </a:t>
            </a:r>
            <a:r>
              <a:rPr lang="es-CO" sz="2800" kern="0" dirty="0">
                <a:ln w="19050">
                  <a:solidFill>
                    <a:srgbClr val="0000FF"/>
                  </a:solidFill>
                </a:ln>
                <a:solidFill>
                  <a:srgbClr val="0000FF"/>
                </a:solidFill>
                <a:latin typeface="Arial Narrow" panose="020B0606020202030204" pitchFamily="34" charset="0"/>
              </a:rPr>
              <a:t>de mantenerse en la posición que había elegido como uno con la humanidad</a:t>
            </a:r>
            <a:r>
              <a:rPr kumimoji="0" lang="es-CO" sz="280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rPr>
              <a:t>”.</a:t>
            </a:r>
            <a:r>
              <a:rPr kumimoji="0" lang="es-CO" sz="2800" i="0" u="none" strike="noStrike" kern="0" cap="none" spc="0" normalizeH="0" noProof="0" dirty="0">
                <a:ln w="19050">
                  <a:solidFill>
                    <a:srgbClr val="0000FF"/>
                  </a:solidFill>
                </a:ln>
                <a:solidFill>
                  <a:srgbClr val="0000FF"/>
                </a:solidFill>
                <a:effectLst/>
                <a:uLnTx/>
                <a:uFillTx/>
                <a:latin typeface="Arial Narrow" panose="020B0606020202030204" pitchFamily="34" charset="0"/>
              </a:rPr>
              <a:t> </a:t>
            </a:r>
            <a:r>
              <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DTG 649. </a:t>
            </a:r>
            <a:endParaRPr kumimoji="0" lang="es-CO" sz="2800" b="1" i="0" u="none" strike="noStrike" kern="0" cap="none" spc="0" normalizeH="0" baseline="0" noProof="0" dirty="0">
              <a:ln>
                <a:solidFill>
                  <a:srgbClr val="FF0000"/>
                </a:solidFill>
              </a:ln>
              <a:solidFill>
                <a:srgbClr val="FF0000"/>
              </a:solidFill>
              <a:effectLst>
                <a:glow rad="63500">
                  <a:srgbClr val="000000"/>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996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57244" y="4220854"/>
            <a:ext cx="2048434" cy="2267909"/>
          </a:xfrm>
          <a:prstGeom prst="rect">
            <a:avLst/>
          </a:prstGeom>
        </p:spPr>
      </p:pic>
      <p:sp>
        <p:nvSpPr>
          <p:cNvPr id="5" name="Rectángulo 4"/>
          <p:cNvSpPr/>
          <p:nvPr/>
        </p:nvSpPr>
        <p:spPr>
          <a:xfrm>
            <a:off x="1630018" y="623850"/>
            <a:ext cx="5883965" cy="954107"/>
          </a:xfrm>
          <a:prstGeom prst="rect">
            <a:avLst/>
          </a:prstGeom>
          <a:solidFill>
            <a:srgbClr val="003300"/>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kumimoji="0" lang="es-CO" sz="2800" b="0" i="0" u="none" strike="noStrike" kern="0" cap="none" spc="0" normalizeH="0" baseline="0" noProof="0" dirty="0">
                <a:ln w="19050">
                  <a:solidFill>
                    <a:schemeClr val="bg1"/>
                  </a:solidFill>
                </a:ln>
                <a:solidFill>
                  <a:schemeClr val="bg1"/>
                </a:solidFill>
                <a:effectLst>
                  <a:glow>
                    <a:schemeClr val="tx1"/>
                  </a:glow>
                </a:effectLst>
                <a:uLnTx/>
                <a:uFillTx/>
                <a:latin typeface="Arial Narrow" panose="020B0606020202030204" pitchFamily="34" charset="0"/>
              </a:rPr>
              <a:t>“</a:t>
            </a:r>
            <a:r>
              <a:rPr lang="es-CO" sz="2800" kern="0" dirty="0">
                <a:ln w="19050">
                  <a:solidFill>
                    <a:schemeClr val="bg1"/>
                  </a:solidFill>
                </a:ln>
                <a:solidFill>
                  <a:schemeClr val="bg1"/>
                </a:solidFill>
                <a:effectLst>
                  <a:glow>
                    <a:schemeClr val="tx1"/>
                  </a:glow>
                </a:effectLst>
                <a:latin typeface="Arial Narrow" panose="020B0606020202030204" pitchFamily="34" charset="0"/>
              </a:rPr>
              <a:t>En un mundo de pecado, Jesús soportó luchas y torturas del alma</a:t>
            </a:r>
            <a:r>
              <a:rPr kumimoji="0" lang="es-CO" sz="2800" b="0" i="0" u="none" strike="noStrike" kern="0" cap="none" spc="0" normalizeH="0" baseline="0" noProof="0" dirty="0">
                <a:ln w="19050">
                  <a:solidFill>
                    <a:schemeClr val="bg1"/>
                  </a:solidFill>
                </a:ln>
                <a:solidFill>
                  <a:schemeClr val="bg1"/>
                </a:solidFill>
                <a:effectLst>
                  <a:glow>
                    <a:schemeClr val="tx1"/>
                  </a:glow>
                </a:effectLst>
                <a:uLnTx/>
                <a:uFillTx/>
                <a:latin typeface="Arial Narrow" panose="020B0606020202030204" pitchFamily="34" charset="0"/>
              </a:rPr>
              <a:t>”.</a:t>
            </a:r>
            <a:r>
              <a:rPr lang="es-CO" sz="2800" kern="0" dirty="0">
                <a:ln w="19050">
                  <a:solidFill>
                    <a:schemeClr val="bg1"/>
                  </a:solidFill>
                </a:ln>
                <a:solidFill>
                  <a:schemeClr val="bg1"/>
                </a:solidFill>
                <a:effectLst>
                  <a:glow>
                    <a:schemeClr val="tx1"/>
                  </a:glow>
                </a:effectLst>
                <a:latin typeface="Arial Narrow" panose="020B0606020202030204" pitchFamily="34" charset="0"/>
              </a:rPr>
              <a:t> </a:t>
            </a:r>
            <a:r>
              <a:rPr kumimoji="0" lang="es-CO" sz="2400" b="1" i="0" u="none" strike="noStrike" kern="0" cap="none" spc="0" normalizeH="0" baseline="0" noProof="0" dirty="0">
                <a:ln w="3175">
                  <a:solidFill>
                    <a:srgbClr val="FFFF00"/>
                  </a:solidFill>
                </a:ln>
                <a:solidFill>
                  <a:srgbClr val="FFFF00"/>
                </a:solidFill>
                <a:effectLst>
                  <a:glow>
                    <a:schemeClr val="tx1"/>
                  </a:glow>
                </a:effectLst>
                <a:uLnTx/>
                <a:uFillTx/>
                <a:latin typeface="Arial Narrow" panose="020B0606020202030204" pitchFamily="34" charset="0"/>
              </a:rPr>
              <a:t>DTG, 330.</a:t>
            </a:r>
          </a:p>
        </p:txBody>
      </p:sp>
      <p:sp>
        <p:nvSpPr>
          <p:cNvPr id="11" name="Rectángulo 10"/>
          <p:cNvSpPr/>
          <p:nvPr/>
        </p:nvSpPr>
        <p:spPr>
          <a:xfrm>
            <a:off x="1550504" y="1922514"/>
            <a:ext cx="6042993" cy="440120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just" defTabSz="457200">
              <a:defRPr/>
            </a:pPr>
            <a:r>
              <a:rPr lang="es-CO" sz="2800" kern="0" dirty="0">
                <a:ln w="19050">
                  <a:solidFill>
                    <a:schemeClr val="tx1"/>
                  </a:solidFill>
                </a:ln>
                <a:solidFill>
                  <a:schemeClr val="tx1"/>
                </a:solidFill>
                <a:effectLst>
                  <a:glow>
                    <a:schemeClr val="tx1"/>
                  </a:glow>
                </a:effectLst>
                <a:latin typeface="Arial Narrow" panose="020B0606020202030204" pitchFamily="34" charset="0"/>
              </a:rPr>
              <a:t>“Si Satanás pudiese haber tentado a Cristo para que pecara en lo más mínimo, </a:t>
            </a:r>
            <a:r>
              <a:rPr lang="es-CO" sz="2800" kern="0" dirty="0">
                <a:ln w="19050">
                  <a:solidFill>
                    <a:srgbClr val="0000CC"/>
                  </a:solidFill>
                </a:ln>
                <a:solidFill>
                  <a:srgbClr val="0000CC"/>
                </a:solidFill>
                <a:effectLst>
                  <a:glow>
                    <a:schemeClr val="tx1"/>
                  </a:glow>
                </a:effectLst>
                <a:latin typeface="Arial Narrow" panose="020B0606020202030204" pitchFamily="34" charset="0"/>
              </a:rPr>
              <a:t>hubiera herido la cabeza del Salvador. </a:t>
            </a:r>
            <a:r>
              <a:rPr lang="es-CO" sz="2800" kern="0" dirty="0">
                <a:ln w="19050">
                  <a:solidFill>
                    <a:schemeClr val="tx1"/>
                  </a:solidFill>
                </a:ln>
                <a:solidFill>
                  <a:schemeClr val="tx1"/>
                </a:solidFill>
                <a:effectLst>
                  <a:glow>
                    <a:schemeClr val="tx1"/>
                  </a:glow>
                </a:effectLst>
                <a:latin typeface="Arial Narrow" panose="020B0606020202030204" pitchFamily="34" charset="0"/>
              </a:rPr>
              <a:t>... </a:t>
            </a:r>
            <a:r>
              <a:rPr lang="es-CO" sz="2800" kern="0" dirty="0">
                <a:ln w="19050">
                  <a:solidFill>
                    <a:srgbClr val="FF0000"/>
                  </a:solidFill>
                </a:ln>
                <a:solidFill>
                  <a:srgbClr val="FF0000"/>
                </a:solidFill>
                <a:effectLst>
                  <a:glow>
                    <a:schemeClr val="tx1"/>
                  </a:glow>
                </a:effectLst>
                <a:latin typeface="Arial Narrow" panose="020B0606020202030204" pitchFamily="34" charset="0"/>
              </a:rPr>
              <a:t>Si la cabeza de Cristo hubiera sido herida, habría perecido la esperanza de la raza humana.</a:t>
            </a:r>
            <a:r>
              <a:rPr lang="es-CO" sz="2800" kern="0" dirty="0">
                <a:ln w="19050">
                  <a:solidFill>
                    <a:schemeClr val="tx1"/>
                  </a:solidFill>
                </a:ln>
                <a:solidFill>
                  <a:schemeClr val="tx1"/>
                </a:solidFill>
                <a:effectLst>
                  <a:glow>
                    <a:schemeClr val="tx1"/>
                  </a:glow>
                </a:effectLst>
                <a:latin typeface="Arial Narrow" panose="020B0606020202030204" pitchFamily="34" charset="0"/>
              </a:rPr>
              <a:t> </a:t>
            </a:r>
          </a:p>
          <a:p>
            <a:pPr lvl="0" algn="just" defTabSz="457200">
              <a:defRPr/>
            </a:pPr>
            <a:r>
              <a:rPr lang="es-CO" sz="2800" kern="0" dirty="0">
                <a:ln w="19050">
                  <a:solidFill>
                    <a:srgbClr val="0000CC"/>
                  </a:solidFill>
                </a:ln>
                <a:solidFill>
                  <a:srgbClr val="0000CC"/>
                </a:solidFill>
                <a:effectLst>
                  <a:glow>
                    <a:schemeClr val="tx1"/>
                  </a:glow>
                </a:effectLst>
                <a:latin typeface="Arial Narrow" panose="020B0606020202030204" pitchFamily="34" charset="0"/>
              </a:rPr>
              <a:t>La ira divina habría descendido sobre Cristo como descendió sobre Adán. </a:t>
            </a:r>
            <a:r>
              <a:rPr lang="es-CO" sz="2800" kern="0" dirty="0">
                <a:ln w="19050">
                  <a:solidFill>
                    <a:srgbClr val="FF0000"/>
                  </a:solidFill>
                </a:ln>
                <a:solidFill>
                  <a:srgbClr val="FF0000"/>
                </a:solidFill>
                <a:effectLst>
                  <a:glow>
                    <a:schemeClr val="tx1"/>
                  </a:glow>
                </a:effectLst>
                <a:latin typeface="Arial Narrow" panose="020B0606020202030204" pitchFamily="34" charset="0"/>
              </a:rPr>
              <a:t>Cristo y la iglesia habrían quedado sin esperanza</a:t>
            </a:r>
            <a:r>
              <a:rPr lang="es-CO" sz="2800" kern="0" dirty="0">
                <a:ln w="19050">
                  <a:solidFill>
                    <a:schemeClr val="tx1"/>
                  </a:solidFill>
                </a:ln>
                <a:solidFill>
                  <a:schemeClr val="tx1"/>
                </a:solidFill>
                <a:effectLst>
                  <a:glow>
                    <a:schemeClr val="tx1"/>
                  </a:glow>
                </a:effectLst>
                <a:latin typeface="Arial Narrow" panose="020B0606020202030204" pitchFamily="34" charset="0"/>
              </a:rPr>
              <a:t>”.</a:t>
            </a:r>
          </a:p>
          <a:p>
            <a:pPr lvl="0" algn="ctr" defTabSz="457200">
              <a:defRPr/>
            </a:pPr>
            <a:r>
              <a:rPr lang="es-CO" sz="2600" kern="0" dirty="0">
                <a:ln w="19050">
                  <a:solidFill>
                    <a:schemeClr val="tx1"/>
                  </a:solidFill>
                </a:ln>
                <a:solidFill>
                  <a:schemeClr val="tx1"/>
                </a:solidFill>
                <a:effectLst>
                  <a:glow>
                    <a:schemeClr val="tx1"/>
                  </a:glow>
                </a:effectLst>
                <a:latin typeface="Arial Narrow" panose="020B0606020202030204" pitchFamily="34" charset="0"/>
              </a:rPr>
              <a:t> CBA, t.5, p.1105; Señales de los tiempos,</a:t>
            </a:r>
          </a:p>
          <a:p>
            <a:pPr lvl="0" algn="ctr" defTabSz="457200">
              <a:defRPr/>
            </a:pPr>
            <a:r>
              <a:rPr lang="es-CO" sz="2600" kern="0" dirty="0">
                <a:ln w="19050">
                  <a:solidFill>
                    <a:schemeClr val="tx1"/>
                  </a:solidFill>
                </a:ln>
                <a:solidFill>
                  <a:schemeClr val="tx1"/>
                </a:solidFill>
                <a:effectLst>
                  <a:glow>
                    <a:schemeClr val="tx1"/>
                  </a:glow>
                </a:effectLst>
                <a:latin typeface="Arial Narrow" panose="020B0606020202030204" pitchFamily="34" charset="0"/>
              </a:rPr>
              <a:t> 9 de junio de 1898.</a:t>
            </a:r>
            <a:endParaRPr kumimoji="0" lang="es-CO" sz="2600" b="0" i="0" u="none" strike="noStrike" kern="0" cap="none" spc="0" normalizeH="0" baseline="0" noProof="0" dirty="0">
              <a:ln w="19050">
                <a:solidFill>
                  <a:schemeClr val="tx1"/>
                </a:solidFill>
              </a:ln>
              <a:solidFill>
                <a:schemeClr val="tx1"/>
              </a:solidFill>
              <a:effectLst>
                <a:glow>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26922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940158" y="920987"/>
            <a:ext cx="5263686"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457200">
              <a:defRPr/>
            </a:pPr>
            <a:r>
              <a:rPr kumimoji="0" lang="es-CO" sz="2800" b="1" i="0" u="none" strike="noStrike" kern="0" cap="none" spc="0" normalizeH="0" baseline="0" noProof="0" dirty="0">
                <a:ln w="3175">
                  <a:solidFill>
                    <a:srgbClr val="0000FF"/>
                  </a:solidFill>
                </a:ln>
                <a:solidFill>
                  <a:srgbClr val="0000FF"/>
                </a:solidFill>
                <a:effectLst>
                  <a:glow>
                    <a:schemeClr val="tx1"/>
                  </a:glow>
                </a:effectLst>
                <a:uLnTx/>
                <a:uFillTx/>
                <a:latin typeface="Arial Narrow" panose="020B0606020202030204" pitchFamily="34" charset="0"/>
              </a:rPr>
              <a:t>¿</a:t>
            </a:r>
            <a:r>
              <a:rPr lang="es-CO" sz="2800" b="1" kern="0" dirty="0">
                <a:ln w="3175">
                  <a:solidFill>
                    <a:srgbClr val="0000FF"/>
                  </a:solidFill>
                </a:ln>
                <a:solidFill>
                  <a:srgbClr val="0000FF"/>
                </a:solidFill>
                <a:effectLst>
                  <a:glow>
                    <a:schemeClr val="tx1"/>
                  </a:glow>
                </a:effectLst>
                <a:latin typeface="Arial Narrow" panose="020B0606020202030204" pitchFamily="34" charset="0"/>
              </a:rPr>
              <a:t>Tuvo Jesús la </a:t>
            </a:r>
            <a:r>
              <a:rPr kumimoji="0" lang="es-CO" sz="2800" b="1" i="0" u="none" strike="noStrike" kern="0" cap="none" spc="0" normalizeH="0" baseline="0" noProof="0" dirty="0">
                <a:ln w="3175">
                  <a:solidFill>
                    <a:srgbClr val="0000FF"/>
                  </a:solidFill>
                </a:ln>
                <a:solidFill>
                  <a:srgbClr val="0000FF"/>
                </a:solidFill>
                <a:effectLst>
                  <a:glow>
                    <a:schemeClr val="tx1"/>
                  </a:glow>
                </a:effectLst>
                <a:uLnTx/>
                <a:uFillTx/>
                <a:latin typeface="Arial Narrow" panose="020B0606020202030204" pitchFamily="34" charset="0"/>
              </a:rPr>
              <a:t>naturaleza de las personas convertidas?</a:t>
            </a:r>
          </a:p>
        </p:txBody>
      </p:sp>
      <p:sp>
        <p:nvSpPr>
          <p:cNvPr id="3" name="Rectángulo 2"/>
          <p:cNvSpPr/>
          <p:nvPr/>
        </p:nvSpPr>
        <p:spPr>
          <a:xfrm>
            <a:off x="1940157" y="2265843"/>
            <a:ext cx="5263686" cy="1815882"/>
          </a:xfrm>
          <a:prstGeom prst="rect">
            <a:avLst/>
          </a:prstGeom>
          <a:solidFill>
            <a:sysClr val="window" lastClr="FFFFFF"/>
          </a:solidFill>
          <a:ln w="19050" cap="rnd" cmpd="sng" algn="ctr">
            <a:solidFill>
              <a:srgbClr val="49D1CD"/>
            </a:solidFill>
            <a:prstDash val="solid"/>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CO" sz="2800" i="1" kern="0" dirty="0">
                <a:ln w="19050">
                  <a:solidFill>
                    <a:prstClr val="black"/>
                  </a:solidFill>
                </a:ln>
                <a:solidFill>
                  <a:prstClr val="black"/>
                </a:solidFill>
                <a:latin typeface="Arial Narrow" panose="020B0606020202030204" pitchFamily="34" charset="0"/>
              </a:rPr>
              <a:t>L</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os seres humanos convertidos al igual que los inconversos tienen propensiones corruptas, es decir con inclinaciones inherentes al mal.</a:t>
            </a:r>
            <a:endParaRPr kumimoji="0" lang="es-CO" sz="2800" b="0" i="0" u="none" strike="noStrike" kern="0" cap="none" spc="0" normalizeH="0" baseline="0" noProof="0" dirty="0">
              <a:ln w="19050">
                <a:solidFill>
                  <a:prstClr val="black"/>
                </a:solidFill>
              </a:ln>
              <a:solidFill>
                <a:srgbClr val="0000FF"/>
              </a:solidFill>
              <a:effectLst>
                <a:glow>
                  <a:prstClr val="black"/>
                </a:glow>
              </a:effectLst>
              <a:uLnTx/>
              <a:uFillTx/>
              <a:latin typeface="Arial Narrow" panose="020B0606020202030204" pitchFamily="34" charset="0"/>
              <a:ea typeface="+mn-ea"/>
              <a:cs typeface="+mn-cs"/>
            </a:endParaRPr>
          </a:p>
        </p:txBody>
      </p:sp>
      <p:sp>
        <p:nvSpPr>
          <p:cNvPr id="4" name="Rectángulo 3"/>
          <p:cNvSpPr/>
          <p:nvPr/>
        </p:nvSpPr>
        <p:spPr>
          <a:xfrm>
            <a:off x="1940157" y="4346382"/>
            <a:ext cx="5263686" cy="1815882"/>
          </a:xfrm>
          <a:prstGeom prst="rect">
            <a:avLst/>
          </a:prstGeom>
          <a:gradFill>
            <a:gsLst>
              <a:gs pos="31000">
                <a:srgbClr val="FFFF99"/>
              </a:gs>
              <a:gs pos="100000">
                <a:srgbClr val="FFFFFF"/>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lvl="0" algn="ctr">
              <a:defRPr/>
            </a:pPr>
            <a:r>
              <a:rPr kumimoji="0" lang="es-CO" sz="2800"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rPr>
              <a:t>Y la seguirán teniendo hasta </a:t>
            </a:r>
            <a:r>
              <a:rPr kumimoji="0" lang="es-CO"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 </a:t>
            </a:r>
          </a:p>
          <a:p>
            <a:pPr lvl="0" algn="ctr">
              <a:defRPr/>
            </a:pPr>
            <a:r>
              <a:rPr kumimoji="0" lang="es-CO"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a:t>
            </a:r>
            <a:r>
              <a:rPr kumimoji="0" lang="es-CO" sz="280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la</a:t>
            </a:r>
            <a:r>
              <a:rPr kumimoji="0" lang="es-CO"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 </a:t>
            </a:r>
            <a:r>
              <a:rPr lang="es-CO" sz="2800" i="1" kern="0" dirty="0">
                <a:ln w="19050">
                  <a:solidFill>
                    <a:srgbClr val="FF0000"/>
                  </a:solidFill>
                </a:ln>
                <a:solidFill>
                  <a:srgbClr val="FF0000"/>
                </a:solidFill>
                <a:latin typeface="Arial Narrow" panose="020B0606020202030204" pitchFamily="34" charset="0"/>
              </a:rPr>
              <a:t>regeneración</a:t>
            </a:r>
            <a:r>
              <a:rPr lang="es-CO" sz="2800" kern="0" dirty="0">
                <a:ln w="19050">
                  <a:solidFill>
                    <a:srgbClr val="FF0000"/>
                  </a:solidFill>
                </a:ln>
                <a:solidFill>
                  <a:srgbClr val="FF0000"/>
                </a:solidFill>
                <a:latin typeface="Arial Narrow" panose="020B0606020202030204" pitchFamily="34" charset="0"/>
              </a:rPr>
              <a:t>”, </a:t>
            </a:r>
            <a:r>
              <a:rPr lang="es-CO" sz="2800" kern="0" dirty="0">
                <a:ln w="19050">
                  <a:solidFill>
                    <a:schemeClr val="tx1"/>
                  </a:solidFill>
                </a:ln>
                <a:solidFill>
                  <a:schemeClr val="tx1"/>
                </a:solidFill>
                <a:latin typeface="Arial Narrow" panose="020B0606020202030204" pitchFamily="34" charset="0"/>
              </a:rPr>
              <a:t>(Mateo 19:28). </a:t>
            </a:r>
          </a:p>
          <a:p>
            <a:pPr lvl="0" algn="ctr">
              <a:defRPr/>
            </a:pPr>
            <a:r>
              <a:rPr lang="es-CO" sz="2800" kern="0" dirty="0">
                <a:ln w="19050">
                  <a:solidFill>
                    <a:schemeClr val="tx1"/>
                  </a:solidFill>
                </a:ln>
                <a:solidFill>
                  <a:schemeClr val="tx1"/>
                </a:solidFill>
                <a:latin typeface="Arial Narrow" panose="020B0606020202030204" pitchFamily="34" charset="0"/>
              </a:rPr>
              <a:t>Hasta</a:t>
            </a:r>
            <a:r>
              <a:rPr lang="es-CO" sz="2800" kern="0" dirty="0">
                <a:ln w="19050">
                  <a:solidFill>
                    <a:srgbClr val="FF0000"/>
                  </a:solidFill>
                </a:ln>
                <a:solidFill>
                  <a:srgbClr val="FF0000"/>
                </a:solidFill>
                <a:latin typeface="Arial Narrow" panose="020B0606020202030204" pitchFamily="34" charset="0"/>
              </a:rPr>
              <a:t> “</a:t>
            </a:r>
            <a:r>
              <a:rPr lang="es-CO" sz="2800" i="1" kern="0" dirty="0">
                <a:ln w="19050">
                  <a:solidFill>
                    <a:srgbClr val="FF0000"/>
                  </a:solidFill>
                </a:ln>
                <a:solidFill>
                  <a:srgbClr val="FF0000"/>
                </a:solidFill>
                <a:latin typeface="Arial Narrow" panose="020B0606020202030204" pitchFamily="34" charset="0"/>
              </a:rPr>
              <a:t>que esto corruptible se vista de incorrupción</a:t>
            </a:r>
            <a:r>
              <a:rPr lang="es-CO" sz="2800" kern="0" dirty="0">
                <a:ln w="19050">
                  <a:solidFill>
                    <a:srgbClr val="FF0000"/>
                  </a:solidFill>
                </a:ln>
                <a:solidFill>
                  <a:srgbClr val="FF0000"/>
                </a:solidFill>
                <a:latin typeface="Arial Narrow" panose="020B0606020202030204" pitchFamily="34" charset="0"/>
              </a:rPr>
              <a:t>”. </a:t>
            </a:r>
            <a:r>
              <a:rPr lang="es-CO" sz="2800" kern="0" dirty="0">
                <a:ln w="19050">
                  <a:solidFill>
                    <a:schemeClr val="tx1"/>
                  </a:solidFill>
                </a:ln>
                <a:solidFill>
                  <a:schemeClr val="tx1"/>
                </a:solidFill>
                <a:latin typeface="Arial Narrow" panose="020B0606020202030204" pitchFamily="34" charset="0"/>
              </a:rPr>
              <a:t>(1 Corintios 15:53).     </a:t>
            </a:r>
            <a:endParaRPr kumimoji="0" lang="es-CO" sz="2800"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endParaRPr>
          </a:p>
        </p:txBody>
      </p:sp>
    </p:spTree>
    <p:extLst>
      <p:ext uri="{BB962C8B-B14F-4D97-AF65-F5344CB8AC3E}">
        <p14:creationId xmlns:p14="http://schemas.microsoft.com/office/powerpoint/2010/main" val="29630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99" y="1369126"/>
            <a:ext cx="5913801" cy="4435351"/>
          </a:xfrm>
          <a:prstGeom prst="rect">
            <a:avLst/>
          </a:prstGeom>
        </p:spPr>
      </p:pic>
      <p:sp>
        <p:nvSpPr>
          <p:cNvPr id="5" name="Rectángulo 4"/>
          <p:cNvSpPr/>
          <p:nvPr/>
        </p:nvSpPr>
        <p:spPr>
          <a:xfrm>
            <a:off x="1060173" y="780437"/>
            <a:ext cx="7023653"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Igual a Dios, </a:t>
            </a: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semejante a los hombres.</a:t>
            </a:r>
            <a:endPar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755912" y="4432430"/>
            <a:ext cx="5632176" cy="1815882"/>
          </a:xfrm>
          <a:prstGeom prst="rect">
            <a:avLst/>
          </a:prstGeom>
          <a:gradFill flip="none" rotWithShape="1">
            <a:gsLst>
              <a:gs pos="57000">
                <a:schemeClr val="accent3">
                  <a:lumMod val="0"/>
                  <a:lumOff val="100000"/>
                </a:schemeClr>
              </a:gs>
              <a:gs pos="100000">
                <a:srgbClr val="00FFCC"/>
              </a:gs>
            </a:gsLst>
            <a:lin ang="5400000" scaled="0"/>
            <a:tileRect/>
          </a:gradFill>
          <a:ln w="38100">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457200">
              <a:defRPr/>
            </a:pPr>
            <a:r>
              <a:rPr lang="es-CO" sz="2800" kern="0" dirty="0">
                <a:ln w="19050">
                  <a:solidFill>
                    <a:srgbClr val="0000FF"/>
                  </a:solidFill>
                </a:ln>
                <a:solidFill>
                  <a:srgbClr val="0000FF"/>
                </a:solidFill>
                <a:latin typeface="Arial Narrow" panose="020B0606020202030204" pitchFamily="34" charset="0"/>
              </a:rPr>
              <a:t> A diferencia nuestra, Jesús no tenía inclinaciones al mal. </a:t>
            </a:r>
            <a:r>
              <a:rPr lang="es-CO" sz="2800" b="1" i="1" kern="0" dirty="0">
                <a:ln w="3175">
                  <a:solidFill>
                    <a:srgbClr val="FF0000"/>
                  </a:solidFill>
                </a:ln>
                <a:solidFill>
                  <a:srgbClr val="FF0000"/>
                </a:solidFill>
                <a:latin typeface="Arial Narrow" panose="020B0606020202030204" pitchFamily="34" charset="0"/>
              </a:rPr>
              <a:t>“Su inclinación a lo recto era una satisfacción constante para sus padres”. </a:t>
            </a:r>
            <a:r>
              <a:rPr lang="es-CO" sz="2800" kern="0" dirty="0">
                <a:ln w="19050">
                  <a:solidFill>
                    <a:schemeClr val="tx1"/>
                  </a:solidFill>
                </a:ln>
                <a:solidFill>
                  <a:sysClr val="windowText" lastClr="000000"/>
                </a:solidFill>
                <a:latin typeface="Arial Narrow" panose="020B0606020202030204" pitchFamily="34" charset="0"/>
              </a:rPr>
              <a:t>YI, 8 de sep.1898.</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6" name="Rectángulo 5"/>
          <p:cNvSpPr/>
          <p:nvPr/>
        </p:nvSpPr>
        <p:spPr>
          <a:xfrm>
            <a:off x="1113183" y="1973626"/>
            <a:ext cx="6917634" cy="2246769"/>
          </a:xfrm>
          <a:prstGeom prst="rect">
            <a:avLst/>
          </a:prstGeom>
          <a:gradFill flip="none" rotWithShape="1">
            <a:gsLst>
              <a:gs pos="60000">
                <a:schemeClr val="accent5">
                  <a:lumMod val="20000"/>
                  <a:lumOff val="80000"/>
                </a:schemeClr>
              </a:gs>
              <a:gs pos="0">
                <a:srgbClr val="66FF99"/>
              </a:gs>
            </a:gsLst>
            <a:lin ang="10800000" scaled="1"/>
            <a:tileRect/>
          </a:gradFill>
          <a:ln w="38100" cap="rnd" cmpd="sng" algn="ctr">
            <a:solidFill>
              <a:srgbClr val="00B050"/>
            </a:solidFill>
            <a:prstDash val="solid"/>
          </a:ln>
          <a:effectLst/>
        </p:spPr>
        <p:txBody>
          <a:bodyPr wrap="square">
            <a:spAutoFit/>
          </a:bodyPr>
          <a:lstStyle/>
          <a:p>
            <a:pPr lvl="0" algn="ctr" defTabSz="457200">
              <a:defRPr/>
            </a:pPr>
            <a:r>
              <a:rPr lang="es-CO" sz="2800" b="1" kern="0" dirty="0">
                <a:ln>
                  <a:solidFill>
                    <a:srgbClr val="003300"/>
                  </a:solidFill>
                </a:ln>
                <a:solidFill>
                  <a:srgbClr val="003300"/>
                </a:solidFill>
                <a:latin typeface="Arial Narrow" panose="020B0606020202030204" pitchFamily="34" charset="0"/>
              </a:rPr>
              <a:t>Las frases </a:t>
            </a:r>
          </a:p>
          <a:p>
            <a:pPr lvl="0" defTabSz="457200">
              <a:defRPr/>
            </a:pPr>
            <a:r>
              <a:rPr lang="es-CO" sz="2800" b="1" kern="0" dirty="0">
                <a:ln>
                  <a:solidFill>
                    <a:srgbClr val="FF0000"/>
                  </a:solidFill>
                </a:ln>
                <a:solidFill>
                  <a:srgbClr val="FF0000"/>
                </a:solidFill>
                <a:latin typeface="Arial Narrow" panose="020B0606020202030204" pitchFamily="34" charset="0"/>
              </a:rPr>
              <a:t>“Semejante a los hombres” </a:t>
            </a:r>
            <a:r>
              <a:rPr lang="es-CO" sz="2800" b="1" kern="0" dirty="0">
                <a:ln>
                  <a:solidFill>
                    <a:srgbClr val="003300"/>
                  </a:solidFill>
                </a:ln>
                <a:solidFill>
                  <a:srgbClr val="003300"/>
                </a:solidFill>
                <a:latin typeface="Arial Narrow" panose="020B0606020202030204" pitchFamily="34" charset="0"/>
              </a:rPr>
              <a:t>(Filipenses 2:7), </a:t>
            </a:r>
            <a:r>
              <a:rPr lang="es-CO" sz="2800" b="1" kern="0" dirty="0">
                <a:ln>
                  <a:solidFill>
                    <a:srgbClr val="FF0000"/>
                  </a:solidFill>
                </a:ln>
                <a:solidFill>
                  <a:srgbClr val="FF0000"/>
                </a:solidFill>
                <a:latin typeface="Arial Narrow" panose="020B0606020202030204" pitchFamily="34" charset="0"/>
              </a:rPr>
              <a:t>“Semejante </a:t>
            </a:r>
            <a:r>
              <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rPr>
              <a:t>a sus hermanos” </a:t>
            </a:r>
            <a:r>
              <a:rPr kumimoji="0" lang="es-CO" sz="2800" b="1" i="0" u="none" strike="noStrike" kern="0" cap="none" spc="0" normalizeH="0" baseline="0" noProof="0" dirty="0">
                <a:ln>
                  <a:solidFill>
                    <a:srgbClr val="003300"/>
                  </a:solidFill>
                </a:ln>
                <a:solidFill>
                  <a:srgbClr val="003300"/>
                </a:solidFill>
                <a:effectLst/>
                <a:uLnTx/>
                <a:uFillTx/>
                <a:latin typeface="Arial Narrow" panose="020B0606020202030204" pitchFamily="34" charset="0"/>
              </a:rPr>
              <a:t>(</a:t>
            </a:r>
            <a:r>
              <a:rPr lang="es-CO" sz="2800" b="1" kern="0" dirty="0">
                <a:ln>
                  <a:solidFill>
                    <a:srgbClr val="003300"/>
                  </a:solidFill>
                </a:ln>
                <a:solidFill>
                  <a:srgbClr val="003300"/>
                </a:solidFill>
                <a:latin typeface="Arial Narrow" panose="020B0606020202030204" pitchFamily="34" charset="0"/>
              </a:rPr>
              <a:t>Hebreos 2:17) y </a:t>
            </a:r>
            <a:r>
              <a:rPr lang="es-CO" sz="2800" b="1" kern="0" dirty="0">
                <a:ln>
                  <a:solidFill>
                    <a:srgbClr val="FF0000"/>
                  </a:solidFill>
                </a:ln>
                <a:solidFill>
                  <a:srgbClr val="FF0000"/>
                </a:solidFill>
                <a:latin typeface="Arial Narrow" panose="020B0606020202030204" pitchFamily="34" charset="0"/>
              </a:rPr>
              <a:t>“Semejanza de carne de pecado” </a:t>
            </a:r>
            <a:r>
              <a:rPr lang="es-CO" sz="2800" b="1" kern="0" dirty="0">
                <a:ln>
                  <a:solidFill>
                    <a:srgbClr val="003300"/>
                  </a:solidFill>
                </a:ln>
                <a:solidFill>
                  <a:srgbClr val="003300"/>
                </a:solidFill>
                <a:latin typeface="Arial Narrow" panose="020B0606020202030204" pitchFamily="34" charset="0"/>
              </a:rPr>
              <a:t>(Romanos 8:3)</a:t>
            </a:r>
          </a:p>
          <a:p>
            <a:pPr lvl="0" algn="ctr" defTabSz="457200">
              <a:defRPr/>
            </a:pPr>
            <a:r>
              <a:rPr lang="es-CO" sz="2800" b="1" kern="0" dirty="0">
                <a:ln>
                  <a:solidFill>
                    <a:srgbClr val="003300"/>
                  </a:solidFill>
                </a:ln>
                <a:solidFill>
                  <a:srgbClr val="003300"/>
                </a:solidFill>
                <a:latin typeface="Arial Narrow" panose="020B0606020202030204" pitchFamily="34" charset="0"/>
              </a:rPr>
              <a:t> se usan de manera equivalente.</a:t>
            </a:r>
            <a:r>
              <a:rPr kumimoji="0" lang="es-CO" sz="2800" b="1" i="0" u="none" strike="noStrike" kern="0" cap="none" spc="0" normalizeH="0" baseline="0" noProof="0" dirty="0">
                <a:ln>
                  <a:solidFill>
                    <a:schemeClr val="tx1"/>
                  </a:solidFill>
                </a:ln>
                <a:solidFill>
                  <a:sysClr val="windowText" lastClr="000000"/>
                </a:solidFill>
                <a:effectLst/>
                <a:uLnTx/>
                <a:uFillTx/>
                <a:latin typeface="Arial Narrow" panose="020B0606020202030204" pitchFamily="34" charset="0"/>
              </a:rPr>
              <a:t> </a:t>
            </a:r>
            <a:endParaRPr kumimoji="0" lang="es-CO" sz="2800" b="1" i="0" u="none" strike="noStrike" kern="0" cap="none" spc="0" normalizeH="0" baseline="0" noProof="0" dirty="0">
              <a:ln>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13643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99" y="1369126"/>
            <a:ext cx="5913801" cy="4435351"/>
          </a:xfrm>
          <a:prstGeom prst="rect">
            <a:avLst/>
          </a:prstGeom>
        </p:spPr>
      </p:pic>
      <p:sp>
        <p:nvSpPr>
          <p:cNvPr id="8" name="Rectángulo 7"/>
          <p:cNvSpPr/>
          <p:nvPr/>
        </p:nvSpPr>
        <p:spPr>
          <a:xfrm>
            <a:off x="1126434" y="349936"/>
            <a:ext cx="6917633" cy="523220"/>
          </a:xfrm>
          <a:prstGeom prst="rect">
            <a:avLst/>
          </a:prstGeom>
          <a:solidFill>
            <a:srgbClr val="FFFF85"/>
          </a:solidFill>
          <a:ln w="38100" cap="rnd" cmpd="sng" algn="ctr">
            <a:solidFill>
              <a:srgbClr val="FC5D04"/>
            </a:solidFill>
            <a:prstDash val="solid"/>
          </a:ln>
          <a:effectLst/>
        </p:spPr>
        <p:txBody>
          <a:bodyPr wrap="square">
            <a:spAutoFit/>
          </a:bodyPr>
          <a:lstStyle/>
          <a:p>
            <a:pPr lvl="0" algn="ctr" defTabSz="457200">
              <a:defRPr/>
            </a:pPr>
            <a:r>
              <a:rPr lang="es-CO" sz="2800" b="1" kern="0" dirty="0">
                <a:ln w="3175">
                  <a:solidFill>
                    <a:srgbClr val="FF0000"/>
                  </a:solidFill>
                </a:ln>
                <a:solidFill>
                  <a:srgbClr val="FF0000"/>
                </a:solidFill>
                <a:effectLst>
                  <a:glow>
                    <a:schemeClr val="tx1"/>
                  </a:glow>
                </a:effectLst>
                <a:latin typeface="Arial Narrow" panose="020B0606020202030204" pitchFamily="34" charset="0"/>
              </a:rPr>
              <a:t>¿En qué fue Jesús semejante a sus hermanos?</a:t>
            </a:r>
            <a:endParaRPr kumimoji="0" lang="es-CO" sz="2800" b="1" i="0" u="none" strike="noStrike" kern="0" cap="none" spc="0" normalizeH="0" baseline="0" noProof="0" dirty="0">
              <a:ln w="3175">
                <a:solidFill>
                  <a:srgbClr val="FF0000"/>
                </a:solidFill>
              </a:ln>
              <a:solidFill>
                <a:srgbClr val="FF0000"/>
              </a:solidFill>
              <a:effectLst>
                <a:glow>
                  <a:schemeClr val="tx1"/>
                </a:glow>
              </a:effectLst>
              <a:uLnTx/>
              <a:uFillTx/>
              <a:latin typeface="Arial Narrow" panose="020B0606020202030204" pitchFamily="34" charset="0"/>
            </a:endParaRPr>
          </a:p>
        </p:txBody>
      </p:sp>
      <p:sp>
        <p:nvSpPr>
          <p:cNvPr id="7" name="Rectángulo 6"/>
          <p:cNvSpPr/>
          <p:nvPr/>
        </p:nvSpPr>
        <p:spPr>
          <a:xfrm>
            <a:off x="1126434" y="1038479"/>
            <a:ext cx="6917633" cy="3970318"/>
          </a:xfrm>
          <a:prstGeom prst="rect">
            <a:avLst/>
          </a:prstGeom>
          <a:gradFill flip="none" rotWithShape="1">
            <a:gsLst>
              <a:gs pos="57000">
                <a:schemeClr val="accent3">
                  <a:lumMod val="0"/>
                  <a:lumOff val="100000"/>
                </a:schemeClr>
              </a:gs>
              <a:gs pos="100000">
                <a:srgbClr val="00FFCC"/>
              </a:gs>
            </a:gsLst>
            <a:lin ang="5400000" scaled="0"/>
            <a:tileRect/>
          </a:gradFill>
          <a:ln w="38100">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457200">
              <a:defRPr/>
            </a:pPr>
            <a:r>
              <a:rPr lang="es-CO" sz="2800" kern="0" dirty="0">
                <a:ln w="19050">
                  <a:solidFill>
                    <a:srgbClr val="0000FF"/>
                  </a:solidFill>
                </a:ln>
                <a:solidFill>
                  <a:srgbClr val="0000FF"/>
                </a:solidFill>
                <a:latin typeface="Arial Narrow" panose="020B0606020202030204" pitchFamily="34" charset="0"/>
              </a:rPr>
              <a:t>“Fue “hecho </a:t>
            </a:r>
            <a:r>
              <a:rPr lang="es-CO" sz="2800" b="1" i="1" kern="0" dirty="0">
                <a:ln w="3175">
                  <a:solidFill>
                    <a:srgbClr val="FF0000"/>
                  </a:solidFill>
                </a:ln>
                <a:solidFill>
                  <a:srgbClr val="FF0000"/>
                </a:solidFill>
                <a:latin typeface="Arial Narrow" panose="020B0606020202030204" pitchFamily="34" charset="0"/>
              </a:rPr>
              <a:t>semejante a los hermanos</a:t>
            </a:r>
            <a:r>
              <a:rPr lang="es-CO" sz="2800" kern="0" dirty="0">
                <a:ln w="19050">
                  <a:solidFill>
                    <a:srgbClr val="0000FF"/>
                  </a:solidFill>
                </a:ln>
                <a:solidFill>
                  <a:srgbClr val="0000FF"/>
                </a:solidFill>
                <a:latin typeface="Arial Narrow" panose="020B0606020202030204" pitchFamily="34" charset="0"/>
              </a:rPr>
              <a:t>”. </a:t>
            </a:r>
            <a:r>
              <a:rPr lang="es-CO" sz="2800" kern="0" dirty="0">
                <a:ln w="19050">
                  <a:solidFill>
                    <a:schemeClr val="tx1"/>
                  </a:solidFill>
                </a:ln>
                <a:solidFill>
                  <a:schemeClr val="tx1"/>
                </a:solidFill>
                <a:latin typeface="Arial Narrow" panose="020B0606020202030204" pitchFamily="34" charset="0"/>
              </a:rPr>
              <a:t>Hebreos 2:17. </a:t>
            </a:r>
            <a:r>
              <a:rPr lang="es-CO" sz="2800" kern="0" dirty="0">
                <a:ln w="19050">
                  <a:solidFill>
                    <a:srgbClr val="0000FF"/>
                  </a:solidFill>
                </a:ln>
                <a:solidFill>
                  <a:srgbClr val="0000FF"/>
                </a:solidFill>
                <a:latin typeface="Arial Narrow" panose="020B0606020202030204" pitchFamily="34" charset="0"/>
              </a:rPr>
              <a:t>Experimentó el gozo y la aflicción, tal como ellos. Su cuerpo fue susceptible al cansancio, tal como el vuestro. Su mente, como la vuestra, pudo ser atormentada y quedar perpleja. </a:t>
            </a:r>
          </a:p>
          <a:p>
            <a:pPr lvl="0" algn="ctr" defTabSz="457200">
              <a:defRPr/>
            </a:pPr>
            <a:r>
              <a:rPr lang="es-CO" sz="2800" kern="0" dirty="0">
                <a:ln w="19050">
                  <a:solidFill>
                    <a:srgbClr val="0000FF"/>
                  </a:solidFill>
                </a:ln>
                <a:solidFill>
                  <a:srgbClr val="0000FF"/>
                </a:solidFill>
                <a:latin typeface="Arial Narrow" panose="020B0606020202030204" pitchFamily="34" charset="0"/>
              </a:rPr>
              <a:t>Si vosotros tenéis dificultades, también él las tuvo… </a:t>
            </a:r>
          </a:p>
          <a:p>
            <a:pPr lvl="0" algn="ctr" defTabSz="457200">
              <a:defRPr/>
            </a:pPr>
            <a:r>
              <a:rPr lang="es-CO" sz="2800" kern="0" dirty="0">
                <a:ln w="19050">
                  <a:solidFill>
                    <a:schemeClr val="tx1"/>
                  </a:solidFill>
                </a:ln>
                <a:solidFill>
                  <a:schemeClr val="tx1"/>
                </a:solidFill>
                <a:latin typeface="Arial Narrow" panose="020B0606020202030204" pitchFamily="34" charset="0"/>
              </a:rPr>
              <a:t>Jesús estuvo expuesto a penalidades, a los conflictos y a las tentaciones, </a:t>
            </a:r>
          </a:p>
          <a:p>
            <a:pPr lvl="0" algn="ctr" defTabSz="457200">
              <a:defRPr/>
            </a:pPr>
            <a:r>
              <a:rPr lang="es-CO" sz="2800" kern="0" dirty="0">
                <a:ln w="19050">
                  <a:solidFill>
                    <a:schemeClr val="tx1"/>
                  </a:solidFill>
                </a:ln>
                <a:solidFill>
                  <a:schemeClr val="tx1"/>
                </a:solidFill>
                <a:latin typeface="Arial Narrow" panose="020B0606020202030204" pitchFamily="34" charset="0"/>
              </a:rPr>
              <a:t>tal </a:t>
            </a:r>
            <a:r>
              <a:rPr lang="es-CO" sz="2800" b="1" i="1" kern="0" dirty="0">
                <a:ln w="3175">
                  <a:solidFill>
                    <a:srgbClr val="FF0000"/>
                  </a:solidFill>
                </a:ln>
                <a:solidFill>
                  <a:srgbClr val="FF0000"/>
                </a:solidFill>
                <a:latin typeface="Arial Narrow" panose="020B0606020202030204" pitchFamily="34" charset="0"/>
              </a:rPr>
              <a:t>como los hombres</a:t>
            </a:r>
            <a:r>
              <a:rPr lang="es-CO" sz="2800" kern="0" dirty="0">
                <a:ln w="19050">
                  <a:solidFill>
                    <a:schemeClr val="tx1"/>
                  </a:solidFill>
                </a:ln>
                <a:solidFill>
                  <a:schemeClr val="tx1"/>
                </a:solidFill>
                <a:latin typeface="Arial Narrow" panose="020B0606020202030204" pitchFamily="34" charset="0"/>
              </a:rPr>
              <a:t>”.</a:t>
            </a:r>
            <a:r>
              <a:rPr lang="es-CO" sz="2800" b="1" i="1" kern="0" dirty="0">
                <a:ln w="3175">
                  <a:solidFill>
                    <a:schemeClr val="tx1"/>
                  </a:solidFill>
                </a:ln>
                <a:solidFill>
                  <a:schemeClr val="tx1"/>
                </a:solidFill>
                <a:latin typeface="Arial Narrow" panose="020B0606020202030204" pitchFamily="34" charset="0"/>
              </a:rPr>
              <a:t> </a:t>
            </a:r>
            <a:r>
              <a:rPr lang="es-CO" sz="2800" kern="0" dirty="0">
                <a:ln w="19050">
                  <a:solidFill>
                    <a:schemeClr val="tx1"/>
                  </a:solidFill>
                </a:ln>
                <a:solidFill>
                  <a:sysClr val="windowText" lastClr="000000"/>
                </a:solidFill>
                <a:latin typeface="Arial Narrow" panose="020B0606020202030204" pitchFamily="34" charset="0"/>
              </a:rPr>
              <a:t>NEV, 59.</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11" name="Rectángulo 10"/>
          <p:cNvSpPr/>
          <p:nvPr/>
        </p:nvSpPr>
        <p:spPr>
          <a:xfrm>
            <a:off x="968530" y="1482618"/>
            <a:ext cx="7206940" cy="3970318"/>
          </a:xfrm>
          <a:prstGeom prst="rect">
            <a:avLst/>
          </a:prstGeom>
          <a:solidFill>
            <a:srgbClr val="CCFF99"/>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defTabSz="457200">
              <a:defRPr/>
            </a:pPr>
            <a:r>
              <a:rPr lang="es-CO" sz="2800" b="1" i="1" kern="0" dirty="0">
                <a:ln w="3175">
                  <a:solidFill>
                    <a:srgbClr val="FF0000"/>
                  </a:solidFill>
                </a:ln>
                <a:solidFill>
                  <a:srgbClr val="FF0000"/>
                </a:solidFill>
                <a:latin typeface="Arial Narrow" panose="020B0606020202030204" pitchFamily="34" charset="0"/>
              </a:rPr>
              <a:t>Era semejante a sus hermanos en todo. </a:t>
            </a:r>
            <a:r>
              <a:rPr lang="es-CO" sz="2800" kern="0" dirty="0">
                <a:ln>
                  <a:solidFill>
                    <a:prstClr val="black"/>
                  </a:solidFill>
                </a:ln>
                <a:solidFill>
                  <a:prstClr val="black"/>
                </a:solidFill>
                <a:latin typeface="Arial Narrow" panose="020B0606020202030204" pitchFamily="34" charset="0"/>
              </a:rPr>
              <a:t>Fue hecho carne, igual que nosotros. Le daba hambre y sed y se cansaba. Se sostenía comiendo y se refrescaba durmiendo. </a:t>
            </a:r>
            <a:r>
              <a:rPr lang="es-ES" sz="2800" kern="0" dirty="0">
                <a:ln w="3175">
                  <a:solidFill>
                    <a:srgbClr val="FF0000"/>
                  </a:solidFill>
                </a:ln>
                <a:solidFill>
                  <a:srgbClr val="FF0000"/>
                </a:solidFill>
                <a:latin typeface="Arial Narrow" panose="020B0606020202030204" pitchFamily="34" charset="0"/>
              </a:rPr>
              <a:t>y, sin embargo, era el inmaculado Hijo de Dios. </a:t>
            </a:r>
            <a:r>
              <a:rPr lang="es-ES" sz="2800" kern="0" dirty="0">
                <a:ln w="3175">
                  <a:solidFill>
                    <a:sysClr val="windowText" lastClr="000000"/>
                  </a:solidFill>
                </a:ln>
                <a:solidFill>
                  <a:sysClr val="windowText" lastClr="000000"/>
                </a:solidFill>
                <a:latin typeface="Arial Narrow" panose="020B0606020202030204" pitchFamily="34" charset="0"/>
              </a:rPr>
              <a:t>Fue un peregrino y advenedizo en la tierra, </a:t>
            </a:r>
            <a:r>
              <a:rPr lang="es-ES" sz="2800" kern="0" dirty="0">
                <a:ln w="3175">
                  <a:solidFill>
                    <a:srgbClr val="FF0000"/>
                  </a:solidFill>
                </a:ln>
                <a:solidFill>
                  <a:srgbClr val="FF0000"/>
                </a:solidFill>
                <a:latin typeface="Arial Narrow" panose="020B0606020202030204" pitchFamily="34" charset="0"/>
              </a:rPr>
              <a:t>estaba en el mundo, pero no era del mundo; </a:t>
            </a:r>
            <a:r>
              <a:rPr lang="es-ES" sz="2800" kern="0" dirty="0">
                <a:ln w="3175">
                  <a:solidFill>
                    <a:sysClr val="windowText" lastClr="000000"/>
                  </a:solidFill>
                </a:ln>
                <a:solidFill>
                  <a:sysClr val="windowText" lastClr="000000"/>
                </a:solidFill>
                <a:latin typeface="Arial Narrow" panose="020B0606020202030204" pitchFamily="34" charset="0"/>
              </a:rPr>
              <a:t>tentado y probado como </a:t>
            </a:r>
            <a:r>
              <a:rPr lang="es-ES" sz="2800" kern="0" dirty="0">
                <a:ln w="3175">
                  <a:solidFill>
                    <a:srgbClr val="0000FF"/>
                  </a:solidFill>
                </a:ln>
                <a:solidFill>
                  <a:srgbClr val="0000FF"/>
                </a:solidFill>
                <a:latin typeface="Arial Narrow" panose="020B0606020202030204" pitchFamily="34" charset="0"/>
              </a:rPr>
              <a:t>los hombres </a:t>
            </a:r>
            <a:r>
              <a:rPr lang="es-ES" sz="2800" kern="0" dirty="0">
                <a:ln w="3175">
                  <a:solidFill>
                    <a:sysClr val="windowText" lastClr="000000"/>
                  </a:solidFill>
                </a:ln>
                <a:solidFill>
                  <a:sysClr val="windowText" lastClr="000000"/>
                </a:solidFill>
                <a:latin typeface="Arial Narrow" panose="020B0606020202030204" pitchFamily="34" charset="0"/>
              </a:rPr>
              <a:t>y mujeres son tentados y probados</a:t>
            </a:r>
            <a:r>
              <a:rPr lang="es-ES" sz="2800" kern="0" dirty="0">
                <a:ln w="3175">
                  <a:solidFill>
                    <a:srgbClr val="FF0000"/>
                  </a:solidFill>
                </a:ln>
                <a:solidFill>
                  <a:srgbClr val="FF0000"/>
                </a:solidFill>
                <a:latin typeface="Arial Narrow" panose="020B0606020202030204" pitchFamily="34" charset="0"/>
              </a:rPr>
              <a:t>, pero viviendo una vida libre de </a:t>
            </a:r>
            <a:r>
              <a:rPr lang="es-ES" sz="2800" kern="0" dirty="0" smtClean="0">
                <a:ln w="3175">
                  <a:solidFill>
                    <a:srgbClr val="FF0000"/>
                  </a:solidFill>
                </a:ln>
                <a:solidFill>
                  <a:srgbClr val="FF0000"/>
                </a:solidFill>
                <a:latin typeface="Arial Narrow" panose="020B0606020202030204" pitchFamily="34" charset="0"/>
              </a:rPr>
              <a:t>pecado. </a:t>
            </a:r>
            <a:r>
              <a:rPr lang="es-CO" altLang="es-CO" sz="2800" b="1" kern="0" dirty="0" smtClean="0">
                <a:ln w="19050">
                  <a:solidFill>
                    <a:srgbClr val="FF0000"/>
                  </a:solidFill>
                </a:ln>
                <a:solidFill>
                  <a:srgbClr val="FF0000"/>
                </a:solidFill>
                <a:latin typeface="Arial Narrow" panose="020B0606020202030204" pitchFamily="34" charset="0"/>
                <a:cs typeface="Arial" panose="020B0604020202020204" pitchFamily="34" charset="0"/>
              </a:rPr>
              <a:t>Testimonios para la </a:t>
            </a:r>
            <a:r>
              <a:rPr lang="es-CO" altLang="es-CO" sz="2800" b="1" kern="0" dirty="0">
                <a:ln w="19050">
                  <a:solidFill>
                    <a:srgbClr val="FF0000"/>
                  </a:solidFill>
                </a:ln>
                <a:solidFill>
                  <a:srgbClr val="FF0000"/>
                </a:solidFill>
                <a:latin typeface="Arial Narrow" panose="020B0606020202030204" pitchFamily="34" charset="0"/>
                <a:cs typeface="Arial" panose="020B0604020202020204" pitchFamily="34" charset="0"/>
              </a:rPr>
              <a:t>Iglesia, 8:301.</a:t>
            </a:r>
            <a:endParaRPr lang="es-CO" sz="2800" b="1" kern="0" dirty="0">
              <a:ln w="19050">
                <a:solidFill>
                  <a:srgbClr val="FF0000"/>
                </a:solidFill>
              </a:ln>
              <a:solidFill>
                <a:srgbClr val="FF0000"/>
              </a:solidFill>
              <a:effectLst>
                <a:glow rad="63500">
                  <a:prstClr val="black"/>
                </a:glow>
              </a:effectLst>
              <a:latin typeface="Arial Narrow" panose="020B0606020202030204" pitchFamily="34" charset="0"/>
            </a:endParaRPr>
          </a:p>
        </p:txBody>
      </p:sp>
      <p:sp>
        <p:nvSpPr>
          <p:cNvPr id="10" name="Rectángulo 9"/>
          <p:cNvSpPr/>
          <p:nvPr/>
        </p:nvSpPr>
        <p:spPr>
          <a:xfrm>
            <a:off x="1109263" y="3783461"/>
            <a:ext cx="6917633" cy="2677656"/>
          </a:xfrm>
          <a:prstGeom prst="rect">
            <a:avLst/>
          </a:prstGeom>
          <a:solidFill>
            <a:schemeClr val="bg1"/>
          </a:solidFill>
          <a:ln w="38100" cap="rnd" cmpd="sng" algn="ctr">
            <a:solidFill>
              <a:srgbClr val="FC5D04"/>
            </a:solidFill>
            <a:prstDash val="solid"/>
          </a:ln>
          <a:effectLst/>
        </p:spPr>
        <p:txBody>
          <a:bodyPr wrap="square">
            <a:spAutoFit/>
          </a:bodyPr>
          <a:lstStyle/>
          <a:p>
            <a:pPr lvl="0" algn="ctr" defTabSz="457200">
              <a:defRPr/>
            </a:pPr>
            <a:r>
              <a:rPr lang="es-CO" sz="2800" kern="0" dirty="0">
                <a:ln w="19050">
                  <a:solidFill>
                    <a:schemeClr val="tx1"/>
                  </a:solidFill>
                </a:ln>
                <a:solidFill>
                  <a:srgbClr val="000000"/>
                </a:solidFill>
                <a:effectLst>
                  <a:glow>
                    <a:schemeClr val="tx1"/>
                  </a:glow>
                </a:effectLst>
                <a:latin typeface="Arial Narrow" panose="020B0606020202030204" pitchFamily="34" charset="0"/>
              </a:rPr>
              <a:t>Nótese que las frases </a:t>
            </a:r>
            <a:r>
              <a:rPr lang="es-CO" sz="2800" b="1" kern="0" dirty="0">
                <a:ln w="3175">
                  <a:solidFill>
                    <a:schemeClr val="tx1"/>
                  </a:solidFill>
                </a:ln>
                <a:solidFill>
                  <a:srgbClr val="000000"/>
                </a:solidFill>
                <a:effectLst>
                  <a:glow>
                    <a:schemeClr val="tx1"/>
                  </a:glow>
                </a:effectLst>
                <a:latin typeface="Arial Narrow" panose="020B0606020202030204" pitchFamily="34" charset="0"/>
              </a:rPr>
              <a:t>“</a:t>
            </a:r>
            <a:r>
              <a:rPr lang="es-CO" sz="2800" b="1" i="1" kern="0" dirty="0">
                <a:ln w="3175">
                  <a:solidFill>
                    <a:srgbClr val="FF0000"/>
                  </a:solidFill>
                </a:ln>
                <a:solidFill>
                  <a:srgbClr val="FF0000"/>
                </a:solidFill>
                <a:effectLst>
                  <a:glow>
                    <a:schemeClr val="tx1"/>
                  </a:glow>
                </a:effectLst>
                <a:latin typeface="Arial Narrow" panose="020B0606020202030204" pitchFamily="34" charset="0"/>
              </a:rPr>
              <a:t>sus hermanos</a:t>
            </a:r>
            <a:r>
              <a:rPr lang="es-CO" sz="2800" b="1" kern="0" dirty="0">
                <a:ln w="3175">
                  <a:solidFill>
                    <a:schemeClr val="tx1"/>
                  </a:solidFill>
                </a:ln>
                <a:solidFill>
                  <a:srgbClr val="000000"/>
                </a:solidFill>
                <a:effectLst>
                  <a:glow>
                    <a:schemeClr val="tx1"/>
                  </a:glow>
                </a:effectLst>
                <a:latin typeface="Arial Narrow" panose="020B0606020202030204" pitchFamily="34" charset="0"/>
              </a:rPr>
              <a:t>” </a:t>
            </a:r>
            <a:r>
              <a:rPr lang="es-CO" sz="2800" kern="0" dirty="0">
                <a:ln w="19050">
                  <a:solidFill>
                    <a:schemeClr val="tx1"/>
                  </a:solidFill>
                </a:ln>
                <a:solidFill>
                  <a:srgbClr val="000000"/>
                </a:solidFill>
                <a:effectLst>
                  <a:glow>
                    <a:schemeClr val="tx1"/>
                  </a:glow>
                </a:effectLst>
                <a:latin typeface="Arial Narrow" panose="020B0606020202030204" pitchFamily="34" charset="0"/>
              </a:rPr>
              <a:t>y</a:t>
            </a:r>
            <a:r>
              <a:rPr lang="es-CO" sz="2800" b="1" kern="0" dirty="0">
                <a:ln w="3175">
                  <a:solidFill>
                    <a:schemeClr val="tx1"/>
                  </a:solidFill>
                </a:ln>
                <a:solidFill>
                  <a:srgbClr val="000000"/>
                </a:solidFill>
                <a:effectLst>
                  <a:glow>
                    <a:schemeClr val="tx1"/>
                  </a:glow>
                </a:effectLst>
                <a:latin typeface="Arial Narrow" panose="020B0606020202030204" pitchFamily="34" charset="0"/>
              </a:rPr>
              <a:t> “</a:t>
            </a:r>
            <a:r>
              <a:rPr lang="es-CO" sz="2800" b="1" i="1" kern="0" dirty="0">
                <a:ln w="3175">
                  <a:solidFill>
                    <a:srgbClr val="FF0000"/>
                  </a:solidFill>
                </a:ln>
                <a:solidFill>
                  <a:srgbClr val="FF0000"/>
                </a:solidFill>
                <a:effectLst>
                  <a:glow>
                    <a:schemeClr val="tx1"/>
                  </a:glow>
                </a:effectLst>
                <a:latin typeface="Arial Narrow" panose="020B0606020202030204" pitchFamily="34" charset="0"/>
              </a:rPr>
              <a:t>los hombres</a:t>
            </a:r>
            <a:r>
              <a:rPr lang="es-CO" sz="2800" b="1" kern="0" dirty="0">
                <a:ln w="3175">
                  <a:solidFill>
                    <a:schemeClr val="tx1"/>
                  </a:solidFill>
                </a:ln>
                <a:solidFill>
                  <a:srgbClr val="000000"/>
                </a:solidFill>
                <a:effectLst>
                  <a:glow>
                    <a:schemeClr val="tx1"/>
                  </a:glow>
                </a:effectLst>
                <a:latin typeface="Arial Narrow" panose="020B0606020202030204" pitchFamily="34" charset="0"/>
              </a:rPr>
              <a:t>” </a:t>
            </a:r>
            <a:r>
              <a:rPr lang="es-CO" sz="2800" kern="0" dirty="0">
                <a:ln w="19050">
                  <a:solidFill>
                    <a:schemeClr val="tx1"/>
                  </a:solidFill>
                </a:ln>
                <a:solidFill>
                  <a:srgbClr val="000000"/>
                </a:solidFill>
                <a:effectLst>
                  <a:glow>
                    <a:schemeClr val="tx1"/>
                  </a:glow>
                </a:effectLst>
                <a:latin typeface="Arial Narrow" panose="020B0606020202030204" pitchFamily="34" charset="0"/>
              </a:rPr>
              <a:t>se usan de manera equivalente. Nótese también que </a:t>
            </a:r>
            <a:r>
              <a:rPr lang="es-CO" sz="2800" kern="0" dirty="0">
                <a:ln w="19050">
                  <a:solidFill>
                    <a:schemeClr val="tx1"/>
                  </a:solidFill>
                </a:ln>
                <a:effectLst>
                  <a:glow>
                    <a:schemeClr val="tx1"/>
                  </a:glow>
                </a:effectLst>
                <a:latin typeface="Arial Narrow" panose="020B0606020202030204" pitchFamily="34" charset="0"/>
              </a:rPr>
              <a:t>Jesús fue semejante a sus hermanos </a:t>
            </a:r>
            <a:r>
              <a:rPr lang="es-CO" sz="2800" b="1" kern="0" dirty="0">
                <a:ln w="3175">
                  <a:solidFill>
                    <a:srgbClr val="0000FF"/>
                  </a:solidFill>
                </a:ln>
                <a:solidFill>
                  <a:srgbClr val="0000FF"/>
                </a:solidFill>
                <a:effectLst>
                  <a:glow>
                    <a:schemeClr val="tx1"/>
                  </a:glow>
                </a:effectLst>
                <a:latin typeface="Arial Narrow" panose="020B0606020202030204" pitchFamily="34" charset="0"/>
              </a:rPr>
              <a:t>no en que éstos hayan nacido de nuevo o hayan sido regenerados, </a:t>
            </a:r>
            <a:r>
              <a:rPr lang="es-CO" sz="2800" b="1" kern="0" dirty="0">
                <a:ln w="3175">
                  <a:solidFill>
                    <a:srgbClr val="FF0000"/>
                  </a:solidFill>
                </a:ln>
                <a:solidFill>
                  <a:srgbClr val="FF0000"/>
                </a:solidFill>
                <a:effectLst>
                  <a:glow>
                    <a:schemeClr val="tx1"/>
                  </a:glow>
                </a:effectLst>
                <a:latin typeface="Arial Narrow" panose="020B0606020202030204" pitchFamily="34" charset="0"/>
              </a:rPr>
              <a:t>sino en que compartió las mismas penurias que todos los hombres.</a:t>
            </a:r>
            <a:endParaRPr kumimoji="0" lang="es-CO" sz="2800" b="1" i="0" u="none" strike="noStrike" kern="0" cap="none" spc="0" normalizeH="0" baseline="0" noProof="0" dirty="0">
              <a:ln w="3175">
                <a:solidFill>
                  <a:srgbClr val="FF0000"/>
                </a:solidFill>
              </a:ln>
              <a:solidFill>
                <a:srgbClr val="FF0000"/>
              </a:solidFill>
              <a:effectLst>
                <a:glow>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515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812" y="1257859"/>
            <a:ext cx="7462188" cy="5600141"/>
          </a:xfrm>
          <a:prstGeom prst="rect">
            <a:avLst/>
          </a:prstGeom>
        </p:spPr>
      </p:pic>
      <p:sp>
        <p:nvSpPr>
          <p:cNvPr id="7" name="Rectangle 1"/>
          <p:cNvSpPr>
            <a:spLocks noChangeArrowheads="1"/>
          </p:cNvSpPr>
          <p:nvPr/>
        </p:nvSpPr>
        <p:spPr bwMode="auto">
          <a:xfrm>
            <a:off x="1215245" y="2733853"/>
            <a:ext cx="6713510" cy="2677656"/>
          </a:xfrm>
          <a:prstGeom prst="rect">
            <a:avLst/>
          </a:prstGeom>
          <a:solidFill>
            <a:srgbClr val="FFFFB9"/>
          </a:solidFill>
          <a:ln w="38100" cap="flat" cmpd="sng" algn="ctr">
            <a:solidFill>
              <a:srgbClr val="00AC00"/>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algn="ctr">
              <a:defRPr/>
            </a:pPr>
            <a:r>
              <a:rPr lang="es-CO" sz="2800" kern="0" spc="50" dirty="0">
                <a:ln w="19050" cmpd="sng">
                  <a:solidFill>
                    <a:srgbClr val="0000FF"/>
                  </a:solidFill>
                  <a:prstDash val="solid"/>
                </a:ln>
                <a:solidFill>
                  <a:srgbClr val="0000FF"/>
                </a:solidFill>
                <a:effectLst>
                  <a:glow>
                    <a:prstClr val="black"/>
                  </a:glow>
                </a:effectLst>
                <a:latin typeface="Arial Narrow" panose="020B0606020202030204" pitchFamily="34" charset="0"/>
                <a:cs typeface="Aharoni" pitchFamily="2" charset="-79"/>
              </a:rPr>
              <a:t>Haber nacido de nuevo y “</a:t>
            </a:r>
            <a:r>
              <a:rPr lang="es-CO" sz="2800" i="1"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ser participantes de la naturaleza divina</a:t>
            </a:r>
            <a:r>
              <a:rPr lang="es-CO" sz="2800" kern="0" spc="50" dirty="0">
                <a:ln w="3175" cmpd="sng">
                  <a:solidFill>
                    <a:srgbClr val="002060"/>
                  </a:solidFill>
                  <a:prstDash val="solid"/>
                </a:ln>
                <a:solidFill>
                  <a:srgbClr val="002060"/>
                </a:solidFill>
                <a:effectLst>
                  <a:glow>
                    <a:prstClr val="black"/>
                  </a:glow>
                </a:effectLst>
                <a:latin typeface="Arial Narrow" panose="020B0606020202030204" pitchFamily="34" charset="0"/>
                <a:cs typeface="Aharoni" pitchFamily="2" charset="-79"/>
              </a:rPr>
              <a:t>”</a:t>
            </a:r>
            <a:r>
              <a:rPr lang="es-CO" sz="2800"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 </a:t>
            </a:r>
            <a:r>
              <a:rPr lang="es-CO" sz="2800" dirty="0">
                <a:ln w="3175">
                  <a:solidFill>
                    <a:schemeClr val="tx1"/>
                  </a:solidFill>
                </a:ln>
                <a:solidFill>
                  <a:prstClr val="black"/>
                </a:solidFill>
                <a:latin typeface="Arial" panose="020B0604020202020204" pitchFamily="34" charset="0"/>
              </a:rPr>
              <a:t>(1Peter 1:4)</a:t>
            </a:r>
            <a:r>
              <a:rPr lang="es-CO" sz="2800" b="1" i="1"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 </a:t>
            </a:r>
            <a:r>
              <a:rPr lang="es-CO" sz="2800" kern="0" spc="50" dirty="0">
                <a:ln w="19050" cmpd="sng">
                  <a:solidFill>
                    <a:srgbClr val="0000FF"/>
                  </a:solidFill>
                  <a:prstDash val="solid"/>
                </a:ln>
                <a:solidFill>
                  <a:srgbClr val="0000FF"/>
                </a:solidFill>
                <a:effectLst>
                  <a:glow>
                    <a:prstClr val="black"/>
                  </a:glow>
                </a:effectLst>
                <a:latin typeface="Arial Narrow" panose="020B0606020202030204" pitchFamily="34" charset="0"/>
                <a:cs typeface="Aharoni" pitchFamily="2" charset="-79"/>
              </a:rPr>
              <a:t>significa que ahora con el poder de Cristo podemos dominar </a:t>
            </a:r>
            <a:r>
              <a:rPr lang="es-CO" sz="2800" kern="0" spc="50" dirty="0">
                <a:ln w="19050"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a:t>
            </a:r>
            <a:r>
              <a:rPr lang="es-CO" sz="2800" i="1"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los deseos carnales</a:t>
            </a:r>
            <a:r>
              <a:rPr lang="es-CO" sz="2800" kern="0" spc="50" dirty="0">
                <a:ln w="19050" cmpd="sng">
                  <a:solidFill>
                    <a:srgbClr val="002060"/>
                  </a:solidFill>
                  <a:prstDash val="solid"/>
                </a:ln>
                <a:solidFill>
                  <a:srgbClr val="002060"/>
                </a:solidFill>
                <a:effectLst>
                  <a:glow>
                    <a:prstClr val="black"/>
                  </a:glow>
                </a:effectLst>
                <a:latin typeface="Arial Narrow" panose="020B0606020202030204" pitchFamily="34" charset="0"/>
                <a:cs typeface="Aharoni" pitchFamily="2" charset="-79"/>
              </a:rPr>
              <a:t>”</a:t>
            </a:r>
            <a:r>
              <a:rPr lang="es-CO" sz="2800"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 </a:t>
            </a:r>
            <a:r>
              <a:rPr lang="es-CO" sz="2800" dirty="0">
                <a:ln w="3175">
                  <a:solidFill>
                    <a:schemeClr val="tx1"/>
                  </a:solidFill>
                </a:ln>
                <a:latin typeface="Arial" panose="020B0604020202020204" pitchFamily="34" charset="0"/>
              </a:rPr>
              <a:t>(1Peter 2:11)</a:t>
            </a:r>
            <a:r>
              <a:rPr lang="es-CO" sz="2800" b="1" i="1"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 </a:t>
            </a:r>
          </a:p>
          <a:p>
            <a:pPr algn="ctr">
              <a:defRPr/>
            </a:pPr>
            <a:r>
              <a:rPr lang="es-CO" sz="2800" b="1" kern="0" spc="50" dirty="0">
                <a:ln w="19050" cmpd="sng">
                  <a:solidFill>
                    <a:srgbClr val="000000"/>
                  </a:solidFill>
                  <a:prstDash val="solid"/>
                </a:ln>
                <a:solidFill>
                  <a:srgbClr val="000000"/>
                </a:solidFill>
                <a:effectLst>
                  <a:glow>
                    <a:prstClr val="black"/>
                  </a:glow>
                </a:effectLst>
                <a:latin typeface="Arial Narrow" panose="020B0606020202030204" pitchFamily="34" charset="0"/>
                <a:cs typeface="Aharoni" pitchFamily="2" charset="-79"/>
              </a:rPr>
              <a:t>de la naturaleza caída que aún permanece.</a:t>
            </a:r>
            <a:r>
              <a:rPr lang="es-CO" sz="2800" b="1" kern="0" spc="50" dirty="0">
                <a:ln w="19050" cmpd="sng">
                  <a:solidFill>
                    <a:schemeClr val="tx1"/>
                  </a:solidFill>
                  <a:prstDash val="solid"/>
                </a:ln>
                <a:solidFill>
                  <a:srgbClr val="0000FF"/>
                </a:solidFill>
                <a:effectLst>
                  <a:glow>
                    <a:prstClr val="black"/>
                  </a:glow>
                </a:effectLst>
                <a:latin typeface="Arial Narrow" panose="020B0606020202030204" pitchFamily="34" charset="0"/>
                <a:cs typeface="Aharoni" pitchFamily="2" charset="-79"/>
              </a:rPr>
              <a:t> </a:t>
            </a:r>
          </a:p>
          <a:p>
            <a:pPr lvl="0" algn="ctr">
              <a:defRPr/>
            </a:pPr>
            <a:r>
              <a:rPr lang="es-CO" sz="28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Nótese la experiencia de Pablo.</a:t>
            </a:r>
          </a:p>
        </p:txBody>
      </p:sp>
      <p:sp>
        <p:nvSpPr>
          <p:cNvPr id="6" name="Rectángulo 5"/>
          <p:cNvSpPr/>
          <p:nvPr/>
        </p:nvSpPr>
        <p:spPr>
          <a:xfrm>
            <a:off x="1498940" y="635025"/>
            <a:ext cx="6146119" cy="1815882"/>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La gran diferencia entre los seres humanos convertidos y los no convertidos es que los primeros aprendieron de Jesús a permanecer conectados.</a:t>
            </a:r>
          </a:p>
        </p:txBody>
      </p:sp>
      <p:sp>
        <p:nvSpPr>
          <p:cNvPr id="9" name="Rectángulo 8"/>
          <p:cNvSpPr/>
          <p:nvPr/>
        </p:nvSpPr>
        <p:spPr>
          <a:xfrm>
            <a:off x="738705" y="3650026"/>
            <a:ext cx="7666588"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9050">
                  <a:solidFill>
                    <a:srgbClr val="034312"/>
                  </a:solidFill>
                </a:ln>
                <a:solidFill>
                  <a:srgbClr val="034312"/>
                </a:solidFill>
                <a:effectLst/>
                <a:uLnTx/>
                <a:uFillTx/>
                <a:latin typeface="Arial Narrow" panose="020B0606020202030204" pitchFamily="34" charset="0"/>
                <a:ea typeface="Calibri" panose="020F0502020204030204" pitchFamily="34" charset="0"/>
                <a:cs typeface="Times New Roman" panose="02020603050405020304" pitchFamily="18" charset="0"/>
              </a:rPr>
              <a:t>“</a:t>
            </a:r>
            <a:r>
              <a:rPr kumimoji="0" lang="es-CO" sz="3000" b="0" i="0" u="none" strike="noStrike" kern="0" cap="none" spc="0" normalizeH="0" baseline="0" noProof="0" dirty="0">
                <a:ln w="19050">
                  <a:solidFill>
                    <a:srgbClr val="0000CC"/>
                  </a:solidFill>
                </a:ln>
                <a:solidFill>
                  <a:srgbClr val="0000CC"/>
                </a:solidFill>
                <a:effectLst/>
                <a:uLnTx/>
                <a:uFillTx/>
                <a:latin typeface="Arial Narrow" panose="020B0606020202030204" pitchFamily="34" charset="0"/>
                <a:ea typeface="Calibri" panose="020F0502020204030204" pitchFamily="34" charset="0"/>
                <a:cs typeface="Times New Roman" panose="02020603050405020304" pitchFamily="18" charset="0"/>
              </a:rPr>
              <a:t>Pablo sabía que su lucha contra el mal no terminaría mientras durara la vida. Siempre comprendía la necesidad de vigilarse severamente, para que los deseos terrenales no se sobrepusieran al celo espiritual. </a:t>
            </a:r>
            <a:r>
              <a:rPr kumimoji="0" lang="es-CO" sz="30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Con todo su poder continuaba luchando contra las inclinaciones naturales</a:t>
            </a:r>
            <a:r>
              <a:rPr kumimoji="0" lang="es-CO" sz="3000" b="0" i="0" u="none" strike="noStrike" kern="0" cap="none" spc="0" normalizeH="0" baseline="0" noProof="0" dirty="0">
                <a:ln w="19050">
                  <a:solidFill>
                    <a:srgbClr val="034312"/>
                  </a:solidFill>
                </a:ln>
                <a:solidFill>
                  <a:srgbClr val="034312"/>
                </a:solidFill>
                <a:effectLst/>
                <a:uLnTx/>
                <a:uFillTx/>
                <a:latin typeface="Arial Narrow" panose="020B0606020202030204" pitchFamily="34" charset="0"/>
                <a:ea typeface="Calibri" panose="020F0502020204030204" pitchFamily="34" charset="0"/>
                <a:cs typeface="Times New Roman" panose="02020603050405020304" pitchFamily="18" charset="0"/>
              </a:rPr>
              <a:t>”. HA, 253. </a:t>
            </a:r>
          </a:p>
        </p:txBody>
      </p:sp>
    </p:spTree>
    <p:custDataLst>
      <p:tags r:id="rId1"/>
    </p:custDataLst>
    <p:extLst>
      <p:ext uri="{BB962C8B-B14F-4D97-AF65-F5344CB8AC3E}">
        <p14:creationId xmlns:p14="http://schemas.microsoft.com/office/powerpoint/2010/main" val="2612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0000">
              <a:srgbClr val="BFD32D"/>
            </a:gs>
            <a:gs pos="88000">
              <a:srgbClr val="008E40"/>
            </a:gs>
            <a:gs pos="22000">
              <a:schemeClr val="bg1"/>
            </a:gs>
          </a:gsLst>
          <a:lin ang="5400000" scaled="0"/>
        </a:gradFill>
        <a:effectLst/>
      </p:bgPr>
    </p:bg>
    <p:spTree>
      <p:nvGrpSpPr>
        <p:cNvPr id="1" name=""/>
        <p:cNvGrpSpPr/>
        <p:nvPr/>
      </p:nvGrpSpPr>
      <p:grpSpPr>
        <a:xfrm>
          <a:off x="0" y="0"/>
          <a:ext cx="0" cy="0"/>
          <a:chOff x="0" y="0"/>
          <a:chExt cx="0" cy="0"/>
        </a:xfrm>
      </p:grpSpPr>
      <p:sp>
        <p:nvSpPr>
          <p:cNvPr id="9" name="Rectángulo 8"/>
          <p:cNvSpPr/>
          <p:nvPr/>
        </p:nvSpPr>
        <p:spPr>
          <a:xfrm>
            <a:off x="1716156" y="2606378"/>
            <a:ext cx="5711687" cy="1384995"/>
          </a:xfrm>
          <a:prstGeom prst="rect">
            <a:avLst/>
          </a:prstGeom>
          <a:solidFill>
            <a:srgbClr val="002060"/>
          </a:solidFill>
          <a:ln w="9525" cap="rnd" cmpd="sng" algn="ctr">
            <a:solidFill>
              <a:srgbClr val="91BF77"/>
            </a:solidFill>
            <a:prstDash val="solid"/>
          </a:ln>
          <a:effectLst/>
        </p:spPr>
        <p:txBody>
          <a:bodyPr wrap="square">
            <a:spAutoFit/>
          </a:bodyPr>
          <a:lstStyle/>
          <a:p>
            <a:pPr lvl="0" algn="ctr" defTabSz="457200"/>
            <a:r>
              <a:rPr lang="es-CO" sz="2800" kern="0" dirty="0">
                <a:ln w="19050">
                  <a:solidFill>
                    <a:schemeClr val="accent3">
                      <a:lumMod val="20000"/>
                      <a:lumOff val="80000"/>
                    </a:schemeClr>
                  </a:solidFill>
                </a:ln>
                <a:solidFill>
                  <a:schemeClr val="accent3">
                    <a:lumMod val="20000"/>
                    <a:lumOff val="80000"/>
                  </a:schemeClr>
                </a:solidFill>
                <a:latin typeface="Arial Narrow" panose="020B0606020202030204" pitchFamily="34" charset="0"/>
              </a:rPr>
              <a:t>Sin embargo é</a:t>
            </a:r>
            <a:r>
              <a:rPr kumimoji="0" lang="es-CO" sz="2800" b="0" i="0" u="none" strike="noStrike" kern="0" cap="none" spc="0" normalizeH="0" baseline="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l oró</a:t>
            </a:r>
            <a:r>
              <a:rPr lang="es-CO" sz="2800" kern="0" dirty="0">
                <a:ln w="19050">
                  <a:solidFill>
                    <a:schemeClr val="accent3">
                      <a:lumMod val="20000"/>
                      <a:lumOff val="80000"/>
                    </a:schemeClr>
                  </a:solidFill>
                </a:ln>
                <a:solidFill>
                  <a:schemeClr val="accent3">
                    <a:lumMod val="20000"/>
                    <a:lumOff val="80000"/>
                  </a:schemeClr>
                </a:solidFill>
                <a:latin typeface="Arial Narrow" panose="020B0606020202030204" pitchFamily="34" charset="0"/>
              </a:rPr>
              <a:t>: </a:t>
            </a:r>
            <a:r>
              <a:rPr lang="es-CO" sz="2800" kern="0" dirty="0">
                <a:ln w="19050">
                  <a:solidFill>
                    <a:schemeClr val="accent3">
                      <a:lumMod val="20000"/>
                      <a:lumOff val="80000"/>
                    </a:schemeClr>
                  </a:solidFill>
                </a:ln>
                <a:solidFill>
                  <a:schemeClr val="accent3">
                    <a:lumMod val="40000"/>
                    <a:lumOff val="60000"/>
                  </a:schemeClr>
                </a:solidFill>
                <a:latin typeface="Arial Narrow" panose="020B0606020202030204" pitchFamily="34" charset="0"/>
              </a:rPr>
              <a:t>“</a:t>
            </a:r>
            <a:r>
              <a:rPr lang="es-CO" sz="2800" kern="0" dirty="0">
                <a:ln w="19050">
                  <a:solidFill>
                    <a:srgbClr val="FFFF00"/>
                  </a:solidFill>
                </a:ln>
                <a:solidFill>
                  <a:srgbClr val="FFFF00"/>
                </a:solidFill>
                <a:latin typeface="Arial Narrow" panose="020B0606020202030204" pitchFamily="34" charset="0"/>
              </a:rPr>
              <a:t>Hemos pecado, hemos cometido iniquidad, hemos hecho impíamente,…</a:t>
            </a:r>
            <a:r>
              <a:rPr lang="es-CO" sz="2800" kern="0" dirty="0">
                <a:ln w="19050">
                  <a:solidFill>
                    <a:schemeClr val="accent3">
                      <a:lumMod val="20000"/>
                      <a:lumOff val="80000"/>
                    </a:schemeClr>
                  </a:solidFill>
                </a:ln>
                <a:solidFill>
                  <a:schemeClr val="accent3">
                    <a:lumMod val="40000"/>
                    <a:lumOff val="60000"/>
                  </a:schemeClr>
                </a:solidFill>
                <a:latin typeface="Arial Narrow" panose="020B0606020202030204" pitchFamily="34" charset="0"/>
              </a:rPr>
              <a:t>”. </a:t>
            </a:r>
            <a:r>
              <a:rPr kumimoji="0" lang="es-CO" sz="2800" b="0" i="0" u="none" strike="noStrike" kern="0" cap="none" spc="0" normalizeH="0" baseline="0" noProof="0" dirty="0">
                <a:ln w="19050">
                  <a:solidFill>
                    <a:schemeClr val="accent3">
                      <a:lumMod val="20000"/>
                      <a:lumOff val="80000"/>
                    </a:schemeClr>
                  </a:solidFill>
                </a:ln>
                <a:solidFill>
                  <a:schemeClr val="accent3">
                    <a:lumMod val="20000"/>
                    <a:lumOff val="80000"/>
                  </a:schemeClr>
                </a:solidFill>
                <a:effectLst/>
                <a:uLnTx/>
                <a:uFillTx/>
                <a:latin typeface="Arial Narrow" panose="020B0606020202030204" pitchFamily="34" charset="0"/>
              </a:rPr>
              <a:t>Daniel 9:5. </a:t>
            </a:r>
            <a:endParaRPr kumimoji="0" lang="es-CO" sz="2800" b="0" i="0" u="none" strike="noStrike" kern="0" cap="none" spc="0" normalizeH="0" baseline="0" noProof="0" dirty="0">
              <a:ln w="19050">
                <a:solidFill>
                  <a:schemeClr val="accent3">
                    <a:lumMod val="20000"/>
                    <a:lumOff val="80000"/>
                  </a:schemeClr>
                </a:solidFill>
              </a:ln>
              <a:solidFill>
                <a:schemeClr val="accent3">
                  <a:lumMod val="20000"/>
                  <a:lumOff val="80000"/>
                </a:schemeClr>
              </a:solidFill>
              <a:effectLst>
                <a:glow rad="76200">
                  <a:schemeClr val="tx1"/>
                </a:glow>
              </a:effectLst>
              <a:uLnTx/>
              <a:uFillTx/>
              <a:latin typeface="Arial Narrow" panose="020B0606020202030204" pitchFamily="34" charset="0"/>
            </a:endParaRPr>
          </a:p>
        </p:txBody>
      </p:sp>
      <p:sp>
        <p:nvSpPr>
          <p:cNvPr id="6" name="Rectángulo 5"/>
          <p:cNvSpPr/>
          <p:nvPr/>
        </p:nvSpPr>
        <p:spPr>
          <a:xfrm>
            <a:off x="1717813" y="1070313"/>
            <a:ext cx="5708374" cy="1384995"/>
          </a:xfrm>
          <a:prstGeom prst="rect">
            <a:avLst/>
          </a:prstGeom>
          <a:solidFill>
            <a:srgbClr val="003300"/>
          </a:solidFill>
          <a:ln w="9525" cap="rnd" cmpd="sng" algn="ctr">
            <a:solidFill>
              <a:schemeClr val="accent4">
                <a:lumMod val="60000"/>
                <a:lumOff val="40000"/>
              </a:schemeClr>
            </a:solidFill>
            <a:prstDash val="solid"/>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9BFF9B"/>
                  </a:solidFill>
                </a:ln>
                <a:solidFill>
                  <a:srgbClr val="8FFF8F"/>
                </a:solidFill>
                <a:effectLst>
                  <a:glow>
                    <a:schemeClr val="tx1"/>
                  </a:glow>
                </a:effectLst>
                <a:uLnTx/>
                <a:uFillTx/>
                <a:latin typeface="Arial Narrow" panose="020B0606020202030204" pitchFamily="34" charset="0"/>
              </a:rPr>
              <a:t>El profeta Daniel</a:t>
            </a:r>
            <a:r>
              <a:rPr kumimoji="0" lang="es-CO" sz="2800" b="0" i="0" u="none" strike="noStrike" kern="0" cap="none" spc="0" normalizeH="0" noProof="0" dirty="0">
                <a:ln w="19050">
                  <a:solidFill>
                    <a:srgbClr val="9BFF9B"/>
                  </a:solidFill>
                </a:ln>
                <a:solidFill>
                  <a:srgbClr val="8FFF8F"/>
                </a:solidFill>
                <a:effectLst>
                  <a:glow>
                    <a:schemeClr val="tx1"/>
                  </a:glow>
                </a:effectLst>
                <a:uLnTx/>
                <a:uFillTx/>
                <a:latin typeface="Arial Narrow" panose="020B0606020202030204" pitchFamily="34" charset="0"/>
              </a:rPr>
              <a:t> es ejemplo de </a:t>
            </a:r>
            <a:r>
              <a:rPr kumimoji="0" lang="es-CO" sz="2800" b="0" i="0" u="none" strike="noStrike" kern="0" cap="none" spc="0" normalizeH="0" baseline="0" noProof="0" dirty="0">
                <a:ln w="19050">
                  <a:solidFill>
                    <a:srgbClr val="9BFF9B"/>
                  </a:solidFill>
                </a:ln>
                <a:solidFill>
                  <a:srgbClr val="8FFF8F"/>
                </a:solidFill>
                <a:effectLst>
                  <a:glow>
                    <a:schemeClr val="tx1"/>
                  </a:glow>
                </a:effectLst>
                <a:uLnTx/>
                <a:uFillTx/>
                <a:latin typeface="Arial Narrow" panose="020B0606020202030204" pitchFamily="34" charset="0"/>
              </a:rPr>
              <a:t>una persona verdaderamente convertida,</a:t>
            </a:r>
            <a:r>
              <a:rPr kumimoji="0" lang="es-CO" sz="2800" b="0" i="0" u="none" strike="noStrike" kern="0" cap="none" spc="0" normalizeH="0" noProof="0" dirty="0">
                <a:ln w="19050">
                  <a:solidFill>
                    <a:srgbClr val="9BFF9B"/>
                  </a:solidFill>
                </a:ln>
                <a:solidFill>
                  <a:srgbClr val="8FFF8F"/>
                </a:solidFill>
                <a:effectLst>
                  <a:glow>
                    <a:schemeClr val="tx1"/>
                  </a:glow>
                </a:effectLst>
                <a:uLnTx/>
                <a:uFillTx/>
                <a:latin typeface="Arial Narrow" panose="020B0606020202030204" pitchFamily="34" charset="0"/>
              </a:rPr>
              <a:t> de quien la Biblia no registra un solo pecado.</a:t>
            </a:r>
            <a:endParaRPr kumimoji="0" lang="es-CO" sz="2800" b="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4" name="Rectángulo 3"/>
          <p:cNvSpPr/>
          <p:nvPr/>
        </p:nvSpPr>
        <p:spPr>
          <a:xfrm>
            <a:off x="1716157" y="4142443"/>
            <a:ext cx="5711686" cy="1815882"/>
          </a:xfrm>
          <a:prstGeom prst="rect">
            <a:avLst/>
          </a:prstGeom>
          <a:solidFill>
            <a:srgbClr val="FF0000"/>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chemeClr val="bg1"/>
                  </a:solidFill>
                </a:ln>
                <a:solidFill>
                  <a:schemeClr val="bg1"/>
                </a:solidFill>
                <a:latin typeface="Arial Narrow" panose="020B0606020202030204" pitchFamily="34" charset="0"/>
              </a:rPr>
              <a:t>Dijo esto no sólo por humildad, porque aunque no era culpable de estos pecados específicos, </a:t>
            </a:r>
            <a:r>
              <a:rPr lang="es-CO" sz="2800" b="1" kern="0" dirty="0">
                <a:ln w="3175">
                  <a:solidFill>
                    <a:srgbClr val="FFFF00"/>
                  </a:solidFill>
                </a:ln>
                <a:solidFill>
                  <a:srgbClr val="FFFF00"/>
                </a:solidFill>
                <a:latin typeface="Arial Narrow" panose="020B0606020202030204" pitchFamily="34" charset="0"/>
              </a:rPr>
              <a:t>él sabía que su naturaleza no estaba libre de tendencias al mal. </a:t>
            </a:r>
            <a:endParaRPr kumimoji="0" lang="es-CO" sz="2800" b="1" i="0" u="none" strike="noStrike" kern="0" cap="none" spc="0" normalizeH="0" baseline="0" noProof="0" dirty="0">
              <a:ln w="3175">
                <a:solidFill>
                  <a:srgbClr val="FFFF00"/>
                </a:solidFill>
              </a:ln>
              <a:solidFill>
                <a:srgbClr val="FFFF00"/>
              </a:solidFill>
              <a:effectLst/>
              <a:uLnTx/>
              <a:uFillTx/>
              <a:latin typeface="Arial Narrow" panose="020B0606020202030204" pitchFamily="34" charset="0"/>
            </a:endParaRPr>
          </a:p>
        </p:txBody>
      </p:sp>
      <p:sp>
        <p:nvSpPr>
          <p:cNvPr id="7" name="Rectangle 1"/>
          <p:cNvSpPr>
            <a:spLocks noChangeArrowheads="1"/>
          </p:cNvSpPr>
          <p:nvPr/>
        </p:nvSpPr>
        <p:spPr bwMode="auto">
          <a:xfrm rot="21388777">
            <a:off x="1258955" y="3410759"/>
            <a:ext cx="6626087" cy="1815882"/>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defRPr/>
            </a:pPr>
            <a:r>
              <a:rPr lang="es-CO" sz="2800" i="1" kern="0" spc="50" dirty="0">
                <a:ln w="19050" cmpd="sng">
                  <a:solidFill>
                    <a:schemeClr val="tx1"/>
                  </a:solidFill>
                  <a:prstDash val="solid"/>
                </a:ln>
                <a:effectLst>
                  <a:glow>
                    <a:srgbClr val="4F81BD"/>
                  </a:glow>
                </a:effectLst>
                <a:latin typeface="Arial Narrow" panose="020B0606020202030204" pitchFamily="34" charset="0"/>
                <a:cs typeface="Aharoni" pitchFamily="2" charset="-79"/>
              </a:rPr>
              <a:t>“No puede haber glorificación de sí mismo, ni arrogantes </a:t>
            </a:r>
            <a:r>
              <a:rPr lang="es-CO" sz="2800" b="1" i="1" kern="0" spc="50" dirty="0">
                <a:ln w="3175" cmpd="sng">
                  <a:solidFill>
                    <a:srgbClr val="0000FF"/>
                  </a:solidFill>
                  <a:prstDash val="solid"/>
                </a:ln>
                <a:solidFill>
                  <a:srgbClr val="0000FF"/>
                </a:solidFill>
                <a:effectLst>
                  <a:glow>
                    <a:srgbClr val="4F81BD"/>
                  </a:glow>
                </a:effectLst>
                <a:latin typeface="Arial Narrow" panose="020B0606020202030204" pitchFamily="34" charset="0"/>
                <a:cs typeface="Aharoni" pitchFamily="2" charset="-79"/>
              </a:rPr>
              <a:t>pretensiones de estar libre de pecado</a:t>
            </a:r>
            <a:r>
              <a:rPr lang="es-CO" sz="2800" i="1" kern="0" spc="50" dirty="0">
                <a:ln w="19050" cmpd="sng">
                  <a:solidFill>
                    <a:srgbClr val="002060"/>
                  </a:solidFill>
                  <a:prstDash val="solid"/>
                </a:ln>
                <a:solidFill>
                  <a:srgbClr val="002060"/>
                </a:solidFill>
                <a:effectLst>
                  <a:glow>
                    <a:srgbClr val="4F81BD"/>
                  </a:glow>
                </a:effectLst>
                <a:latin typeface="Arial Narrow" panose="020B0606020202030204" pitchFamily="34" charset="0"/>
                <a:cs typeface="Aharoni" pitchFamily="2" charset="-79"/>
              </a:rPr>
              <a:t>, </a:t>
            </a:r>
            <a:r>
              <a:rPr lang="es-CO" sz="2800" i="1" kern="0" spc="50" dirty="0">
                <a:ln w="19050" cmpd="sng">
                  <a:solidFill>
                    <a:schemeClr val="tx1"/>
                  </a:solidFill>
                  <a:prstDash val="solid"/>
                </a:ln>
                <a:effectLst>
                  <a:glow>
                    <a:srgbClr val="4F81BD"/>
                  </a:glow>
                </a:effectLst>
                <a:latin typeface="Arial Narrow" panose="020B0606020202030204" pitchFamily="34" charset="0"/>
                <a:cs typeface="Aharoni" pitchFamily="2" charset="-79"/>
              </a:rPr>
              <a:t>por parte de aquellos que andan a la sombra de la cruz del Calvario”. </a:t>
            </a:r>
            <a:r>
              <a:rPr lang="es-CO" sz="2800" i="1" kern="0" spc="50" dirty="0">
                <a:ln w="19050" cmpd="sng">
                  <a:solidFill>
                    <a:srgbClr val="0909FF"/>
                  </a:solidFill>
                  <a:prstDash val="solid"/>
                </a:ln>
                <a:solidFill>
                  <a:srgbClr val="0909FF"/>
                </a:solidFill>
                <a:effectLst>
                  <a:glow>
                    <a:srgbClr val="4F81BD"/>
                  </a:glow>
                </a:effectLst>
                <a:latin typeface="Arial Narrow" panose="020B0606020202030204" pitchFamily="34" charset="0"/>
                <a:cs typeface="Aharoni" pitchFamily="2" charset="-79"/>
              </a:rPr>
              <a:t>CS 525.</a:t>
            </a:r>
            <a:endParaRPr kumimoji="0" lang="es-CO" sz="1800" i="0" u="none" strike="noStrike" kern="0" cap="none" spc="0" normalizeH="0" baseline="0" noProof="0" dirty="0">
              <a:ln w="19050" cmpd="sng">
                <a:solidFill>
                  <a:srgbClr val="0909FF"/>
                </a:solidFill>
                <a:prstDash val="solid"/>
              </a:ln>
              <a:solidFill>
                <a:srgbClr val="002060"/>
              </a:solidFill>
              <a:effectLst>
                <a:glow>
                  <a:srgbClr val="FF6600"/>
                </a:glow>
              </a:effectLst>
              <a:uLnTx/>
              <a:uFillTx/>
              <a:latin typeface="Tahoma"/>
            </a:endParaRPr>
          </a:p>
        </p:txBody>
      </p:sp>
      <p:sp>
        <p:nvSpPr>
          <p:cNvPr id="8" name="Rectángulo 7"/>
          <p:cNvSpPr/>
          <p:nvPr/>
        </p:nvSpPr>
        <p:spPr>
          <a:xfrm>
            <a:off x="1364974" y="3685473"/>
            <a:ext cx="6569567" cy="1384995"/>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es-CO" sz="2800" b="1" kern="0" dirty="0">
                <a:ln w="3175">
                  <a:solidFill>
                    <a:srgbClr val="003300"/>
                  </a:solidFill>
                </a:ln>
                <a:solidFill>
                  <a:srgbClr val="003300"/>
                </a:solidFill>
                <a:latin typeface="Arial Narrow" panose="020B0606020202030204" pitchFamily="34" charset="0"/>
              </a:rPr>
              <a:t>“No puede existir amor profundo hacia el Señor Jesús en el corazón que no comprende su propia perversidad”.</a:t>
            </a:r>
            <a:r>
              <a:rPr lang="es-CO" sz="2800" b="1" kern="0" dirty="0">
                <a:ln w="3175">
                  <a:solidFill>
                    <a:schemeClr val="bg1"/>
                  </a:solidFill>
                </a:ln>
                <a:solidFill>
                  <a:schemeClr val="bg1"/>
                </a:solidFill>
                <a:latin typeface="Arial Narrow" panose="020B0606020202030204" pitchFamily="34" charset="0"/>
              </a:rPr>
              <a:t>CC 65.</a:t>
            </a:r>
            <a:endParaRPr kumimoji="0" lang="es-CO" sz="2800" b="1" i="0" u="none" strike="noStrike" kern="0" cap="none" spc="0" normalizeH="0" baseline="0" noProof="0" dirty="0">
              <a:ln w="3175">
                <a:solidFill>
                  <a:schemeClr val="bg1"/>
                </a:solidFill>
              </a:ln>
              <a:solidFill>
                <a:schemeClr val="bg1"/>
              </a:solidFill>
              <a:effectLst/>
              <a:uLnTx/>
              <a:uFillTx/>
              <a:latin typeface="Arial Narrow" panose="020B0606020202030204" pitchFamily="34" charset="0"/>
            </a:endParaRPr>
          </a:p>
        </p:txBody>
      </p:sp>
    </p:spTree>
    <p:extLst>
      <p:ext uri="{BB962C8B-B14F-4D97-AF65-F5344CB8AC3E}">
        <p14:creationId xmlns:p14="http://schemas.microsoft.com/office/powerpoint/2010/main" val="282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90262" y="632361"/>
            <a:ext cx="584420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dirty="0">
                <a:ln>
                  <a:solidFill>
                    <a:srgbClr val="FFFF00"/>
                  </a:solidFill>
                </a:ln>
                <a:solidFill>
                  <a:srgbClr val="FFFF00"/>
                </a:solidFill>
                <a:effectLst>
                  <a:glow>
                    <a:srgbClr val="01FF01"/>
                  </a:glow>
                </a:effectLst>
                <a:latin typeface="Arial Narrow" panose="020B0606020202030204" pitchFamily="34" charset="0"/>
                <a:ea typeface="Calibri" panose="020F0502020204030204" pitchFamily="34" charset="0"/>
                <a:cs typeface="Times New Roman" panose="02020603050405020304" pitchFamily="18" charset="0"/>
              </a:rPr>
              <a:t>La Biblia revela a Jesús como Dios en todo el sentido de la palabra.</a:t>
            </a:r>
          </a:p>
        </p:txBody>
      </p:sp>
      <p:sp>
        <p:nvSpPr>
          <p:cNvPr id="7" name="Rectángulo 6"/>
          <p:cNvSpPr/>
          <p:nvPr/>
        </p:nvSpPr>
        <p:spPr>
          <a:xfrm>
            <a:off x="1851992" y="2093948"/>
            <a:ext cx="5440017" cy="1384995"/>
          </a:xfrm>
          <a:prstGeom prst="rect">
            <a:avLst/>
          </a:prstGeom>
          <a:solidFill>
            <a:schemeClr val="accent3">
              <a:lumMod val="60000"/>
              <a:lumOff val="40000"/>
            </a:schemeClr>
          </a:solidFill>
          <a:ln w="9525" cap="rnd" cmpd="sng" algn="ctr">
            <a:solidFill>
              <a:srgbClr val="3CA2E2"/>
            </a:solidFill>
            <a:prstDash val="solid"/>
          </a:ln>
          <a:effectLst/>
        </p:spPr>
        <p:txBody>
          <a:bodyPr wrap="square">
            <a:spAutoFit/>
          </a:bodyPr>
          <a:lstStyle/>
          <a:p>
            <a:pPr lvl="0" algn="ctr">
              <a:defRPr/>
            </a:pPr>
            <a:r>
              <a:rPr lang="es-CO" sz="2800" b="1" kern="0" dirty="0">
                <a:ln>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“…el cual, siendo en forma de Dios, no estimó el ser </a:t>
            </a:r>
            <a:r>
              <a:rPr lang="es-CO" sz="28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igual a Dios </a:t>
            </a:r>
            <a:r>
              <a:rPr lang="es-CO" sz="2800" b="1" kern="0" dirty="0">
                <a:ln>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como cosa a que aferrarse”. </a:t>
            </a:r>
            <a:r>
              <a:rPr lang="es-CO" sz="28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Filipenses 2:6. </a:t>
            </a:r>
            <a:endParaRPr kumimoji="0" lang="es-CO" sz="28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252331" y="3732747"/>
            <a:ext cx="663933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dirty="0">
                <a:ln>
                  <a:solidFill>
                    <a:srgbClr val="FFFF00"/>
                  </a:solidFill>
                </a:ln>
                <a:solidFill>
                  <a:srgbClr val="FFFF00"/>
                </a:solidFill>
                <a:effectLst>
                  <a:glow>
                    <a:srgbClr val="01FF01"/>
                  </a:glow>
                </a:effectLst>
                <a:latin typeface="Arial Narrow" panose="020B0606020202030204" pitchFamily="34" charset="0"/>
                <a:ea typeface="Calibri" panose="020F0502020204030204" pitchFamily="34" charset="0"/>
                <a:cs typeface="Times New Roman" panose="02020603050405020304" pitchFamily="18" charset="0"/>
              </a:rPr>
              <a:t>La Biblia también revela a Jesús como hombre en todo el sentido de la palabra.</a:t>
            </a:r>
          </a:p>
        </p:txBody>
      </p:sp>
      <p:sp>
        <p:nvSpPr>
          <p:cNvPr id="8" name="Rectángulo 7"/>
          <p:cNvSpPr/>
          <p:nvPr/>
        </p:nvSpPr>
        <p:spPr>
          <a:xfrm>
            <a:off x="1851992" y="5126735"/>
            <a:ext cx="5440017" cy="954107"/>
          </a:xfrm>
          <a:prstGeom prst="rect">
            <a:avLst/>
          </a:prstGeom>
          <a:solidFill>
            <a:schemeClr val="accent3">
              <a:lumMod val="60000"/>
              <a:lumOff val="40000"/>
            </a:schemeClr>
          </a:solidFill>
          <a:ln w="9525" cap="rnd" cmpd="sng" algn="ctr">
            <a:solidFill>
              <a:srgbClr val="3CA2E2"/>
            </a:solidFill>
            <a:prstDash val="solid"/>
          </a:ln>
          <a:effectLst/>
        </p:spPr>
        <p:txBody>
          <a:bodyPr wrap="square">
            <a:spAutoFit/>
          </a:bodyPr>
          <a:lstStyle/>
          <a:p>
            <a:pPr lvl="0" algn="ctr">
              <a:defRPr/>
            </a:pPr>
            <a:r>
              <a:rPr lang="es-CO" sz="2800" b="1" kern="0" dirty="0">
                <a:ln>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“Y aquel Verbo fue </a:t>
            </a:r>
            <a:r>
              <a:rPr lang="es-CO" sz="28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hecho carne</a:t>
            </a:r>
            <a:r>
              <a:rPr lang="es-CO" sz="2800" b="1" kern="0" dirty="0">
                <a:ln>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 y habitó entre nosotros”. </a:t>
            </a:r>
            <a:r>
              <a:rPr lang="es-CO" sz="28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Juan 1:14. </a:t>
            </a:r>
            <a:endParaRPr kumimoji="0" lang="es-CO" sz="28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9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58957" y="4048704"/>
            <a:ext cx="6626087" cy="954107"/>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rPr>
              <a:t>Jesús fue infinitamente más humilde que Daniel, y ni siquiera por humildad podía decir: </a:t>
            </a:r>
            <a:endParaRPr kumimoji="0" lang="es-CO" sz="2800" b="1" i="0" u="none" strike="noStrike" kern="0" cap="none" spc="0" normalizeH="0" baseline="0" noProof="0" dirty="0">
              <a:ln w="3175">
                <a:solidFill>
                  <a:srgbClr val="FF0000"/>
                </a:solidFill>
              </a:ln>
              <a:solidFill>
                <a:srgbClr val="FF0000"/>
              </a:solidFill>
              <a:effectLst>
                <a:glow rad="76200">
                  <a:schemeClr val="tx1"/>
                </a:glow>
              </a:effectLst>
              <a:uLnTx/>
              <a:uFillTx/>
              <a:latin typeface="Arial Narrow" panose="020B0606020202030204" pitchFamily="34" charset="0"/>
            </a:endParaRPr>
          </a:p>
        </p:txBody>
      </p:sp>
      <p:sp>
        <p:nvSpPr>
          <p:cNvPr id="6" name="Rectángulo 5"/>
          <p:cNvSpPr/>
          <p:nvPr/>
        </p:nvSpPr>
        <p:spPr>
          <a:xfrm>
            <a:off x="1252331" y="2356020"/>
            <a:ext cx="6639339" cy="1384995"/>
          </a:xfrm>
          <a:prstGeom prst="rect">
            <a:avLst/>
          </a:prstGeom>
          <a:solidFill>
            <a:srgbClr val="001E05"/>
          </a:solidFill>
          <a:ln w="38100" cap="rnd" cmpd="sng" algn="ctr">
            <a:solidFill>
              <a:schemeClr val="accent4">
                <a:lumMod val="60000"/>
                <a:lumOff val="40000"/>
              </a:schemeClr>
            </a:solidFill>
            <a:prstDash val="solid"/>
          </a:ln>
          <a:effectLst/>
        </p:spPr>
        <p:txBody>
          <a:bodyPr wrap="square">
            <a:spAutoFit/>
          </a:bodyPr>
          <a:lstStyle/>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r>
              <a:rPr lang="es-CO" sz="2800" kern="0" dirty="0">
                <a:ln w="19050">
                  <a:solidFill>
                    <a:srgbClr val="FFFF00"/>
                  </a:solidFill>
                </a:ln>
                <a:solidFill>
                  <a:srgbClr val="8FFF8F"/>
                </a:solidFill>
                <a:effectLst>
                  <a:glow>
                    <a:schemeClr val="tx1"/>
                  </a:glow>
                </a:effectLst>
                <a:latin typeface="Arial Narrow" panose="020B0606020202030204" pitchFamily="34" charset="0"/>
              </a:rPr>
              <a:t>Quién me redarguye de pecado</a:t>
            </a: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p>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r>
              <a:rPr lang="es-CO" sz="2800" kern="0" dirty="0">
                <a:ln w="19050">
                  <a:solidFill>
                    <a:srgbClr val="FFFF00"/>
                  </a:solidFill>
                </a:ln>
                <a:solidFill>
                  <a:srgbClr val="FFFF99"/>
                </a:solidFill>
                <a:effectLst>
                  <a:glow>
                    <a:schemeClr val="tx1"/>
                  </a:glow>
                </a:effectLst>
                <a:latin typeface="Arial Narrow" panose="020B0606020202030204" pitchFamily="34" charset="0"/>
              </a:rPr>
              <a:t>El príncipe de este mundo, nada tiene en mí</a:t>
            </a: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p>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 </a:t>
            </a:r>
            <a:r>
              <a:rPr lang="es-CO" sz="2800" kern="0" dirty="0">
                <a:ln w="19050">
                  <a:solidFill>
                    <a:schemeClr val="bg1"/>
                  </a:solidFill>
                </a:ln>
                <a:solidFill>
                  <a:schemeClr val="bg1"/>
                </a:solidFill>
                <a:effectLst>
                  <a:glow>
                    <a:schemeClr val="tx1"/>
                  </a:glow>
                </a:effectLst>
                <a:latin typeface="Arial Narrow" panose="020B0606020202030204" pitchFamily="34" charset="0"/>
              </a:rPr>
              <a:t>De</a:t>
            </a:r>
            <a:r>
              <a:rPr lang="es-CO" sz="2800" kern="0" dirty="0">
                <a:ln w="19050">
                  <a:solidFill>
                    <a:srgbClr val="9BFF9B"/>
                  </a:solidFill>
                </a:ln>
                <a:solidFill>
                  <a:srgbClr val="8FFF8F"/>
                </a:solidFill>
                <a:effectLst>
                  <a:glow>
                    <a:schemeClr val="tx1"/>
                  </a:glow>
                </a:effectLst>
                <a:latin typeface="Arial Narrow" panose="020B0606020202030204" pitchFamily="34" charset="0"/>
              </a:rPr>
              <a:t> </a:t>
            </a:r>
            <a:r>
              <a:rPr lang="es-CO" sz="2800" kern="0" dirty="0">
                <a:ln w="19050">
                  <a:solidFill>
                    <a:schemeClr val="bg1"/>
                  </a:solidFill>
                </a:ln>
                <a:solidFill>
                  <a:schemeClr val="bg1"/>
                </a:solidFill>
                <a:effectLst>
                  <a:glow>
                    <a:schemeClr val="tx1"/>
                  </a:glow>
                </a:effectLst>
                <a:latin typeface="Arial Narrow" panose="020B0606020202030204" pitchFamily="34" charset="0"/>
              </a:rPr>
              <a:t>Daniel no se dijo: </a:t>
            </a: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r>
              <a:rPr lang="es-CO" sz="2800" kern="0" dirty="0">
                <a:ln w="19050">
                  <a:solidFill>
                    <a:srgbClr val="FFFF00"/>
                  </a:solidFill>
                </a:ln>
                <a:solidFill>
                  <a:srgbClr val="FFFF99"/>
                </a:solidFill>
                <a:effectLst>
                  <a:glow>
                    <a:schemeClr val="tx1"/>
                  </a:glow>
                </a:effectLst>
                <a:latin typeface="Arial Narrow" panose="020B0606020202030204" pitchFamily="34" charset="0"/>
              </a:rPr>
              <a:t>el Santo Ser que nacerá</a:t>
            </a:r>
            <a:r>
              <a:rPr lang="es-CO" sz="2800" kern="0" dirty="0">
                <a:ln w="19050">
                  <a:solidFill>
                    <a:srgbClr val="9BFF9B"/>
                  </a:solidFill>
                </a:ln>
                <a:solidFill>
                  <a:srgbClr val="8FFF8F"/>
                </a:solidFill>
                <a:effectLst>
                  <a:glow>
                    <a:schemeClr val="tx1"/>
                  </a:glow>
                </a:effectLst>
                <a:latin typeface="Arial Narrow" panose="020B0606020202030204" pitchFamily="34" charset="0"/>
              </a:rPr>
              <a:t>”.</a:t>
            </a:r>
            <a:endParaRPr kumimoji="0" lang="es-CO" sz="2800" b="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4" name="Rectángulo 3"/>
          <p:cNvSpPr/>
          <p:nvPr/>
        </p:nvSpPr>
        <p:spPr>
          <a:xfrm>
            <a:off x="1516409" y="5310500"/>
            <a:ext cx="6111183" cy="954107"/>
          </a:xfrm>
          <a:prstGeom prst="rect">
            <a:avLst/>
          </a:prstGeom>
          <a:solidFill>
            <a:srgbClr val="800000"/>
          </a:solidFill>
          <a:ln>
            <a:solidFill>
              <a:srgbClr val="FFCCFF"/>
            </a:solidFill>
          </a:ln>
        </p:spPr>
        <p:txBody>
          <a:bodyPr wrap="square">
            <a:spAutoFit/>
          </a:bodyPr>
          <a:lstStyle/>
          <a:p>
            <a:pPr lvl="0" algn="ctr">
              <a:defRPr/>
            </a:pPr>
            <a:r>
              <a:rPr lang="es-CO" sz="2800" kern="0" dirty="0">
                <a:ln w="19050">
                  <a:solidFill>
                    <a:srgbClr val="F69200">
                      <a:lumMod val="20000"/>
                      <a:lumOff val="80000"/>
                    </a:srgbClr>
                  </a:solidFill>
                </a:ln>
                <a:solidFill>
                  <a:srgbClr val="F69200">
                    <a:lumMod val="40000"/>
                    <a:lumOff val="60000"/>
                  </a:srgbClr>
                </a:solidFill>
                <a:latin typeface="Arial Narrow" panose="020B0606020202030204" pitchFamily="34" charset="0"/>
              </a:rPr>
              <a:t>“</a:t>
            </a:r>
            <a:r>
              <a:rPr lang="es-CO" sz="2800" kern="0" dirty="0">
                <a:ln w="19050">
                  <a:solidFill>
                    <a:srgbClr val="FFFF00"/>
                  </a:solidFill>
                </a:ln>
                <a:solidFill>
                  <a:srgbClr val="FFFF00"/>
                </a:solidFill>
                <a:latin typeface="Arial Narrow" panose="020B0606020202030204" pitchFamily="34" charset="0"/>
              </a:rPr>
              <a:t>Hemos pecado, hemos cometido iniquidad, hemos hecho impíamente,…</a:t>
            </a:r>
            <a:r>
              <a:rPr lang="es-CO" sz="2800" kern="0" dirty="0">
                <a:ln w="19050">
                  <a:solidFill>
                    <a:srgbClr val="F69200">
                      <a:lumMod val="20000"/>
                      <a:lumOff val="80000"/>
                    </a:srgbClr>
                  </a:solidFill>
                </a:ln>
                <a:solidFill>
                  <a:srgbClr val="F69200">
                    <a:lumMod val="40000"/>
                    <a:lumOff val="60000"/>
                  </a:srgbClr>
                </a:solidFill>
                <a:latin typeface="Arial Narrow" panose="020B0606020202030204" pitchFamily="34" charset="0"/>
              </a:rPr>
              <a:t>”. </a:t>
            </a:r>
            <a:endParaRPr kumimoji="0" lang="es-CO" sz="2800" b="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ndParaRPr>
          </a:p>
        </p:txBody>
      </p:sp>
      <p:sp>
        <p:nvSpPr>
          <p:cNvPr id="5" name="Rectángulo 4"/>
          <p:cNvSpPr/>
          <p:nvPr/>
        </p:nvSpPr>
        <p:spPr>
          <a:xfrm>
            <a:off x="1517375" y="1001891"/>
            <a:ext cx="6109251" cy="104644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Con toda su humildad y </a:t>
            </a:r>
            <a:r>
              <a:rPr lang="es-CO" sz="3000" b="1" kern="0" dirty="0">
                <a:ln>
                  <a:solidFill>
                    <a:srgbClr val="0000FF"/>
                  </a:solidFill>
                </a:ln>
                <a:solidFill>
                  <a:srgbClr val="0000FF"/>
                </a:solidFill>
                <a:latin typeface="Arial Narrow" panose="020B0606020202030204" pitchFamily="34" charset="0"/>
              </a:rPr>
              <a:t>devoción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Daniel </a:t>
            </a: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no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podía decir con propiedad:</a:t>
            </a:r>
            <a:r>
              <a:rPr kumimoji="0" lang="es-CO"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4210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1391599" y="2244815"/>
            <a:ext cx="6360802" cy="3970318"/>
          </a:xfrm>
          <a:prstGeom prst="rect">
            <a:avLst/>
          </a:prstGeom>
          <a:solidFill>
            <a:srgbClr val="FFD757"/>
          </a:solidFill>
          <a:ln w="57150"/>
        </p:spPr>
        <p:style>
          <a:lnRef idx="3">
            <a:schemeClr val="lt1"/>
          </a:lnRef>
          <a:fillRef idx="1">
            <a:schemeClr val="accent4"/>
          </a:fillRef>
          <a:effectRef idx="1">
            <a:schemeClr val="accent4"/>
          </a:effectRef>
          <a:fontRef idx="minor">
            <a:schemeClr val="lt1"/>
          </a:fontRef>
        </p:style>
        <p:txBody>
          <a:bodyPr wrap="square">
            <a:spAutoFit/>
          </a:bodyPr>
          <a:lstStyle/>
          <a:p>
            <a:pPr lvl="0" algn="ctr">
              <a:defRPr/>
            </a:pPr>
            <a:r>
              <a:rPr lang="es-CO" sz="2800" kern="0" dirty="0">
                <a:ln w="19050">
                  <a:solidFill>
                    <a:srgbClr val="001E05"/>
                  </a:solidFill>
                </a:ln>
                <a:solidFill>
                  <a:srgbClr val="001E05"/>
                </a:solidFill>
                <a:latin typeface="Arial Narrow" panose="020B0606020202030204" pitchFamily="34" charset="0"/>
                <a:ea typeface="Calibri" panose="020F0502020204030204" pitchFamily="34" charset="0"/>
                <a:cs typeface="Times New Roman" panose="02020603050405020304" pitchFamily="18" charset="0"/>
              </a:rPr>
              <a:t>“¿En qué consistió la fuerza del asalto hecho sobre Adán, que causó su caída? No fue el pecado inherente, pues Dios hizo a Adán conforme al carácter divino, puro y recto.</a:t>
            </a:r>
            <a:r>
              <a:rPr lang="es-CO" sz="2800" kern="0" dirty="0">
                <a:ln w="19050">
                  <a:solidFill>
                    <a:srgbClr val="C00000"/>
                  </a:solidFill>
                </a:ln>
                <a:solidFill>
                  <a:srgbClr val="990000"/>
                </a:solidFill>
                <a:latin typeface="Arial Narrow" panose="020B0606020202030204" pitchFamily="34" charset="0"/>
                <a:ea typeface="Calibri" panose="020F0502020204030204" pitchFamily="34" charset="0"/>
                <a:cs typeface="Times New Roman" panose="02020603050405020304" pitchFamily="18" charset="0"/>
              </a:rPr>
              <a:t> </a:t>
            </a:r>
          </a:p>
          <a:p>
            <a:pPr lvl="0" algn="ctr">
              <a:defRPr/>
            </a:pPr>
            <a:r>
              <a:rPr lang="es-CO" sz="2800" kern="0" dirty="0">
                <a:ln w="19050">
                  <a:solidFill>
                    <a:srgbClr val="C00000"/>
                  </a:solidFill>
                </a:ln>
                <a:solidFill>
                  <a:srgbClr val="990000"/>
                </a:solidFill>
                <a:latin typeface="Arial Narrow" panose="020B0606020202030204" pitchFamily="34" charset="0"/>
                <a:ea typeface="Calibri" panose="020F0502020204030204" pitchFamily="34" charset="0"/>
                <a:cs typeface="Times New Roman" panose="02020603050405020304" pitchFamily="18" charset="0"/>
              </a:rPr>
              <a:t>No había principios corruptos en el primer Adán, no había propensiones corruptas o tendencias al mal. Adán fue tan impecable como los ángeles delante del trono de Dios.”</a:t>
            </a:r>
            <a:r>
              <a:rPr kumimoji="0" lang="es-CO" sz="2800" i="0" u="none" strike="noStrike" kern="0" cap="none" spc="0" normalizeH="0" baseline="0" noProof="0" dirty="0">
                <a:ln w="19050">
                  <a:solidFill>
                    <a:srgbClr val="C0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lvl="0" algn="ctr">
              <a:defRPr/>
            </a:pPr>
            <a:r>
              <a:rPr kumimoji="0" lang="es-CO" sz="2800" i="0" u="none" strike="noStrike" kern="0" cap="none" spc="0" normalizeH="0" baseline="0" noProof="0" dirty="0">
                <a:ln w="19050">
                  <a:solidFill>
                    <a:srgbClr val="C0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s-CO" sz="280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LT 191, 1899. CBAt.1,</a:t>
            </a:r>
            <a:r>
              <a:rPr kumimoji="0" lang="es-CO" sz="2800" i="0" u="none" strike="noStrike" kern="0" cap="none" spc="0" normalizeH="0" noProof="0" dirty="0">
                <a:ln w="19050">
                  <a:solidFill>
                    <a:schemeClr val="bg1"/>
                  </a:solid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 p</a:t>
            </a:r>
            <a:r>
              <a:rPr kumimoji="0" lang="es-CO" sz="280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 1097.</a:t>
            </a:r>
          </a:p>
        </p:txBody>
      </p:sp>
      <p:sp>
        <p:nvSpPr>
          <p:cNvPr id="4" name="Rectángulo 3"/>
          <p:cNvSpPr/>
          <p:nvPr/>
        </p:nvSpPr>
        <p:spPr>
          <a:xfrm>
            <a:off x="1942294" y="3156188"/>
            <a:ext cx="5259412" cy="2246769"/>
          </a:xfrm>
          <a:prstGeom prst="rect">
            <a:avLst/>
          </a:prstGeom>
          <a:ln w="57150">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CO" sz="2800" kern="0" dirty="0">
                <a:ln w="19050">
                  <a:solidFill>
                    <a:srgbClr val="0000CC"/>
                  </a:solidFill>
                </a:ln>
                <a:solidFill>
                  <a:srgbClr val="0000CC"/>
                </a:solidFill>
                <a:latin typeface="Arial Narrow" panose="020B0606020202030204" pitchFamily="34" charset="0"/>
                <a:ea typeface="Calibri" panose="020F0502020204030204" pitchFamily="34" charset="0"/>
                <a:cs typeface="Times New Roman" panose="02020603050405020304" pitchFamily="18" charset="0"/>
              </a:rPr>
              <a:t>“Cristo es llamado el segundo Adán. En pureza y santidad, conectado con Dios y amado por Dios, </a:t>
            </a:r>
            <a:r>
              <a:rPr lang="es-CO" sz="2800" kern="0" dirty="0">
                <a:ln w="19050">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Él comenzó donde comenzó el primer Adán</a:t>
            </a:r>
            <a:r>
              <a:rPr lang="es-CO" sz="2800" kern="0" dirty="0">
                <a:ln w="19050">
                  <a:solidFill>
                    <a:srgbClr val="0000CC"/>
                  </a:solidFill>
                </a:ln>
                <a:solidFill>
                  <a:srgbClr val="0000CC"/>
                </a:solidFill>
                <a:latin typeface="Arial Narrow" panose="020B0606020202030204" pitchFamily="34" charset="0"/>
                <a:ea typeface="Calibri" panose="020F0502020204030204" pitchFamily="34" charset="0"/>
                <a:cs typeface="Times New Roman" panose="02020603050405020304" pitchFamily="18" charset="0"/>
              </a:rPr>
              <a:t>”. </a:t>
            </a:r>
          </a:p>
          <a:p>
            <a:pPr lvl="0" algn="ctr">
              <a:defRPr/>
            </a:pPr>
            <a:r>
              <a:rPr lang="es-CO" sz="2800" kern="0" dirty="0" err="1">
                <a:ln w="19050">
                  <a:solidFill>
                    <a:schemeClr val="bg1"/>
                  </a:solidFill>
                </a:ln>
                <a:solidFill>
                  <a:srgbClr val="002060"/>
                </a:solidFill>
                <a:latin typeface="Arial Narrow" panose="020B0606020202030204" pitchFamily="34" charset="0"/>
                <a:ea typeface="Calibri" panose="020F0502020204030204" pitchFamily="34" charset="0"/>
                <a:cs typeface="Times New Roman" panose="02020603050405020304" pitchFamily="18" charset="0"/>
              </a:rPr>
              <a:t>Youth’s</a:t>
            </a:r>
            <a:r>
              <a:rPr lang="es-CO" sz="2800" kern="0" dirty="0">
                <a:ln w="19050">
                  <a:solidFill>
                    <a:schemeClr val="bg1"/>
                  </a:solidFill>
                </a:ln>
                <a:solidFill>
                  <a:srgbClr val="002060"/>
                </a:solidFill>
                <a:latin typeface="Arial Narrow" panose="020B0606020202030204" pitchFamily="34" charset="0"/>
                <a:ea typeface="Calibri" panose="020F0502020204030204" pitchFamily="34" charset="0"/>
                <a:cs typeface="Times New Roman" panose="02020603050405020304" pitchFamily="18" charset="0"/>
              </a:rPr>
              <a:t> Instructor, 2 de junio de 1898.</a:t>
            </a:r>
            <a:endParaRPr kumimoji="0" lang="es-CO" sz="2800" i="0" u="none" strike="noStrike" kern="0" cap="none" spc="0" normalizeH="0" baseline="0" noProof="0" dirty="0">
              <a:ln w="19050">
                <a:solidFill>
                  <a:schemeClr val="bg1"/>
                </a:solid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391599" y="752884"/>
            <a:ext cx="6420486" cy="1015663"/>
          </a:xfrm>
          <a:prstGeom prst="rect">
            <a:avLst/>
          </a:prstGeom>
          <a:solidFill>
            <a:srgbClr val="66FF99"/>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034312"/>
                  </a:solidFill>
                </a:ln>
                <a:solidFill>
                  <a:srgbClr val="034312"/>
                </a:solidFill>
                <a:effectLst/>
                <a:uLnTx/>
                <a:uFillTx/>
                <a:latin typeface="Arial Narrow" panose="020B0606020202030204" pitchFamily="34" charset="0"/>
                <a:ea typeface="Calibri" panose="020F0502020204030204" pitchFamily="34" charset="0"/>
                <a:cs typeface="Times New Roman" panose="02020603050405020304" pitchFamily="18" charset="0"/>
              </a:rPr>
              <a:t>Jesús era como Adán antes de la caída en que no tenía inclinaciones al mal.</a:t>
            </a:r>
          </a:p>
        </p:txBody>
      </p:sp>
      <p:sp>
        <p:nvSpPr>
          <p:cNvPr id="3" name="Marcador de número de diapositiva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0031B0-5D57-425A-B543-A3B7CBF5E319}"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s-CO" sz="1800" b="0" i="0" u="none" strike="noStrike" kern="0" cap="none" spc="0" normalizeH="0" baseline="0" noProof="0" dirty="0">
              <a:ln>
                <a:noFill/>
              </a:ln>
              <a:solidFill>
                <a:sysClr val="windowText" lastClr="000000"/>
              </a:solidFill>
              <a:effectLst/>
              <a:uLnTx/>
              <a:uFillTx/>
            </a:endParaRPr>
          </a:p>
        </p:txBody>
      </p:sp>
      <p:sp>
        <p:nvSpPr>
          <p:cNvPr id="6" name="Rectángulo 5"/>
          <p:cNvSpPr/>
          <p:nvPr/>
        </p:nvSpPr>
        <p:spPr>
          <a:xfrm>
            <a:off x="2720857" y="3616990"/>
            <a:ext cx="3702281" cy="1384995"/>
          </a:xfrm>
          <a:prstGeom prst="rect">
            <a:avLst/>
          </a:prstGeom>
          <a:solidFill>
            <a:srgbClr val="66FFCC"/>
          </a:solidFill>
          <a:ln w="57150">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CO" sz="2800" kern="0" dirty="0">
                <a:ln w="19050">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“…Cristo asumió nuestra naturaleza, caída pero no corrupta”. </a:t>
            </a:r>
            <a:r>
              <a:rPr lang="es-CO" sz="2800" kern="0" dirty="0">
                <a:ln w="19050">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MS 57, 1890</a:t>
            </a:r>
            <a:r>
              <a:rPr lang="es-CO" sz="2800" kern="0" dirty="0">
                <a:ln w="19050">
                  <a:solidFill>
                    <a:schemeClr val="bg1"/>
                  </a:solidFill>
                </a:ln>
                <a:solidFill>
                  <a:srgbClr val="002060"/>
                </a:solidFill>
                <a:latin typeface="Arial Narrow" panose="020B0606020202030204" pitchFamily="34" charset="0"/>
                <a:ea typeface="Calibri" panose="020F0502020204030204" pitchFamily="34" charset="0"/>
                <a:cs typeface="Times New Roman" panose="02020603050405020304" pitchFamily="18" charset="0"/>
              </a:rPr>
              <a:t>.</a:t>
            </a:r>
            <a:endParaRPr kumimoji="0" lang="es-CO" sz="2800" i="0" u="none" strike="noStrike" kern="0" cap="none" spc="0" normalizeH="0" baseline="0" noProof="0" dirty="0">
              <a:ln w="19050">
                <a:solidFill>
                  <a:schemeClr val="bg1"/>
                </a:solid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97210"/>
            <a:ext cx="7462188" cy="5600141"/>
          </a:xfrm>
          <a:prstGeom prst="rect">
            <a:avLst/>
          </a:prstGeom>
        </p:spPr>
      </p:pic>
      <p:sp>
        <p:nvSpPr>
          <p:cNvPr id="10" name="Rectángulo 9"/>
          <p:cNvSpPr/>
          <p:nvPr/>
        </p:nvSpPr>
        <p:spPr>
          <a:xfrm>
            <a:off x="2554354" y="2342449"/>
            <a:ext cx="4035289"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Hambre, dolor, debilidad, aflicción y muerte.</a:t>
            </a:r>
          </a:p>
          <a:p>
            <a:pPr lvl="0" algn="ctr">
              <a:defRPr/>
            </a:pPr>
            <a:r>
              <a:rPr lang="es-CO" sz="2800" b="1" kern="0" dirty="0">
                <a:ln w="3175">
                  <a:solidFill>
                    <a:srgbClr val="0000CC"/>
                  </a:solidFill>
                </a:ln>
                <a:solidFill>
                  <a:srgbClr val="0000CC"/>
                </a:solidFill>
                <a:latin typeface="Arial Narrow" panose="020B0606020202030204" pitchFamily="34" charset="0"/>
                <a:ea typeface="Times New Roman" panose="02020603050405020304" pitchFamily="18" charset="0"/>
                <a:cs typeface="Times New Roman" panose="02020603050405020304" pitchFamily="18" charset="0"/>
              </a:rPr>
              <a:t>Esto no es pecado, es resultado del pecado.</a:t>
            </a:r>
            <a:endParaRPr kumimoji="0" lang="es-CO" sz="2800" b="1" i="0" u="none" strike="noStrike" kern="0" cap="none" spc="0" normalizeH="0" baseline="0" noProof="0" dirty="0">
              <a:ln w="3175">
                <a:solidFill>
                  <a:srgbClr val="0000CC"/>
                </a:solidFill>
              </a:ln>
              <a:solidFill>
                <a:srgbClr val="0000CC"/>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1498940" y="734514"/>
            <a:ext cx="6146119" cy="1384995"/>
          </a:xfrm>
          <a:prstGeom prst="rect">
            <a:avLst/>
          </a:prstGeom>
          <a:solidFill>
            <a:srgbClr val="66FF99"/>
          </a:solidFill>
          <a:ln w="9525" cap="rnd" cmpd="sng" algn="ctr">
            <a:solidFill>
              <a:srgbClr val="70AD47"/>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3175">
                  <a:solidFill>
                    <a:srgbClr val="003300"/>
                  </a:solidFill>
                </a:ln>
                <a:solidFill>
                  <a:srgbClr val="034312"/>
                </a:solidFill>
                <a:effectLst/>
                <a:uLnTx/>
                <a:uFillTx/>
                <a:latin typeface="Arial Narrow" panose="020B0606020202030204" pitchFamily="34" charset="0"/>
                <a:ea typeface="Calibri" panose="020F0502020204030204" pitchFamily="34" charset="0"/>
                <a:cs typeface="Times New Roman" panose="02020603050405020304" pitchFamily="18" charset="0"/>
              </a:rPr>
              <a:t>Jesús era como Adán después de la caída </a:t>
            </a:r>
            <a:r>
              <a:rPr kumimoji="0" lang="es-CO" sz="2800" b="1" i="0" u="none" strike="noStrike" kern="0" cap="none" spc="0" normalizeH="0" noProof="0" dirty="0">
                <a:ln w="3175">
                  <a:solidFill>
                    <a:srgbClr val="003300"/>
                  </a:solidFill>
                </a:ln>
                <a:solidFill>
                  <a:srgbClr val="034312"/>
                </a:solidFill>
                <a:effectLst/>
                <a:uLnTx/>
                <a:uFillTx/>
                <a:latin typeface="Arial Narrow" panose="020B0606020202030204" pitchFamily="34" charset="0"/>
                <a:ea typeface="Calibri" panose="020F0502020204030204" pitchFamily="34" charset="0"/>
                <a:cs typeface="Times New Roman" panose="02020603050405020304" pitchFamily="18" charset="0"/>
              </a:rPr>
              <a:t> en que experimentó el deterioro físico y mental que es consecuencia del pecado.</a:t>
            </a:r>
          </a:p>
        </p:txBody>
      </p:sp>
      <p:sp>
        <p:nvSpPr>
          <p:cNvPr id="7" name="Rectángulo 6"/>
          <p:cNvSpPr/>
          <p:nvPr/>
        </p:nvSpPr>
        <p:spPr>
          <a:xfrm>
            <a:off x="1371598" y="4350582"/>
            <a:ext cx="6400805" cy="224676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defTabSz="457200">
              <a:defRPr/>
            </a:pPr>
            <a:r>
              <a:rPr lang="es-CO" sz="2800" kern="0" dirty="0">
                <a:ln w="19050">
                  <a:solidFill>
                    <a:srgbClr val="0000CC"/>
                  </a:solidFill>
                </a:ln>
                <a:solidFill>
                  <a:srgbClr val="0000CC"/>
                </a:solidFill>
                <a:latin typeface="Arial Narrow" panose="020B0606020202030204" pitchFamily="34" charset="0"/>
              </a:rPr>
              <a:t>“Porque no tenemos un sumo sacerdote que no pueda compadecerse de nuestras </a:t>
            </a:r>
            <a:r>
              <a:rPr lang="es-CO" sz="2800" b="1" kern="0" dirty="0">
                <a:ln w="3175">
                  <a:solidFill>
                    <a:srgbClr val="FF0000"/>
                  </a:solidFill>
                </a:ln>
                <a:solidFill>
                  <a:srgbClr val="FF0000"/>
                </a:solidFill>
                <a:latin typeface="Arial Narrow" panose="020B0606020202030204" pitchFamily="34" charset="0"/>
              </a:rPr>
              <a:t>debilidades</a:t>
            </a:r>
            <a:r>
              <a:rPr lang="es-CO" sz="2800" kern="0" dirty="0">
                <a:ln w="19050">
                  <a:solidFill>
                    <a:srgbClr val="0000CC"/>
                  </a:solidFill>
                </a:ln>
                <a:solidFill>
                  <a:srgbClr val="0000CC"/>
                </a:solidFill>
                <a:latin typeface="Arial Narrow" panose="020B0606020202030204" pitchFamily="34" charset="0"/>
              </a:rPr>
              <a:t>, sino uno que </a:t>
            </a:r>
            <a:r>
              <a:rPr lang="es-CO" sz="2800" b="1" kern="0" dirty="0">
                <a:ln w="3175">
                  <a:solidFill>
                    <a:srgbClr val="FF0000"/>
                  </a:solidFill>
                </a:ln>
                <a:solidFill>
                  <a:srgbClr val="FF0000"/>
                </a:solidFill>
                <a:latin typeface="Arial Narrow" panose="020B0606020202030204" pitchFamily="34" charset="0"/>
              </a:rPr>
              <a:t>fue tentado en todo</a:t>
            </a:r>
            <a:r>
              <a:rPr lang="es-CO" sz="2800" b="1" kern="0" dirty="0">
                <a:ln w="3175">
                  <a:solidFill>
                    <a:srgbClr val="0000CC"/>
                  </a:solidFill>
                </a:ln>
                <a:solidFill>
                  <a:srgbClr val="0000CC"/>
                </a:solidFill>
                <a:latin typeface="Arial Narrow" panose="020B0606020202030204" pitchFamily="34" charset="0"/>
              </a:rPr>
              <a:t> </a:t>
            </a:r>
            <a:r>
              <a:rPr lang="es-CO" sz="2800" i="1" kern="0" dirty="0">
                <a:ln w="19050">
                  <a:solidFill>
                    <a:srgbClr val="0000CC"/>
                  </a:solidFill>
                </a:ln>
                <a:solidFill>
                  <a:srgbClr val="0000CC"/>
                </a:solidFill>
                <a:latin typeface="Arial Narrow" panose="020B0606020202030204" pitchFamily="34" charset="0"/>
              </a:rPr>
              <a:t>según</a:t>
            </a:r>
            <a:r>
              <a:rPr lang="es-CO" sz="2800" kern="0" dirty="0">
                <a:ln w="19050">
                  <a:solidFill>
                    <a:srgbClr val="0000CC"/>
                  </a:solidFill>
                </a:ln>
                <a:solidFill>
                  <a:srgbClr val="0000CC"/>
                </a:solidFill>
                <a:latin typeface="Arial Narrow" panose="020B0606020202030204" pitchFamily="34" charset="0"/>
              </a:rPr>
              <a:t> </a:t>
            </a:r>
            <a:r>
              <a:rPr lang="es-CO" sz="2800" i="1" kern="0" dirty="0">
                <a:ln w="19050">
                  <a:solidFill>
                    <a:srgbClr val="0000CC"/>
                  </a:solidFill>
                </a:ln>
                <a:solidFill>
                  <a:srgbClr val="0000CC"/>
                </a:solidFill>
                <a:latin typeface="Arial Narrow" panose="020B0606020202030204" pitchFamily="34" charset="0"/>
              </a:rPr>
              <a:t>nuestra</a:t>
            </a:r>
            <a:r>
              <a:rPr lang="es-CO" sz="2800" kern="0" dirty="0">
                <a:ln w="19050">
                  <a:solidFill>
                    <a:srgbClr val="0000CC"/>
                  </a:solidFill>
                </a:ln>
                <a:solidFill>
                  <a:srgbClr val="0000CC"/>
                </a:solidFill>
                <a:latin typeface="Arial Narrow" panose="020B0606020202030204" pitchFamily="34" charset="0"/>
              </a:rPr>
              <a:t> </a:t>
            </a:r>
            <a:r>
              <a:rPr lang="es-CO" sz="2800" i="1" kern="0" dirty="0">
                <a:ln w="19050">
                  <a:solidFill>
                    <a:srgbClr val="0000CC"/>
                  </a:solidFill>
                </a:ln>
                <a:solidFill>
                  <a:srgbClr val="0000CC"/>
                </a:solidFill>
                <a:latin typeface="Arial Narrow" panose="020B0606020202030204" pitchFamily="34" charset="0"/>
              </a:rPr>
              <a:t>semejanza</a:t>
            </a:r>
            <a:r>
              <a:rPr lang="es-CO" sz="2800" kern="0" dirty="0">
                <a:ln w="19050">
                  <a:solidFill>
                    <a:srgbClr val="0000CC"/>
                  </a:solidFill>
                </a:ln>
                <a:solidFill>
                  <a:srgbClr val="0000CC"/>
                </a:solidFill>
                <a:latin typeface="Arial Narrow" panose="020B0606020202030204" pitchFamily="34" charset="0"/>
              </a:rPr>
              <a:t>, pero </a:t>
            </a:r>
            <a:r>
              <a:rPr lang="es-CO" sz="2800" b="1" i="1" kern="0" dirty="0">
                <a:ln w="3175">
                  <a:solidFill>
                    <a:srgbClr val="FF0000"/>
                  </a:solidFill>
                </a:ln>
                <a:solidFill>
                  <a:srgbClr val="FF0000"/>
                </a:solidFill>
                <a:latin typeface="Arial Narrow" panose="020B0606020202030204" pitchFamily="34" charset="0"/>
              </a:rPr>
              <a:t>sin pecado</a:t>
            </a:r>
            <a:r>
              <a:rPr lang="es-CO" sz="2800" kern="0" dirty="0">
                <a:ln w="19050">
                  <a:solidFill>
                    <a:srgbClr val="0000CC"/>
                  </a:solidFill>
                </a:ln>
                <a:solidFill>
                  <a:srgbClr val="0000CC"/>
                </a:solidFill>
                <a:latin typeface="Arial Narrow" panose="020B0606020202030204" pitchFamily="34" charset="0"/>
              </a:rPr>
              <a:t>”. </a:t>
            </a:r>
          </a:p>
          <a:p>
            <a:pPr algn="ctr" defTabSz="457200">
              <a:defRPr/>
            </a:pPr>
            <a:r>
              <a:rPr lang="es-CO" sz="2800" kern="0" dirty="0">
                <a:ln w="19050">
                  <a:solidFill>
                    <a:prstClr val="black"/>
                  </a:solidFill>
                </a:ln>
                <a:solidFill>
                  <a:prstClr val="black"/>
                </a:solidFill>
                <a:latin typeface="Arial Narrow" panose="020B0606020202030204" pitchFamily="34" charset="0"/>
              </a:rPr>
              <a:t>Hebreos 4:15. </a:t>
            </a:r>
            <a:endParaRPr lang="es-CO" sz="2800" kern="0" dirty="0">
              <a:ln w="19050">
                <a:solidFill>
                  <a:prstClr val="black"/>
                </a:solidFill>
              </a:ln>
              <a:solidFill>
                <a:prstClr val="black"/>
              </a:solidFill>
              <a:effectLst>
                <a:glow rad="76200">
                  <a:prstClr val="black"/>
                </a:glo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val="25830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485115" y="3962777"/>
            <a:ext cx="2498626" cy="2677656"/>
          </a:xfrm>
          <a:prstGeom prst="rect">
            <a:avLst/>
          </a:prstGeom>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2800" b="1" kern="0" dirty="0">
                <a:ln w="3175">
                  <a:solidFill>
                    <a:srgbClr val="FF0000"/>
                  </a:solidFill>
                </a:ln>
                <a:solidFill>
                  <a:srgbClr val="FF0000"/>
                </a:solidFill>
                <a:latin typeface="Arial Narrow" panose="020B0606020202030204" pitchFamily="34" charset="0"/>
              </a:rPr>
              <a:t>Ante estas aparentes contradicciones, es necesario equilibrar estas expresiones.</a:t>
            </a:r>
            <a:endParaRPr kumimoji="0" lang="es-CO" sz="2800" i="0" u="none" strike="noStrike" kern="0" cap="none" spc="0" normalizeH="0" baseline="0" noProof="0" dirty="0">
              <a:ln w="3175">
                <a:solidFill>
                  <a:srgbClr val="FF0000"/>
                </a:solidFill>
              </a:ln>
              <a:solidFill>
                <a:schemeClr val="tx1"/>
              </a:solidFill>
              <a:effectLst/>
              <a:uLnTx/>
              <a:uFillTx/>
              <a:latin typeface="Arial Narrow" panose="020B0606020202030204" pitchFamily="34" charset="0"/>
            </a:endParaRPr>
          </a:p>
        </p:txBody>
      </p:sp>
      <p:sp>
        <p:nvSpPr>
          <p:cNvPr id="3" name="Rectángulo 2"/>
          <p:cNvSpPr/>
          <p:nvPr/>
        </p:nvSpPr>
        <p:spPr>
          <a:xfrm>
            <a:off x="2415686" y="2066951"/>
            <a:ext cx="4110246" cy="2246769"/>
          </a:xfrm>
          <a:prstGeom prst="rect">
            <a:avLst/>
          </a:prstGeom>
          <a:solidFill>
            <a:srgbClr val="ACFEA8"/>
          </a:solidFill>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“Él tomó sobre sí mismo la naturaleza humana caída, sufriente, degradada y </a:t>
            </a:r>
            <a:r>
              <a:rPr lang="es-CO" sz="2800" u="sng" kern="0" dirty="0">
                <a:ln w="19050">
                  <a:solidFill>
                    <a:srgbClr val="0000CC"/>
                  </a:solidFill>
                </a:ln>
                <a:solidFill>
                  <a:srgbClr val="0000CC"/>
                </a:solidFill>
                <a:latin typeface="Arial Narrow" panose="020B0606020202030204" pitchFamily="34" charset="0"/>
              </a:rPr>
              <a:t>manchada</a:t>
            </a:r>
            <a:r>
              <a:rPr lang="es-CO" sz="2800" kern="0" dirty="0">
                <a:ln w="19050">
                  <a:solidFill>
                    <a:srgbClr val="0000CC"/>
                  </a:solidFill>
                </a:ln>
                <a:solidFill>
                  <a:srgbClr val="0000CC"/>
                </a:solidFill>
                <a:latin typeface="Arial Narrow" panose="020B0606020202030204" pitchFamily="34" charset="0"/>
              </a:rPr>
              <a:t> por el pecado”.</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 </a:t>
            </a:r>
            <a:r>
              <a:rPr lang="es-CO" sz="2800" kern="0" dirty="0">
                <a:ln w="19050">
                  <a:solidFill>
                    <a:srgbClr val="FF0000"/>
                  </a:solidFill>
                </a:ln>
                <a:solidFill>
                  <a:srgbClr val="FF0000"/>
                </a:solidFill>
                <a:latin typeface="Arial Narrow" panose="020B0606020202030204" pitchFamily="34" charset="0"/>
              </a:rPr>
              <a:t>YI, 20 de diciembre de 1900.</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0" name="Rectángulo 9"/>
          <p:cNvSpPr/>
          <p:nvPr/>
        </p:nvSpPr>
        <p:spPr>
          <a:xfrm>
            <a:off x="2983741" y="2549880"/>
            <a:ext cx="4156211" cy="2246769"/>
          </a:xfrm>
          <a:prstGeom prst="rect">
            <a:avLst/>
          </a:prstGeom>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“Cristo, que no conocía en lo más mínimo la </a:t>
            </a:r>
            <a:r>
              <a:rPr lang="es-CO" sz="2800" u="sng" kern="0" dirty="0">
                <a:ln w="19050">
                  <a:solidFill>
                    <a:srgbClr val="0000CC"/>
                  </a:solidFill>
                </a:ln>
                <a:solidFill>
                  <a:srgbClr val="0000CC"/>
                </a:solidFill>
                <a:latin typeface="Arial Narrow" panose="020B0606020202030204" pitchFamily="34" charset="0"/>
              </a:rPr>
              <a:t>mancha</a:t>
            </a:r>
            <a:r>
              <a:rPr lang="es-CO" sz="2800" kern="0" dirty="0">
                <a:ln w="19050">
                  <a:solidFill>
                    <a:srgbClr val="0000CC"/>
                  </a:solidFill>
                </a:ln>
                <a:solidFill>
                  <a:srgbClr val="0000CC"/>
                </a:solidFill>
                <a:latin typeface="Arial Narrow" panose="020B0606020202030204" pitchFamily="34" charset="0"/>
              </a:rPr>
              <a:t> de pecado, tomó nuestra naturaleza en su condición deteriorada”. </a:t>
            </a:r>
            <a:r>
              <a:rPr lang="es-CO" sz="2800" kern="0" dirty="0">
                <a:ln w="19050">
                  <a:solidFill>
                    <a:srgbClr val="FF0000"/>
                  </a:solidFill>
                </a:ln>
                <a:solidFill>
                  <a:srgbClr val="FF0000"/>
                </a:solidFill>
                <a:latin typeface="Arial Narrow" panose="020B0606020202030204" pitchFamily="34" charset="0"/>
              </a:rPr>
              <a:t>MS 1:296.</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9" name="Rectángulo 8"/>
          <p:cNvSpPr/>
          <p:nvPr/>
        </p:nvSpPr>
        <p:spPr>
          <a:xfrm>
            <a:off x="3553708" y="3023276"/>
            <a:ext cx="4110246" cy="2677656"/>
          </a:xfrm>
          <a:prstGeom prst="rect">
            <a:avLst/>
          </a:prstGeom>
          <a:solidFill>
            <a:srgbClr val="97FFFF"/>
          </a:solidFill>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“Él tomó sobre su naturaleza </a:t>
            </a:r>
            <a:r>
              <a:rPr lang="es-CO" sz="2800" u="sng" kern="0" dirty="0">
                <a:ln w="19050">
                  <a:solidFill>
                    <a:srgbClr val="0000CC"/>
                  </a:solidFill>
                </a:ln>
                <a:solidFill>
                  <a:srgbClr val="0000CC"/>
                </a:solidFill>
                <a:latin typeface="Arial Narrow" panose="020B0606020202030204" pitchFamily="34" charset="0"/>
              </a:rPr>
              <a:t>impecable</a:t>
            </a:r>
            <a:r>
              <a:rPr lang="es-CO" sz="2800" kern="0" dirty="0">
                <a:ln w="19050">
                  <a:solidFill>
                    <a:srgbClr val="0000CC"/>
                  </a:solidFill>
                </a:ln>
                <a:solidFill>
                  <a:srgbClr val="0000CC"/>
                </a:solidFill>
                <a:latin typeface="Arial Narrow" panose="020B0606020202030204" pitchFamily="34" charset="0"/>
              </a:rPr>
              <a:t> nuestra naturaleza </a:t>
            </a:r>
            <a:r>
              <a:rPr lang="es-CO" sz="2800" u="sng" kern="0" dirty="0">
                <a:ln w="19050">
                  <a:solidFill>
                    <a:srgbClr val="0000CC"/>
                  </a:solidFill>
                </a:ln>
                <a:solidFill>
                  <a:srgbClr val="0000CC"/>
                </a:solidFill>
                <a:latin typeface="Arial Narrow" panose="020B0606020202030204" pitchFamily="34" charset="0"/>
              </a:rPr>
              <a:t>pecaminosa</a:t>
            </a:r>
            <a:r>
              <a:rPr lang="es-CO" sz="2800" kern="0" dirty="0">
                <a:ln w="19050">
                  <a:solidFill>
                    <a:srgbClr val="0000CC"/>
                  </a:solidFill>
                </a:ln>
                <a:solidFill>
                  <a:srgbClr val="0000CC"/>
                </a:solidFill>
                <a:latin typeface="Arial Narrow" panose="020B0606020202030204" pitchFamily="34" charset="0"/>
              </a:rPr>
              <a:t>, para que Él pudiese saber cómo socorrer a los que son tentados”. </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latin typeface="Arial Narrow" panose="020B0606020202030204" pitchFamily="34" charset="0"/>
              </a:rPr>
              <a:t>MM, 181.</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2" name="Rectángulo 11"/>
          <p:cNvSpPr/>
          <p:nvPr/>
        </p:nvSpPr>
        <p:spPr>
          <a:xfrm>
            <a:off x="4156786" y="3525898"/>
            <a:ext cx="4493763" cy="2677656"/>
          </a:xfrm>
          <a:prstGeom prst="rect">
            <a:avLst/>
          </a:prstGeom>
          <a:solidFill>
            <a:schemeClr val="bg1"/>
          </a:solidFill>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chemeClr val="tx1"/>
                  </a:solidFill>
                </a:ln>
                <a:solidFill>
                  <a:schemeClr val="tx1"/>
                </a:solidFill>
                <a:latin typeface="Arial Narrow" panose="020B0606020202030204" pitchFamily="34" charset="0"/>
              </a:rPr>
              <a:t>“En él no había engaño o </a:t>
            </a:r>
            <a:r>
              <a:rPr lang="es-CO" sz="2800" u="sng" kern="0" dirty="0">
                <a:ln w="19050">
                  <a:solidFill>
                    <a:schemeClr val="tx1"/>
                  </a:solidFill>
                </a:ln>
                <a:solidFill>
                  <a:schemeClr val="tx1"/>
                </a:solidFill>
                <a:latin typeface="Arial Narrow" panose="020B0606020202030204" pitchFamily="34" charset="0"/>
              </a:rPr>
              <a:t>pecaminosidad</a:t>
            </a:r>
            <a:r>
              <a:rPr lang="es-CO" sz="2800" kern="0" dirty="0">
                <a:ln w="19050">
                  <a:solidFill>
                    <a:schemeClr val="tx1"/>
                  </a:solidFill>
                </a:ln>
                <a:solidFill>
                  <a:schemeClr val="tx1"/>
                </a:solidFill>
                <a:latin typeface="Arial Narrow" panose="020B0606020202030204" pitchFamily="34" charset="0"/>
              </a:rPr>
              <a:t>; Él fue siempre </a:t>
            </a:r>
            <a:r>
              <a:rPr lang="es-CO" sz="2800" u="sng" kern="0" dirty="0">
                <a:ln w="19050">
                  <a:solidFill>
                    <a:schemeClr val="tx1"/>
                  </a:solidFill>
                </a:ln>
                <a:solidFill>
                  <a:schemeClr val="tx1"/>
                </a:solidFill>
                <a:latin typeface="Arial Narrow" panose="020B0606020202030204" pitchFamily="34" charset="0"/>
              </a:rPr>
              <a:t>puro e inmaculado</a:t>
            </a:r>
            <a:r>
              <a:rPr lang="es-CO" sz="2800" kern="0" dirty="0">
                <a:ln w="19050">
                  <a:solidFill>
                    <a:schemeClr val="tx1"/>
                  </a:solidFill>
                </a:ln>
                <a:solidFill>
                  <a:schemeClr val="tx1"/>
                </a:solidFill>
                <a:latin typeface="Arial Narrow" panose="020B0606020202030204" pitchFamily="34" charset="0"/>
              </a:rPr>
              <a:t>, sin embargo Él tomó sobre sí nuestra naturaleza </a:t>
            </a:r>
            <a:r>
              <a:rPr lang="es-CO" sz="2800" u="sng" kern="0" dirty="0">
                <a:ln w="19050">
                  <a:solidFill>
                    <a:schemeClr val="tx1"/>
                  </a:solidFill>
                </a:ln>
                <a:solidFill>
                  <a:schemeClr val="tx1"/>
                </a:solidFill>
                <a:latin typeface="Arial Narrow" panose="020B0606020202030204" pitchFamily="34" charset="0"/>
              </a:rPr>
              <a:t>pecaminosa</a:t>
            </a:r>
            <a:r>
              <a:rPr lang="es-CO" sz="2800" kern="0" dirty="0">
                <a:ln w="19050">
                  <a:solidFill>
                    <a:schemeClr val="tx1"/>
                  </a:solidFill>
                </a:ln>
                <a:solidFill>
                  <a:schemeClr val="tx1"/>
                </a:solidFill>
                <a:latin typeface="Arial Narrow" panose="020B0606020202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latin typeface="Arial Narrow" panose="020B0606020202030204" pitchFamily="34" charset="0"/>
              </a:rPr>
              <a:t>RH, 15 de diciembre de 1896.</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1" name="Rectángulo 10"/>
          <p:cNvSpPr/>
          <p:nvPr/>
        </p:nvSpPr>
        <p:spPr>
          <a:xfrm>
            <a:off x="1446143" y="361474"/>
            <a:ext cx="6251714"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b="1" kern="0" dirty="0">
                <a:ln w="19050">
                  <a:solidFill>
                    <a:srgbClr val="FF0000"/>
                  </a:solidFill>
                </a:ln>
                <a:solidFill>
                  <a:srgbClr val="FF0000"/>
                </a:solidFill>
                <a:latin typeface="Arial Narrow" panose="020B0606020202030204" pitchFamily="34" charset="0"/>
              </a:rPr>
              <a:t>El gran misterio: </a:t>
            </a:r>
            <a:r>
              <a:rPr lang="es-CO" sz="2800" kern="0" dirty="0">
                <a:ln w="19050">
                  <a:solidFill>
                    <a:schemeClr val="tx1"/>
                  </a:solidFill>
                </a:ln>
                <a:solidFill>
                  <a:schemeClr val="tx1"/>
                </a:solidFill>
                <a:latin typeface="Arial Narrow" panose="020B0606020202030204" pitchFamily="34" charset="0"/>
              </a:rPr>
              <a:t>Tomó nuestra naturaleza </a:t>
            </a:r>
            <a:r>
              <a:rPr lang="es-CO" sz="2800" i="1" kern="0" dirty="0">
                <a:ln w="19050">
                  <a:solidFill>
                    <a:srgbClr val="008600"/>
                  </a:solidFill>
                </a:ln>
                <a:solidFill>
                  <a:srgbClr val="008600"/>
                </a:solidFill>
                <a:latin typeface="Arial Narrow" panose="020B0606020202030204" pitchFamily="34" charset="0"/>
              </a:rPr>
              <a:t>manchada</a:t>
            </a:r>
            <a:r>
              <a:rPr lang="es-CO" sz="2800" kern="0" dirty="0">
                <a:ln w="19050">
                  <a:solidFill>
                    <a:schemeClr val="tx1"/>
                  </a:solidFill>
                </a:ln>
                <a:solidFill>
                  <a:schemeClr val="tx1"/>
                </a:solidFill>
                <a:latin typeface="Arial Narrow" panose="020B0606020202030204" pitchFamily="34" charset="0"/>
              </a:rPr>
              <a:t> y </a:t>
            </a:r>
            <a:r>
              <a:rPr lang="es-CO" sz="2800" kern="0" dirty="0">
                <a:ln w="19050">
                  <a:solidFill>
                    <a:srgbClr val="0000FF"/>
                  </a:solidFill>
                </a:ln>
                <a:solidFill>
                  <a:srgbClr val="0000FF"/>
                </a:solidFill>
                <a:latin typeface="Arial Narrow" panose="020B0606020202030204" pitchFamily="34" charset="0"/>
              </a:rPr>
              <a:t>pecaminosa</a:t>
            </a:r>
            <a:r>
              <a:rPr lang="es-CO" sz="2800" kern="0" dirty="0">
                <a:ln w="19050">
                  <a:solidFill>
                    <a:schemeClr val="tx1"/>
                  </a:solidFill>
                </a:ln>
                <a:solidFill>
                  <a:schemeClr val="tx1"/>
                </a:solidFill>
                <a:latin typeface="Arial Narrow" panose="020B0606020202030204" pitchFamily="34" charset="0"/>
              </a:rPr>
              <a:t>, pero en él no había </a:t>
            </a:r>
            <a:r>
              <a:rPr lang="es-CO" sz="2800" i="1" kern="0" dirty="0">
                <a:ln w="19050">
                  <a:solidFill>
                    <a:srgbClr val="008600"/>
                  </a:solidFill>
                </a:ln>
                <a:solidFill>
                  <a:srgbClr val="008600"/>
                </a:solidFill>
                <a:latin typeface="Arial Narrow" panose="020B0606020202030204" pitchFamily="34" charset="0"/>
              </a:rPr>
              <a:t>mancha</a:t>
            </a:r>
            <a:r>
              <a:rPr lang="es-CO" sz="2800" kern="0" dirty="0">
                <a:ln w="19050">
                  <a:solidFill>
                    <a:schemeClr val="tx1"/>
                  </a:solidFill>
                </a:ln>
                <a:solidFill>
                  <a:schemeClr val="tx1"/>
                </a:solidFill>
                <a:latin typeface="Arial Narrow" panose="020B0606020202030204" pitchFamily="34" charset="0"/>
              </a:rPr>
              <a:t> ni </a:t>
            </a:r>
            <a:r>
              <a:rPr lang="es-CO" sz="2800" kern="0" dirty="0">
                <a:ln w="19050">
                  <a:solidFill>
                    <a:srgbClr val="0000FF"/>
                  </a:solidFill>
                </a:ln>
                <a:solidFill>
                  <a:srgbClr val="0000FF"/>
                </a:solidFill>
                <a:latin typeface="Arial Narrow" panose="020B0606020202030204" pitchFamily="34" charset="0"/>
              </a:rPr>
              <a:t>pecaminosidad</a:t>
            </a:r>
            <a:r>
              <a:rPr lang="es-CO" sz="2800" kern="0" dirty="0">
                <a:ln w="19050">
                  <a:solidFill>
                    <a:schemeClr val="tx1"/>
                  </a:solidFill>
                </a:ln>
                <a:solidFill>
                  <a:schemeClr val="tx1"/>
                </a:solidFill>
                <a:latin typeface="Arial Narrow" panose="020B0606020202030204" pitchFamily="34" charset="0"/>
              </a:rPr>
              <a:t>.</a:t>
            </a:r>
            <a:endParaRPr kumimoji="0" lang="es-CO" sz="2800"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endParaRPr>
          </a:p>
        </p:txBody>
      </p:sp>
      <p:sp>
        <p:nvSpPr>
          <p:cNvPr id="13" name="Rectángulo 12"/>
          <p:cNvSpPr/>
          <p:nvPr/>
        </p:nvSpPr>
        <p:spPr>
          <a:xfrm>
            <a:off x="4523513" y="3976406"/>
            <a:ext cx="3760307" cy="1815882"/>
          </a:xfrm>
          <a:prstGeom prst="rect">
            <a:avLst/>
          </a:prstGeom>
          <a:solidFill>
            <a:srgbClr val="FFFF99"/>
          </a:solidFill>
          <a:ln w="38100">
            <a:solidFill>
              <a:srgbClr val="EF7A24">
                <a:lumMod val="75000"/>
              </a:srgbClr>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CC"/>
                  </a:solidFill>
                </a:ln>
                <a:solidFill>
                  <a:srgbClr val="0000CC"/>
                </a:solidFill>
                <a:effectLst/>
                <a:uLnTx/>
                <a:uFillTx/>
                <a:latin typeface="Arial Narrow" panose="020B0606020202030204" pitchFamily="34" charset="0"/>
                <a:ea typeface="+mn-ea"/>
                <a:cs typeface="+mn-cs"/>
              </a:rPr>
              <a:t>“Él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mn-ea"/>
                <a:cs typeface="+mn-cs"/>
              </a:rPr>
              <a:t>nació sin pecado</a:t>
            </a:r>
            <a:r>
              <a:rPr kumimoji="0" lang="es-CO" sz="2800" b="0" i="0" u="none" strike="noStrike" kern="0" cap="none" spc="0" normalizeH="0" baseline="0" noProof="0" dirty="0">
                <a:ln w="19050">
                  <a:solidFill>
                    <a:srgbClr val="0000CC"/>
                  </a:solidFill>
                </a:ln>
                <a:solidFill>
                  <a:srgbClr val="0000CC"/>
                </a:solidFill>
                <a:effectLst/>
                <a:uLnTx/>
                <a:uFillTx/>
                <a:latin typeface="Arial Narrow" panose="020B0606020202030204" pitchFamily="34" charset="0"/>
                <a:ea typeface="+mn-ea"/>
                <a:cs typeface="+mn-cs"/>
              </a:rPr>
              <a:t>, pero vino al mundo de igual manera que la familia humana”.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Carta 97, 1898.</a:t>
            </a:r>
          </a:p>
        </p:txBody>
      </p:sp>
    </p:spTree>
    <p:extLst>
      <p:ext uri="{BB962C8B-B14F-4D97-AF65-F5344CB8AC3E}">
        <p14:creationId xmlns:p14="http://schemas.microsoft.com/office/powerpoint/2010/main" val="18802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0" grpId="0" animBg="1"/>
      <p:bldP spid="9"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291640" y="5186579"/>
            <a:ext cx="4168841" cy="1384995"/>
          </a:xfrm>
          <a:prstGeom prst="rect">
            <a:avLst/>
          </a:prstGeom>
          <a:gradFill flip="none" rotWithShape="1">
            <a:gsLst>
              <a:gs pos="57000">
                <a:schemeClr val="accent3">
                  <a:lumMod val="0"/>
                  <a:lumOff val="100000"/>
                </a:schemeClr>
              </a:gs>
              <a:gs pos="100000">
                <a:srgbClr val="00FFCC"/>
              </a:gs>
            </a:gsLst>
            <a:lin ang="5400000" scaled="0"/>
            <a:tileRect/>
          </a:gradFill>
          <a:ln w="38100">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457200">
              <a:defRPr/>
            </a:pPr>
            <a:r>
              <a:rPr lang="es-CO" sz="2800" kern="0" dirty="0">
                <a:ln w="19050">
                  <a:solidFill>
                    <a:srgbClr val="0000FF"/>
                  </a:solidFill>
                </a:ln>
                <a:solidFill>
                  <a:srgbClr val="0000FF"/>
                </a:solidFill>
                <a:latin typeface="Arial Narrow" panose="020B0606020202030204" pitchFamily="34" charset="0"/>
              </a:rPr>
              <a:t>“La humanidad de Cristo es llamada ‘ésa cosa santa’”. </a:t>
            </a:r>
          </a:p>
          <a:p>
            <a:pPr lvl="0" algn="ctr" defTabSz="457200">
              <a:defRPr/>
            </a:pPr>
            <a:r>
              <a:rPr lang="es-CO" sz="2800" b="1" kern="0" dirty="0">
                <a:ln w="3175">
                  <a:solidFill>
                    <a:srgbClr val="FF0000"/>
                  </a:solidFill>
                </a:ln>
                <a:solidFill>
                  <a:srgbClr val="FF0000"/>
                </a:solidFill>
                <a:latin typeface="Arial Narrow" panose="020B0606020202030204" pitchFamily="34" charset="0"/>
              </a:rPr>
              <a:t>ST, 16 de enero de 1896.</a:t>
            </a:r>
            <a:endParaRPr kumimoji="0" lang="es-CO" sz="2800" b="1" i="0" u="none" strike="noStrike" kern="0" cap="none" spc="0" normalizeH="0" baseline="0" noProof="0" dirty="0">
              <a:ln w="3175">
                <a:solidFill>
                  <a:srgbClr val="FF0000"/>
                </a:solidFill>
              </a:ln>
              <a:solidFill>
                <a:srgbClr val="FF0000"/>
              </a:solidFill>
              <a:effectLst>
                <a:glow rad="63500">
                  <a:schemeClr val="tx1"/>
                </a:glow>
              </a:effectLst>
              <a:uLnTx/>
              <a:uFillTx/>
              <a:latin typeface="Arial Narrow" panose="020B0606020202030204" pitchFamily="34" charset="0"/>
            </a:endParaRPr>
          </a:p>
        </p:txBody>
      </p:sp>
      <p:sp>
        <p:nvSpPr>
          <p:cNvPr id="7" name="Rectángulo 6"/>
          <p:cNvSpPr/>
          <p:nvPr/>
        </p:nvSpPr>
        <p:spPr>
          <a:xfrm>
            <a:off x="2970347" y="706246"/>
            <a:ext cx="3245127" cy="1384995"/>
          </a:xfrm>
          <a:prstGeom prst="rect">
            <a:avLst/>
          </a:prstGeom>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“Él aceptó la debilidad de la humanidad”. </a:t>
            </a:r>
            <a:r>
              <a:rPr lang="es-CO" sz="2800" kern="0" dirty="0">
                <a:ln w="19050">
                  <a:solidFill>
                    <a:srgbClr val="FF0000"/>
                  </a:solidFill>
                </a:ln>
                <a:solidFill>
                  <a:srgbClr val="FF0000"/>
                </a:solidFill>
                <a:latin typeface="Arial Narrow" panose="020B0606020202030204" pitchFamily="34" charset="0"/>
              </a:rPr>
              <a:t>DTG, 86.</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0" name="Rectángulo 9"/>
          <p:cNvSpPr/>
          <p:nvPr/>
        </p:nvSpPr>
        <p:spPr>
          <a:xfrm>
            <a:off x="3397527" y="1183300"/>
            <a:ext cx="3987243" cy="1815882"/>
          </a:xfrm>
          <a:prstGeom prst="rect">
            <a:avLst/>
          </a:prstGeom>
          <a:solidFill>
            <a:srgbClr val="FFCDE6"/>
          </a:solidFill>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“Jesús aceptó la humanidad cuando la especie se hallaba debilitada por cuatro mil años de pecado”. </a:t>
            </a:r>
            <a:r>
              <a:rPr lang="es-CO" sz="2800" kern="0" dirty="0">
                <a:ln w="19050">
                  <a:solidFill>
                    <a:srgbClr val="FF0000"/>
                  </a:solidFill>
                </a:ln>
                <a:solidFill>
                  <a:srgbClr val="FF0000"/>
                </a:solidFill>
                <a:latin typeface="Arial Narrow" panose="020B0606020202030204" pitchFamily="34" charset="0"/>
              </a:rPr>
              <a:t>DTG 32.</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3" name="Rectángulo 2"/>
          <p:cNvSpPr/>
          <p:nvPr/>
        </p:nvSpPr>
        <p:spPr>
          <a:xfrm>
            <a:off x="3824707" y="1687856"/>
            <a:ext cx="3987243" cy="2246769"/>
          </a:xfrm>
          <a:prstGeom prst="rect">
            <a:avLst/>
          </a:prstGeom>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“Él tomó la naturaleza humana y llevó las debilidades y la degeneración del hombre”. </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latin typeface="Arial Narrow" panose="020B0606020202030204" pitchFamily="34" charset="0"/>
              </a:rPr>
              <a:t>MS 1:214.</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8" name="Rectángulo 7"/>
          <p:cNvSpPr/>
          <p:nvPr/>
        </p:nvSpPr>
        <p:spPr>
          <a:xfrm>
            <a:off x="4278389" y="2187825"/>
            <a:ext cx="4146272" cy="2677656"/>
          </a:xfrm>
          <a:prstGeom prst="rect">
            <a:avLst/>
          </a:prstGeom>
          <a:gradFill flip="none" rotWithShape="1">
            <a:gsLst>
              <a:gs pos="57000">
                <a:schemeClr val="accent3">
                  <a:lumMod val="0"/>
                  <a:lumOff val="100000"/>
                </a:schemeClr>
              </a:gs>
              <a:gs pos="100000">
                <a:srgbClr val="00FFCC"/>
              </a:gs>
            </a:gsLst>
            <a:lin ang="5400000" scaled="0"/>
            <a:tileRect/>
          </a:gradFill>
          <a:ln w="38100">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457200">
              <a:defRPr/>
            </a:pPr>
            <a:r>
              <a:rPr lang="es-CO" sz="2800" kern="0" dirty="0">
                <a:ln w="19050">
                  <a:solidFill>
                    <a:schemeClr val="tx1"/>
                  </a:solidFill>
                </a:ln>
                <a:solidFill>
                  <a:schemeClr val="tx1"/>
                </a:solidFill>
                <a:latin typeface="Arial Narrow" panose="020B0606020202030204" pitchFamily="34" charset="0"/>
              </a:rPr>
              <a:t>“Cristo no poseía la misma deslealtad pecaminosa, corrupta y caída que nosotros poseemos, pues entonces él no podría haber sido una ofrenda perfecta”. </a:t>
            </a:r>
            <a:r>
              <a:rPr lang="es-CO" sz="2800" kern="0" dirty="0">
                <a:ln w="19050">
                  <a:solidFill>
                    <a:srgbClr val="FF0000"/>
                  </a:solidFill>
                </a:ln>
                <a:solidFill>
                  <a:srgbClr val="FF0000"/>
                </a:solidFill>
                <a:latin typeface="Arial Narrow" panose="020B0606020202030204" pitchFamily="34" charset="0"/>
              </a:rPr>
              <a:t>MS, 3:147.</a:t>
            </a:r>
            <a:endParaRPr kumimoji="0" lang="es-CO" sz="2800" i="0" u="none" strike="noStrike" kern="0" cap="none" spc="0" normalizeH="0" baseline="0" noProof="0" dirty="0">
              <a:ln w="19050">
                <a:solidFill>
                  <a:srgbClr val="FF0000"/>
                </a:solidFill>
              </a:ln>
              <a:solidFill>
                <a:srgbClr val="FF0000"/>
              </a:solidFill>
              <a:effectLst>
                <a:glow rad="63500">
                  <a:schemeClr val="tx1"/>
                </a:glow>
              </a:effectLst>
              <a:uLnTx/>
              <a:uFillTx/>
              <a:latin typeface="Arial Narrow" panose="020B0606020202030204" pitchFamily="34" charset="0"/>
            </a:endParaRPr>
          </a:p>
        </p:txBody>
      </p:sp>
      <p:sp>
        <p:nvSpPr>
          <p:cNvPr id="9" name="Rectángulo 8"/>
          <p:cNvSpPr/>
          <p:nvPr/>
        </p:nvSpPr>
        <p:spPr>
          <a:xfrm>
            <a:off x="4750704" y="2631964"/>
            <a:ext cx="3228145" cy="1815882"/>
          </a:xfrm>
          <a:prstGeom prst="rect">
            <a:avLst/>
          </a:prstGeom>
          <a:solidFill>
            <a:srgbClr val="FFFF99"/>
          </a:solidFill>
          <a:ln w="3810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0000CC"/>
                  </a:solidFill>
                </a:ln>
                <a:solidFill>
                  <a:srgbClr val="0000CC"/>
                </a:solidFill>
                <a:latin typeface="Arial Narrow" panose="020B0606020202030204" pitchFamily="34" charset="0"/>
              </a:rPr>
              <a:t>“Cristo tomó sobre sí las flaquezas de la humanidad degenerada”. </a:t>
            </a:r>
            <a:r>
              <a:rPr lang="es-CO" sz="2800" kern="0" dirty="0">
                <a:ln w="19050">
                  <a:solidFill>
                    <a:srgbClr val="FF0000"/>
                  </a:solidFill>
                </a:ln>
                <a:solidFill>
                  <a:srgbClr val="FF0000"/>
                </a:solidFill>
                <a:latin typeface="Arial Narrow" panose="020B0606020202030204" pitchFamily="34" charset="0"/>
              </a:rPr>
              <a:t>DTG, 92.</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1" name="Rectángulo 10"/>
          <p:cNvSpPr/>
          <p:nvPr/>
        </p:nvSpPr>
        <p:spPr>
          <a:xfrm>
            <a:off x="654731" y="3685677"/>
            <a:ext cx="3029370" cy="2677656"/>
          </a:xfrm>
          <a:prstGeom prst="rect">
            <a:avLst/>
          </a:prstGeom>
          <a:solidFill>
            <a:srgbClr val="FFFF99"/>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lvl="0">
              <a:defRPr/>
            </a:pPr>
            <a:r>
              <a:rPr lang="es-CO" sz="2800" b="1" kern="0" dirty="0">
                <a:ln w="3175">
                  <a:solidFill>
                    <a:srgbClr val="FF0000"/>
                  </a:solidFill>
                </a:ln>
                <a:solidFill>
                  <a:srgbClr val="FF0000"/>
                </a:solidFill>
                <a:latin typeface="Arial Narrow" panose="020B0606020202030204" pitchFamily="34" charset="0"/>
              </a:rPr>
              <a:t>Citar ciertas referencias mientras se ignoran otras </a:t>
            </a:r>
          </a:p>
          <a:p>
            <a:pPr lvl="0">
              <a:defRPr/>
            </a:pPr>
            <a:r>
              <a:rPr lang="es-CO" sz="2800" b="1" kern="0" dirty="0">
                <a:ln w="3175">
                  <a:solidFill>
                    <a:srgbClr val="FF0000"/>
                  </a:solidFill>
                </a:ln>
                <a:solidFill>
                  <a:srgbClr val="FF0000"/>
                </a:solidFill>
                <a:latin typeface="Arial Narrow" panose="020B0606020202030204" pitchFamily="34" charset="0"/>
              </a:rPr>
              <a:t>que pueden dar el </a:t>
            </a:r>
          </a:p>
          <a:p>
            <a:pPr lvl="0">
              <a:defRPr/>
            </a:pPr>
            <a:r>
              <a:rPr lang="es-CO" sz="2800" b="1" kern="0" dirty="0">
                <a:ln w="3175">
                  <a:solidFill>
                    <a:srgbClr val="FF0000"/>
                  </a:solidFill>
                </a:ln>
                <a:solidFill>
                  <a:srgbClr val="FF0000"/>
                </a:solidFill>
                <a:latin typeface="Arial Narrow" panose="020B0606020202030204" pitchFamily="34" charset="0"/>
              </a:rPr>
              <a:t>debido equilibrio,</a:t>
            </a:r>
          </a:p>
          <a:p>
            <a:pPr lvl="0">
              <a:defRPr/>
            </a:pPr>
            <a:r>
              <a:rPr lang="es-CO" sz="2800" b="1" kern="0" dirty="0">
                <a:ln w="3175">
                  <a:solidFill>
                    <a:srgbClr val="FF0000"/>
                  </a:solidFill>
                </a:ln>
                <a:solidFill>
                  <a:srgbClr val="FF0000"/>
                </a:solidFill>
                <a:latin typeface="Arial Narrow" panose="020B0606020202030204" pitchFamily="34" charset="0"/>
              </a:rPr>
              <a:t>es irresponsable.</a:t>
            </a:r>
            <a:endParaRPr kumimoji="0" lang="es-CO" sz="2800" i="0" u="none" strike="noStrike" kern="0" cap="none" spc="0" normalizeH="0" baseline="0" noProof="0" dirty="0">
              <a:ln w="3175">
                <a:solidFill>
                  <a:srgbClr val="FF0000"/>
                </a:solidFill>
              </a:ln>
              <a:solidFill>
                <a:schemeClr val="tx1"/>
              </a:solidFill>
              <a:effectLst/>
              <a:uLnTx/>
              <a:uFillTx/>
              <a:latin typeface="Arial Narrow" panose="020B0606020202030204" pitchFamily="34" charset="0"/>
            </a:endParaRPr>
          </a:p>
        </p:txBody>
      </p:sp>
    </p:spTree>
    <p:extLst>
      <p:ext uri="{BB962C8B-B14F-4D97-AF65-F5344CB8AC3E}">
        <p14:creationId xmlns:p14="http://schemas.microsoft.com/office/powerpoint/2010/main" val="38534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3"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70000">
              <a:srgbClr val="D8B710"/>
            </a:gs>
            <a:gs pos="88000">
              <a:schemeClr val="accent2">
                <a:lumMod val="75000"/>
              </a:schemeClr>
            </a:gs>
            <a:gs pos="22000">
              <a:schemeClr val="bg1"/>
            </a:gs>
          </a:gsLst>
          <a:lin ang="5400000" scaled="0"/>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0031B0-5D57-425A-B543-A3B7CBF5E319}"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s-CO" sz="1800" b="0" i="0" u="none" strike="noStrike" kern="0" cap="none" spc="0" normalizeH="0" baseline="0" noProof="0" dirty="0">
              <a:ln>
                <a:noFill/>
              </a:ln>
              <a:solidFill>
                <a:sysClr val="windowText" lastClr="000000"/>
              </a:solidFill>
              <a:effectLst/>
              <a:uLnTx/>
              <a:uFillTx/>
            </a:endParaRPr>
          </a:p>
        </p:txBody>
      </p:sp>
      <p:sp>
        <p:nvSpPr>
          <p:cNvPr id="8" name="Marcador de número de diapositiva 3"/>
          <p:cNvSpPr txBox="1">
            <a:spLocks/>
          </p:cNvSpPr>
          <p:nvPr/>
        </p:nvSpPr>
        <p:spPr>
          <a:xfrm>
            <a:off x="7978465" y="295736"/>
            <a:ext cx="628813" cy="767687"/>
          </a:xfrm>
          <a:prstGeom prst="rect">
            <a:avLst/>
          </a:prstGeom>
          <a:solidFill>
            <a:schemeClr val="bg1"/>
          </a:solidFill>
        </p:spPr>
        <p:txBody>
          <a:bodyPr vert="horz" lIns="91440" tIns="45720" rIns="91440" bIns="45720" rtlCol="0" anchor="b"/>
          <a:lstStyle>
            <a:defPPr>
              <a:defRPr lang="en-US"/>
            </a:defPPr>
            <a:lvl1pPr marL="0" algn="ctr" defTabSz="457200" rtl="0" eaLnBrk="1" latinLnBrk="0" hangingPunct="1">
              <a:defRPr sz="2801"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FBDCC7A-5452-4D4D-8DB9-24ABBFEC2670}" type="slidenum">
              <a:rPr kumimoji="0" lang="es-ES" sz="2801" b="1"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s-ES" sz="2801" b="1"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2" name="Rectángulo 11"/>
          <p:cNvSpPr/>
          <p:nvPr/>
        </p:nvSpPr>
        <p:spPr>
          <a:xfrm>
            <a:off x="1622247" y="882821"/>
            <a:ext cx="5899506" cy="553998"/>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w="3175">
                  <a:solidFill>
                    <a:srgbClr val="C00000"/>
                  </a:solidFill>
                </a:ln>
                <a:solidFill>
                  <a:srgbClr val="FF0000"/>
                </a:solidFill>
                <a:effectLst/>
                <a:uLnTx/>
                <a:uFillTx/>
                <a:latin typeface="Arial Narrow" panose="020B0606020202030204" pitchFamily="34" charset="0"/>
              </a:rPr>
              <a:t>Una sola</a:t>
            </a:r>
            <a:r>
              <a:rPr kumimoji="0" lang="es-CO" sz="3000" b="1" i="0" u="none" strike="noStrike" kern="0" cap="none" spc="0" normalizeH="0" noProof="0" dirty="0">
                <a:ln w="3175">
                  <a:solidFill>
                    <a:srgbClr val="C00000"/>
                  </a:solidFill>
                </a:ln>
                <a:solidFill>
                  <a:srgbClr val="FF0000"/>
                </a:solidFill>
                <a:effectLst/>
                <a:uLnTx/>
                <a:uFillTx/>
                <a:latin typeface="Arial Narrow" panose="020B0606020202030204" pitchFamily="34" charset="0"/>
              </a:rPr>
              <a:t> referencia no es suficiente.</a:t>
            </a:r>
            <a:endParaRPr kumimoji="0" lang="es-CO" sz="3000" b="1" i="0" u="none" strike="noStrike" kern="0" cap="none" spc="0" normalizeH="0" baseline="0" noProof="0" dirty="0">
              <a:ln w="3175">
                <a:solidFill>
                  <a:srgbClr val="C00000"/>
                </a:solidFill>
              </a:ln>
              <a:solidFill>
                <a:srgbClr val="FF0000"/>
              </a:solidFill>
              <a:effectLst/>
              <a:uLnTx/>
              <a:uFillTx/>
              <a:latin typeface="Arial Narrow" panose="020B0606020202030204" pitchFamily="34" charset="0"/>
            </a:endParaRPr>
          </a:p>
        </p:txBody>
      </p:sp>
      <p:sp>
        <p:nvSpPr>
          <p:cNvPr id="10" name="3 Marcador de contenido"/>
          <p:cNvSpPr txBox="1">
            <a:spLocks/>
          </p:cNvSpPr>
          <p:nvPr>
            <p:custDataLst>
              <p:tags r:id="rId1"/>
            </p:custDataLst>
          </p:nvPr>
        </p:nvSpPr>
        <p:spPr bwMode="auto">
          <a:xfrm>
            <a:off x="1622247" y="1527250"/>
            <a:ext cx="5899506" cy="1785794"/>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800" kern="1200">
                <a:solidFill>
                  <a:schemeClr val="dk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dk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dk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dk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s-ES" i="0" u="none" strike="noStrike" kern="1200" cap="none" spc="0" normalizeH="0" baseline="0" noProof="0" dirty="0">
                <a:ln w="19050">
                  <a:solidFill>
                    <a:srgbClr val="5D1B0B"/>
                  </a:solidFill>
                </a:ln>
                <a:solidFill>
                  <a:srgbClr val="5D1B0B"/>
                </a:solidFill>
                <a:effectLst/>
                <a:uLnTx/>
                <a:uFillTx/>
                <a:latin typeface="Arial Narrow" panose="020B0606020202030204" pitchFamily="34" charset="0"/>
              </a:rPr>
              <a:t>“Los testimonios mismos serán la clave que explicará los mensajes dados, a medida que se explique un texto con otro”.  </a:t>
            </a:r>
            <a:r>
              <a:rPr kumimoji="0" lang="es-ES" i="0" u="none" strike="noStrike" kern="1200" cap="none" spc="0" normalizeH="0" baseline="0" noProof="0" dirty="0">
                <a:ln w="19050">
                  <a:solidFill>
                    <a:srgbClr val="3D280F"/>
                  </a:solidFill>
                </a:ln>
                <a:solidFill>
                  <a:srgbClr val="3D280F"/>
                </a:solidFill>
                <a:effectLst/>
                <a:uLnTx/>
                <a:uFillTx/>
                <a:latin typeface="Arial Narrow" panose="020B0606020202030204" pitchFamily="34" charset="0"/>
              </a:rPr>
              <a:t>Recibiréis Poder. 254.</a:t>
            </a:r>
          </a:p>
        </p:txBody>
      </p:sp>
      <p:sp>
        <p:nvSpPr>
          <p:cNvPr id="14" name="3 Marcador de contenido"/>
          <p:cNvSpPr txBox="1">
            <a:spLocks/>
          </p:cNvSpPr>
          <p:nvPr>
            <p:custDataLst>
              <p:tags r:id="rId2"/>
            </p:custDataLst>
          </p:nvPr>
        </p:nvSpPr>
        <p:spPr bwMode="auto">
          <a:xfrm>
            <a:off x="1608760" y="4226005"/>
            <a:ext cx="5926480" cy="2254308"/>
          </a:xfrm>
          <a:prstGeom prst="rect">
            <a:avLst/>
          </a:prstGeom>
          <a:gradFill>
            <a:gsLst>
              <a:gs pos="100000">
                <a:schemeClr val="accent5">
                  <a:tint val="70000"/>
                  <a:lumMod val="110000"/>
                </a:schemeClr>
              </a:gs>
              <a:gs pos="0">
                <a:srgbClr val="FE6868"/>
              </a:gs>
            </a:gsLst>
          </a:gradFill>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2800" kern="1200">
                <a:solidFill>
                  <a:schemeClr val="dk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dk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dk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dk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s-ES" i="0" u="none" strike="noStrike" kern="1200" cap="none" spc="0" normalizeH="0" baseline="0" noProof="0" dirty="0">
                <a:ln w="19050">
                  <a:solidFill>
                    <a:schemeClr val="bg1"/>
                  </a:solidFill>
                </a:ln>
                <a:solidFill>
                  <a:schemeClr val="bg1"/>
                </a:solidFill>
                <a:effectLst/>
                <a:uLnTx/>
                <a:uFillTx/>
                <a:latin typeface="Arial Narrow" panose="020B0606020202030204" pitchFamily="34" charset="0"/>
              </a:rPr>
              <a:t>Dios quiere que tengamos sentido común, y que razonemos con sentido común. Las circunstancias alteran las condiciones. </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s-ES" i="0" u="none" strike="noStrike" kern="1200" cap="none" spc="0" normalizeH="0" baseline="0" noProof="0" dirty="0">
                <a:ln w="19050">
                  <a:solidFill>
                    <a:srgbClr val="C00000"/>
                  </a:solidFill>
                </a:ln>
                <a:solidFill>
                  <a:srgbClr val="C00000"/>
                </a:solidFill>
                <a:effectLst/>
                <a:uLnTx/>
                <a:uFillTx/>
                <a:latin typeface="Arial Narrow" panose="020B0606020202030204" pitchFamily="34" charset="0"/>
              </a:rPr>
              <a:t>Las circunstancias cambian la relación de las cosas. </a:t>
            </a:r>
            <a:r>
              <a:rPr kumimoji="0" lang="es-ES"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rPr>
              <a:t>Mensajes Selectos 3:247.</a:t>
            </a:r>
          </a:p>
        </p:txBody>
      </p:sp>
      <p:sp>
        <p:nvSpPr>
          <p:cNvPr id="15" name="Rectángulo 14"/>
          <p:cNvSpPr/>
          <p:nvPr/>
        </p:nvSpPr>
        <p:spPr>
          <a:xfrm>
            <a:off x="1614841" y="3606143"/>
            <a:ext cx="5914318" cy="553998"/>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w="3175">
                  <a:solidFill>
                    <a:srgbClr val="C00000"/>
                  </a:solidFill>
                </a:ln>
                <a:solidFill>
                  <a:srgbClr val="FF0000"/>
                </a:solidFill>
                <a:effectLst/>
                <a:uLnTx/>
                <a:uFillTx/>
                <a:latin typeface="Arial Narrow" panose="020B0606020202030204" pitchFamily="34" charset="0"/>
              </a:rPr>
              <a:t>El sentido común y el contexto.</a:t>
            </a:r>
          </a:p>
        </p:txBody>
      </p:sp>
    </p:spTree>
    <p:extLst>
      <p:ext uri="{BB962C8B-B14F-4D97-AF65-F5344CB8AC3E}">
        <p14:creationId xmlns:p14="http://schemas.microsoft.com/office/powerpoint/2010/main" val="31440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70000">
              <a:srgbClr val="D8B710"/>
            </a:gs>
            <a:gs pos="88000">
              <a:schemeClr val="accent2">
                <a:lumMod val="75000"/>
              </a:schemeClr>
            </a:gs>
            <a:gs pos="22000">
              <a:schemeClr val="bg1"/>
            </a:gs>
          </a:gsLst>
          <a:lin ang="5400000" scaled="0"/>
        </a:gradFill>
        <a:effectLst/>
      </p:bgPr>
    </p:bg>
    <p:spTree>
      <p:nvGrpSpPr>
        <p:cNvPr id="1" name=""/>
        <p:cNvGrpSpPr/>
        <p:nvPr/>
      </p:nvGrpSpPr>
      <p:grpSpPr>
        <a:xfrm>
          <a:off x="0" y="0"/>
          <a:ext cx="0" cy="0"/>
          <a:chOff x="0" y="0"/>
          <a:chExt cx="0" cy="0"/>
        </a:xfrm>
      </p:grpSpPr>
      <p:sp>
        <p:nvSpPr>
          <p:cNvPr id="4" name="Rectángulo 3"/>
          <p:cNvSpPr/>
          <p:nvPr/>
        </p:nvSpPr>
        <p:spPr>
          <a:xfrm>
            <a:off x="926948" y="537362"/>
            <a:ext cx="4550968" cy="954107"/>
          </a:xfrm>
          <a:prstGeom prst="rect">
            <a:avLst/>
          </a:prstGeom>
          <a:gradFill>
            <a:gsLst>
              <a:gs pos="0">
                <a:schemeClr val="tx1"/>
              </a:gs>
              <a:gs pos="23000">
                <a:srgbClr val="FFF6D2"/>
              </a:gs>
              <a:gs pos="100000">
                <a:schemeClr val="accent1">
                  <a:lumMod val="40000"/>
                  <a:lumOff val="60000"/>
                </a:schemeClr>
              </a:gs>
            </a:gsLst>
          </a:gra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lang="es-CO" sz="2800" kern="0" dirty="0">
                <a:ln w="19050">
                  <a:solidFill>
                    <a:schemeClr val="bg1"/>
                  </a:solidFill>
                </a:ln>
                <a:solidFill>
                  <a:schemeClr val="bg1"/>
                </a:solidFill>
                <a:latin typeface="Arial Narrow" panose="020B0606020202030204" pitchFamily="34" charset="0"/>
              </a:rPr>
              <a:t>“Jehová </a:t>
            </a:r>
            <a:r>
              <a:rPr lang="es-CO" sz="2800" i="1" kern="0" dirty="0">
                <a:ln w="19050">
                  <a:solidFill>
                    <a:schemeClr val="bg1"/>
                  </a:solidFill>
                </a:ln>
                <a:solidFill>
                  <a:schemeClr val="bg1"/>
                </a:solidFill>
                <a:latin typeface="Arial Narrow" panose="020B0606020202030204" pitchFamily="34" charset="0"/>
              </a:rPr>
              <a:t>cargó en él </a:t>
            </a:r>
            <a:r>
              <a:rPr lang="es-CO" sz="2800" kern="0" dirty="0">
                <a:ln w="19050">
                  <a:solidFill>
                    <a:schemeClr val="bg1"/>
                  </a:solidFill>
                </a:ln>
                <a:solidFill>
                  <a:schemeClr val="bg1"/>
                </a:solidFill>
                <a:latin typeface="Arial Narrow" panose="020B0606020202030204" pitchFamily="34" charset="0"/>
              </a:rPr>
              <a:t>el pecado de todos nosotros”. </a:t>
            </a:r>
            <a:r>
              <a:rPr lang="es-CO" sz="2800" kern="0" dirty="0">
                <a:ln w="19050">
                  <a:solidFill>
                    <a:srgbClr val="C00000"/>
                  </a:solidFill>
                </a:ln>
                <a:solidFill>
                  <a:srgbClr val="C00000"/>
                </a:solidFill>
                <a:latin typeface="Arial Narrow" panose="020B0606020202030204" pitchFamily="34" charset="0"/>
              </a:rPr>
              <a:t>Isaías 53:6.</a:t>
            </a:r>
            <a:r>
              <a:rPr lang="es-CO" sz="2800" kern="0" dirty="0">
                <a:ln w="19050">
                  <a:solidFill>
                    <a:schemeClr val="tx2">
                      <a:lumMod val="25000"/>
                    </a:schemeClr>
                  </a:solidFill>
                </a:ln>
                <a:solidFill>
                  <a:schemeClr val="tx2">
                    <a:lumMod val="25000"/>
                  </a:schemeClr>
                </a:solidFill>
                <a:latin typeface="Arial Narrow" panose="020B0606020202030204" pitchFamily="34" charset="0"/>
              </a:rPr>
              <a:t> </a:t>
            </a:r>
            <a:endParaRPr kumimoji="0" lang="es-CO" sz="3000" b="0" i="0" u="none" strike="noStrike" kern="0" cap="none" spc="0" normalizeH="0" baseline="0" noProof="0" dirty="0">
              <a:ln w="19050">
                <a:solidFill>
                  <a:schemeClr val="tx2">
                    <a:lumMod val="25000"/>
                  </a:schemeClr>
                </a:solidFill>
              </a:ln>
              <a:solidFill>
                <a:schemeClr val="tx2">
                  <a:lumMod val="25000"/>
                </a:schemeClr>
              </a:solidFill>
              <a:effectLst/>
              <a:uLnTx/>
              <a:uFillTx/>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0031B0-5D57-425A-B543-A3B7CBF5E319}"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s-CO" sz="1800" b="0" i="0" u="none" strike="noStrike" kern="0" cap="none" spc="0" normalizeH="0" baseline="0" noProof="0" dirty="0">
              <a:ln>
                <a:noFill/>
              </a:ln>
              <a:solidFill>
                <a:sysClr val="windowText" lastClr="000000"/>
              </a:solidFill>
              <a:effectLst/>
              <a:uLnTx/>
              <a:uFillTx/>
            </a:endParaRPr>
          </a:p>
        </p:txBody>
      </p:sp>
      <p:sp>
        <p:nvSpPr>
          <p:cNvPr id="8" name="Marcador de número de diapositiva 3"/>
          <p:cNvSpPr txBox="1">
            <a:spLocks/>
          </p:cNvSpPr>
          <p:nvPr/>
        </p:nvSpPr>
        <p:spPr>
          <a:xfrm>
            <a:off x="7978465" y="295736"/>
            <a:ext cx="628813" cy="767687"/>
          </a:xfrm>
          <a:prstGeom prst="rect">
            <a:avLst/>
          </a:prstGeom>
          <a:solidFill>
            <a:schemeClr val="bg1"/>
          </a:solidFill>
        </p:spPr>
        <p:txBody>
          <a:bodyPr vert="horz" lIns="91440" tIns="45720" rIns="91440" bIns="45720" rtlCol="0" anchor="b"/>
          <a:lstStyle>
            <a:defPPr>
              <a:defRPr lang="en-US"/>
            </a:defPPr>
            <a:lvl1pPr marL="0" algn="ctr" defTabSz="457200" rtl="0" eaLnBrk="1" latinLnBrk="0" hangingPunct="1">
              <a:defRPr sz="2801"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FBDCC7A-5452-4D4D-8DB9-24ABBFEC2670}" type="slidenum">
              <a:rPr kumimoji="0" lang="es-ES" sz="2801" b="1"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s-ES" sz="2801" b="1"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Rectángulo 10"/>
          <p:cNvSpPr/>
          <p:nvPr/>
        </p:nvSpPr>
        <p:spPr>
          <a:xfrm>
            <a:off x="2124215" y="987225"/>
            <a:ext cx="4342846" cy="13849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defRPr/>
            </a:pPr>
            <a:r>
              <a:rPr lang="es-CO" sz="2800" kern="0" dirty="0">
                <a:ln w="19050">
                  <a:solidFill>
                    <a:schemeClr val="bg1"/>
                  </a:solidFill>
                </a:ln>
                <a:solidFill>
                  <a:schemeClr val="bg1"/>
                </a:solidFill>
                <a:latin typeface="Arial Narrow" panose="020B0606020202030204" pitchFamily="34" charset="0"/>
              </a:rPr>
              <a:t>“Al que no conoció pecado, por nosotros </a:t>
            </a:r>
            <a:r>
              <a:rPr lang="es-CO" sz="2800" i="1" kern="0" dirty="0">
                <a:ln w="19050">
                  <a:solidFill>
                    <a:schemeClr val="bg1"/>
                  </a:solidFill>
                </a:ln>
                <a:solidFill>
                  <a:schemeClr val="bg1"/>
                </a:solidFill>
                <a:latin typeface="Arial Narrow" panose="020B0606020202030204" pitchFamily="34" charset="0"/>
              </a:rPr>
              <a:t>lo hizo pecado</a:t>
            </a:r>
            <a:r>
              <a:rPr lang="es-CO" sz="2800" kern="0" dirty="0">
                <a:ln w="19050">
                  <a:solidFill>
                    <a:schemeClr val="bg1"/>
                  </a:solidFill>
                </a:ln>
                <a:solidFill>
                  <a:schemeClr val="bg1"/>
                </a:solidFill>
                <a:latin typeface="Arial Narrow" panose="020B0606020202030204" pitchFamily="34" charset="0"/>
              </a:rPr>
              <a:t>”. </a:t>
            </a:r>
            <a:r>
              <a:rPr lang="es-CO" sz="2800" kern="0" dirty="0">
                <a:ln w="19050">
                  <a:solidFill>
                    <a:srgbClr val="C00000"/>
                  </a:solidFill>
                </a:ln>
                <a:solidFill>
                  <a:srgbClr val="C00000"/>
                </a:solidFill>
                <a:latin typeface="Arial Narrow" panose="020B0606020202030204" pitchFamily="34" charset="0"/>
              </a:rPr>
              <a:t>2Corintios 5:21.</a:t>
            </a:r>
            <a:endParaRPr kumimoji="0" lang="es-CO" sz="3000" b="0" i="0" u="none" strike="noStrike" kern="0" cap="none" spc="0" normalizeH="0" baseline="0" noProof="0" dirty="0">
              <a:ln w="19050">
                <a:solidFill>
                  <a:sysClr val="windowText" lastClr="000000"/>
                </a:solidFill>
              </a:ln>
              <a:solidFill>
                <a:srgbClr val="FF0000"/>
              </a:solidFill>
              <a:effectLst/>
              <a:uLnTx/>
              <a:uFillTx/>
              <a:latin typeface="Arial Narrow" panose="020B0606020202030204" pitchFamily="34" charset="0"/>
            </a:endParaRPr>
          </a:p>
        </p:txBody>
      </p:sp>
      <p:sp>
        <p:nvSpPr>
          <p:cNvPr id="9" name="Rectángulo 8"/>
          <p:cNvSpPr/>
          <p:nvPr/>
        </p:nvSpPr>
        <p:spPr>
          <a:xfrm>
            <a:off x="2592751" y="1460388"/>
            <a:ext cx="4647624" cy="523220"/>
          </a:xfrm>
          <a:prstGeom prst="rect">
            <a:avLst/>
          </a:prstGeom>
          <a:gradFill>
            <a:gsLst>
              <a:gs pos="11000">
                <a:srgbClr val="71FFFF">
                  <a:alpha val="99000"/>
                  <a:lumMod val="57000"/>
                  <a:lumOff val="43000"/>
                </a:srgbClr>
              </a:gs>
              <a:gs pos="100000">
                <a:srgbClr val="A5F9E9">
                  <a:alpha val="84706"/>
                </a:srgbClr>
              </a:gs>
            </a:gsLst>
            <a:lin ang="5400000" scaled="0"/>
          </a:gra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lang="es-CO" sz="2800" kern="0" dirty="0">
                <a:ln w="19050">
                  <a:solidFill>
                    <a:srgbClr val="0000FF"/>
                  </a:solidFill>
                </a:ln>
                <a:solidFill>
                  <a:srgbClr val="0000FF"/>
                </a:solidFill>
                <a:latin typeface="Arial Narrow" panose="020B0606020202030204" pitchFamily="34" charset="0"/>
                <a:cs typeface="Times New Roman" panose="02020603050405020304" pitchFamily="18" charset="0"/>
              </a:rPr>
              <a:t>“</a:t>
            </a: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No hay pecado en él</a:t>
            </a:r>
            <a:r>
              <a:rPr lang="es-CO" sz="2800" kern="0" dirty="0">
                <a:ln w="19050">
                  <a:solidFill>
                    <a:srgbClr val="0000FF"/>
                  </a:solidFill>
                </a:ln>
                <a:solidFill>
                  <a:srgbClr val="0000FF"/>
                </a:solidFill>
                <a:latin typeface="Arial Narrow" panose="020B0606020202030204" pitchFamily="34" charset="0"/>
                <a:cs typeface="Times New Roman" panose="02020603050405020304" pitchFamily="18" charset="0"/>
              </a:rPr>
              <a:t>”. </a:t>
            </a:r>
            <a:r>
              <a:rPr lang="es-CO" sz="2800" kern="0" dirty="0">
                <a:ln w="19050">
                  <a:solidFill>
                    <a:srgbClr val="FF0000"/>
                  </a:solidFill>
                </a:ln>
                <a:solidFill>
                  <a:srgbClr val="FF0000"/>
                </a:solidFill>
                <a:latin typeface="Arial Narrow" panose="020B0606020202030204" pitchFamily="34" charset="0"/>
                <a:cs typeface="Times New Roman" panose="02020603050405020304" pitchFamily="18" charset="0"/>
              </a:rPr>
              <a:t>1Juan 3:5. </a:t>
            </a:r>
            <a:endParaRPr kumimoji="0" lang="es-CO" sz="1800" b="1" i="0" u="none" strike="noStrike" kern="0" cap="none" spc="0" normalizeH="0" baseline="0" noProof="0" dirty="0">
              <a:ln w="19050">
                <a:solidFill>
                  <a:srgbClr val="FF0000"/>
                </a:solidFill>
              </a:ln>
              <a:solidFill>
                <a:srgbClr val="FF0000"/>
              </a:solidFill>
              <a:effectLst/>
              <a:uLnTx/>
              <a:uFillTx/>
            </a:endParaRPr>
          </a:p>
        </p:txBody>
      </p:sp>
      <p:sp>
        <p:nvSpPr>
          <p:cNvPr id="12" name="Rectángulo 11"/>
          <p:cNvSpPr/>
          <p:nvPr/>
        </p:nvSpPr>
        <p:spPr>
          <a:xfrm>
            <a:off x="3083076" y="2070343"/>
            <a:ext cx="4788712" cy="1477328"/>
          </a:xfrm>
          <a:prstGeom prst="rect">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Cargó nuestro pecado y se hizo pecado, pero</a:t>
            </a:r>
            <a:r>
              <a:rPr kumimoji="0" lang="es-CO" sz="3000" i="0" u="none" strike="noStrike" kern="0" cap="none" spc="0" normalizeH="0" noProof="0" dirty="0">
                <a:ln w="19050">
                  <a:solidFill>
                    <a:srgbClr val="FF0000"/>
                  </a:solidFill>
                </a:ln>
                <a:solidFill>
                  <a:srgbClr val="FF0000"/>
                </a:solidFill>
                <a:effectLst/>
                <a:uLnTx/>
                <a:uFillTx/>
                <a:latin typeface="Arial Narrow" panose="020B0606020202030204" pitchFamily="34" charset="0"/>
              </a:rPr>
              <a:t> nació sin pecado y se mantuvo libre de corrupción.</a:t>
            </a:r>
            <a:endParaRPr kumimoji="0" lang="es-CO" sz="30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10" name="Rectángulo 9"/>
          <p:cNvSpPr/>
          <p:nvPr/>
        </p:nvSpPr>
        <p:spPr>
          <a:xfrm>
            <a:off x="506901" y="3010504"/>
            <a:ext cx="8130199" cy="3539430"/>
          </a:xfrm>
          <a:prstGeom prst="rect">
            <a:avLst/>
          </a:prstGeom>
          <a:solidFill>
            <a:sysClr val="window" lastClr="FFFFFF"/>
          </a:solidFill>
          <a:ln w="38100" cap="rnd" cmpd="sng" algn="ctr">
            <a:solidFill>
              <a:srgbClr val="0000FF"/>
            </a:solidFill>
            <a:prstDash val="solid"/>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3175">
                  <a:solidFill>
                    <a:srgbClr val="FF0000"/>
                  </a:solidFill>
                </a:ln>
                <a:solidFill>
                  <a:srgbClr val="FF0000"/>
                </a:solidFill>
                <a:effectLst>
                  <a:glow>
                    <a:srgbClr val="000000"/>
                  </a:glow>
                </a:effectLst>
                <a:uLnTx/>
                <a:uFillTx/>
                <a:latin typeface="Arial Narrow" panose="020B0606020202030204" pitchFamily="34" charset="0"/>
              </a:rPr>
              <a:t>Jesús fue semejante a nosotros en nuestras</a:t>
            </a:r>
            <a:r>
              <a:rPr kumimoji="0" lang="es-CO" sz="2800" b="1" i="0" u="none" strike="noStrike" kern="0" cap="none" spc="0" normalizeH="0" noProof="0" dirty="0">
                <a:ln w="3175">
                  <a:solidFill>
                    <a:srgbClr val="FF0000"/>
                  </a:solidFill>
                </a:ln>
                <a:solidFill>
                  <a:srgbClr val="FF0000"/>
                </a:solidFill>
                <a:effectLst>
                  <a:glow>
                    <a:srgbClr val="000000"/>
                  </a:glow>
                </a:effectLst>
                <a:uLnTx/>
                <a:uFillTx/>
                <a:latin typeface="Arial Narrow" panose="020B0606020202030204" pitchFamily="34" charset="0"/>
              </a:rPr>
              <a:t> debilidades, nosotros debemos ser semejantes a </a:t>
            </a:r>
            <a:r>
              <a:rPr lang="es-CO" sz="2800" b="1" kern="0" dirty="0">
                <a:ln w="3175">
                  <a:solidFill>
                    <a:srgbClr val="FF0000"/>
                  </a:solidFill>
                </a:ln>
                <a:solidFill>
                  <a:srgbClr val="FF0000"/>
                </a:solidFill>
                <a:effectLst>
                  <a:glow>
                    <a:srgbClr val="000000"/>
                  </a:glow>
                </a:effectLst>
                <a:latin typeface="Arial Narrow" panose="020B0606020202030204" pitchFamily="34" charset="0"/>
              </a:rPr>
              <a:t>É</a:t>
            </a:r>
            <a:r>
              <a:rPr kumimoji="0" lang="es-CO" sz="2800" b="1" i="0" u="none" strike="noStrike" kern="0" cap="none" spc="0" normalizeH="0" noProof="0" dirty="0">
                <a:ln w="3175">
                  <a:solidFill>
                    <a:srgbClr val="FF0000"/>
                  </a:solidFill>
                </a:ln>
                <a:solidFill>
                  <a:srgbClr val="FF0000"/>
                </a:solidFill>
                <a:effectLst>
                  <a:glow>
                    <a:srgbClr val="000000"/>
                  </a:glow>
                </a:effectLst>
                <a:uLnTx/>
                <a:uFillTx/>
                <a:latin typeface="Arial Narrow" panose="020B0606020202030204" pitchFamily="34" charset="0"/>
              </a:rPr>
              <a:t>l en carácter.</a:t>
            </a:r>
            <a:endParaRPr kumimoji="0" lang="es-CO" sz="2800" b="1" i="0" u="none" strike="noStrike" kern="0" cap="none" spc="0" normalizeH="0" baseline="0" noProof="0" dirty="0">
              <a:ln w="3175">
                <a:solidFill>
                  <a:srgbClr val="FF0000"/>
                </a:solidFill>
              </a:ln>
              <a:solidFill>
                <a:srgbClr val="FF0000"/>
              </a:solidFill>
              <a:effectLst>
                <a:glow>
                  <a:srgbClr val="000000"/>
                </a:glow>
              </a:effectLst>
              <a:uLnTx/>
              <a:uFillTx/>
              <a:latin typeface="Arial Narrow" panose="020B060602020203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00"/>
                  </a:solidFill>
                </a:ln>
                <a:solidFill>
                  <a:srgbClr val="000000"/>
                </a:solidFill>
                <a:effectLst>
                  <a:glow>
                    <a:srgbClr val="000000"/>
                  </a:glow>
                </a:effectLst>
                <a:uLnTx/>
                <a:uFillTx/>
                <a:latin typeface="Arial Narrow" panose="020B0606020202030204" pitchFamily="34" charset="0"/>
              </a:rPr>
              <a:t>“Jesús fue hecho en todo </a:t>
            </a:r>
            <a:r>
              <a:rPr kumimoji="0" lang="es-CO" sz="2800" b="0" i="0" u="none" strike="noStrike" kern="0" cap="none" spc="0" normalizeH="0" baseline="0" noProof="0" dirty="0">
                <a:ln w="19050">
                  <a:solidFill>
                    <a:srgbClr val="0000FF"/>
                  </a:solidFill>
                </a:ln>
                <a:solidFill>
                  <a:srgbClr val="0000FF"/>
                </a:solidFill>
                <a:effectLst>
                  <a:glow>
                    <a:srgbClr val="000000"/>
                  </a:glow>
                </a:effectLst>
                <a:uLnTx/>
                <a:uFillTx/>
                <a:latin typeface="Arial Narrow" panose="020B0606020202030204" pitchFamily="34" charset="0"/>
              </a:rPr>
              <a:t>semejante a sus hermanos</a:t>
            </a:r>
            <a:r>
              <a:rPr kumimoji="0" lang="es-CO" sz="2800" b="0" i="0" u="none" strike="noStrike" kern="0" cap="none" spc="0" normalizeH="0" baseline="0" noProof="0" dirty="0">
                <a:ln w="19050">
                  <a:solidFill>
                    <a:srgbClr val="000000"/>
                  </a:solidFill>
                </a:ln>
                <a:solidFill>
                  <a:srgbClr val="000000"/>
                </a:solidFill>
                <a:effectLst>
                  <a:glow>
                    <a:srgbClr val="000000"/>
                  </a:glow>
                </a:effectLst>
                <a:uLnTx/>
                <a:uFillTx/>
                <a:latin typeface="Arial Narrow" panose="020B0606020202030204" pitchFamily="34" charset="0"/>
              </a:rPr>
              <a:t>. Se hizo carne, como somos carne. Tuvo hambre y sed, y sintió cansancio. Fue sostenido por el alimento y refrigerado por el sueño. </a:t>
            </a:r>
            <a:r>
              <a:rPr kumimoji="0" lang="es-CO" sz="2800" b="0" i="0" u="none" strike="noStrike" kern="0" cap="none" spc="0" normalizeH="0" baseline="0" noProof="0" dirty="0">
                <a:ln w="19050">
                  <a:solidFill>
                    <a:srgbClr val="0000FF"/>
                  </a:solidFill>
                </a:ln>
                <a:solidFill>
                  <a:srgbClr val="0000FF"/>
                </a:solidFill>
                <a:effectLst>
                  <a:glow>
                    <a:srgbClr val="000000"/>
                  </a:glow>
                </a:effectLst>
                <a:uLnTx/>
                <a:uFillTx/>
                <a:latin typeface="Arial Narrow" panose="020B0606020202030204" pitchFamily="34" charset="0"/>
              </a:rPr>
              <a:t>Participó de la suerte del hombre</a:t>
            </a:r>
            <a:r>
              <a:rPr kumimoji="0" lang="es-CO" sz="2800" b="0" i="0" u="none" strike="noStrike" kern="0" cap="none" spc="0" normalizeH="0" baseline="0" noProof="0" dirty="0">
                <a:ln w="19050">
                  <a:solidFill>
                    <a:srgbClr val="000000"/>
                  </a:solidFill>
                </a:ln>
                <a:solidFill>
                  <a:srgbClr val="000000"/>
                </a:solidFill>
                <a:effectLst>
                  <a:glow>
                    <a:srgbClr val="000000"/>
                  </a:glow>
                </a:effectLst>
                <a:uLnTx/>
                <a:uFillTx/>
                <a:latin typeface="Arial Narrow" panose="020B0606020202030204" pitchFamily="34" charset="0"/>
              </a:rPr>
              <a:t>, aunque era el inmaculado Hijo de Dios. Era Dios en la carne.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FF"/>
                  </a:solidFill>
                </a:ln>
                <a:solidFill>
                  <a:srgbClr val="0000FF"/>
                </a:solidFill>
                <a:effectLst>
                  <a:glow>
                    <a:srgbClr val="000000"/>
                  </a:glow>
                </a:effectLst>
                <a:uLnTx/>
                <a:uFillTx/>
                <a:latin typeface="Arial Narrow" panose="020B0606020202030204" pitchFamily="34" charset="0"/>
              </a:rPr>
              <a:t>Su carácter ha de ser el nuestro</a:t>
            </a:r>
            <a:r>
              <a:rPr kumimoji="0" lang="es-CO" sz="2800" b="0" i="0" u="none" strike="noStrike" kern="0" cap="none" spc="0" normalizeH="0" baseline="0" noProof="0" dirty="0">
                <a:ln w="19050">
                  <a:solidFill>
                    <a:srgbClr val="000000"/>
                  </a:solidFill>
                </a:ln>
                <a:solidFill>
                  <a:srgbClr val="000000"/>
                </a:solidFill>
                <a:effectLst>
                  <a:glow>
                    <a:srgbClr val="000000"/>
                  </a:glow>
                </a:effectLst>
                <a:uLnTx/>
                <a:uFillTx/>
                <a:latin typeface="Arial Narrow" panose="020B0606020202030204" pitchFamily="34" charset="0"/>
              </a:rPr>
              <a:t>”. </a:t>
            </a:r>
            <a:r>
              <a:rPr kumimoji="0" lang="es-CO" sz="2800" b="1" i="0" u="none" strike="noStrike" kern="0" cap="none" spc="0" normalizeH="0" baseline="0" noProof="0" dirty="0">
                <a:ln w="19050">
                  <a:solidFill>
                    <a:srgbClr val="FF0000"/>
                  </a:solidFill>
                </a:ln>
                <a:solidFill>
                  <a:srgbClr val="FF0000"/>
                </a:solidFill>
                <a:effectLst>
                  <a:glow>
                    <a:srgbClr val="000000"/>
                  </a:glow>
                </a:effectLst>
                <a:uLnTx/>
                <a:uFillTx/>
                <a:latin typeface="Arial Narrow" panose="020B0606020202030204" pitchFamily="34" charset="0"/>
              </a:rPr>
              <a:t>DTG, 278.</a:t>
            </a:r>
          </a:p>
        </p:txBody>
      </p:sp>
      <p:sp>
        <p:nvSpPr>
          <p:cNvPr id="13" name="Rectángulo 12"/>
          <p:cNvSpPr/>
          <p:nvPr/>
        </p:nvSpPr>
        <p:spPr>
          <a:xfrm>
            <a:off x="2126862" y="3958082"/>
            <a:ext cx="4890276" cy="1815882"/>
          </a:xfrm>
          <a:prstGeom prst="rect">
            <a:avLst/>
          </a:prstGeom>
          <a:solidFill>
            <a:srgbClr val="66FFFF"/>
          </a:solidFill>
          <a:ln w="76200">
            <a:solidFill>
              <a:srgbClr val="0000FF"/>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CO" sz="2800" b="1" kern="0" noProof="0" dirty="0">
                <a:ln w="3175">
                  <a:solidFill>
                    <a:srgbClr val="0000FF"/>
                  </a:solidFill>
                </a:ln>
                <a:solidFill>
                  <a:srgbClr val="0000FF"/>
                </a:solidFill>
                <a:latin typeface="Arial Narrow" panose="020B0606020202030204" pitchFamily="34" charset="0"/>
                <a:cs typeface="Times New Roman" panose="02020603050405020304" pitchFamily="18" charset="0"/>
              </a:rPr>
              <a:t>En conclusión, Cristo nació con una naturaleza espiritual perfecta, pero con una naturaleza física y mental degradada.</a:t>
            </a:r>
            <a:endParaRPr kumimoji="0" lang="es-CO" sz="1800" b="1" i="0" u="none" strike="noStrike" kern="0" cap="none" spc="0" normalizeH="0" baseline="0" noProof="0" dirty="0">
              <a:ln w="3175">
                <a:solidFill>
                  <a:srgbClr val="0000FF"/>
                </a:solidFill>
              </a:ln>
              <a:solidFill>
                <a:srgbClr val="0000FF"/>
              </a:solidFill>
              <a:effectLst/>
              <a:uLnTx/>
              <a:uFillTx/>
            </a:endParaRPr>
          </a:p>
        </p:txBody>
      </p:sp>
    </p:spTree>
    <p:extLst>
      <p:ext uri="{BB962C8B-B14F-4D97-AF65-F5344CB8AC3E}">
        <p14:creationId xmlns:p14="http://schemas.microsoft.com/office/powerpoint/2010/main" val="30119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9" grpId="0" animBg="1"/>
      <p:bldP spid="12"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70000">
              <a:srgbClr val="D8B710"/>
            </a:gs>
            <a:gs pos="88000">
              <a:schemeClr val="accent2">
                <a:lumMod val="75000"/>
              </a:schemeClr>
            </a:gs>
            <a:gs pos="22000">
              <a:schemeClr val="bg1"/>
            </a:gs>
          </a:gsLst>
          <a:lin ang="5400000" scaled="0"/>
        </a:gradFill>
        <a:effectLst/>
      </p:bgPr>
    </p:bg>
    <p:spTree>
      <p:nvGrpSpPr>
        <p:cNvPr id="1" name=""/>
        <p:cNvGrpSpPr/>
        <p:nvPr/>
      </p:nvGrpSpPr>
      <p:grpSpPr>
        <a:xfrm>
          <a:off x="0" y="0"/>
          <a:ext cx="0" cy="0"/>
          <a:chOff x="0" y="0"/>
          <a:chExt cx="0" cy="0"/>
        </a:xfrm>
      </p:grpSpPr>
      <p:sp>
        <p:nvSpPr>
          <p:cNvPr id="4" name="Rectángulo 3"/>
          <p:cNvSpPr/>
          <p:nvPr/>
        </p:nvSpPr>
        <p:spPr>
          <a:xfrm>
            <a:off x="1530627" y="1733027"/>
            <a:ext cx="6082747" cy="1384995"/>
          </a:xfrm>
          <a:prstGeom prst="rect">
            <a:avLst/>
          </a:prstGeom>
          <a:gradFill>
            <a:gsLst>
              <a:gs pos="0">
                <a:schemeClr val="tx1"/>
              </a:gs>
              <a:gs pos="23000">
                <a:srgbClr val="FFF6D2"/>
              </a:gs>
              <a:gs pos="100000">
                <a:schemeClr val="accent1">
                  <a:lumMod val="40000"/>
                  <a:lumOff val="60000"/>
                </a:schemeClr>
              </a:gs>
            </a:gsLst>
          </a:gra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kumimoji="0" lang="es-CO" sz="2800" b="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rPr>
              <a:t>Satanás tienta a los humanos </a:t>
            </a:r>
            <a:r>
              <a:rPr lang="es-CO" sz="2800" kern="0" dirty="0">
                <a:ln w="19050">
                  <a:solidFill>
                    <a:schemeClr val="bg1"/>
                  </a:solidFill>
                </a:ln>
                <a:solidFill>
                  <a:schemeClr val="bg1"/>
                </a:solidFill>
                <a:latin typeface="Arial Narrow" panose="020B0606020202030204" pitchFamily="34" charset="0"/>
              </a:rPr>
              <a:t>(</a:t>
            </a:r>
            <a:r>
              <a:rPr lang="es-CO" sz="2800" kern="0" dirty="0">
                <a:ln w="19050">
                  <a:solidFill>
                    <a:srgbClr val="FF0000"/>
                  </a:solidFill>
                </a:ln>
                <a:solidFill>
                  <a:srgbClr val="FF0000"/>
                </a:solidFill>
                <a:latin typeface="Arial Narrow" panose="020B0606020202030204" pitchFamily="34" charset="0"/>
              </a:rPr>
              <a:t>1Tesalonicenses 3:5</a:t>
            </a:r>
            <a:r>
              <a:rPr lang="es-CO" sz="2800" kern="0" dirty="0">
                <a:ln w="19050">
                  <a:solidFill>
                    <a:schemeClr val="bg1"/>
                  </a:solidFill>
                </a:ln>
                <a:solidFill>
                  <a:schemeClr val="bg1"/>
                </a:solidFill>
                <a:latin typeface="Arial Narrow" panose="020B0606020202030204" pitchFamily="34" charset="0"/>
              </a:rPr>
              <a:t>), según la concupiscencia de cada uno (</a:t>
            </a:r>
            <a:r>
              <a:rPr lang="es-CO" sz="2800" kern="0" dirty="0">
                <a:ln w="19050">
                  <a:solidFill>
                    <a:srgbClr val="FF0000"/>
                  </a:solidFill>
                </a:ln>
                <a:solidFill>
                  <a:srgbClr val="FF0000"/>
                </a:solidFill>
                <a:latin typeface="Arial Narrow" panose="020B0606020202030204" pitchFamily="34" charset="0"/>
              </a:rPr>
              <a:t>Santiago 1:14</a:t>
            </a:r>
            <a:r>
              <a:rPr lang="es-CO" sz="2800" kern="0" dirty="0">
                <a:ln w="19050">
                  <a:solidFill>
                    <a:schemeClr val="bg1"/>
                  </a:solidFill>
                </a:ln>
                <a:solidFill>
                  <a:schemeClr val="bg1"/>
                </a:solidFill>
                <a:latin typeface="Arial Narrow" panose="020B0606020202030204" pitchFamily="34" charset="0"/>
              </a:rPr>
              <a:t>).</a:t>
            </a:r>
            <a:r>
              <a:rPr lang="es-CO" sz="2800" kern="0" dirty="0">
                <a:ln w="19050">
                  <a:solidFill>
                    <a:schemeClr val="tx2">
                      <a:lumMod val="25000"/>
                    </a:schemeClr>
                  </a:solidFill>
                </a:ln>
                <a:solidFill>
                  <a:schemeClr val="tx2">
                    <a:lumMod val="25000"/>
                  </a:schemeClr>
                </a:solidFill>
                <a:latin typeface="Arial Narrow" panose="020B0606020202030204" pitchFamily="34" charset="0"/>
              </a:rPr>
              <a:t>  </a:t>
            </a:r>
            <a:endParaRPr kumimoji="0" lang="es-CO" sz="3000" b="0" i="0" u="none" strike="noStrike" kern="0" cap="none" spc="0" normalizeH="0" baseline="0" noProof="0" dirty="0">
              <a:ln w="19050">
                <a:solidFill>
                  <a:schemeClr val="tx2">
                    <a:lumMod val="25000"/>
                  </a:schemeClr>
                </a:solidFill>
              </a:ln>
              <a:solidFill>
                <a:schemeClr val="tx2">
                  <a:lumMod val="25000"/>
                </a:schemeClr>
              </a:solidFill>
              <a:effectLst/>
              <a:uLnTx/>
              <a:uFillTx/>
              <a:latin typeface="Arial Narrow" panose="020B0606020202030204" pitchFamily="34" charset="0"/>
            </a:endParaRPr>
          </a:p>
        </p:txBody>
      </p:sp>
      <p:sp>
        <p:nvSpPr>
          <p:cNvPr id="10" name="Rectángulo 9"/>
          <p:cNvSpPr/>
          <p:nvPr/>
        </p:nvSpPr>
        <p:spPr>
          <a:xfrm>
            <a:off x="1530627" y="819915"/>
            <a:ext cx="6082747" cy="553998"/>
          </a:xfrm>
          <a:prstGeom prst="rect">
            <a:avLst/>
          </a:prstGeom>
          <a:solidFill>
            <a:srgbClr val="FEF194"/>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rPr>
              <a:t>El origen de la tentación</a:t>
            </a:r>
            <a:r>
              <a:rPr kumimoji="0" lang="es-CO" sz="3000" b="1" i="0" u="none" strike="noStrike" kern="0" cap="none" spc="0" normalizeH="0" noProof="0" dirty="0">
                <a:ln w="3175">
                  <a:solidFill>
                    <a:srgbClr val="FF0000"/>
                  </a:solidFill>
                </a:ln>
                <a:solidFill>
                  <a:srgbClr val="FF0000"/>
                </a:solidFill>
                <a:effectLst/>
                <a:uLnTx/>
                <a:uFillTx/>
                <a:latin typeface="Arial Narrow" panose="020B0606020202030204" pitchFamily="34" charset="0"/>
              </a:rPr>
              <a:t>.</a:t>
            </a:r>
            <a:endParaRPr kumimoji="0" lang="es-CO" sz="30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0031B0-5D57-425A-B543-A3B7CBF5E319}"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s-CO" sz="1800" b="0" i="0" u="none" strike="noStrike" kern="0" cap="none" spc="0" normalizeH="0" baseline="0" noProof="0" dirty="0">
              <a:ln>
                <a:noFill/>
              </a:ln>
              <a:solidFill>
                <a:sysClr val="windowText" lastClr="000000"/>
              </a:solidFill>
              <a:effectLst/>
              <a:uLnTx/>
              <a:uFillTx/>
            </a:endParaRPr>
          </a:p>
        </p:txBody>
      </p:sp>
      <p:sp>
        <p:nvSpPr>
          <p:cNvPr id="8" name="Marcador de número de diapositiva 3"/>
          <p:cNvSpPr txBox="1">
            <a:spLocks/>
          </p:cNvSpPr>
          <p:nvPr/>
        </p:nvSpPr>
        <p:spPr>
          <a:xfrm>
            <a:off x="7978465" y="295736"/>
            <a:ext cx="628813" cy="767687"/>
          </a:xfrm>
          <a:prstGeom prst="rect">
            <a:avLst/>
          </a:prstGeom>
          <a:solidFill>
            <a:schemeClr val="bg1"/>
          </a:solidFill>
        </p:spPr>
        <p:txBody>
          <a:bodyPr vert="horz" lIns="91440" tIns="45720" rIns="91440" bIns="45720" rtlCol="0" anchor="b"/>
          <a:lstStyle>
            <a:defPPr>
              <a:defRPr lang="en-US"/>
            </a:defPPr>
            <a:lvl1pPr marL="0" algn="ctr" defTabSz="457200" rtl="0" eaLnBrk="1" latinLnBrk="0" hangingPunct="1">
              <a:defRPr sz="2801"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FBDCC7A-5452-4D4D-8DB9-24ABBFEC2670}" type="slidenum">
              <a:rPr kumimoji="0" lang="es-ES" sz="2801" b="1"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s-ES" sz="2801" b="1"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Rectángulo 10"/>
          <p:cNvSpPr/>
          <p:nvPr/>
        </p:nvSpPr>
        <p:spPr>
          <a:xfrm>
            <a:off x="1352335" y="3291620"/>
            <a:ext cx="6439330"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defRPr/>
            </a:pPr>
            <a:r>
              <a:rPr kumimoji="0" lang="es-CO" sz="2800" b="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rPr>
              <a:t>Satanás tentó a Jesús </a:t>
            </a:r>
            <a:r>
              <a:rPr lang="es-CO" sz="2800" kern="0" dirty="0">
                <a:ln w="19050">
                  <a:solidFill>
                    <a:schemeClr val="bg1"/>
                  </a:solidFill>
                </a:ln>
                <a:solidFill>
                  <a:schemeClr val="bg1"/>
                </a:solidFill>
                <a:latin typeface="Arial Narrow" panose="020B0606020202030204" pitchFamily="34" charset="0"/>
              </a:rPr>
              <a:t>(</a:t>
            </a:r>
            <a:r>
              <a:rPr lang="es-CO" sz="2800" kern="0" dirty="0">
                <a:ln w="19050">
                  <a:solidFill>
                    <a:srgbClr val="FF0000"/>
                  </a:solidFill>
                </a:ln>
                <a:solidFill>
                  <a:srgbClr val="FF0000"/>
                </a:solidFill>
                <a:latin typeface="Arial Narrow" panose="020B0606020202030204" pitchFamily="34" charset="0"/>
              </a:rPr>
              <a:t>Mateo 4:1</a:t>
            </a:r>
            <a:r>
              <a:rPr lang="es-CO" sz="2800" kern="0" dirty="0">
                <a:ln w="19050">
                  <a:solidFill>
                    <a:schemeClr val="bg1"/>
                  </a:solidFill>
                </a:ln>
                <a:solidFill>
                  <a:schemeClr val="bg1"/>
                </a:solidFill>
                <a:latin typeface="Arial Narrow" panose="020B0606020202030204" pitchFamily="34" charset="0"/>
              </a:rPr>
              <a:t>), según el poder que había en él (</a:t>
            </a:r>
            <a:r>
              <a:rPr lang="es-CO" sz="2800" kern="0" dirty="0">
                <a:ln w="19050">
                  <a:solidFill>
                    <a:srgbClr val="FF0000"/>
                  </a:solidFill>
                </a:ln>
                <a:solidFill>
                  <a:srgbClr val="FF0000"/>
                </a:solidFill>
                <a:latin typeface="Arial Narrow" panose="020B0606020202030204" pitchFamily="34" charset="0"/>
              </a:rPr>
              <a:t>Lucas 6:19, Juan 10:18</a:t>
            </a:r>
            <a:r>
              <a:rPr lang="es-CO" sz="2800" kern="0" dirty="0">
                <a:ln w="19050">
                  <a:solidFill>
                    <a:schemeClr val="bg1"/>
                  </a:solidFill>
                </a:ln>
                <a:solidFill>
                  <a:schemeClr val="bg1"/>
                </a:solidFill>
                <a:latin typeface="Arial Narrow" panose="020B0606020202030204" pitchFamily="34" charset="0"/>
              </a:rPr>
              <a:t>).  </a:t>
            </a:r>
            <a:endParaRPr kumimoji="0" lang="es-CO" sz="3000" b="0" i="0" u="none" strike="noStrike" kern="0" cap="none" spc="0" normalizeH="0" baseline="0" noProof="0" dirty="0">
              <a:ln w="19050">
                <a:solidFill>
                  <a:sysClr val="windowText" lastClr="000000"/>
                </a:solidFill>
              </a:ln>
              <a:solidFill>
                <a:srgbClr val="FF0000"/>
              </a:solidFill>
              <a:effectLst/>
              <a:uLnTx/>
              <a:uFillTx/>
              <a:latin typeface="Arial Narrow" panose="020B0606020202030204" pitchFamily="34" charset="0"/>
            </a:endParaRPr>
          </a:p>
        </p:txBody>
      </p:sp>
      <p:sp>
        <p:nvSpPr>
          <p:cNvPr id="9" name="Rectángulo 8"/>
          <p:cNvSpPr/>
          <p:nvPr/>
        </p:nvSpPr>
        <p:spPr>
          <a:xfrm>
            <a:off x="1352335" y="4399580"/>
            <a:ext cx="6396180" cy="1384995"/>
          </a:xfrm>
          <a:prstGeom prst="rect">
            <a:avLst/>
          </a:prstGeom>
          <a:solidFill>
            <a:srgbClr val="CCFF66"/>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lang="es-CO" sz="2800" i="1" kern="0" dirty="0">
                <a:ln w="19050">
                  <a:solidFill>
                    <a:srgbClr val="0C6A1E"/>
                  </a:solidFill>
                </a:ln>
                <a:solidFill>
                  <a:srgbClr val="0C6A1E"/>
                </a:solidFill>
                <a:latin typeface="Arial Narrow" panose="020B0606020202030204" pitchFamily="34" charset="0"/>
                <a:cs typeface="Times New Roman" panose="02020603050405020304" pitchFamily="18" charset="0"/>
              </a:rPr>
              <a:t>“</a:t>
            </a:r>
            <a:r>
              <a:rPr lang="es-CO" sz="2800" i="1" kern="0" dirty="0">
                <a:ln w="19050">
                  <a:solidFill>
                    <a:srgbClr val="FF0000"/>
                  </a:solidFill>
                </a:ln>
                <a:solidFill>
                  <a:srgbClr val="FF0000"/>
                </a:solidFill>
                <a:latin typeface="Arial Narrow" panose="020B0606020202030204" pitchFamily="34" charset="0"/>
                <a:cs typeface="Times New Roman" panose="02020603050405020304" pitchFamily="18" charset="0"/>
              </a:rPr>
              <a:t>El corazón </a:t>
            </a:r>
            <a:r>
              <a:rPr lang="es-CO" sz="2800" i="1" kern="0" dirty="0">
                <a:ln w="19050">
                  <a:solidFill>
                    <a:srgbClr val="0C6A1E"/>
                  </a:solidFill>
                </a:ln>
                <a:solidFill>
                  <a:srgbClr val="0C6A1E"/>
                </a:solidFill>
                <a:latin typeface="Arial Narrow" panose="020B0606020202030204" pitchFamily="34" charset="0"/>
                <a:cs typeface="Times New Roman" panose="02020603050405020304" pitchFamily="18" charset="0"/>
              </a:rPr>
              <a:t>reacciona positivamente a las tentaciones </a:t>
            </a:r>
            <a:r>
              <a:rPr lang="es-CO" sz="2800" i="1" kern="0" dirty="0">
                <a:ln w="19050">
                  <a:solidFill>
                    <a:srgbClr val="FF0000"/>
                  </a:solidFill>
                </a:ln>
                <a:solidFill>
                  <a:srgbClr val="FF0000"/>
                </a:solidFill>
                <a:latin typeface="Arial Narrow" panose="020B0606020202030204" pitchFamily="34" charset="0"/>
                <a:cs typeface="Times New Roman" panose="02020603050405020304" pitchFamily="18" charset="0"/>
              </a:rPr>
              <a:t>de afuera</a:t>
            </a:r>
            <a:r>
              <a:rPr lang="es-CO" sz="2800" i="1" kern="0" dirty="0">
                <a:ln w="19050">
                  <a:solidFill>
                    <a:srgbClr val="0C6A1E"/>
                  </a:solidFill>
                </a:ln>
                <a:solidFill>
                  <a:srgbClr val="0C6A1E"/>
                </a:solidFill>
                <a:latin typeface="Arial Narrow" panose="020B0606020202030204" pitchFamily="34" charset="0"/>
                <a:cs typeface="Times New Roman" panose="02020603050405020304" pitchFamily="18" charset="0"/>
              </a:rPr>
              <a:t>, y los pies se apresuran imperceptiblemente hacia el mal”. </a:t>
            </a:r>
            <a:r>
              <a:rPr lang="es-CO" sz="2800" b="1" i="1" kern="0" dirty="0">
                <a:ln w="19050">
                  <a:solidFill>
                    <a:schemeClr val="bg1"/>
                  </a:solidFill>
                </a:ln>
                <a:solidFill>
                  <a:sysClr val="windowText" lastClr="000000"/>
                </a:solidFill>
                <a:latin typeface="Arial Narrow" panose="020B0606020202030204" pitchFamily="34" charset="0"/>
                <a:cs typeface="Times New Roman" panose="02020603050405020304" pitchFamily="18" charset="0"/>
              </a:rPr>
              <a:t>8TI 326. </a:t>
            </a:r>
            <a:endParaRPr kumimoji="0" lang="es-CO" sz="1800" b="1" i="0" u="none" strike="noStrike" kern="0" cap="none" spc="0" normalizeH="0" baseline="0" noProof="0" dirty="0">
              <a:ln w="19050">
                <a:solidFill>
                  <a:srgbClr val="0000FF"/>
                </a:solidFill>
              </a:ln>
              <a:solidFill>
                <a:srgbClr val="0000FF"/>
              </a:solidFill>
              <a:effectLst/>
              <a:uLnTx/>
              <a:uFillTx/>
            </a:endParaRPr>
          </a:p>
        </p:txBody>
      </p:sp>
      <p:sp>
        <p:nvSpPr>
          <p:cNvPr id="12" name="Rectángulo 11"/>
          <p:cNvSpPr/>
          <p:nvPr/>
        </p:nvSpPr>
        <p:spPr>
          <a:xfrm>
            <a:off x="1352335" y="4863406"/>
            <a:ext cx="6396180" cy="1384995"/>
          </a:xfrm>
          <a:prstGeom prst="rect">
            <a:avLst/>
          </a:prstGeom>
          <a:gradFill>
            <a:gsLst>
              <a:gs pos="0">
                <a:srgbClr val="FAE772"/>
              </a:gs>
              <a:gs pos="100000">
                <a:srgbClr val="F5DE37"/>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lang="es-CO" sz="2800" i="1" kern="0" dirty="0">
                <a:ln w="19050">
                  <a:solidFill>
                    <a:srgbClr val="5E3E18"/>
                  </a:solidFill>
                </a:ln>
                <a:solidFill>
                  <a:srgbClr val="5E3E18"/>
                </a:solidFill>
                <a:latin typeface="Arial Narrow" panose="020B0606020202030204" pitchFamily="34" charset="0"/>
                <a:cs typeface="Times New Roman" panose="02020603050405020304" pitchFamily="18" charset="0"/>
              </a:rPr>
              <a:t>“El ceder a la tentación </a:t>
            </a:r>
            <a:r>
              <a:rPr lang="es-CO" sz="2800" i="1" kern="0" dirty="0">
                <a:ln w="19050">
                  <a:solidFill>
                    <a:srgbClr val="FF0000"/>
                  </a:solidFill>
                </a:ln>
                <a:solidFill>
                  <a:srgbClr val="FF0000"/>
                </a:solidFill>
                <a:latin typeface="Arial Narrow" panose="020B0606020202030204" pitchFamily="34" charset="0"/>
                <a:cs typeface="Times New Roman" panose="02020603050405020304" pitchFamily="18" charset="0"/>
              </a:rPr>
              <a:t>empieza</a:t>
            </a:r>
            <a:r>
              <a:rPr lang="es-CO" sz="2800" i="1" kern="0" dirty="0">
                <a:ln w="19050">
                  <a:solidFill>
                    <a:srgbClr val="5E3E18"/>
                  </a:solidFill>
                </a:ln>
                <a:solidFill>
                  <a:srgbClr val="5E3E18"/>
                </a:solidFill>
                <a:latin typeface="Arial Narrow" panose="020B0606020202030204" pitchFamily="34" charset="0"/>
                <a:cs typeface="Times New Roman" panose="02020603050405020304" pitchFamily="18" charset="0"/>
              </a:rPr>
              <a:t> cuando se permite a la mente vacilar y ser inconstante en la </a:t>
            </a:r>
            <a:r>
              <a:rPr lang="es-CO" sz="2800" i="1" kern="0" dirty="0">
                <a:ln w="19050">
                  <a:solidFill>
                    <a:srgbClr val="FF0000"/>
                  </a:solidFill>
                </a:ln>
                <a:solidFill>
                  <a:srgbClr val="FF0000"/>
                </a:solidFill>
                <a:latin typeface="Arial Narrow" panose="020B0606020202030204" pitchFamily="34" charset="0"/>
                <a:cs typeface="Times New Roman" panose="02020603050405020304" pitchFamily="18" charset="0"/>
              </a:rPr>
              <a:t>confianza en Dios</a:t>
            </a:r>
            <a:r>
              <a:rPr lang="es-CO" sz="2800" i="1" kern="0" dirty="0">
                <a:ln w="19050">
                  <a:solidFill>
                    <a:srgbClr val="5E3E18"/>
                  </a:solidFill>
                </a:ln>
                <a:solidFill>
                  <a:srgbClr val="5E3E18"/>
                </a:solidFill>
                <a:latin typeface="Arial Narrow" panose="020B0606020202030204" pitchFamily="34" charset="0"/>
                <a:cs typeface="Times New Roman" panose="02020603050405020304" pitchFamily="18" charset="0"/>
              </a:rPr>
              <a:t>”. </a:t>
            </a:r>
            <a:r>
              <a:rPr lang="es-CO" sz="2800" b="1" i="1" kern="0" dirty="0">
                <a:ln w="19050">
                  <a:solidFill>
                    <a:schemeClr val="bg1"/>
                  </a:solidFill>
                </a:ln>
                <a:solidFill>
                  <a:sysClr val="windowText" lastClr="000000"/>
                </a:solidFill>
                <a:latin typeface="Arial Narrow" panose="020B0606020202030204" pitchFamily="34" charset="0"/>
                <a:cs typeface="Times New Roman" panose="02020603050405020304" pitchFamily="18" charset="0"/>
              </a:rPr>
              <a:t>DMJ, 78,79. </a:t>
            </a:r>
            <a:endParaRPr kumimoji="0" lang="es-CO" sz="1800" b="1" i="0" u="none" strike="noStrike" kern="0" cap="none" spc="0" normalizeH="0" baseline="0" noProof="0" dirty="0">
              <a:ln w="19050">
                <a:solidFill>
                  <a:srgbClr val="0000FF"/>
                </a:solidFill>
              </a:ln>
              <a:solidFill>
                <a:srgbClr val="0000FF"/>
              </a:solidFill>
              <a:effectLst/>
              <a:uLnTx/>
              <a:uFillTx/>
            </a:endParaRPr>
          </a:p>
        </p:txBody>
      </p:sp>
    </p:spTree>
    <p:extLst>
      <p:ext uri="{BB962C8B-B14F-4D97-AF65-F5344CB8AC3E}">
        <p14:creationId xmlns:p14="http://schemas.microsoft.com/office/powerpoint/2010/main" val="7362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E006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2" y="2268860"/>
            <a:ext cx="5510677" cy="4095434"/>
          </a:xfrm>
          <a:prstGeom prst="rect">
            <a:avLst/>
          </a:prstGeom>
        </p:spPr>
      </p:pic>
      <p:sp>
        <p:nvSpPr>
          <p:cNvPr id="7" name="Rectángulo 6"/>
          <p:cNvSpPr/>
          <p:nvPr/>
        </p:nvSpPr>
        <p:spPr>
          <a:xfrm>
            <a:off x="119270" y="289814"/>
            <a:ext cx="8918713"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CO" sz="2800" kern="0" dirty="0">
                <a:ln w="19050">
                  <a:solidFill>
                    <a:srgbClr val="0000FF"/>
                  </a:solidFill>
                </a:ln>
                <a:solidFill>
                  <a:srgbClr val="0000FF"/>
                </a:solidFill>
                <a:latin typeface="Arial Narrow" panose="020B0606020202030204" pitchFamily="34" charset="0"/>
              </a:rPr>
              <a:t>“El momento de tentación, en que posiblemente se caiga en pecado gravoso, no crea el mal que se manifiesta;</a:t>
            </a:r>
            <a:r>
              <a:rPr lang="es-CO" sz="2800" b="1" kern="0" dirty="0">
                <a:ln w="3175">
                  <a:solidFill>
                    <a:srgbClr val="0000FF"/>
                  </a:solidFill>
                </a:ln>
                <a:solidFill>
                  <a:srgbClr val="0000FF"/>
                </a:solidFill>
                <a:latin typeface="Arial Narrow" panose="020B0606020202030204" pitchFamily="34" charset="0"/>
              </a:rPr>
              <a:t> </a:t>
            </a:r>
            <a:r>
              <a:rPr lang="es-CO" sz="2800" b="1" kern="0" dirty="0">
                <a:ln w="3175">
                  <a:solidFill>
                    <a:srgbClr val="FF0000"/>
                  </a:solidFill>
                </a:ln>
                <a:solidFill>
                  <a:srgbClr val="FF0000"/>
                </a:solidFill>
                <a:latin typeface="Arial Narrow" panose="020B0606020202030204" pitchFamily="34" charset="0"/>
              </a:rPr>
              <a:t>solo desarrolla o revela lo que estaba latente y oculto en el corazón</a:t>
            </a:r>
            <a:r>
              <a:rPr lang="es-CO" sz="2800" kern="0" dirty="0">
                <a:ln w="19050">
                  <a:solidFill>
                    <a:srgbClr val="002060"/>
                  </a:solidFill>
                </a:ln>
                <a:solidFill>
                  <a:srgbClr val="002060"/>
                </a:solidFill>
                <a:latin typeface="Arial Narrow" panose="020B0606020202030204" pitchFamily="34" charset="0"/>
              </a:rPr>
              <a:t>”. </a:t>
            </a:r>
            <a:r>
              <a:rPr kumimoji="0" lang="es-CO" sz="2800" b="1" i="0" u="none" strike="noStrike" kern="0" cap="none" spc="0" normalizeH="0" baseline="0" noProof="0" dirty="0">
                <a:ln w="6350">
                  <a:solidFill>
                    <a:srgbClr val="0000FF"/>
                  </a:solidFill>
                </a:ln>
                <a:solidFill>
                  <a:srgbClr val="0000FF"/>
                </a:solidFill>
                <a:effectLst/>
                <a:uLnTx/>
                <a:uFillTx/>
                <a:latin typeface="Arial Narrow" panose="020B0606020202030204" pitchFamily="34" charset="0"/>
                <a:ea typeface="+mn-ea"/>
                <a:cs typeface="+mn-cs"/>
              </a:rPr>
              <a:t>DMJ, 54</a:t>
            </a:r>
          </a:p>
        </p:txBody>
      </p:sp>
      <p:sp>
        <p:nvSpPr>
          <p:cNvPr id="2" name="Marcador de número de diapositiva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4AD4AD-750B-4B85-B2A8-923F94B1E467}" type="slidenum">
              <a:rPr kumimoji="0" lang="es-ES" altLang="es-CO"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s-ES" altLang="es-CO"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p:txBody>
      </p:sp>
      <p:sp>
        <p:nvSpPr>
          <p:cNvPr id="9" name="Rectángulo 8"/>
          <p:cNvSpPr/>
          <p:nvPr/>
        </p:nvSpPr>
        <p:spPr>
          <a:xfrm>
            <a:off x="5968176" y="2294970"/>
            <a:ext cx="2778258" cy="2677656"/>
          </a:xfrm>
          <a:prstGeom prst="rect">
            <a:avLst/>
          </a:prstGeom>
          <a:noFill/>
          <a:ln>
            <a:noFill/>
          </a:ln>
          <a:effectLst>
            <a:outerShdw blurRad="40000" dist="23000" dir="5400000" rotWithShape="0">
              <a:srgbClr val="000000">
                <a:alpha val="35000"/>
              </a:srgbClr>
            </a:outerShdw>
            <a:softEdge rad="0"/>
          </a:effectLst>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“Al permitir que nuestra comunión con Dios se interrumpa, perdemos nuestra defensa. …</a:t>
            </a:r>
          </a:p>
        </p:txBody>
      </p:sp>
      <p:sp>
        <p:nvSpPr>
          <p:cNvPr id="4" name="Rectángulo 3"/>
          <p:cNvSpPr/>
          <p:nvPr/>
        </p:nvSpPr>
        <p:spPr>
          <a:xfrm>
            <a:off x="2782957" y="4979299"/>
            <a:ext cx="3450264" cy="1384995"/>
          </a:xfrm>
          <a:prstGeom prst="rect">
            <a:avLst/>
          </a:prstGeom>
        </p:spPr>
        <p:txBody>
          <a:bodyPr wrap="square">
            <a:spAutoFit/>
          </a:bodyPr>
          <a:lstStyle/>
          <a:p>
            <a:pPr lvl="0" algn="r">
              <a:defRPr/>
            </a:pPr>
            <a:r>
              <a:rPr lang="es-CO" sz="2800" b="1" kern="0" dirty="0">
                <a:ln w="3175">
                  <a:solidFill>
                    <a:srgbClr val="FF0000"/>
                  </a:solidFill>
                </a:ln>
                <a:solidFill>
                  <a:srgbClr val="FF0000"/>
                </a:solidFill>
                <a:latin typeface="Arial Narrow" panose="020B0606020202030204" pitchFamily="34" charset="0"/>
              </a:rPr>
              <a:t>… Tenéis que ser hombres y mujeres de oración”</a:t>
            </a:r>
            <a:r>
              <a:rPr lang="es-CO" sz="2800" b="1" kern="0" dirty="0">
                <a:ln w="3175">
                  <a:solidFill>
                    <a:sysClr val="windowText" lastClr="000000"/>
                  </a:solidFill>
                </a:ln>
                <a:solidFill>
                  <a:sysClr val="windowText" lastClr="000000"/>
                </a:solidFill>
                <a:latin typeface="Arial Narrow" panose="020B0606020202030204" pitchFamily="34" charset="0"/>
              </a:rPr>
              <a:t>. MC, 408.</a:t>
            </a:r>
          </a:p>
        </p:txBody>
      </p:sp>
    </p:spTree>
    <p:extLst>
      <p:ext uri="{BB962C8B-B14F-4D97-AF65-F5344CB8AC3E}">
        <p14:creationId xmlns:p14="http://schemas.microsoft.com/office/powerpoint/2010/main" val="543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70000">
              <a:srgbClr val="D8B710"/>
            </a:gs>
            <a:gs pos="88000">
              <a:schemeClr val="accent2">
                <a:lumMod val="75000"/>
              </a:schemeClr>
            </a:gs>
            <a:gs pos="22000">
              <a:schemeClr val="bg1"/>
            </a:gs>
          </a:gsLst>
          <a:lin ang="5400000" scaled="0"/>
        </a:gradFill>
        <a:effectLst/>
      </p:bgPr>
    </p:bg>
    <p:spTree>
      <p:nvGrpSpPr>
        <p:cNvPr id="1" name=""/>
        <p:cNvGrpSpPr/>
        <p:nvPr/>
      </p:nvGrpSpPr>
      <p:grpSpPr>
        <a:xfrm>
          <a:off x="0" y="0"/>
          <a:ext cx="0" cy="0"/>
          <a:chOff x="0" y="0"/>
          <a:chExt cx="0" cy="0"/>
        </a:xfrm>
      </p:grpSpPr>
      <p:sp>
        <p:nvSpPr>
          <p:cNvPr id="3" name="Rectángulo 2"/>
          <p:cNvSpPr/>
          <p:nvPr/>
        </p:nvSpPr>
        <p:spPr>
          <a:xfrm>
            <a:off x="1373910" y="1387168"/>
            <a:ext cx="6312271" cy="1815882"/>
          </a:xfrm>
          <a:prstGeom prst="rect">
            <a:avLst/>
          </a:prstGeom>
          <a:gradFill>
            <a:gsLst>
              <a:gs pos="11000">
                <a:srgbClr val="71FFFF">
                  <a:alpha val="99000"/>
                  <a:lumMod val="57000"/>
                  <a:lumOff val="43000"/>
                </a:srgbClr>
              </a:gs>
              <a:gs pos="100000">
                <a:srgbClr val="A5F9E9">
                  <a:alpha val="84706"/>
                </a:srgbClr>
              </a:gs>
            </a:gsLst>
            <a:lin ang="5400000" scaled="0"/>
          </a:gradFill>
          <a:ln w="38100">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i="1" kern="0" dirty="0">
                <a:ln w="19050">
                  <a:solidFill>
                    <a:schemeClr val="bg1"/>
                  </a:solidFill>
                </a:ln>
                <a:solidFill>
                  <a:sysClr val="windowText" lastClr="000000"/>
                </a:solidFill>
                <a:latin typeface="Arial Narrow" panose="020B0606020202030204" pitchFamily="34" charset="0"/>
                <a:cs typeface="Times New Roman" panose="02020603050405020304" pitchFamily="18" charset="0"/>
              </a:rPr>
              <a:t>La tentación es una invitación a satisfacer necesidades y deseos de manera ilegítima, es decir, </a:t>
            </a:r>
            <a:r>
              <a:rPr lang="es-CO" sz="2800" b="1" i="1" kern="0" dirty="0">
                <a:ln w="3175">
                  <a:solidFill>
                    <a:srgbClr val="FF0000"/>
                  </a:solidFill>
                </a:ln>
                <a:solidFill>
                  <a:srgbClr val="FF0000"/>
                </a:solidFill>
                <a:latin typeface="Arial Narrow" panose="020B0606020202030204" pitchFamily="34" charset="0"/>
                <a:cs typeface="Times New Roman" panose="02020603050405020304" pitchFamily="18" charset="0"/>
              </a:rPr>
              <a:t>independiente de Dios</a:t>
            </a:r>
            <a:r>
              <a:rPr lang="es-CO" sz="2800" i="1" kern="0" dirty="0">
                <a:ln w="19050">
                  <a:solidFill>
                    <a:schemeClr val="bg1"/>
                  </a:solidFill>
                </a:ln>
                <a:solidFill>
                  <a:sysClr val="windowText" lastClr="000000"/>
                </a:solidFill>
                <a:latin typeface="Arial Narrow" panose="020B0606020202030204" pitchFamily="34" charset="0"/>
                <a:cs typeface="Times New Roman" panose="02020603050405020304" pitchFamily="18" charset="0"/>
              </a:rPr>
              <a:t>. </a:t>
            </a: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Y cada uno es tentado según lo que le es posible hacer.</a:t>
            </a:r>
            <a:endParaRPr kumimoji="0" lang="es-CO" sz="1800" b="0" i="0" u="none" strike="noStrike" kern="0" cap="none" spc="0" normalizeH="0" baseline="0" noProof="0" dirty="0">
              <a:ln w="19050">
                <a:solidFill>
                  <a:srgbClr val="0000FF"/>
                </a:solidFill>
              </a:ln>
              <a:solidFill>
                <a:srgbClr val="0000FF"/>
              </a:solidFill>
              <a:effectLst/>
              <a:uLnTx/>
              <a:uFillTx/>
            </a:endParaRPr>
          </a:p>
        </p:txBody>
      </p:sp>
      <p:sp>
        <p:nvSpPr>
          <p:cNvPr id="10" name="Rectángulo 9"/>
          <p:cNvSpPr/>
          <p:nvPr/>
        </p:nvSpPr>
        <p:spPr>
          <a:xfrm>
            <a:off x="1530627" y="660893"/>
            <a:ext cx="6082747" cy="553998"/>
          </a:xfrm>
          <a:prstGeom prst="rect">
            <a:avLst/>
          </a:prstGeom>
          <a:solidFill>
            <a:srgbClr val="FEF194"/>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El propósito de la tentación</a:t>
            </a:r>
            <a:r>
              <a:rPr kumimoji="0" lang="es-CO" sz="3000" b="1" i="0" u="none" strike="noStrike" kern="0" cap="none" spc="0" normalizeH="0" noProof="0" dirty="0">
                <a:ln w="19050">
                  <a:solidFill>
                    <a:srgbClr val="FF0000"/>
                  </a:solidFill>
                </a:ln>
                <a:solidFill>
                  <a:srgbClr val="FF0000"/>
                </a:solidFill>
                <a:effectLst/>
                <a:uLnTx/>
                <a:uFillTx/>
                <a:latin typeface="Arial Narrow" panose="020B0606020202030204" pitchFamily="34" charset="0"/>
              </a:rPr>
              <a:t>.</a:t>
            </a:r>
            <a:endParaRPr kumimoji="0" lang="es-CO" sz="30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0031B0-5D57-425A-B543-A3B7CBF5E319}"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s-CO" sz="1800" b="0" i="0" u="none" strike="noStrike" kern="0" cap="none" spc="0" normalizeH="0" baseline="0" noProof="0" dirty="0">
              <a:ln>
                <a:noFill/>
              </a:ln>
              <a:solidFill>
                <a:sysClr val="windowText" lastClr="000000"/>
              </a:solidFill>
              <a:effectLst/>
              <a:uLnTx/>
              <a:uFillTx/>
            </a:endParaRPr>
          </a:p>
        </p:txBody>
      </p:sp>
      <p:sp>
        <p:nvSpPr>
          <p:cNvPr id="8" name="Marcador de número de diapositiva 3"/>
          <p:cNvSpPr txBox="1">
            <a:spLocks/>
          </p:cNvSpPr>
          <p:nvPr/>
        </p:nvSpPr>
        <p:spPr>
          <a:xfrm>
            <a:off x="7978465" y="295736"/>
            <a:ext cx="628813" cy="767687"/>
          </a:xfrm>
          <a:prstGeom prst="rect">
            <a:avLst/>
          </a:prstGeom>
          <a:solidFill>
            <a:schemeClr val="bg1"/>
          </a:solidFill>
        </p:spPr>
        <p:txBody>
          <a:bodyPr vert="horz" lIns="91440" tIns="45720" rIns="91440" bIns="45720" rtlCol="0" anchor="b"/>
          <a:lstStyle>
            <a:defPPr>
              <a:defRPr lang="en-US"/>
            </a:defPPr>
            <a:lvl1pPr marL="0" algn="ctr" defTabSz="457200" rtl="0" eaLnBrk="1" latinLnBrk="0" hangingPunct="1">
              <a:defRPr sz="2801"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FBDCC7A-5452-4D4D-8DB9-24ABBFEC2670}" type="slidenum">
              <a:rPr kumimoji="0" lang="es-ES" sz="2801" b="1"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s-ES" sz="2801" b="1"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2" name="Rectángulo 11"/>
          <p:cNvSpPr/>
          <p:nvPr/>
        </p:nvSpPr>
        <p:spPr>
          <a:xfrm>
            <a:off x="1349477" y="3375327"/>
            <a:ext cx="6336704" cy="1815882"/>
          </a:xfrm>
          <a:prstGeom prst="rect">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38100" cap="flat" cmpd="sng" algn="ctr">
            <a:solidFill>
              <a:srgbClr val="FF0000"/>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FFC000">
                      <a:lumMod val="50000"/>
                    </a:srgbClr>
                  </a:solidFill>
                </a:ln>
                <a:solidFill>
                  <a:srgbClr val="FFC000">
                    <a:lumMod val="50000"/>
                  </a:srgbClr>
                </a:solidFill>
                <a:effectLst/>
                <a:uLnTx/>
                <a:uFillTx/>
                <a:latin typeface="Arial Narrow" panose="020B0606020202030204" pitchFamily="34" charset="0"/>
                <a:ea typeface="+mn-ea"/>
                <a:cs typeface="+mn-cs"/>
              </a:rPr>
              <a:t>“</a:t>
            </a:r>
            <a:r>
              <a:rPr kumimoji="0" lang="es-CO" sz="2800" b="1" i="0" u="none" strike="noStrike" kern="0" cap="none" spc="0" normalizeH="0" baseline="0" noProof="0" dirty="0">
                <a:ln>
                  <a:solidFill>
                    <a:schemeClr val="bg1"/>
                  </a:solidFill>
                </a:ln>
                <a:solidFill>
                  <a:schemeClr val="bg1"/>
                </a:solidFill>
                <a:effectLst/>
                <a:uLnTx/>
                <a:uFillTx/>
                <a:latin typeface="Arial Narrow" panose="020B0606020202030204" pitchFamily="34" charset="0"/>
                <a:ea typeface="+mn-ea"/>
                <a:cs typeface="+mn-cs"/>
              </a:rPr>
              <a:t>Tan pronto como Satanás pueda </a:t>
            </a:r>
            <a:r>
              <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separar</a:t>
            </a:r>
            <a:r>
              <a:rPr kumimoji="0" lang="es-CO" sz="2800" b="1" i="0" u="none" strike="noStrike" kern="0" cap="none" spc="0" normalizeH="0" baseline="0" noProof="0" dirty="0">
                <a:ln>
                  <a:solidFill>
                    <a:schemeClr val="bg1"/>
                  </a:solidFill>
                </a:ln>
                <a:solidFill>
                  <a:schemeClr val="bg1"/>
                </a:solidFill>
                <a:effectLst/>
                <a:uLnTx/>
                <a:uFillTx/>
                <a:latin typeface="Arial Narrow" panose="020B0606020202030204" pitchFamily="34" charset="0"/>
                <a:ea typeface="+mn-ea"/>
                <a:cs typeface="+mn-cs"/>
              </a:rPr>
              <a:t> el alma de Dios</a:t>
            </a:r>
            <a:r>
              <a:rPr kumimoji="0" lang="es-CO" sz="2800" b="1" i="0" u="none" strike="noStrike" kern="0" cap="none" spc="0" normalizeH="0" baseline="0" noProof="0" dirty="0">
                <a:ln>
                  <a:solidFill>
                    <a:srgbClr val="FFC000">
                      <a:lumMod val="50000"/>
                    </a:srgbClr>
                  </a:solidFill>
                </a:ln>
                <a:solidFill>
                  <a:srgbClr val="FFC000">
                    <a:lumMod val="50000"/>
                  </a:srgbClr>
                </a:solidFill>
                <a:effectLst/>
                <a:uLnTx/>
                <a:uFillTx/>
                <a:latin typeface="Arial Narrow" panose="020B0606020202030204" pitchFamily="34" charset="0"/>
                <a:ea typeface="+mn-ea"/>
                <a:cs typeface="+mn-cs"/>
              </a:rPr>
              <a:t>, la única fuente de fortaleza, procurará despertar los deseos impíos de la naturaleza carnal del hombre”. </a:t>
            </a:r>
            <a:r>
              <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P y P 776.</a:t>
            </a:r>
            <a:r>
              <a:rPr kumimoji="0" lang="es-CO" sz="2800" b="0"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 </a:t>
            </a:r>
            <a:endPar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endParaRPr>
          </a:p>
        </p:txBody>
      </p:sp>
      <p:sp>
        <p:nvSpPr>
          <p:cNvPr id="13" name="Rectángulo 12"/>
          <p:cNvSpPr/>
          <p:nvPr/>
        </p:nvSpPr>
        <p:spPr>
          <a:xfrm>
            <a:off x="1322805" y="4283268"/>
            <a:ext cx="6396180" cy="2246769"/>
          </a:xfrm>
          <a:prstGeom prst="rect">
            <a:avLst/>
          </a:prstGeom>
          <a:gradFill>
            <a:gsLst>
              <a:gs pos="11000">
                <a:srgbClr val="71FFFF">
                  <a:alpha val="99000"/>
                  <a:lumMod val="57000"/>
                  <a:lumOff val="43000"/>
                </a:srgbClr>
              </a:gs>
              <a:gs pos="100000">
                <a:srgbClr val="A5F9E9">
                  <a:alpha val="84706"/>
                </a:srgbClr>
              </a:gs>
            </a:gsLst>
            <a:lin ang="5400000" scaled="0"/>
          </a:gradFill>
          <a:ln w="38100">
            <a:solidFill>
              <a:srgbClr val="0000FF"/>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“El origen de todos los pecados y excesos de Salomón se puede encontrar en su gran error al </a:t>
            </a:r>
            <a:r>
              <a:rPr lang="es-CO" sz="2800" b="1" i="1" kern="0" dirty="0">
                <a:ln w="3175">
                  <a:solidFill>
                    <a:srgbClr val="FF0000"/>
                  </a:solidFill>
                </a:ln>
                <a:solidFill>
                  <a:srgbClr val="FF0000"/>
                </a:solidFill>
                <a:latin typeface="Arial Narrow" panose="020B0606020202030204" pitchFamily="34" charset="0"/>
                <a:cs typeface="Times New Roman" panose="02020603050405020304" pitchFamily="18" charset="0"/>
              </a:rPr>
              <a:t>dejar de depender </a:t>
            </a: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de Dios en lo que respecta a sabiduría, y a caminar humildemente delante de él…”. </a:t>
            </a:r>
            <a:r>
              <a:rPr lang="es-CO" sz="2800" b="1" i="1" kern="0" dirty="0">
                <a:ln w="3175">
                  <a:solidFill>
                    <a:schemeClr val="bg1"/>
                  </a:solidFill>
                </a:ln>
                <a:solidFill>
                  <a:sysClr val="windowText" lastClr="000000"/>
                </a:solidFill>
                <a:latin typeface="Arial Narrow" panose="020B0606020202030204" pitchFamily="34" charset="0"/>
                <a:cs typeface="Times New Roman" panose="02020603050405020304" pitchFamily="18" charset="0"/>
              </a:rPr>
              <a:t>EGW, CBA, 1074,1075.</a:t>
            </a:r>
            <a:endParaRPr kumimoji="0" lang="es-CO" sz="1800" b="1" i="0" u="none" strike="noStrike" kern="0" cap="none" spc="0" normalizeH="0" baseline="0" noProof="0" dirty="0">
              <a:ln w="3175">
                <a:solidFill>
                  <a:schemeClr val="bg1"/>
                </a:solidFill>
              </a:ln>
              <a:solidFill>
                <a:srgbClr val="0000FF"/>
              </a:solidFill>
              <a:effectLst/>
              <a:uLnTx/>
              <a:uFillTx/>
            </a:endParaRPr>
          </a:p>
        </p:txBody>
      </p:sp>
    </p:spTree>
    <p:extLst>
      <p:ext uri="{BB962C8B-B14F-4D97-AF65-F5344CB8AC3E}">
        <p14:creationId xmlns:p14="http://schemas.microsoft.com/office/powerpoint/2010/main" val="42598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233" y="1555051"/>
            <a:ext cx="5683534" cy="4262650"/>
          </a:xfrm>
          <a:prstGeom prst="rect">
            <a:avLst/>
          </a:prstGeom>
        </p:spPr>
      </p:pic>
      <p:sp>
        <p:nvSpPr>
          <p:cNvPr id="5" name="Rectángulo 4"/>
          <p:cNvSpPr/>
          <p:nvPr/>
        </p:nvSpPr>
        <p:spPr>
          <a:xfrm>
            <a:off x="1730233" y="238899"/>
            <a:ext cx="5584967"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a:solidFill>
                    <a:srgbClr val="FFFF00"/>
                  </a:solidFill>
                </a:ln>
                <a:solidFill>
                  <a:srgbClr val="FFFF00"/>
                </a:solidFill>
                <a:latin typeface="Arial Narrow" panose="020B0606020202030204" pitchFamily="34" charset="0"/>
                <a:ea typeface="Times New Roman" panose="02020603050405020304" pitchFamily="18" charset="0"/>
                <a:cs typeface="Times New Roman" panose="02020603050405020304" pitchFamily="18" charset="0"/>
              </a:rPr>
              <a:t>Jesús: Divino y humano</a:t>
            </a:r>
          </a:p>
          <a:p>
            <a:pPr algn="ctr"/>
            <a:r>
              <a:rPr lang="es-CO" sz="36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r>
              <a:rPr lang="es-CO" sz="3600" b="1" dirty="0">
                <a:ln>
                  <a:solidFill>
                    <a:srgbClr val="FFFF00"/>
                  </a:solidFill>
                </a:ln>
                <a:solidFill>
                  <a:srgbClr val="FFFF00"/>
                </a:solidFill>
                <a:effectLst>
                  <a:glow rad="254000">
                    <a:schemeClr val="tx1"/>
                  </a:glow>
                </a:effectLst>
                <a:latin typeface="Arial Narrow" panose="020B0606020202030204" pitchFamily="34" charset="0"/>
                <a:ea typeface="Times New Roman" panose="02020603050405020304" pitchFamily="18" charset="0"/>
                <a:cs typeface="Times New Roman" panose="02020603050405020304" pitchFamily="18" charset="0"/>
              </a:rPr>
              <a:t>al mismo tiempo.</a:t>
            </a:r>
            <a:endParaRPr lang="es-CO" sz="3600" b="1" dirty="0">
              <a:ln>
                <a:solidFill>
                  <a:srgbClr val="FFFF00"/>
                </a:solidFill>
              </a:ln>
              <a:solidFill>
                <a:srgbClr val="FFFF00"/>
              </a:solidFill>
              <a:effectLst>
                <a:glow rad="254000">
                  <a:schemeClr val="tx1"/>
                </a:glow>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088328" y="2007176"/>
            <a:ext cx="2277722" cy="2677656"/>
          </a:xfrm>
          <a:prstGeom prst="rect">
            <a:avLst/>
          </a:prstGeom>
          <a:gradFill rotWithShape="1">
            <a:gsLst>
              <a:gs pos="99000">
                <a:srgbClr val="BC70EE">
                  <a:tint val="70000"/>
                  <a:lumMod val="110000"/>
                </a:srgbClr>
              </a:gs>
              <a:gs pos="4000">
                <a:srgbClr val="BC70EE">
                  <a:tint val="82000"/>
                  <a:alpha val="85000"/>
                </a:srgbClr>
              </a:gs>
            </a:gsLst>
            <a:lin ang="5400000" scaled="0"/>
          </a:gradFill>
          <a:ln w="9525" cap="rnd" cmpd="sng" algn="ctr">
            <a:solidFill>
              <a:srgbClr val="BC70EE"/>
            </a:solidFill>
            <a:prstDash val="solid"/>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5400A8"/>
                  </a:solidFill>
                </a:ln>
                <a:solidFill>
                  <a:srgbClr val="5400A8"/>
                </a:solidFill>
                <a:effectLst/>
                <a:uLnTx/>
                <a:uFillTx/>
                <a:latin typeface="Arial Narrow" panose="020B0606020202030204" pitchFamily="34" charset="0"/>
              </a:rPr>
              <a:t>Jesús es Dios como lo son el Espíritu Santo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5400A8"/>
                  </a:solidFill>
                </a:ln>
                <a:solidFill>
                  <a:srgbClr val="5400A8"/>
                </a:solidFill>
                <a:effectLst/>
                <a:uLnTx/>
                <a:uFillTx/>
                <a:latin typeface="Arial Narrow" panose="020B0606020202030204" pitchFamily="34" charset="0"/>
              </a:rPr>
              <a:t>y el Padre.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rPr>
              <a:t>Al mismo nivel.</a:t>
            </a:r>
            <a:endParaRPr kumimoji="0" lang="es-CO" sz="2800" b="1" i="0" u="none" strike="noStrike" kern="0" cap="none" spc="0" normalizeH="0" baseline="0" noProof="0" dirty="0">
              <a:ln>
                <a:solidFill>
                  <a:srgbClr val="FF0000"/>
                </a:solidFill>
              </a:ln>
              <a:solidFill>
                <a:srgbClr val="FF0000"/>
              </a:solidFill>
              <a:effectLst>
                <a:glow rad="63500">
                  <a:schemeClr val="tx1"/>
                </a:glow>
              </a:effectLst>
              <a:uLnTx/>
              <a:uFillTx/>
              <a:latin typeface="Arial Narrow" panose="020B0606020202030204" pitchFamily="34" charset="0"/>
            </a:endParaRPr>
          </a:p>
        </p:txBody>
      </p:sp>
      <p:sp>
        <p:nvSpPr>
          <p:cNvPr id="6" name="Rectángulo 5"/>
          <p:cNvSpPr/>
          <p:nvPr/>
        </p:nvSpPr>
        <p:spPr>
          <a:xfrm>
            <a:off x="5923726" y="2007177"/>
            <a:ext cx="2184958" cy="2677656"/>
          </a:xfrm>
          <a:prstGeom prst="rect">
            <a:avLst/>
          </a:prstGeom>
          <a:gradFill flip="none" rotWithShape="0">
            <a:gsLst>
              <a:gs pos="99000">
                <a:srgbClr val="8BFFD8">
                  <a:alpha val="75000"/>
                </a:srgbClr>
              </a:gs>
              <a:gs pos="4000">
                <a:srgbClr val="33FFBB"/>
              </a:gs>
            </a:gsLst>
            <a:lin ang="5400000" scaled="0"/>
            <a:tileRect/>
          </a:gradFill>
          <a:ln w="9525" cap="rnd" cmpd="sng" algn="ctr">
            <a:solidFill>
              <a:srgbClr val="BC70EE"/>
            </a:solidFill>
            <a:prstDash val="solid"/>
          </a:ln>
          <a:effectLst/>
        </p:spPr>
        <p:txBody>
          <a:bodyPr wrap="square">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087A0D"/>
                  </a:solidFill>
                </a:ln>
                <a:solidFill>
                  <a:srgbClr val="087A0D"/>
                </a:solidFill>
                <a:effectLst/>
                <a:uLnTx/>
                <a:uFillTx/>
                <a:latin typeface="Arial Narrow" panose="020B0606020202030204" pitchFamily="34" charset="0"/>
              </a:rPr>
              <a:t>Jesús es tan humano como nosotros.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rPr>
              <a:t>Pero no es</a:t>
            </a:r>
          </a:p>
          <a:p>
            <a:pPr marL="0" marR="0" lvl="0" indent="0" algn="r"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rPr>
              <a:t> igual a nosotros.</a:t>
            </a:r>
            <a:endParaRPr kumimoji="0" lang="es-CO" sz="2800" b="1" i="0" u="none" strike="noStrike" kern="0" cap="none" spc="0" normalizeH="0" baseline="0" noProof="0" dirty="0">
              <a:ln>
                <a:solidFill>
                  <a:srgbClr val="0000FF"/>
                </a:solidFill>
              </a:ln>
              <a:solidFill>
                <a:srgbClr val="0000FF"/>
              </a:solidFill>
              <a:effectLst>
                <a:glow rad="63500">
                  <a:schemeClr val="tx1"/>
                </a:glow>
              </a:effectLst>
              <a:uLnTx/>
              <a:uFillTx/>
              <a:latin typeface="Arial Narrow" panose="020B0606020202030204" pitchFamily="34" charset="0"/>
            </a:endParaRPr>
          </a:p>
        </p:txBody>
      </p:sp>
      <p:sp>
        <p:nvSpPr>
          <p:cNvPr id="8" name="Rectángulo 7"/>
          <p:cNvSpPr/>
          <p:nvPr/>
        </p:nvSpPr>
        <p:spPr>
          <a:xfrm>
            <a:off x="1409281" y="5004468"/>
            <a:ext cx="6325439" cy="1384995"/>
          </a:xfrm>
          <a:prstGeom prst="rect">
            <a:avLst/>
          </a:prstGeom>
          <a:gradFill flip="none" rotWithShape="1">
            <a:gsLst>
              <a:gs pos="0">
                <a:schemeClr val="accent3">
                  <a:lumMod val="0"/>
                  <a:lumOff val="100000"/>
                </a:schemeClr>
              </a:gs>
              <a:gs pos="67000">
                <a:schemeClr val="accent3">
                  <a:lumMod val="100000"/>
                </a:scheme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457200">
              <a:defRPr/>
            </a:pPr>
            <a:r>
              <a:rPr lang="es-CO" sz="2800" b="1" kern="0" dirty="0">
                <a:ln>
                  <a:solidFill>
                    <a:srgbClr val="002060"/>
                  </a:solidFill>
                </a:ln>
                <a:solidFill>
                  <a:srgbClr val="002060"/>
                </a:solidFill>
                <a:latin typeface="Arial Narrow" panose="020B0606020202030204" pitchFamily="34" charset="0"/>
              </a:rPr>
              <a:t>“…se despojó a sí mismo, tomando forma de siervo, hecho </a:t>
            </a:r>
            <a:r>
              <a:rPr lang="es-CO" sz="2800" b="1" i="1" kern="0" dirty="0">
                <a:ln>
                  <a:solidFill>
                    <a:srgbClr val="FF0000"/>
                  </a:solidFill>
                </a:ln>
                <a:solidFill>
                  <a:srgbClr val="FF0000"/>
                </a:solidFill>
                <a:latin typeface="Arial Narrow" panose="020B0606020202030204" pitchFamily="34" charset="0"/>
              </a:rPr>
              <a:t>semejante</a:t>
            </a:r>
            <a:r>
              <a:rPr lang="es-CO" sz="2800" b="1" kern="0" dirty="0">
                <a:ln>
                  <a:solidFill>
                    <a:srgbClr val="FF0000"/>
                  </a:solidFill>
                </a:ln>
                <a:solidFill>
                  <a:srgbClr val="FF0000"/>
                </a:solidFill>
                <a:latin typeface="Arial Narrow" panose="020B0606020202030204" pitchFamily="34" charset="0"/>
              </a:rPr>
              <a:t> a los hombres”.</a:t>
            </a:r>
          </a:p>
          <a:p>
            <a:pPr lvl="0" algn="ctr" defTabSz="457200">
              <a:defRPr/>
            </a:pPr>
            <a:r>
              <a:rPr lang="es-CO" sz="2800" b="1" kern="0" dirty="0">
                <a:ln>
                  <a:solidFill>
                    <a:schemeClr val="tx1"/>
                  </a:solidFill>
                </a:ln>
                <a:latin typeface="Arial Narrow" panose="020B0606020202030204" pitchFamily="34" charset="0"/>
              </a:rPr>
              <a:t>Filipenses 2:7. </a:t>
            </a:r>
            <a:endParaRPr kumimoji="0" lang="es-CO" sz="2800" b="1" i="0" u="none" strike="noStrike" kern="0" cap="none" spc="0" normalizeH="0" baseline="0" noProof="0" dirty="0">
              <a:ln>
                <a:solidFill>
                  <a:schemeClr val="tx1"/>
                </a:solidFill>
              </a:ln>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7990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21019" y="664054"/>
            <a:ext cx="5101963" cy="954107"/>
          </a:xfrm>
          <a:prstGeom prst="rect">
            <a:avLst/>
          </a:prstGeom>
          <a:gradFill rotWithShape="1">
            <a:gsLst>
              <a:gs pos="0">
                <a:srgbClr val="FFE89F"/>
              </a:gs>
              <a:gs pos="100000">
                <a:srgbClr val="FFCA21"/>
              </a:gs>
            </a:gsLst>
            <a:lin ang="5400000" scaled="0"/>
          </a:gradFill>
          <a:ln w="9525" cap="rnd" cmpd="sng" algn="ctr">
            <a:solidFill>
              <a:srgbClr val="F98C61"/>
            </a:solidFill>
            <a:prstDash val="solid"/>
          </a:ln>
          <a:effectLst/>
        </p:spPr>
        <p:txBody>
          <a:bodyPr wrap="square">
            <a:spAutoFit/>
          </a:bodyPr>
          <a:lstStyle/>
          <a:p>
            <a:pPr lvl="0" defTabSz="457200">
              <a:defRPr/>
            </a:pPr>
            <a:r>
              <a:rPr lang="es-CO" sz="2800" kern="0" dirty="0">
                <a:ln w="19050">
                  <a:solidFill>
                    <a:srgbClr val="FF0000"/>
                  </a:solidFill>
                </a:ln>
                <a:solidFill>
                  <a:srgbClr val="FF0000"/>
                </a:solidFill>
                <a:latin typeface="Arial Narrow" panose="020B0606020202030204" pitchFamily="34" charset="0"/>
              </a:rPr>
              <a:t>Jesús</a:t>
            </a:r>
            <a:r>
              <a:rPr lang="es-CO" sz="2800" kern="0" dirty="0">
                <a:ln w="19050">
                  <a:solidFill>
                    <a:srgbClr val="C00000"/>
                  </a:solidFill>
                </a:ln>
                <a:solidFill>
                  <a:srgbClr val="FF0000"/>
                </a:solidFill>
                <a:latin typeface="Arial Narrow" panose="020B0606020202030204" pitchFamily="34" charset="0"/>
              </a:rPr>
              <a:t> </a:t>
            </a:r>
            <a:r>
              <a:rPr lang="es-CO" sz="2800" kern="0" dirty="0">
                <a:ln w="19050">
                  <a:solidFill>
                    <a:schemeClr val="tx1"/>
                  </a:solidFill>
                </a:ln>
                <a:latin typeface="Arial Narrow" panose="020B0606020202030204" pitchFamily="34" charset="0"/>
              </a:rPr>
              <a:t>“fue tentado </a:t>
            </a:r>
            <a:r>
              <a:rPr lang="es-CO" sz="2800" kern="0" dirty="0">
                <a:ln w="19050">
                  <a:solidFill>
                    <a:srgbClr val="FF0000"/>
                  </a:solidFill>
                </a:ln>
                <a:solidFill>
                  <a:srgbClr val="FF0000"/>
                </a:solidFill>
                <a:latin typeface="Arial Narrow" panose="020B0606020202030204" pitchFamily="34" charset="0"/>
              </a:rPr>
              <a:t>en todo </a:t>
            </a:r>
            <a:r>
              <a:rPr lang="es-CO" sz="2800" kern="0" dirty="0">
                <a:ln w="19050">
                  <a:solidFill>
                    <a:schemeClr val="tx1"/>
                  </a:solidFill>
                </a:ln>
                <a:latin typeface="Arial Narrow" panose="020B0606020202030204" pitchFamily="34" charset="0"/>
              </a:rPr>
              <a:t>según nuestra semejanza, pero sin pecado”. </a:t>
            </a:r>
            <a:endParaRPr kumimoji="0" lang="es-CO" sz="2800" b="0" i="0" u="none" strike="noStrike" kern="0" cap="none" spc="0" normalizeH="0" baseline="0" noProof="0" dirty="0">
              <a:ln w="19050">
                <a:solidFill>
                  <a:schemeClr val="tx1"/>
                </a:solidFill>
              </a:ln>
              <a:effectLst/>
              <a:uLnTx/>
              <a:uFillTx/>
              <a:latin typeface="Arial Narrow" panose="020B0606020202030204" pitchFamily="34" charset="0"/>
            </a:endParaRPr>
          </a:p>
        </p:txBody>
      </p:sp>
      <p:sp>
        <p:nvSpPr>
          <p:cNvPr id="3" name="Rectángulo 2"/>
          <p:cNvSpPr/>
          <p:nvPr/>
        </p:nvSpPr>
        <p:spPr>
          <a:xfrm>
            <a:off x="1513702" y="3174953"/>
            <a:ext cx="6116596" cy="1384995"/>
          </a:xfrm>
          <a:prstGeom prst="rect">
            <a:avLst/>
          </a:prstGeom>
          <a:gradFill rotWithShape="1">
            <a:gsLst>
              <a:gs pos="0">
                <a:schemeClr val="bg1"/>
              </a:gs>
              <a:gs pos="100000">
                <a:srgbClr val="FFCA21"/>
              </a:gs>
            </a:gsLst>
            <a:lin ang="5400000" scaled="0"/>
          </a:gradFill>
          <a:ln w="9525" cap="rnd" cmpd="sng" algn="ctr">
            <a:solidFill>
              <a:srgbClr val="F98C61"/>
            </a:solidFill>
            <a:prstDash val="solid"/>
          </a:ln>
          <a:effectLst/>
        </p:spPr>
        <p:txBody>
          <a:bodyPr wrap="square">
            <a:spAutoFit/>
          </a:bodyPr>
          <a:lstStyle/>
          <a:p>
            <a:pPr lvl="0" algn="ctr" defTabSz="457200">
              <a:defRPr/>
            </a:pPr>
            <a:r>
              <a:rPr lang="es-CO" sz="2800" kern="0" dirty="0">
                <a:ln w="19050">
                  <a:solidFill>
                    <a:srgbClr val="FF0000"/>
                  </a:solidFill>
                </a:ln>
                <a:solidFill>
                  <a:srgbClr val="FF0000"/>
                </a:solidFill>
                <a:latin typeface="Arial Narrow" panose="020B0606020202030204" pitchFamily="34" charset="0"/>
              </a:rPr>
              <a:t>En todo </a:t>
            </a:r>
            <a:r>
              <a:rPr lang="es-CO" sz="2800" kern="0" dirty="0">
                <a:ln w="19050">
                  <a:solidFill>
                    <a:srgbClr val="0000FF"/>
                  </a:solidFill>
                </a:ln>
                <a:solidFill>
                  <a:srgbClr val="0000FF"/>
                </a:solidFill>
                <a:latin typeface="Arial Narrow" panose="020B0606020202030204" pitchFamily="34" charset="0"/>
              </a:rPr>
              <a:t>no significa que Jesús fue tentado</a:t>
            </a:r>
          </a:p>
          <a:p>
            <a:pPr lvl="0" algn="ctr" defTabSz="457200">
              <a:defRPr/>
            </a:pPr>
            <a:r>
              <a:rPr lang="es-CO" sz="2800" kern="0" dirty="0">
                <a:ln w="19050">
                  <a:solidFill>
                    <a:srgbClr val="0000FF"/>
                  </a:solidFill>
                </a:ln>
                <a:solidFill>
                  <a:srgbClr val="0000FF"/>
                </a:solidFill>
                <a:latin typeface="Arial Narrow" panose="020B0606020202030204" pitchFamily="34" charset="0"/>
              </a:rPr>
              <a:t> en cada cosa que nosotros somos tentados, </a:t>
            </a:r>
          </a:p>
          <a:p>
            <a:pPr lvl="0" algn="ctr" defTabSz="457200">
              <a:defRPr/>
            </a:pPr>
            <a:r>
              <a:rPr lang="es-CO" sz="2800" kern="0" dirty="0">
                <a:ln w="19050">
                  <a:solidFill>
                    <a:srgbClr val="FF0000"/>
                  </a:solidFill>
                </a:ln>
                <a:solidFill>
                  <a:srgbClr val="FF0000"/>
                </a:solidFill>
                <a:latin typeface="Arial Narrow" panose="020B0606020202030204" pitchFamily="34" charset="0"/>
              </a:rPr>
              <a:t>sino de toda manera en que somos tentados. </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5" name="CuadroTexto 4"/>
          <p:cNvSpPr txBox="1"/>
          <p:nvPr/>
        </p:nvSpPr>
        <p:spPr>
          <a:xfrm>
            <a:off x="1516408" y="1971537"/>
            <a:ext cx="6111185" cy="1015663"/>
          </a:xfrm>
          <a:prstGeom prst="rect">
            <a:avLst/>
          </a:prstGeom>
          <a:solidFill>
            <a:sysClr val="window" lastClr="FFFFFF"/>
          </a:solidFill>
          <a:ln w="19050" cap="rnd" cmpd="sng" algn="ctr">
            <a:solidFill>
              <a:srgbClr val="E6C133"/>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50" normalizeH="0" baseline="0" noProof="0" dirty="0">
                <a:ln w="19050" cmpd="sng">
                  <a:solidFill>
                    <a:srgbClr val="FF0000"/>
                  </a:solidFill>
                  <a:prstDash val="solid"/>
                </a:ln>
                <a:solidFill>
                  <a:srgbClr val="FF0000"/>
                </a:solidFill>
                <a:effectLst>
                  <a:glow>
                    <a:srgbClr val="4F81BD">
                      <a:alpha val="40000"/>
                    </a:srgbClr>
                  </a:glow>
                </a:effectLst>
                <a:uLnTx/>
                <a:uFillTx/>
                <a:latin typeface="Arial Narrow" panose="020B0606020202030204" pitchFamily="34" charset="0"/>
                <a:ea typeface="+mn-ea"/>
                <a:cs typeface="Aharoni" pitchFamily="2" charset="-79"/>
              </a:rPr>
              <a:t>¿Cómo podía Jesús ser tentado en todo si él no tenía tendencias al mal?</a:t>
            </a:r>
          </a:p>
        </p:txBody>
      </p:sp>
      <p:sp>
        <p:nvSpPr>
          <p:cNvPr id="7" name="Rectángulo 6"/>
          <p:cNvSpPr/>
          <p:nvPr/>
        </p:nvSpPr>
        <p:spPr>
          <a:xfrm>
            <a:off x="1513702" y="4760953"/>
            <a:ext cx="6116596" cy="1815882"/>
          </a:xfrm>
          <a:prstGeom prst="rect">
            <a:avLst/>
          </a:prstGeom>
          <a:gradFill rotWithShape="1">
            <a:gsLst>
              <a:gs pos="100000">
                <a:schemeClr val="bg1"/>
              </a:gs>
              <a:gs pos="20000">
                <a:schemeClr val="accent1">
                  <a:lumMod val="40000"/>
                  <a:lumOff val="60000"/>
                </a:schemeClr>
              </a:gs>
            </a:gsLst>
            <a:lin ang="5400000" scaled="0"/>
          </a:gradFill>
          <a:ln w="9525" cap="rnd" cmpd="sng" algn="ctr">
            <a:solidFill>
              <a:srgbClr val="F98C61"/>
            </a:solidFill>
            <a:prstDash val="solid"/>
          </a:ln>
          <a:effectLst/>
        </p:spPr>
        <p:txBody>
          <a:bodyPr wrap="square">
            <a:spAutoFit/>
          </a:bodyPr>
          <a:lstStyle/>
          <a:p>
            <a:pPr lvl="0" algn="ctr" defTabSz="457200">
              <a:defRPr/>
            </a:pPr>
            <a:r>
              <a:rPr lang="es-CO" sz="2800" kern="0" dirty="0">
                <a:ln w="19050">
                  <a:solidFill>
                    <a:schemeClr val="tx1"/>
                  </a:solidFill>
                </a:ln>
                <a:latin typeface="Arial Narrow" panose="020B0606020202030204" pitchFamily="34" charset="0"/>
              </a:rPr>
              <a:t>La esencia de la tentación es actuar independiente de Dios, el diablo adapta este principio a cada individuo. </a:t>
            </a:r>
            <a:r>
              <a:rPr lang="es-CO" sz="2800" kern="0" dirty="0">
                <a:ln w="19050">
                  <a:solidFill>
                    <a:srgbClr val="FF0000"/>
                  </a:solidFill>
                </a:ln>
                <a:solidFill>
                  <a:srgbClr val="FF0000"/>
                </a:solidFill>
                <a:latin typeface="Arial Narrow" panose="020B0606020202030204" pitchFamily="34" charset="0"/>
              </a:rPr>
              <a:t>Y Jesús fue tentado con la máxima intensidad.</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Tree>
    <p:extLst>
      <p:ext uri="{BB962C8B-B14F-4D97-AF65-F5344CB8AC3E}">
        <p14:creationId xmlns:p14="http://schemas.microsoft.com/office/powerpoint/2010/main" val="33750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1000">
              <a:srgbClr val="7030A0"/>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03752" y="295736"/>
            <a:ext cx="628813" cy="767687"/>
          </a:xfrm>
          <a:solidFill>
            <a:srgbClr val="92D05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s-ES" sz="1800" b="1" i="0" u="none" strike="noStrike" kern="0" cap="none" spc="0" normalizeH="0" baseline="0" noProof="0" dirty="0">
              <a:ln>
                <a:noFill/>
              </a:ln>
              <a:solidFill>
                <a:sysClr val="windowText" lastClr="000000"/>
              </a:solidFill>
              <a:effectLst/>
              <a:uLnTx/>
              <a:uFillTx/>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118" y="3674203"/>
            <a:ext cx="3377634" cy="2533226"/>
          </a:xfrm>
          <a:prstGeom prst="rect">
            <a:avLst/>
          </a:prstGeom>
        </p:spPr>
      </p:pic>
      <p:sp>
        <p:nvSpPr>
          <p:cNvPr id="10" name="Rectángulo 9"/>
          <p:cNvSpPr/>
          <p:nvPr/>
        </p:nvSpPr>
        <p:spPr>
          <a:xfrm>
            <a:off x="933950" y="513787"/>
            <a:ext cx="7276100" cy="224676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3175">
                  <a:solidFill>
                    <a:srgbClr val="9900CC"/>
                  </a:solidFill>
                </a:ln>
                <a:solidFill>
                  <a:srgbClr val="9900CC"/>
                </a:solidFill>
                <a:effectLst/>
                <a:uLnTx/>
                <a:uFillTx/>
                <a:latin typeface="Arial Narrow" panose="020B0606020202030204" pitchFamily="34" charset="0"/>
                <a:ea typeface="+mn-ea"/>
                <a:cs typeface="+mn-cs"/>
              </a:rPr>
              <a:t>Jesús no fue tentado a realizar las obras de la carne </a:t>
            </a:r>
            <a:r>
              <a:rPr kumimoji="0" lang="es-CO" sz="2800" b="1" i="0" u="none" strike="noStrike" kern="0" cap="none" spc="0" normalizeH="0" baseline="0" noProof="0" dirty="0">
                <a:ln w="3175">
                  <a:solidFill>
                    <a:srgbClr val="660066"/>
                  </a:solidFill>
                </a:ln>
                <a:solidFill>
                  <a:srgbClr val="660066"/>
                </a:solidFill>
                <a:effectLst/>
                <a:uLnTx/>
                <a:uFillTx/>
                <a:latin typeface="Arial Narrow" panose="020B0606020202030204" pitchFamily="34" charset="0"/>
                <a:ea typeface="+mn-ea"/>
                <a:cs typeface="+mn-cs"/>
              </a:rPr>
              <a:t>(</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mn-ea"/>
                <a:cs typeface="+mn-cs"/>
              </a:rPr>
              <a:t>Gálatas 5:19-21</a:t>
            </a:r>
            <a:r>
              <a:rPr kumimoji="0" lang="es-CO" sz="2800" b="1" i="0" u="none" strike="noStrike" kern="0" cap="none" spc="0" normalizeH="0" baseline="0" noProof="0" dirty="0">
                <a:ln w="3175">
                  <a:solidFill>
                    <a:srgbClr val="660066"/>
                  </a:solidFill>
                </a:ln>
                <a:solidFill>
                  <a:srgbClr val="660066"/>
                </a:solidFill>
                <a:effectLst/>
                <a:uLnTx/>
                <a:uFillTx/>
                <a:latin typeface="Arial Narrow" panose="020B0606020202030204" pitchFamily="34" charset="0"/>
                <a:ea typeface="+mn-ea"/>
                <a:cs typeface="+mn-cs"/>
              </a:rPr>
              <a:t>), </a:t>
            </a:r>
            <a:r>
              <a:rPr kumimoji="0" lang="es-CO" sz="2800" b="1" i="0" u="none" strike="noStrike" kern="0" cap="none" spc="0" normalizeH="0" baseline="0" noProof="0" dirty="0">
                <a:ln w="3175">
                  <a:solidFill>
                    <a:srgbClr val="0000FF"/>
                  </a:solidFill>
                </a:ln>
                <a:solidFill>
                  <a:srgbClr val="0000FF"/>
                </a:solidFill>
                <a:effectLst/>
                <a:uLnTx/>
                <a:uFillTx/>
                <a:latin typeface="Arial Narrow" panose="020B0606020202030204" pitchFamily="34" charset="0"/>
                <a:ea typeface="+mn-ea"/>
                <a:cs typeface="+mn-cs"/>
              </a:rPr>
              <a:t>porque él no tenía inclinaciones al mal, fue tentado a satisfacer necesidades, deseos y metas legítimas,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mn-ea"/>
                <a:cs typeface="+mn-cs"/>
              </a:rPr>
              <a:t>usando medios ilegítimos, es decir independiente de Dios.</a:t>
            </a:r>
            <a:endParaRPr kumimoji="0" lang="es-CO" sz="1800" b="1" i="0" u="none" strike="noStrike" kern="0" cap="none" spc="0" normalizeH="0" baseline="0" noProof="0" dirty="0">
              <a:ln w="3175">
                <a:solidFill>
                  <a:srgbClr val="FF0000"/>
                </a:solidFill>
              </a:ln>
              <a:solidFill>
                <a:srgbClr val="FF0000"/>
              </a:solidFill>
              <a:effectLst/>
              <a:uLnTx/>
              <a:uFillTx/>
              <a:latin typeface="Calibri" panose="020F0502020204030204"/>
              <a:ea typeface="+mn-ea"/>
              <a:cs typeface="+mn-cs"/>
            </a:endParaRPr>
          </a:p>
        </p:txBody>
      </p:sp>
      <p:sp>
        <p:nvSpPr>
          <p:cNvPr id="7" name="Rectángulo 6"/>
          <p:cNvSpPr/>
          <p:nvPr/>
        </p:nvSpPr>
        <p:spPr>
          <a:xfrm>
            <a:off x="933950" y="4940817"/>
            <a:ext cx="7276100" cy="1384995"/>
          </a:xfrm>
          <a:prstGeom prst="rect">
            <a:avLst/>
          </a:prstGeom>
          <a:solidFill>
            <a:srgbClr val="FAE772"/>
          </a:solidFill>
          <a:ln w="38100" cap="rnd" cmpd="sng" algn="ctr">
            <a:solidFill>
              <a:srgbClr val="FC5D04"/>
            </a:solidFill>
            <a:prstDash val="solid"/>
          </a:ln>
          <a:effectLst/>
        </p:spPr>
        <p:txBody>
          <a:bodyPr wrap="square">
            <a:spAutoFit/>
          </a:bodyPr>
          <a:lstStyle/>
          <a:p>
            <a:pPr algn="ctr" defTabSz="457200">
              <a:defRPr/>
            </a:pPr>
            <a:r>
              <a:rPr lang="es-CO" sz="2800" kern="0" dirty="0">
                <a:ln w="19050">
                  <a:solidFill>
                    <a:prstClr val="black"/>
                  </a:solidFill>
                </a:ln>
                <a:solidFill>
                  <a:srgbClr val="000000"/>
                </a:solidFill>
                <a:effectLst>
                  <a:glow>
                    <a:prstClr val="black"/>
                  </a:glow>
                </a:effectLst>
                <a:latin typeface="Arial Narrow" panose="020B0606020202030204" pitchFamily="34" charset="0"/>
              </a:rPr>
              <a:t>Toda su vida Jesús fue dependiente del Padre; </a:t>
            </a:r>
          </a:p>
          <a:p>
            <a:pPr algn="ctr" defTabSz="457200">
              <a:defRPr/>
            </a:pPr>
            <a:r>
              <a:rPr lang="es-CO" sz="2800" kern="0" dirty="0">
                <a:ln w="19050">
                  <a:solidFill>
                    <a:prstClr val="black"/>
                  </a:solidFill>
                </a:ln>
                <a:solidFill>
                  <a:srgbClr val="000000"/>
                </a:solidFill>
                <a:effectLst>
                  <a:glow>
                    <a:prstClr val="black"/>
                  </a:glow>
                </a:effectLst>
                <a:latin typeface="Arial Narrow" panose="020B0606020202030204" pitchFamily="34" charset="0"/>
              </a:rPr>
              <a:t>y fue tentado intensamente a usar su autonomía. </a:t>
            </a:r>
            <a:r>
              <a:rPr lang="es-CO" sz="2800" b="1" kern="0" dirty="0">
                <a:ln w="3175">
                  <a:solidFill>
                    <a:srgbClr val="F61B0A"/>
                  </a:solidFill>
                </a:ln>
                <a:solidFill>
                  <a:srgbClr val="F61B0A"/>
                </a:solidFill>
                <a:effectLst>
                  <a:glow>
                    <a:prstClr val="black"/>
                  </a:glow>
                </a:effectLst>
                <a:latin typeface="Arial Narrow" panose="020B0606020202030204" pitchFamily="34" charset="0"/>
              </a:rPr>
              <a:t>Mantenerse despojado</a:t>
            </a:r>
            <a:r>
              <a:rPr lang="es-CO" sz="2800" kern="0" dirty="0">
                <a:ln w="3175">
                  <a:solidFill>
                    <a:prstClr val="black"/>
                  </a:solidFill>
                </a:ln>
                <a:solidFill>
                  <a:srgbClr val="000000"/>
                </a:solidFill>
                <a:effectLst>
                  <a:glow>
                    <a:prstClr val="black"/>
                  </a:glow>
                </a:effectLst>
                <a:latin typeface="Arial Narrow" panose="020B0606020202030204" pitchFamily="34" charset="0"/>
              </a:rPr>
              <a:t> </a:t>
            </a:r>
            <a:r>
              <a:rPr lang="es-CO" sz="2800" b="1" kern="0" dirty="0">
                <a:ln w="3175">
                  <a:solidFill>
                    <a:srgbClr val="F61B0A"/>
                  </a:solidFill>
                </a:ln>
                <a:solidFill>
                  <a:srgbClr val="F61B0A"/>
                </a:solidFill>
                <a:effectLst>
                  <a:glow>
                    <a:prstClr val="black"/>
                  </a:glow>
                </a:effectLst>
                <a:latin typeface="Arial Narrow" panose="020B0606020202030204" pitchFamily="34" charset="0"/>
              </a:rPr>
              <a:t>era una lucha constante.</a:t>
            </a:r>
          </a:p>
        </p:txBody>
      </p:sp>
      <p:sp>
        <p:nvSpPr>
          <p:cNvPr id="8" name="Rectángulo 7"/>
          <p:cNvSpPr/>
          <p:nvPr/>
        </p:nvSpPr>
        <p:spPr>
          <a:xfrm>
            <a:off x="866115" y="2942745"/>
            <a:ext cx="7411770" cy="1815882"/>
          </a:xfrm>
          <a:prstGeom prst="rect">
            <a:avLst/>
          </a:prstGeom>
          <a:solidFill>
            <a:sysClr val="window" lastClr="FFFFFF"/>
          </a:solidFill>
          <a:ln w="12700" cap="flat" cmpd="sng" algn="ctr">
            <a:solidFill>
              <a:srgbClr val="000000"/>
            </a:solidFill>
            <a:prstDash val="solid"/>
            <a:miter lim="800000"/>
          </a:ln>
          <a:effectLst/>
        </p:spPr>
        <p:txBody>
          <a:bodyPr wrap="square">
            <a:spAutoFit/>
          </a:bodyPr>
          <a:lstStyle/>
          <a:p>
            <a:pPr lvl="0" algn="ctr">
              <a:defRPr/>
            </a:pPr>
            <a:r>
              <a:rPr kumimoji="0" lang="es-CO" sz="2800" b="0" i="0" u="none" strike="noStrike" kern="0" cap="none" spc="0" normalizeH="0" baseline="0" noProof="0" dirty="0">
                <a:ln w="19050">
                  <a:solidFill>
                    <a:srgbClr val="000000"/>
                  </a:solidFill>
                </a:ln>
                <a:solidFill>
                  <a:srgbClr val="000000"/>
                </a:solidFill>
                <a:effectLst/>
                <a:uLnTx/>
                <a:uFillTx/>
                <a:latin typeface="Arial Narrow" panose="020B0606020202030204" pitchFamily="34" charset="0"/>
                <a:ea typeface="+mn-ea"/>
                <a:cs typeface="+mn-cs"/>
              </a:rPr>
              <a:t>Jesús</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mn-ea"/>
                <a:cs typeface="+mn-cs"/>
              </a:rPr>
              <a:t>se despojó</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a:ln w="19050">
                  <a:solidFill>
                    <a:srgbClr val="000000"/>
                  </a:solidFill>
                </a:ln>
                <a:solidFill>
                  <a:srgbClr val="000000"/>
                </a:solidFill>
                <a:effectLst/>
                <a:uLnTx/>
                <a:uFillTx/>
                <a:latin typeface="Arial Narrow" panose="020B0606020202030204" pitchFamily="34" charset="0"/>
                <a:ea typeface="+mn-ea"/>
                <a:cs typeface="+mn-cs"/>
              </a:rPr>
              <a:t>no de su divinidad ni de su pureza, sino del uso de su poder y de sus</a:t>
            </a:r>
            <a:r>
              <a:rPr kumimoji="0" lang="es-CO" sz="2800" b="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a typeface="+mn-ea"/>
                <a:cs typeface="+mn-cs"/>
              </a:rPr>
              <a:t> </a:t>
            </a:r>
            <a:r>
              <a:rPr lang="es-CO" sz="2800" kern="0" dirty="0">
                <a:ln w="19050">
                  <a:solidFill>
                    <a:schemeClr val="bg1"/>
                  </a:solidFill>
                </a:ln>
                <a:solidFill>
                  <a:schemeClr val="bg1"/>
                </a:solidFill>
                <a:latin typeface="Arial Narrow" panose="020B0606020202030204" pitchFamily="34" charset="0"/>
              </a:rPr>
              <a:t>privilegios </a:t>
            </a:r>
            <a:r>
              <a:rPr kumimoji="0" lang="es-CO" sz="2800" b="0" i="0" u="none" strike="noStrike" kern="0" cap="none" spc="0" normalizeH="0" baseline="0" noProof="0" dirty="0">
                <a:ln w="19050">
                  <a:solidFill>
                    <a:srgbClr val="000000"/>
                  </a:solidFill>
                </a:ln>
                <a:solidFill>
                  <a:srgbClr val="000000"/>
                </a:solidFill>
                <a:effectLst/>
                <a:uLnTx/>
                <a:uFillTx/>
                <a:latin typeface="Arial Narrow" panose="020B0606020202030204" pitchFamily="34" charset="0"/>
                <a:ea typeface="+mn-ea"/>
                <a:cs typeface="+mn-cs"/>
              </a:rPr>
              <a:t>para beneficio propio. Voluntariamente dependió del Padre y se sometió a todas las condiciones de la vida humana. </a:t>
            </a:r>
          </a:p>
        </p:txBody>
      </p:sp>
    </p:spTree>
    <p:extLst>
      <p:ext uri="{BB962C8B-B14F-4D97-AF65-F5344CB8AC3E}">
        <p14:creationId xmlns:p14="http://schemas.microsoft.com/office/powerpoint/2010/main" val="150346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1000">
              <a:srgbClr val="7030A0"/>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03752" y="295736"/>
            <a:ext cx="628813" cy="767687"/>
          </a:xfrm>
          <a:solidFill>
            <a:srgbClr val="92D05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s-ES" sz="1800" b="1" i="0" u="none" strike="noStrike" kern="0" cap="none" spc="0" normalizeH="0" baseline="0" noProof="0" dirty="0">
              <a:ln>
                <a:noFill/>
              </a:ln>
              <a:solidFill>
                <a:sysClr val="windowText" lastClr="000000"/>
              </a:solidFill>
              <a:effectLst/>
              <a:uLnTx/>
              <a:uFillTx/>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183" y="3883778"/>
            <a:ext cx="3377634" cy="2533226"/>
          </a:xfrm>
          <a:prstGeom prst="rect">
            <a:avLst/>
          </a:prstGeom>
        </p:spPr>
      </p:pic>
      <p:sp>
        <p:nvSpPr>
          <p:cNvPr id="5" name="Rectángulo 4"/>
          <p:cNvSpPr/>
          <p:nvPr/>
        </p:nvSpPr>
        <p:spPr>
          <a:xfrm>
            <a:off x="769283" y="452895"/>
            <a:ext cx="7605434" cy="2246769"/>
          </a:xfrm>
          <a:prstGeom prst="rect">
            <a:avLst/>
          </a:prstGeom>
          <a:ln w="38100">
            <a:solidFill>
              <a:srgbClr val="9900CC"/>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defRPr/>
            </a:pPr>
            <a:r>
              <a:rPr lang="es-CO" sz="2800" kern="0" noProof="0" dirty="0">
                <a:ln w="19050">
                  <a:solidFill>
                    <a:srgbClr val="0000FF"/>
                  </a:solidFill>
                </a:ln>
                <a:solidFill>
                  <a:srgbClr val="0000FF"/>
                </a:solidFill>
                <a:latin typeface="Arial Narrow" panose="020B0606020202030204" pitchFamily="34" charset="0"/>
              </a:rPr>
              <a:t>Convertir piedras en pan o bajarse de la cruz no es malo, pero hacerlo aparte de Dios es </a:t>
            </a:r>
            <a:r>
              <a:rPr lang="es-CO" sz="2800" kern="0" dirty="0">
                <a:ln w="19050">
                  <a:solidFill>
                    <a:srgbClr val="0000FF"/>
                  </a:solidFill>
                </a:ln>
                <a:solidFill>
                  <a:srgbClr val="0000FF"/>
                </a:solidFill>
                <a:latin typeface="Arial Narrow" panose="020B0606020202030204" pitchFamily="34" charset="0"/>
              </a:rPr>
              <a:t>pecaminoso, porque “</a:t>
            </a:r>
            <a:r>
              <a:rPr lang="es-CO" sz="2800" b="1" kern="0" dirty="0">
                <a:ln w="3175">
                  <a:solidFill>
                    <a:srgbClr val="FF0000"/>
                  </a:solidFill>
                </a:ln>
                <a:solidFill>
                  <a:srgbClr val="FF0000"/>
                </a:solidFill>
                <a:latin typeface="Arial Narrow" panose="020B0606020202030204" pitchFamily="34" charset="0"/>
              </a:rPr>
              <a:t>Todo lo que no proviene de fe, es pecado</a:t>
            </a:r>
            <a:r>
              <a:rPr lang="es-CO" sz="2800" kern="0" dirty="0">
                <a:ln w="19050">
                  <a:solidFill>
                    <a:srgbClr val="0000FF"/>
                  </a:solidFill>
                </a:ln>
                <a:solidFill>
                  <a:srgbClr val="0000FF"/>
                </a:solidFill>
                <a:latin typeface="Arial Narrow" panose="020B0606020202030204" pitchFamily="34" charset="0"/>
              </a:rPr>
              <a:t>”</a:t>
            </a:r>
          </a:p>
          <a:p>
            <a:pPr lvl="0" algn="ctr">
              <a:defRPr/>
            </a:pPr>
            <a:r>
              <a:rPr lang="es-CO" sz="2800" kern="0" dirty="0">
                <a:ln w="19050">
                  <a:solidFill>
                    <a:srgbClr val="0000FF"/>
                  </a:solidFill>
                </a:ln>
                <a:solidFill>
                  <a:schemeClr val="bg1"/>
                </a:solidFill>
                <a:latin typeface="Arial Narrow" panose="020B0606020202030204" pitchFamily="34" charset="0"/>
              </a:rPr>
              <a:t> </a:t>
            </a:r>
            <a:r>
              <a:rPr lang="es-CO" sz="2800" kern="0" dirty="0">
                <a:ln w="19050">
                  <a:solidFill>
                    <a:schemeClr val="bg1"/>
                  </a:solidFill>
                </a:ln>
                <a:solidFill>
                  <a:schemeClr val="bg1"/>
                </a:solidFill>
                <a:latin typeface="Arial Narrow" panose="020B0606020202030204" pitchFamily="34" charset="0"/>
              </a:rPr>
              <a:t>Romanos 14:23. </a:t>
            </a:r>
            <a:r>
              <a:rPr lang="es-CO" sz="2800" kern="0" dirty="0">
                <a:ln w="19050">
                  <a:solidFill>
                    <a:srgbClr val="0000FF"/>
                  </a:solidFill>
                </a:ln>
                <a:solidFill>
                  <a:srgbClr val="0000FF"/>
                </a:solidFill>
                <a:latin typeface="Arial Narrow" panose="020B0606020202030204" pitchFamily="34" charset="0"/>
              </a:rPr>
              <a:t>Y todo lo que no “</a:t>
            </a:r>
            <a:r>
              <a:rPr lang="es-CO" sz="2800" b="1" kern="0" dirty="0">
                <a:ln w="3175">
                  <a:solidFill>
                    <a:srgbClr val="FF0000"/>
                  </a:solidFill>
                </a:ln>
                <a:solidFill>
                  <a:srgbClr val="FF0000"/>
                </a:solidFill>
                <a:latin typeface="Arial Narrow" panose="020B0606020202030204" pitchFamily="34" charset="0"/>
              </a:rPr>
              <a:t>proviene del Padre</a:t>
            </a:r>
            <a:r>
              <a:rPr lang="es-CO" sz="2800" kern="0" dirty="0">
                <a:ln w="19050">
                  <a:solidFill>
                    <a:srgbClr val="0000FF"/>
                  </a:solidFill>
                </a:ln>
                <a:solidFill>
                  <a:srgbClr val="0000FF"/>
                </a:solidFill>
                <a:latin typeface="Arial Narrow" panose="020B0606020202030204" pitchFamily="34" charset="0"/>
              </a:rPr>
              <a:t>” es del mundo. </a:t>
            </a:r>
            <a:r>
              <a:rPr lang="es-CO" sz="2800" kern="0" dirty="0">
                <a:ln w="19050">
                  <a:solidFill>
                    <a:schemeClr val="bg1"/>
                  </a:solidFill>
                </a:ln>
                <a:solidFill>
                  <a:schemeClr val="bg1"/>
                </a:solidFill>
                <a:latin typeface="Arial Narrow" panose="020B0606020202030204" pitchFamily="34" charset="0"/>
              </a:rPr>
              <a:t>1 Juan 2:16.</a:t>
            </a:r>
          </a:p>
        </p:txBody>
      </p:sp>
      <p:sp>
        <p:nvSpPr>
          <p:cNvPr id="7" name="CuadroTexto 6"/>
          <p:cNvSpPr txBox="1"/>
          <p:nvPr/>
        </p:nvSpPr>
        <p:spPr>
          <a:xfrm>
            <a:off x="696067" y="3930831"/>
            <a:ext cx="7751865" cy="2677656"/>
          </a:xfrm>
          <a:prstGeom prst="rect">
            <a:avLst/>
          </a:prstGeom>
          <a:solidFill>
            <a:srgbClr val="FFFF99"/>
          </a:solidFill>
          <a:ln w="38100">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defRPr/>
            </a:pP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“Ayuno dos veces a la semana, doy diezmos de todo </a:t>
            </a:r>
          </a:p>
          <a:p>
            <a:pPr>
              <a:defRPr/>
            </a:pP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lo que gano”. </a:t>
            </a:r>
            <a:r>
              <a:rPr lang="es-CO" sz="2800" b="1" i="1" kern="0" spc="50" dirty="0">
                <a:ln w="317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Lucas 18:12;    </a:t>
            </a:r>
            <a:r>
              <a:rPr lang="es-CO" sz="2800" i="1" kern="0" spc="50" dirty="0">
                <a:ln w="19050"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“Echaron para las</a:t>
            </a:r>
          </a:p>
          <a:p>
            <a:pPr>
              <a:defRPr/>
            </a:pPr>
            <a:r>
              <a:rPr lang="es-CO" sz="2800" i="1" kern="0" spc="50" dirty="0">
                <a:ln w="19050"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 ofrendas de Dios de lo que les sobra”. </a:t>
            </a:r>
            <a:r>
              <a:rPr lang="es-CO" sz="2800" b="1" i="1" kern="0" spc="50" dirty="0">
                <a:ln w="317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Lucas 24:1; </a:t>
            </a:r>
          </a:p>
          <a:p>
            <a:pPr>
              <a:defRPr/>
            </a:pPr>
            <a:r>
              <a:rPr lang="es-CO" sz="2800" i="1" kern="0" spc="50" dirty="0">
                <a:ln w="19050" cmpd="sng">
                  <a:solidFill>
                    <a:srgbClr val="007A37"/>
                  </a:solidFill>
                  <a:prstDash val="solid"/>
                </a:ln>
                <a:solidFill>
                  <a:srgbClr val="007A37"/>
                </a:solidFill>
                <a:effectLst>
                  <a:glow>
                    <a:srgbClr val="4F81BD">
                      <a:alpha val="40000"/>
                    </a:srgbClr>
                  </a:glow>
                </a:effectLst>
                <a:latin typeface="Arial Narrow" panose="020B0606020202030204" pitchFamily="34" charset="0"/>
                <a:cs typeface="Aharoni" pitchFamily="2" charset="-79"/>
              </a:rPr>
              <a:t>“Si repartiese todos mis bienes para dar de comer a los pobres, y si entregase mi cuerpo para ser quemado, y no tengo amor, de nada me sirve</a:t>
            </a: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 </a:t>
            </a:r>
            <a:r>
              <a:rPr lang="es-CO" sz="2800" b="1" i="1" kern="0" spc="50" dirty="0">
                <a:ln w="317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1Corintios 13:3.</a:t>
            </a:r>
          </a:p>
        </p:txBody>
      </p:sp>
      <p:sp>
        <p:nvSpPr>
          <p:cNvPr id="8" name="CuadroTexto 7"/>
          <p:cNvSpPr txBox="1"/>
          <p:nvPr/>
        </p:nvSpPr>
        <p:spPr>
          <a:xfrm>
            <a:off x="2117499" y="4533994"/>
            <a:ext cx="4909003" cy="1384995"/>
          </a:xfrm>
          <a:prstGeom prst="rect">
            <a:avLst/>
          </a:prstGeom>
          <a:ln w="38100">
            <a:solidFill>
              <a:srgbClr val="9900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es-CO" sz="2800" i="1" kern="0" spc="50" dirty="0">
                <a:ln w="19050"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“Un corazón egoísta puede realizar actos de generosidad”. </a:t>
            </a:r>
          </a:p>
          <a:p>
            <a:pPr algn="ctr">
              <a:defRPr/>
            </a:pPr>
            <a:r>
              <a:rPr lang="es-CO" sz="2800" i="1" kern="0" spc="50" dirty="0">
                <a:ln w="19050" cmpd="sng">
                  <a:solidFill>
                    <a:schemeClr val="bg1"/>
                  </a:solidFill>
                  <a:prstDash val="solid"/>
                </a:ln>
                <a:solidFill>
                  <a:schemeClr val="bg1"/>
                </a:solidFill>
                <a:effectLst>
                  <a:glow>
                    <a:srgbClr val="4F81BD">
                      <a:alpha val="40000"/>
                    </a:srgbClr>
                  </a:glow>
                </a:effectLst>
                <a:latin typeface="Arial Narrow" panose="020B0606020202030204" pitchFamily="34" charset="0"/>
                <a:cs typeface="Aharoni" pitchFamily="2" charset="-79"/>
              </a:rPr>
              <a:t>El Camino a Cristo, 58.</a:t>
            </a:r>
          </a:p>
        </p:txBody>
      </p:sp>
      <p:sp>
        <p:nvSpPr>
          <p:cNvPr id="9" name="CuadroTexto 8"/>
          <p:cNvSpPr txBox="1"/>
          <p:nvPr/>
        </p:nvSpPr>
        <p:spPr>
          <a:xfrm>
            <a:off x="1758779" y="2856564"/>
            <a:ext cx="5626443" cy="954107"/>
          </a:xfrm>
          <a:prstGeom prst="rect">
            <a:avLst/>
          </a:prstGeom>
          <a:gradFill>
            <a:gsLst>
              <a:gs pos="0">
                <a:srgbClr val="EBBA71"/>
              </a:gs>
              <a:gs pos="100000">
                <a:srgbClr val="D79223"/>
              </a:gs>
            </a:gsLst>
          </a:gra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defRPr/>
            </a:pPr>
            <a:r>
              <a:rPr lang="es-CO" sz="2800" kern="0" spc="50" dirty="0">
                <a:ln w="19050" cmpd="sng">
                  <a:solidFill>
                    <a:srgbClr val="C00000"/>
                  </a:solidFill>
                  <a:prstDash val="solid"/>
                </a:ln>
                <a:solidFill>
                  <a:srgbClr val="C00000"/>
                </a:solidFill>
                <a:effectLst>
                  <a:glow>
                    <a:srgbClr val="4F81BD">
                      <a:alpha val="40000"/>
                    </a:srgbClr>
                  </a:glow>
                </a:effectLst>
                <a:latin typeface="Arial Narrow" panose="020B0606020202030204" pitchFamily="34" charset="0"/>
                <a:cs typeface="Aharoni" pitchFamily="2" charset="-79"/>
              </a:rPr>
              <a:t>Hay obras “</a:t>
            </a:r>
            <a:r>
              <a:rPr lang="es-CO" sz="2800" i="1" kern="0" spc="50" dirty="0">
                <a:ln w="19050" cmpd="sng">
                  <a:solidFill>
                    <a:srgbClr val="C00000"/>
                  </a:solidFill>
                  <a:prstDash val="solid"/>
                </a:ln>
                <a:solidFill>
                  <a:srgbClr val="C00000"/>
                </a:solidFill>
                <a:effectLst>
                  <a:glow>
                    <a:srgbClr val="4F81BD">
                      <a:alpha val="40000"/>
                    </a:srgbClr>
                  </a:glow>
                </a:effectLst>
                <a:latin typeface="Arial Narrow" panose="020B0606020202030204" pitchFamily="34" charset="0"/>
                <a:cs typeface="Aharoni" pitchFamily="2" charset="-79"/>
              </a:rPr>
              <a:t>buenas</a:t>
            </a:r>
            <a:r>
              <a:rPr lang="es-CO" sz="2800" kern="0" spc="50" dirty="0">
                <a:ln w="19050" cmpd="sng">
                  <a:solidFill>
                    <a:srgbClr val="C00000"/>
                  </a:solidFill>
                  <a:prstDash val="solid"/>
                </a:ln>
                <a:solidFill>
                  <a:srgbClr val="C00000"/>
                </a:solidFill>
                <a:effectLst>
                  <a:glow>
                    <a:srgbClr val="4F81BD">
                      <a:alpha val="40000"/>
                    </a:srgbClr>
                  </a:glow>
                </a:effectLst>
                <a:latin typeface="Arial Narrow" panose="020B0606020202030204" pitchFamily="34" charset="0"/>
                <a:cs typeface="Aharoni" pitchFamily="2" charset="-79"/>
              </a:rPr>
              <a:t>” que para Dios son pecaminosas. </a:t>
            </a:r>
            <a:r>
              <a:rPr lang="es-CO" sz="2800" kern="0" spc="50" dirty="0">
                <a:ln w="19050" cmpd="sng">
                  <a:solidFill>
                    <a:schemeClr val="bg1"/>
                  </a:solidFill>
                  <a:prstDash val="solid"/>
                </a:ln>
                <a:solidFill>
                  <a:schemeClr val="bg1"/>
                </a:solidFill>
                <a:effectLst>
                  <a:glow>
                    <a:srgbClr val="4F81BD">
                      <a:alpha val="40000"/>
                    </a:srgbClr>
                  </a:glow>
                </a:effectLst>
                <a:latin typeface="Arial Narrow" panose="020B0606020202030204" pitchFamily="34" charset="0"/>
                <a:cs typeface="Aharoni" pitchFamily="2" charset="-79"/>
              </a:rPr>
              <a:t>Nótense estos ejemplos:</a:t>
            </a:r>
          </a:p>
        </p:txBody>
      </p:sp>
    </p:spTree>
    <p:extLst>
      <p:ext uri="{BB962C8B-B14F-4D97-AF65-F5344CB8AC3E}">
        <p14:creationId xmlns:p14="http://schemas.microsoft.com/office/powerpoint/2010/main" val="32347137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1000">
              <a:srgbClr val="7030A0"/>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03752" y="295736"/>
            <a:ext cx="628813" cy="767687"/>
          </a:xfrm>
          <a:solidFill>
            <a:srgbClr val="92D05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s-ES" sz="1800" b="1" i="0" u="none" strike="noStrike" kern="0" cap="none" spc="0" normalizeH="0" baseline="0" noProof="0" dirty="0">
              <a:ln>
                <a:noFill/>
              </a:ln>
              <a:solidFill>
                <a:sysClr val="windowText" lastClr="000000"/>
              </a:solidFill>
              <a:effectLst/>
              <a:uLnTx/>
              <a:uFillTx/>
            </a:endParaRPr>
          </a:p>
        </p:txBody>
      </p:sp>
      <p:sp>
        <p:nvSpPr>
          <p:cNvPr id="5" name="Rectángulo 4"/>
          <p:cNvSpPr/>
          <p:nvPr/>
        </p:nvSpPr>
        <p:spPr>
          <a:xfrm>
            <a:off x="1525655" y="904866"/>
            <a:ext cx="6092691"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b="1" kern="0" dirty="0">
                <a:ln w="3175">
                  <a:solidFill>
                    <a:srgbClr val="0000FF"/>
                  </a:solidFill>
                </a:ln>
                <a:solidFill>
                  <a:srgbClr val="0000FF"/>
                </a:solidFill>
                <a:latin typeface="Arial Narrow" panose="020B0606020202030204" pitchFamily="34" charset="0"/>
              </a:rPr>
              <a:t>También hay obras </a:t>
            </a:r>
            <a:r>
              <a:rPr lang="es-CO" sz="2800" b="1" kern="0" noProof="0" dirty="0">
                <a:ln w="3175">
                  <a:solidFill>
                    <a:srgbClr val="0000FF"/>
                  </a:solidFill>
                </a:ln>
                <a:solidFill>
                  <a:srgbClr val="0000FF"/>
                </a:solidFill>
                <a:latin typeface="Arial Narrow" panose="020B0606020202030204" pitchFamily="34" charset="0"/>
              </a:rPr>
              <a:t>que pueden categorizarse como violaciones de La Santa Ley, pero no son contadas como pecado. </a:t>
            </a:r>
            <a:r>
              <a:rPr lang="es-CO" sz="2800" b="1" kern="0" noProof="0" dirty="0">
                <a:ln w="3175">
                  <a:solidFill>
                    <a:srgbClr val="007A37"/>
                  </a:solidFill>
                </a:ln>
                <a:solidFill>
                  <a:srgbClr val="007A37"/>
                </a:solidFill>
                <a:latin typeface="Arial Narrow" panose="020B0606020202030204" pitchFamily="34" charset="0"/>
              </a:rPr>
              <a:t>Nótense los siguientes ejemplos:</a:t>
            </a:r>
            <a:endParaRPr kumimoji="0" lang="es-CO" sz="3000" b="1" i="0" u="none" strike="noStrike" kern="0" cap="none" spc="0" normalizeH="0" baseline="0" noProof="0" dirty="0">
              <a:ln w="3175">
                <a:solidFill>
                  <a:srgbClr val="007A37"/>
                </a:solidFill>
              </a:ln>
              <a:solidFill>
                <a:srgbClr val="007A37"/>
              </a:solidFill>
              <a:effectLst/>
              <a:uLnTx/>
              <a:uFillTx/>
              <a:latin typeface="Arial Narrow" panose="020B0606020202030204" pitchFamily="34" charset="0"/>
            </a:endParaRPr>
          </a:p>
        </p:txBody>
      </p:sp>
      <p:sp>
        <p:nvSpPr>
          <p:cNvPr id="7" name="CuadroTexto 6"/>
          <p:cNvSpPr txBox="1"/>
          <p:nvPr/>
        </p:nvSpPr>
        <p:spPr>
          <a:xfrm>
            <a:off x="1388194" y="3327100"/>
            <a:ext cx="6367611" cy="1384995"/>
          </a:xfrm>
          <a:prstGeom prst="rect">
            <a:avLst/>
          </a:prstGeom>
          <a:solidFill>
            <a:sysClr val="window" lastClr="FFFFFF"/>
          </a:solidFill>
          <a:ln w="19050" cap="rnd" cmpd="sng" algn="ctr">
            <a:solidFill>
              <a:srgbClr val="E6C133"/>
            </a:solidFill>
            <a:prstDash val="solid"/>
          </a:ln>
          <a:effectLst/>
        </p:spPr>
        <p:txBody>
          <a:bodyPr wrap="square" rtlCol="0">
            <a:spAutoFit/>
          </a:bodyPr>
          <a:lstStyle/>
          <a:p>
            <a:pPr marL="457200" indent="-457200">
              <a:buFont typeface="Arial" panose="020B0604020202020204" pitchFamily="34" charset="0"/>
              <a:buChar char="•"/>
              <a:defRPr/>
            </a:pP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Cornelio adoró a Pedro. </a:t>
            </a:r>
            <a:r>
              <a:rPr lang="es-CO" sz="2800" i="1" kern="0" spc="50" dirty="0">
                <a:ln w="19050"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Hechos 10:25.</a:t>
            </a:r>
          </a:p>
          <a:p>
            <a:pPr marL="457200" indent="-457200">
              <a:buFont typeface="Arial" panose="020B0604020202020204" pitchFamily="34" charset="0"/>
              <a:buChar char="•"/>
              <a:defRPr/>
            </a:pP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Juan adora a un ángel. </a:t>
            </a:r>
            <a:r>
              <a:rPr lang="es-CO" sz="2800" i="1" kern="0" spc="50" dirty="0">
                <a:ln w="19050"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Apocalipsis 19:10.</a:t>
            </a:r>
          </a:p>
          <a:p>
            <a:pPr marL="457200" indent="-457200">
              <a:buFont typeface="Arial" panose="020B0604020202020204" pitchFamily="34" charset="0"/>
              <a:buChar char="•"/>
              <a:defRPr/>
            </a:pPr>
            <a:r>
              <a:rPr lang="es-CO" sz="2800" i="1" kern="0" spc="50" dirty="0" err="1">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Rahad</a:t>
            </a:r>
            <a:r>
              <a:rPr lang="es-CO" sz="2800" i="1" kern="0" spc="50" dirty="0">
                <a:ln w="19050" cmpd="sng">
                  <a:solidFill>
                    <a:prstClr val="black"/>
                  </a:solidFill>
                  <a:prstDash val="solid"/>
                </a:ln>
                <a:solidFill>
                  <a:prstClr val="black"/>
                </a:solidFill>
                <a:effectLst>
                  <a:glow>
                    <a:srgbClr val="4F81BD">
                      <a:alpha val="40000"/>
                    </a:srgbClr>
                  </a:glow>
                </a:effectLst>
                <a:latin typeface="Arial Narrow" panose="020B0606020202030204" pitchFamily="34" charset="0"/>
                <a:cs typeface="Aharoni" pitchFamily="2" charset="-79"/>
              </a:rPr>
              <a:t> dice una mentira. </a:t>
            </a:r>
            <a:r>
              <a:rPr lang="es-CO" sz="2800" i="1" kern="0" spc="50" dirty="0">
                <a:ln w="19050"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Josué 2:4,5.</a:t>
            </a:r>
            <a:endParaRPr lang="es-CO" sz="3600" kern="0" dirty="0">
              <a:ln w="19050" cmpd="sng">
                <a:solidFill>
                  <a:srgbClr val="FF0000"/>
                </a:solidFill>
                <a:prstDash val="solid"/>
              </a:ln>
              <a:solidFill>
                <a:srgbClr val="FF0000"/>
              </a:solidFill>
              <a:cs typeface="Vijaya" panose="020B0604020202020204" pitchFamily="34" charset="0"/>
            </a:endParaRPr>
          </a:p>
        </p:txBody>
      </p:sp>
      <p:sp>
        <p:nvSpPr>
          <p:cNvPr id="8" name="CuadroTexto 7"/>
          <p:cNvSpPr txBox="1"/>
          <p:nvPr/>
        </p:nvSpPr>
        <p:spPr>
          <a:xfrm>
            <a:off x="2028031" y="5085572"/>
            <a:ext cx="5087939" cy="1077218"/>
          </a:xfrm>
          <a:prstGeom prst="rect">
            <a:avLst/>
          </a:prstGeom>
          <a:solidFill>
            <a:sysClr val="window" lastClr="FFFFFF"/>
          </a:solidFill>
          <a:ln w="19050" cap="rnd" cmpd="sng" algn="ctr">
            <a:solidFill>
              <a:srgbClr val="E6C133"/>
            </a:solidFill>
            <a:prstDash val="solid"/>
          </a:ln>
          <a:effectLst/>
        </p:spPr>
        <p:txBody>
          <a:bodyPr wrap="square" rtlCol="0">
            <a:spAutoFit/>
          </a:bodyPr>
          <a:lstStyle/>
          <a:p>
            <a:pPr algn="ctr">
              <a:defRPr/>
            </a:pPr>
            <a:r>
              <a:rPr lang="es-CO" sz="3200" b="1" kern="0" spc="50" dirty="0">
                <a:ln w="3175"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Todo depende de quién nos controla: </a:t>
            </a:r>
            <a:r>
              <a:rPr lang="es-CO" sz="3200" b="1" kern="0" spc="50" dirty="0">
                <a:ln w="317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Jesús o Satanás.</a:t>
            </a:r>
            <a:endParaRPr lang="es-CO" sz="4000" b="1" kern="0" dirty="0">
              <a:ln w="3175" cmpd="sng">
                <a:solidFill>
                  <a:srgbClr val="FF0000"/>
                </a:solidFill>
                <a:prstDash val="solid"/>
              </a:ln>
              <a:solidFill>
                <a:srgbClr val="FF0000"/>
              </a:solidFill>
              <a:cs typeface="Vijaya" panose="020B0604020202020204" pitchFamily="34" charset="0"/>
            </a:endParaRPr>
          </a:p>
        </p:txBody>
      </p:sp>
    </p:spTree>
    <p:extLst>
      <p:ext uri="{BB962C8B-B14F-4D97-AF65-F5344CB8AC3E}">
        <p14:creationId xmlns:p14="http://schemas.microsoft.com/office/powerpoint/2010/main" val="25787692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1000">
              <a:schemeClr val="tx2">
                <a:lumMod val="10000"/>
              </a:schemeClr>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077" y="1897674"/>
            <a:ext cx="3810000" cy="2857500"/>
          </a:xfrm>
          <a:prstGeom prst="rect">
            <a:avLst/>
          </a:prstGeom>
        </p:spPr>
      </p:pic>
      <p:sp>
        <p:nvSpPr>
          <p:cNvPr id="3" name="Marcador de número de diapositiva 2"/>
          <p:cNvSpPr>
            <a:spLocks noGrp="1"/>
          </p:cNvSpPr>
          <p:nvPr>
            <p:ph type="sldNum" sz="quarter" idx="12"/>
          </p:nvPr>
        </p:nvSpPr>
        <p:spPr>
          <a:xfrm>
            <a:off x="8203752" y="295736"/>
            <a:ext cx="628813" cy="767687"/>
          </a:xfrm>
          <a:solidFill>
            <a:srgbClr val="92D05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s-ES" sz="1800" b="1" i="0" u="none" strike="noStrike" kern="0" cap="none" spc="0" normalizeH="0" baseline="0" noProof="0" dirty="0">
              <a:ln>
                <a:noFill/>
              </a:ln>
              <a:solidFill>
                <a:sysClr val="windowText" lastClr="000000"/>
              </a:solidFill>
              <a:effectLst/>
              <a:uLnTx/>
              <a:uFillTx/>
            </a:endParaRPr>
          </a:p>
        </p:txBody>
      </p:sp>
      <p:sp>
        <p:nvSpPr>
          <p:cNvPr id="9" name="Rectángulo 8"/>
          <p:cNvSpPr/>
          <p:nvPr/>
        </p:nvSpPr>
        <p:spPr>
          <a:xfrm>
            <a:off x="1303683" y="388034"/>
            <a:ext cx="6536633" cy="147732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s-CO" sz="3000" b="1" kern="0" dirty="0">
                <a:ln w="3175">
                  <a:solidFill>
                    <a:srgbClr val="FF0000"/>
                  </a:solidFill>
                </a:ln>
                <a:solidFill>
                  <a:srgbClr val="FF0000"/>
                </a:solidFill>
                <a:latin typeface="Arial Narrow" panose="020B0606020202030204" pitchFamily="34" charset="0"/>
              </a:rPr>
              <a:t>Jesús hizo posible que nosotros podamos vencer dependiendo de él, así como él venció dependiendo del Padre.</a:t>
            </a:r>
            <a:endParaRPr kumimoji="0" lang="es-CO" sz="30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ndParaRPr>
          </a:p>
        </p:txBody>
      </p:sp>
      <p:sp>
        <p:nvSpPr>
          <p:cNvPr id="6" name="CuadroTexto 5"/>
          <p:cNvSpPr txBox="1"/>
          <p:nvPr/>
        </p:nvSpPr>
        <p:spPr>
          <a:xfrm>
            <a:off x="936763" y="4569643"/>
            <a:ext cx="7270474" cy="1815882"/>
          </a:xfrm>
          <a:prstGeom prst="rect">
            <a:avLst/>
          </a:prstGeom>
          <a:solidFill>
            <a:sysClr val="window" lastClr="FFFFFF"/>
          </a:solidFill>
          <a:ln w="19050" cap="rnd" cmpd="sng" algn="ctr">
            <a:solidFill>
              <a:srgbClr val="E6C133"/>
            </a:solidFill>
            <a:prstDash val="solid"/>
          </a:ln>
          <a:effectLst/>
        </p:spPr>
        <p:txBody>
          <a:bodyPr wrap="square" rtlCol="0">
            <a:spAutoFit/>
          </a:bodyPr>
          <a:lstStyle/>
          <a:p>
            <a:pPr algn="ctr">
              <a:defRPr/>
            </a:pPr>
            <a:r>
              <a:rPr lang="es-CO" sz="2800" b="1" i="1" kern="0" spc="50" dirty="0">
                <a:ln w="3175"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“Bienaventurado el varón que soporta la tentación; porque cuando haya resistido la prueba, recibirá la corona de vida, que Dios ha prometido a los que le aman”. </a:t>
            </a:r>
            <a:r>
              <a:rPr lang="es-CO" sz="2800" b="1" kern="0" spc="50" dirty="0">
                <a:ln w="317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Santiago 1:12. </a:t>
            </a:r>
            <a:endParaRPr lang="es-CO" sz="3600" b="1" kern="0" dirty="0">
              <a:ln w="3175" cmpd="sng">
                <a:solidFill>
                  <a:srgbClr val="FF0000"/>
                </a:solidFill>
                <a:prstDash val="solid"/>
              </a:ln>
              <a:solidFill>
                <a:srgbClr val="FF0000"/>
              </a:solidFill>
              <a:cs typeface="Vijaya"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726" y="2288054"/>
            <a:ext cx="952633" cy="2076740"/>
          </a:xfrm>
          <a:prstGeom prst="rect">
            <a:avLst/>
          </a:prstGeom>
        </p:spPr>
      </p:pic>
    </p:spTree>
    <p:extLst>
      <p:ext uri="{BB962C8B-B14F-4D97-AF65-F5344CB8AC3E}">
        <p14:creationId xmlns:p14="http://schemas.microsoft.com/office/powerpoint/2010/main" val="432348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1000">
              <a:schemeClr val="tx2">
                <a:lumMod val="10000"/>
              </a:schemeClr>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678" y="3366050"/>
            <a:ext cx="3922644" cy="2941983"/>
          </a:xfrm>
          <a:prstGeom prst="rect">
            <a:avLst/>
          </a:prstGeom>
        </p:spPr>
      </p:pic>
      <p:sp>
        <p:nvSpPr>
          <p:cNvPr id="3" name="Marcador de número de diapositiva 2"/>
          <p:cNvSpPr>
            <a:spLocks noGrp="1"/>
          </p:cNvSpPr>
          <p:nvPr>
            <p:ph type="sldNum" sz="quarter" idx="12"/>
          </p:nvPr>
        </p:nvSpPr>
        <p:spPr>
          <a:xfrm>
            <a:off x="8203752" y="295736"/>
            <a:ext cx="628813" cy="767687"/>
          </a:xfrm>
          <a:solidFill>
            <a:srgbClr val="92D05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1"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s-ES" sz="1800" b="1" i="0" u="none" strike="noStrike" kern="0" cap="none" spc="0" normalizeH="0" baseline="0" noProof="0" dirty="0">
              <a:ln>
                <a:noFill/>
              </a:ln>
              <a:solidFill>
                <a:sysClr val="windowText" lastClr="000000"/>
              </a:solidFill>
              <a:effectLst/>
              <a:uLnTx/>
              <a:uFillTx/>
            </a:endParaRPr>
          </a:p>
        </p:txBody>
      </p:sp>
      <p:sp>
        <p:nvSpPr>
          <p:cNvPr id="6" name="CuadroTexto 5"/>
          <p:cNvSpPr txBox="1"/>
          <p:nvPr/>
        </p:nvSpPr>
        <p:spPr>
          <a:xfrm>
            <a:off x="1135546" y="1031312"/>
            <a:ext cx="6872909" cy="2062103"/>
          </a:xfrm>
          <a:prstGeom prst="rect">
            <a:avLst/>
          </a:prstGeom>
          <a:noFill/>
          <a:ln w="19050" cap="rnd" cmpd="sng" algn="ctr">
            <a:noFill/>
            <a:prstDash val="solid"/>
          </a:ln>
          <a:effectLst/>
        </p:spPr>
        <p:txBody>
          <a:bodyPr wrap="square" rtlCol="0">
            <a:spAutoFit/>
          </a:bodyPr>
          <a:lstStyle/>
          <a:p>
            <a:pPr algn="ctr">
              <a:defRPr/>
            </a:pPr>
            <a:r>
              <a:rPr lang="es-CO" sz="3200" b="1" i="1" kern="0" spc="50" dirty="0">
                <a:ln w="3175" cmpd="sng">
                  <a:solidFill>
                    <a:schemeClr val="tx1"/>
                  </a:solidFill>
                  <a:prstDash val="solid"/>
                </a:ln>
                <a:effectLst>
                  <a:glow>
                    <a:srgbClr val="4F81BD">
                      <a:alpha val="40000"/>
                    </a:srgbClr>
                  </a:glow>
                </a:effectLst>
                <a:latin typeface="Arial Narrow" panose="020B0606020202030204" pitchFamily="34" charset="0"/>
                <a:cs typeface="Aharoni" pitchFamily="2" charset="-79"/>
              </a:rPr>
              <a:t>“</a:t>
            </a:r>
            <a:r>
              <a:rPr lang="es-CO" sz="3200" b="1" i="1" kern="0" spc="50" dirty="0">
                <a:ln w="3175" cmpd="sng">
                  <a:solidFill>
                    <a:srgbClr val="FFFF00"/>
                  </a:solidFill>
                  <a:prstDash val="solid"/>
                </a:ln>
                <a:solidFill>
                  <a:srgbClr val="FFFF00"/>
                </a:solidFill>
                <a:effectLst>
                  <a:glow>
                    <a:srgbClr val="4F81BD">
                      <a:alpha val="40000"/>
                    </a:srgbClr>
                  </a:glow>
                </a:effectLst>
                <a:latin typeface="Arial Narrow" panose="020B0606020202030204" pitchFamily="34" charset="0"/>
                <a:cs typeface="Aharoni" pitchFamily="2" charset="-79"/>
              </a:rPr>
              <a:t>Al que venciere</a:t>
            </a:r>
            <a:r>
              <a:rPr lang="es-CO" sz="3200" b="1" i="1" kern="0" spc="50" dirty="0">
                <a:ln w="3175" cmpd="sng">
                  <a:solidFill>
                    <a:schemeClr val="tx1"/>
                  </a:solidFill>
                  <a:prstDash val="solid"/>
                </a:ln>
                <a:effectLst>
                  <a:glow>
                    <a:srgbClr val="4F81BD">
                      <a:alpha val="40000"/>
                    </a:srgbClr>
                  </a:glow>
                </a:effectLst>
                <a:latin typeface="Arial Narrow" panose="020B0606020202030204" pitchFamily="34" charset="0"/>
                <a:cs typeface="Aharoni" pitchFamily="2" charset="-79"/>
              </a:rPr>
              <a:t>, le daré que se siente conmigo en mi trono, </a:t>
            </a:r>
            <a:r>
              <a:rPr lang="es-CO" sz="3200" b="1" i="1" kern="0" spc="50" dirty="0">
                <a:ln w="3175" cmpd="sng">
                  <a:solidFill>
                    <a:srgbClr val="FFFF00"/>
                  </a:solidFill>
                  <a:prstDash val="solid"/>
                </a:ln>
                <a:solidFill>
                  <a:srgbClr val="FFFF00"/>
                </a:solidFill>
                <a:effectLst>
                  <a:glow>
                    <a:srgbClr val="4F81BD">
                      <a:alpha val="40000"/>
                    </a:srgbClr>
                  </a:glow>
                </a:effectLst>
                <a:latin typeface="Arial Narrow" panose="020B0606020202030204" pitchFamily="34" charset="0"/>
                <a:cs typeface="Aharoni" pitchFamily="2" charset="-79"/>
              </a:rPr>
              <a:t>así como yo he vencido</a:t>
            </a:r>
            <a:r>
              <a:rPr lang="es-CO" sz="3200" b="1" i="1" kern="0" spc="50" dirty="0">
                <a:ln w="3175" cmpd="sng">
                  <a:solidFill>
                    <a:schemeClr val="tx1"/>
                  </a:solidFill>
                  <a:prstDash val="solid"/>
                </a:ln>
                <a:effectLst>
                  <a:glow>
                    <a:srgbClr val="4F81BD">
                      <a:alpha val="40000"/>
                    </a:srgbClr>
                  </a:glow>
                </a:effectLst>
                <a:latin typeface="Arial Narrow" panose="020B0606020202030204" pitchFamily="34" charset="0"/>
                <a:cs typeface="Aharoni" pitchFamily="2" charset="-79"/>
              </a:rPr>
              <a:t>, y me he sentado con mi Padre en su trono”. </a:t>
            </a:r>
            <a:r>
              <a:rPr lang="es-CO" sz="3200" b="1" kern="0" spc="50" dirty="0">
                <a:ln w="3175" cmpd="sng">
                  <a:solidFill>
                    <a:srgbClr val="FFFF00"/>
                  </a:solidFill>
                  <a:prstDash val="solid"/>
                </a:ln>
                <a:solidFill>
                  <a:srgbClr val="FFFF00"/>
                </a:solidFill>
                <a:effectLst>
                  <a:glow>
                    <a:srgbClr val="4F81BD">
                      <a:alpha val="40000"/>
                    </a:srgbClr>
                  </a:glow>
                </a:effectLst>
                <a:latin typeface="Arial Narrow" panose="020B0606020202030204" pitchFamily="34" charset="0"/>
                <a:cs typeface="Aharoni" pitchFamily="2" charset="-79"/>
              </a:rPr>
              <a:t>Apocalipsis 3:21. </a:t>
            </a:r>
            <a:endParaRPr lang="es-CO" sz="4000" b="1" kern="0" dirty="0">
              <a:ln w="3175" cmpd="sng">
                <a:solidFill>
                  <a:srgbClr val="FFFF00"/>
                </a:solidFill>
                <a:prstDash val="solid"/>
              </a:ln>
              <a:solidFill>
                <a:srgbClr val="FFFF00"/>
              </a:solidFill>
              <a:cs typeface="Vijaya" panose="020B0604020202020204" pitchFamily="34" charset="0"/>
            </a:endParaRPr>
          </a:p>
        </p:txBody>
      </p:sp>
    </p:spTree>
    <p:extLst>
      <p:ext uri="{BB962C8B-B14F-4D97-AF65-F5344CB8AC3E}">
        <p14:creationId xmlns:p14="http://schemas.microsoft.com/office/powerpoint/2010/main" val="12473061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70000">
              <a:srgbClr val="BFD32D"/>
            </a:gs>
            <a:gs pos="88000">
              <a:srgbClr val="008E40"/>
            </a:gs>
            <a:gs pos="22000">
              <a:schemeClr val="bg1"/>
            </a:gs>
          </a:gsLst>
          <a:lin ang="5400000" scaled="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082" y="776239"/>
            <a:ext cx="5983829" cy="4484874"/>
          </a:xfrm>
          <a:prstGeom prst="rect">
            <a:avLst/>
          </a:prstGeom>
        </p:spPr>
      </p:pic>
      <p:sp>
        <p:nvSpPr>
          <p:cNvPr id="10" name="Rectángulo 9"/>
          <p:cNvSpPr/>
          <p:nvPr/>
        </p:nvSpPr>
        <p:spPr>
          <a:xfrm>
            <a:off x="2003282" y="472959"/>
            <a:ext cx="5137427"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CO" sz="2800" b="1" kern="0" dirty="0">
                <a:ln>
                  <a:solidFill>
                    <a:schemeClr val="bg1"/>
                  </a:solidFill>
                </a:ln>
                <a:solidFill>
                  <a:schemeClr val="bg1"/>
                </a:solidFill>
                <a:latin typeface="Arial Narrow" panose="020B0606020202030204" pitchFamily="34" charset="0"/>
              </a:rPr>
              <a:t>Si la naturaleza humana de Jesús es completa, ¿por qué es </a:t>
            </a:r>
            <a:r>
              <a:rPr lang="es-CO" sz="2800" b="1" kern="0" dirty="0">
                <a:ln>
                  <a:solidFill>
                    <a:srgbClr val="FF0000"/>
                  </a:solidFill>
                </a:ln>
                <a:solidFill>
                  <a:srgbClr val="FF0000"/>
                </a:solidFill>
                <a:latin typeface="Arial Narrow" panose="020B0606020202030204" pitchFamily="34" charset="0"/>
              </a:rPr>
              <a:t>semejante</a:t>
            </a:r>
            <a:r>
              <a:rPr lang="es-CO" sz="2800" b="1" kern="0" dirty="0">
                <a:ln>
                  <a:solidFill>
                    <a:schemeClr val="bg1"/>
                  </a:solidFill>
                </a:ln>
                <a:solidFill>
                  <a:schemeClr val="bg1"/>
                </a:solidFill>
                <a:latin typeface="Arial Narrow" panose="020B0606020202030204" pitchFamily="34" charset="0"/>
              </a:rPr>
              <a:t> y no </a:t>
            </a:r>
            <a:r>
              <a:rPr lang="es-CO" sz="2800" b="1" kern="0" dirty="0">
                <a:ln>
                  <a:solidFill>
                    <a:srgbClr val="FF0000"/>
                  </a:solidFill>
                </a:ln>
                <a:solidFill>
                  <a:srgbClr val="FF0000"/>
                </a:solidFill>
                <a:latin typeface="Arial Narrow" panose="020B0606020202030204" pitchFamily="34" charset="0"/>
              </a:rPr>
              <a:t>igual</a:t>
            </a:r>
            <a:r>
              <a:rPr lang="es-CO" sz="2800" b="1" kern="0" dirty="0">
                <a:ln>
                  <a:solidFill>
                    <a:schemeClr val="bg1"/>
                  </a:solidFill>
                </a:ln>
                <a:solidFill>
                  <a:schemeClr val="bg1"/>
                </a:solidFill>
                <a:latin typeface="Arial Narrow" panose="020B0606020202030204" pitchFamily="34" charset="0"/>
              </a:rPr>
              <a:t> a nosotros?</a:t>
            </a:r>
          </a:p>
        </p:txBody>
      </p:sp>
      <p:sp>
        <p:nvSpPr>
          <p:cNvPr id="6" name="Rectángulo 5"/>
          <p:cNvSpPr/>
          <p:nvPr/>
        </p:nvSpPr>
        <p:spPr>
          <a:xfrm>
            <a:off x="1580081" y="4598369"/>
            <a:ext cx="5983829" cy="1815882"/>
          </a:xfrm>
          <a:prstGeom prst="rect">
            <a:avLst/>
          </a:prstGeom>
          <a:solidFill>
            <a:sysClr val="window" lastClr="FFFFFF"/>
          </a:solidFill>
          <a:ln w="12700" cap="flat" cmpd="sng" algn="ctr">
            <a:solidFill>
              <a:srgbClr val="009DD9"/>
            </a:solidFill>
            <a:prstDash val="solid"/>
            <a:miter lim="800000"/>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3175">
                  <a:solidFill>
                    <a:srgbClr val="0000FF"/>
                  </a:solidFill>
                </a:ln>
                <a:solidFill>
                  <a:srgbClr val="0000FF"/>
                </a:solidFill>
                <a:effectLst>
                  <a:glow>
                    <a:prstClr val="black"/>
                  </a:glow>
                </a:effectLst>
                <a:uLnTx/>
                <a:uFillTx/>
                <a:latin typeface="Arial Narrow" panose="020B0606020202030204" pitchFamily="34" charset="0"/>
                <a:ea typeface="+mn-ea"/>
                <a:cs typeface="+mn-cs"/>
              </a:rPr>
              <a:t>Primero porque Jesús es Dios y nosotros no, y segundo porque en su naturaleza humana no tenía las mismas tendencias pecaminosas que nosotros tenemos.</a:t>
            </a:r>
          </a:p>
        </p:txBody>
      </p:sp>
    </p:spTree>
    <p:extLst>
      <p:ext uri="{BB962C8B-B14F-4D97-AF65-F5344CB8AC3E}">
        <p14:creationId xmlns:p14="http://schemas.microsoft.com/office/powerpoint/2010/main" val="8332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792370" y="2763761"/>
            <a:ext cx="4643784" cy="1384995"/>
          </a:xfrm>
          <a:prstGeom prst="rect">
            <a:avLst/>
          </a:prstGeom>
          <a:solidFill>
            <a:srgbClr val="002060"/>
          </a:solidFill>
          <a:ln w="9525" cap="rnd" cmpd="sng" algn="ctr">
            <a:solidFill>
              <a:srgbClr val="91BF77"/>
            </a:solidFill>
            <a:prstDash val="solid"/>
          </a:ln>
          <a:effectLst/>
        </p:spPr>
        <p:txBody>
          <a:bodyPr wrap="square">
            <a:spAutoFit/>
          </a:bodyPr>
          <a:lstStyle/>
          <a:p>
            <a:pPr lvl="0" algn="ctr" defTabSz="457200"/>
            <a:r>
              <a:rPr lang="es-CO" sz="2800" kern="0" dirty="0">
                <a:ln w="19050">
                  <a:solidFill>
                    <a:schemeClr val="accent3">
                      <a:lumMod val="20000"/>
                      <a:lumOff val="80000"/>
                    </a:schemeClr>
                  </a:solidFill>
                </a:ln>
                <a:solidFill>
                  <a:schemeClr val="accent3">
                    <a:lumMod val="40000"/>
                    <a:lumOff val="60000"/>
                  </a:schemeClr>
                </a:solidFill>
                <a:latin typeface="Arial Narrow" panose="020B0606020202030204" pitchFamily="34" charset="0"/>
              </a:rPr>
              <a:t>“…viene el príncipe de este mundo, y él nada tiene en mí”. </a:t>
            </a:r>
            <a:r>
              <a:rPr lang="es-CO" sz="2800" kern="0" dirty="0">
                <a:ln w="19050">
                  <a:solidFill>
                    <a:srgbClr val="FFFF00"/>
                  </a:solidFill>
                </a:ln>
                <a:solidFill>
                  <a:srgbClr val="FFFF00"/>
                </a:solidFill>
                <a:latin typeface="Arial Narrow" panose="020B0606020202030204" pitchFamily="34" charset="0"/>
              </a:rPr>
              <a:t>Juan 14:30. </a:t>
            </a:r>
            <a:endParaRPr kumimoji="0" lang="es-CO" sz="2800" i="0" u="none" strike="noStrike" kern="0" cap="none" spc="0" normalizeH="0" baseline="0" noProof="0" dirty="0">
              <a:ln w="19050">
                <a:solidFill>
                  <a:srgbClr val="FFFF00"/>
                </a:solidFill>
              </a:ln>
              <a:solidFill>
                <a:srgbClr val="FFFF00"/>
              </a:solidFill>
              <a:effectLst>
                <a:glow rad="76200">
                  <a:schemeClr val="tx1"/>
                </a:glow>
              </a:effectLst>
              <a:uLnTx/>
              <a:uFillTx/>
              <a:latin typeface="Arial Narrow" panose="020B0606020202030204" pitchFamily="34" charset="0"/>
            </a:endParaRPr>
          </a:p>
        </p:txBody>
      </p:sp>
      <p:sp>
        <p:nvSpPr>
          <p:cNvPr id="6" name="Rectángulo 5"/>
          <p:cNvSpPr/>
          <p:nvPr/>
        </p:nvSpPr>
        <p:spPr>
          <a:xfrm>
            <a:off x="792370" y="1554213"/>
            <a:ext cx="4643784" cy="954107"/>
          </a:xfrm>
          <a:prstGeom prst="rect">
            <a:avLst/>
          </a:prstGeom>
          <a:solidFill>
            <a:srgbClr val="003300"/>
          </a:solidFill>
          <a:ln w="9525" cap="rnd" cmpd="sng" algn="ctr">
            <a:solidFill>
              <a:schemeClr val="accent4">
                <a:lumMod val="60000"/>
                <a:lumOff val="40000"/>
              </a:schemeClr>
            </a:solidFill>
            <a:prstDash val="solid"/>
          </a:ln>
          <a:effectLst/>
        </p:spPr>
        <p:txBody>
          <a:bodyPr wrap="square">
            <a:spAutoFit/>
          </a:bodyPr>
          <a:lstStyle/>
          <a:p>
            <a:pPr lvl="0" algn="ctr" defTabSz="457200">
              <a:defRPr/>
            </a:pPr>
            <a:r>
              <a:rPr lang="es-CO" sz="2800" kern="0" dirty="0">
                <a:ln w="19050">
                  <a:solidFill>
                    <a:srgbClr val="9BFF9B"/>
                  </a:solidFill>
                </a:ln>
                <a:solidFill>
                  <a:srgbClr val="8FFF8F"/>
                </a:solidFill>
                <a:effectLst>
                  <a:glow>
                    <a:schemeClr val="tx1"/>
                  </a:glow>
                </a:effectLst>
                <a:latin typeface="Arial Narrow" panose="020B0606020202030204" pitchFamily="34" charset="0"/>
              </a:rPr>
              <a:t>“¿Quién de vosotros me redarguye de pecado?” </a:t>
            </a:r>
            <a:r>
              <a:rPr lang="es-CO" sz="2800" kern="0" dirty="0">
                <a:ln w="19050">
                  <a:solidFill>
                    <a:srgbClr val="FFFF00"/>
                  </a:solidFill>
                </a:ln>
                <a:solidFill>
                  <a:srgbClr val="FFFF00"/>
                </a:solidFill>
                <a:effectLst>
                  <a:glow>
                    <a:schemeClr val="tx1"/>
                  </a:glow>
                </a:effectLst>
                <a:latin typeface="Arial Narrow" panose="020B0606020202030204" pitchFamily="34" charset="0"/>
              </a:rPr>
              <a:t>Juan 8:46. </a:t>
            </a:r>
            <a:endParaRPr kumimoji="0" lang="es-CO" sz="2800" i="0" u="none" strike="noStrike" kern="0" cap="none" spc="0" normalizeH="0" baseline="0" noProof="0" dirty="0">
              <a:ln w="19050">
                <a:solidFill>
                  <a:srgbClr val="FFFF00"/>
                </a:solidFill>
              </a:ln>
              <a:solidFill>
                <a:srgbClr val="FFFF00"/>
              </a:solidFill>
              <a:effectLst>
                <a:glow>
                  <a:schemeClr val="tx1"/>
                </a:glow>
              </a:effectLst>
              <a:uLnTx/>
              <a:uFillTx/>
              <a:latin typeface="Arial Narrow" panose="020B0606020202030204" pitchFamily="34" charset="0"/>
            </a:endParaRPr>
          </a:p>
        </p:txBody>
      </p:sp>
      <p:sp>
        <p:nvSpPr>
          <p:cNvPr id="4" name="Rectángulo 3"/>
          <p:cNvSpPr/>
          <p:nvPr/>
        </p:nvSpPr>
        <p:spPr>
          <a:xfrm>
            <a:off x="792370" y="5263690"/>
            <a:ext cx="4643784" cy="954107"/>
          </a:xfrm>
          <a:prstGeom prst="rect">
            <a:avLst/>
          </a:prstGeom>
          <a:solidFill>
            <a:srgbClr val="FF0000"/>
          </a:solidFill>
          <a:ln>
            <a:solidFill>
              <a:srgbClr val="FFCCFF"/>
            </a:solidFill>
          </a:ln>
        </p:spPr>
        <p:txBody>
          <a:bodyPr wrap="square">
            <a:spAutoFit/>
          </a:bodyPr>
          <a:lstStyle/>
          <a:p>
            <a:pPr algn="ctr">
              <a:defRPr/>
            </a:pPr>
            <a:r>
              <a:rPr lang="es-CO" sz="2800" kern="0" dirty="0">
                <a:ln w="19050">
                  <a:solidFill>
                    <a:schemeClr val="bg1"/>
                  </a:solidFill>
                </a:ln>
                <a:solidFill>
                  <a:schemeClr val="bg1"/>
                </a:solidFill>
                <a:latin typeface="Arial Narrow" panose="020B0606020202030204" pitchFamily="34" charset="0"/>
              </a:rPr>
              <a:t>“…el Santo Ser que nacerá, será llamado Hijo de Dios”. </a:t>
            </a:r>
            <a:r>
              <a:rPr lang="es-CO" sz="2800" kern="0" dirty="0">
                <a:ln w="19050">
                  <a:solidFill>
                    <a:srgbClr val="FFFF00"/>
                  </a:solidFill>
                </a:ln>
                <a:solidFill>
                  <a:srgbClr val="FFFF00"/>
                </a:solidFill>
                <a:latin typeface="Arial Narrow" panose="020B0606020202030204" pitchFamily="34" charset="0"/>
              </a:rPr>
              <a:t>Lucas 1:35. </a:t>
            </a:r>
          </a:p>
        </p:txBody>
      </p:sp>
      <p:sp>
        <p:nvSpPr>
          <p:cNvPr id="5" name="Rectángulo 4"/>
          <p:cNvSpPr/>
          <p:nvPr/>
        </p:nvSpPr>
        <p:spPr>
          <a:xfrm>
            <a:off x="815009" y="590935"/>
            <a:ext cx="4598506"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Sólo Jesús pudo decir.</a:t>
            </a:r>
            <a:r>
              <a:rPr kumimoji="0" lang="es-CO"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 </a:t>
            </a:r>
          </a:p>
        </p:txBody>
      </p:sp>
      <p:sp>
        <p:nvSpPr>
          <p:cNvPr id="7" name="Rectángulo 6"/>
          <p:cNvSpPr/>
          <p:nvPr/>
        </p:nvSpPr>
        <p:spPr>
          <a:xfrm>
            <a:off x="815009" y="4409260"/>
            <a:ext cx="4598506"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Sólo de él</a:t>
            </a:r>
            <a:r>
              <a:rPr kumimoji="0" lang="es-CO" sz="3000" b="1" i="0" u="none" strike="noStrike" kern="0" cap="none" spc="0" normalizeH="0" noProof="0" dirty="0">
                <a:ln>
                  <a:solidFill>
                    <a:srgbClr val="FF0000"/>
                  </a:solidFill>
                </a:ln>
                <a:solidFill>
                  <a:srgbClr val="FF0000"/>
                </a:solidFill>
                <a:effectLst/>
                <a:uLnTx/>
                <a:uFillTx/>
                <a:latin typeface="Arial Narrow" panose="020B0606020202030204" pitchFamily="34" charset="0"/>
                <a:ea typeface="+mn-ea"/>
                <a:cs typeface="+mn-cs"/>
              </a:rPr>
              <a:t> se</a:t>
            </a: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 pudo decir.</a:t>
            </a:r>
            <a:r>
              <a:rPr kumimoji="0" lang="es-CO"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195546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700" y="4704820"/>
            <a:ext cx="2412600" cy="1809450"/>
          </a:xfrm>
          <a:prstGeom prst="rect">
            <a:avLst/>
          </a:prstGeom>
        </p:spPr>
      </p:pic>
      <p:sp>
        <p:nvSpPr>
          <p:cNvPr id="3" name="Rectángulo 2"/>
          <p:cNvSpPr/>
          <p:nvPr/>
        </p:nvSpPr>
        <p:spPr>
          <a:xfrm>
            <a:off x="1444832" y="2741190"/>
            <a:ext cx="6241774" cy="1815882"/>
          </a:xfrm>
          <a:prstGeom prst="rect">
            <a:avLst/>
          </a:prstGeom>
          <a:gradFill>
            <a:gsLst>
              <a:gs pos="31000">
                <a:srgbClr val="FFFF99"/>
              </a:gs>
              <a:gs pos="100000">
                <a:srgbClr val="FFFFFF"/>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lvl="0" algn="ctr">
              <a:defRPr/>
            </a:pPr>
            <a:r>
              <a:rPr kumimoji="0" lang="es-CO" sz="2800" b="1" i="0" u="none" strike="noStrike" kern="0" cap="none" spc="0" normalizeH="0" baseline="0" noProof="0" dirty="0">
                <a:ln w="3175">
                  <a:solidFill>
                    <a:srgbClr val="4C0000"/>
                  </a:solidFill>
                </a:ln>
                <a:solidFill>
                  <a:srgbClr val="420000"/>
                </a:solidFill>
                <a:effectLst/>
                <a:uLnTx/>
                <a:uFillTx/>
                <a:latin typeface="Arial Narrow" panose="020B0606020202030204" pitchFamily="34" charset="0"/>
              </a:rPr>
              <a:t>“</a:t>
            </a:r>
            <a:r>
              <a:rPr kumimoji="0" lang="es-CO" sz="2800" b="1" i="1" u="none" strike="noStrike" kern="0" cap="none" spc="0" normalizeH="0" baseline="0" noProof="0" dirty="0">
                <a:ln w="3175">
                  <a:solidFill>
                    <a:srgbClr val="0000FF"/>
                  </a:solidFill>
                </a:ln>
                <a:solidFill>
                  <a:srgbClr val="0000FF"/>
                </a:solidFill>
                <a:effectLst/>
                <a:uLnTx/>
                <a:uFillTx/>
                <a:latin typeface="Arial Narrow" panose="020B0606020202030204" pitchFamily="34" charset="0"/>
              </a:rPr>
              <a:t>Sin pecado</a:t>
            </a:r>
            <a:r>
              <a:rPr kumimoji="0" lang="es-CO" sz="2800" b="1" i="0" u="none" strike="noStrike" kern="0" cap="none" spc="0" normalizeH="0" baseline="0" noProof="0" dirty="0">
                <a:ln w="3175">
                  <a:solidFill>
                    <a:srgbClr val="4C0000"/>
                  </a:solidFill>
                </a:ln>
                <a:solidFill>
                  <a:srgbClr val="420000"/>
                </a:solidFill>
                <a:effectLst/>
                <a:uLnTx/>
                <a:uFillTx/>
                <a:latin typeface="Arial Narrow" panose="020B0606020202030204" pitchFamily="34" charset="0"/>
              </a:rPr>
              <a:t>”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rPr>
              <a:t>significa que Jesús no solamente no cedió a la tentación, </a:t>
            </a:r>
          </a:p>
          <a:p>
            <a:pPr lvl="0" algn="ctr">
              <a:defRPr/>
            </a:pPr>
            <a:r>
              <a:rPr kumimoji="0" lang="es-CO" sz="2800" b="1" i="0" u="none" strike="noStrike" kern="0" cap="none" spc="0" normalizeH="0" baseline="0" noProof="0" dirty="0">
                <a:ln w="3175">
                  <a:solidFill>
                    <a:schemeClr val="bg1"/>
                  </a:solidFill>
                </a:ln>
                <a:solidFill>
                  <a:schemeClr val="bg1"/>
                </a:solidFill>
                <a:effectLst/>
                <a:uLnTx/>
                <a:uFillTx/>
                <a:latin typeface="Arial Narrow" panose="020B0606020202030204" pitchFamily="34" charset="0"/>
              </a:rPr>
              <a:t>sino que tampoco nació con propensiones </a:t>
            </a:r>
            <a:r>
              <a:rPr lang="es-CO" sz="2800" b="1" kern="0" dirty="0">
                <a:ln w="3175">
                  <a:solidFill>
                    <a:schemeClr val="bg1"/>
                  </a:solidFill>
                </a:ln>
                <a:solidFill>
                  <a:schemeClr val="bg1"/>
                </a:solidFill>
                <a:latin typeface="Arial Narrow" panose="020B0606020202030204" pitchFamily="34" charset="0"/>
              </a:rPr>
              <a:t>inherentes al </a:t>
            </a:r>
            <a:r>
              <a:rPr kumimoji="0" lang="es-CO" sz="2800" b="1" i="0" u="none" strike="noStrike" kern="0" cap="none" spc="0" normalizeH="0" baseline="0" noProof="0" dirty="0">
                <a:ln w="3175">
                  <a:solidFill>
                    <a:schemeClr val="bg1"/>
                  </a:solidFill>
                </a:ln>
                <a:solidFill>
                  <a:schemeClr val="bg1"/>
                </a:solidFill>
                <a:effectLst/>
                <a:uLnTx/>
                <a:uFillTx/>
                <a:latin typeface="Arial Narrow" panose="020B0606020202030204" pitchFamily="34" charset="0"/>
              </a:rPr>
              <a:t>mal en su naturaleza.</a:t>
            </a:r>
          </a:p>
        </p:txBody>
      </p:sp>
      <p:sp>
        <p:nvSpPr>
          <p:cNvPr id="4" name="Rectángulo 3"/>
          <p:cNvSpPr/>
          <p:nvPr/>
        </p:nvSpPr>
        <p:spPr>
          <a:xfrm>
            <a:off x="1444831" y="346673"/>
            <a:ext cx="6241775" cy="2246769"/>
          </a:xfrm>
          <a:prstGeom prst="rect">
            <a:avLst/>
          </a:prstGeom>
          <a:gradFill rotWithShape="1">
            <a:gsLst>
              <a:gs pos="0">
                <a:srgbClr val="C5FFD8"/>
              </a:gs>
              <a:gs pos="100000">
                <a:srgbClr val="66FF99"/>
              </a:gs>
            </a:gsLst>
            <a:lin ang="5400000" scaled="0"/>
          </a:gradFill>
          <a:ln w="9525" cap="rnd" cmpd="sng" algn="ctr">
            <a:solidFill>
              <a:srgbClr val="94CE67"/>
            </a:solidFill>
            <a:prstDash val="solid"/>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3300"/>
                  </a:solidFill>
                </a:ln>
                <a:solidFill>
                  <a:srgbClr val="003300"/>
                </a:solidFill>
                <a:effectLst/>
                <a:uLnTx/>
                <a:uFillTx/>
                <a:latin typeface="Arial Narrow" panose="020B0606020202030204" pitchFamily="34" charset="0"/>
                <a:ea typeface="+mn-ea"/>
                <a:cs typeface="+mn-cs"/>
              </a:rPr>
              <a:t>“Porque no tenemos un sumo sacerdote que no pueda compadecerse de nuestras </a:t>
            </a:r>
            <a:r>
              <a:rPr kumimoji="0" lang="es-CO" sz="2800" b="0" u="none" strike="noStrike" kern="0" cap="none" spc="0" normalizeH="0" baseline="0" noProof="0" dirty="0">
                <a:ln w="19050">
                  <a:solidFill>
                    <a:srgbClr val="003300"/>
                  </a:solidFill>
                </a:ln>
                <a:solidFill>
                  <a:srgbClr val="003300"/>
                </a:solidFill>
                <a:effectLst/>
                <a:uLnTx/>
                <a:uFillTx/>
                <a:latin typeface="Arial Narrow" panose="020B0606020202030204" pitchFamily="34" charset="0"/>
                <a:ea typeface="+mn-ea"/>
                <a:cs typeface="+mn-cs"/>
              </a:rPr>
              <a:t>debilidades, </a:t>
            </a:r>
            <a:r>
              <a:rPr kumimoji="0" lang="es-CO" sz="2800" b="0" i="0" u="none" strike="noStrike" kern="0" cap="none" spc="0" normalizeH="0" baseline="0" noProof="0" dirty="0">
                <a:ln w="19050">
                  <a:solidFill>
                    <a:srgbClr val="003300"/>
                  </a:solidFill>
                </a:ln>
                <a:solidFill>
                  <a:srgbClr val="003300"/>
                </a:solidFill>
                <a:effectLst/>
                <a:uLnTx/>
                <a:uFillTx/>
                <a:latin typeface="Arial Narrow" panose="020B0606020202030204" pitchFamily="34" charset="0"/>
                <a:ea typeface="+mn-ea"/>
                <a:cs typeface="+mn-cs"/>
              </a:rPr>
              <a:t>sino uno que fue tentado en todo </a:t>
            </a:r>
            <a:r>
              <a:rPr kumimoji="0" lang="es-CO" sz="2800" b="1" i="1"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según</a:t>
            </a:r>
            <a:r>
              <a:rPr kumimoji="0" lang="es-CO" sz="2800" b="1"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 </a:t>
            </a:r>
            <a:r>
              <a:rPr kumimoji="0" lang="es-CO" sz="2800" b="1" i="1"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nuestra</a:t>
            </a:r>
            <a:r>
              <a:rPr kumimoji="0" lang="es-CO" sz="2800" b="1"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 </a:t>
            </a:r>
            <a:r>
              <a:rPr kumimoji="0" lang="es-CO" sz="2800" b="1" i="1"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semejanza</a:t>
            </a:r>
            <a:r>
              <a:rPr kumimoji="0" lang="es-CO" sz="2800" b="0" i="0" u="none" strike="noStrike" kern="0" cap="none" spc="0" normalizeH="0" baseline="0" noProof="0" dirty="0">
                <a:ln w="19050">
                  <a:solidFill>
                    <a:srgbClr val="003300"/>
                  </a:solidFill>
                </a:ln>
                <a:solidFill>
                  <a:srgbClr val="003300"/>
                </a:solidFill>
                <a:effectLst/>
                <a:uLnTx/>
                <a:uFillTx/>
                <a:latin typeface="Arial Narrow" panose="020B0606020202030204" pitchFamily="34" charset="0"/>
                <a:ea typeface="+mn-ea"/>
                <a:cs typeface="+mn-cs"/>
              </a:rPr>
              <a:t>, pero </a:t>
            </a:r>
            <a:r>
              <a:rPr kumimoji="0" lang="es-CO" sz="2800" b="1" i="1"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sin pecado</a:t>
            </a:r>
            <a:r>
              <a:rPr kumimoji="0" lang="es-CO" sz="2800" b="0" i="0" u="none" strike="noStrike" kern="0" cap="none" spc="0" normalizeH="0" baseline="0" noProof="0" dirty="0">
                <a:ln w="19050">
                  <a:solidFill>
                    <a:srgbClr val="003300"/>
                  </a:solidFill>
                </a:ln>
                <a:solidFill>
                  <a:srgbClr val="003300"/>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Hebreos 4:15. </a:t>
            </a:r>
            <a:endParaRPr kumimoji="0" lang="es-CO" sz="2800" b="0" i="0" u="none" strike="noStrike" kern="0" cap="none" spc="0" normalizeH="0" baseline="0" noProof="0" dirty="0">
              <a:ln w="19050">
                <a:solidFill>
                  <a:prstClr val="black"/>
                </a:solidFill>
              </a:ln>
              <a:solidFill>
                <a:prstClr val="black"/>
              </a:solidFill>
              <a:effectLst>
                <a:glow rad="76200">
                  <a:prstClr val="black"/>
                </a:glow>
              </a:effectLst>
              <a:uLnTx/>
              <a:uFillTx/>
              <a:latin typeface="Arial Narrow" panose="020B0606020202030204" pitchFamily="34" charset="0"/>
              <a:ea typeface="+mn-ea"/>
              <a:cs typeface="+mn-cs"/>
            </a:endParaRPr>
          </a:p>
        </p:txBody>
      </p:sp>
      <p:sp>
        <p:nvSpPr>
          <p:cNvPr id="5" name="Rectángulo 4"/>
          <p:cNvSpPr/>
          <p:nvPr/>
        </p:nvSpPr>
        <p:spPr>
          <a:xfrm>
            <a:off x="1444832" y="4698388"/>
            <a:ext cx="6241774" cy="1815882"/>
          </a:xfrm>
          <a:prstGeom prst="rect">
            <a:avLst/>
          </a:prstGeom>
          <a:gradFill>
            <a:gsLst>
              <a:gs pos="31000">
                <a:schemeClr val="bg2">
                  <a:lumMod val="20000"/>
                  <a:lumOff val="80000"/>
                </a:schemeClr>
              </a:gs>
              <a:gs pos="100000">
                <a:schemeClr val="tx1"/>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pPr lvl="0" algn="ctr">
              <a:defRPr/>
            </a:pPr>
            <a:r>
              <a:rPr kumimoji="0" lang="es-CO" sz="2800" i="0" u="none" strike="noStrike" kern="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rPr>
              <a:t>La Biblia dice: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rPr>
              <a:t>“</a:t>
            </a:r>
            <a:r>
              <a:rPr lang="es-CO" sz="2800" b="1" i="1" kern="0" dirty="0">
                <a:ln w="3175">
                  <a:solidFill>
                    <a:srgbClr val="FF0000"/>
                  </a:solidFill>
                </a:ln>
                <a:solidFill>
                  <a:srgbClr val="FF0000"/>
                </a:solidFill>
                <a:latin typeface="Arial Narrow" panose="020B0606020202030204" pitchFamily="34" charset="0"/>
              </a:rPr>
              <a:t>no hay pecado en él</a:t>
            </a:r>
            <a:r>
              <a:rPr lang="es-CO" sz="2800" b="1" kern="0" dirty="0">
                <a:ln w="3175">
                  <a:solidFill>
                    <a:srgbClr val="FF0000"/>
                  </a:solidFill>
                </a:ln>
                <a:solidFill>
                  <a:srgbClr val="FF0000"/>
                </a:solidFill>
                <a:latin typeface="Arial Narrow" panose="020B0606020202030204" pitchFamily="34" charset="0"/>
              </a:rPr>
              <a:t>” </a:t>
            </a:r>
            <a:r>
              <a:rPr lang="es-CO" sz="2800" kern="0" dirty="0">
                <a:ln w="19050">
                  <a:solidFill>
                    <a:schemeClr val="bg1"/>
                  </a:solidFill>
                </a:ln>
                <a:solidFill>
                  <a:schemeClr val="bg1"/>
                </a:solidFill>
                <a:latin typeface="Arial Narrow" panose="020B0606020202030204" pitchFamily="34" charset="0"/>
              </a:rPr>
              <a:t>(1Juan 3:5), </a:t>
            </a:r>
            <a:r>
              <a:rPr kumimoji="0" lang="es-CO" sz="280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rPr>
              <a:t>Significa que en Jesús no aplica</a:t>
            </a:r>
            <a:r>
              <a:rPr kumimoji="0" lang="es-CO" sz="2800" i="0" u="none" strike="noStrike" kern="0" cap="none" spc="0" normalizeH="0" noProof="0" dirty="0">
                <a:ln w="19050">
                  <a:solidFill>
                    <a:schemeClr val="bg1"/>
                  </a:solidFill>
                </a:ln>
                <a:solidFill>
                  <a:schemeClr val="bg1"/>
                </a:solidFill>
                <a:effectLst/>
                <a:uLnTx/>
                <a:uFillTx/>
                <a:latin typeface="Arial Narrow" panose="020B0606020202030204" pitchFamily="34" charset="0"/>
              </a:rPr>
              <a:t> </a:t>
            </a:r>
            <a:r>
              <a:rPr lang="es-CO" sz="2800" kern="0" dirty="0">
                <a:ln w="19050">
                  <a:solidFill>
                    <a:schemeClr val="bg1"/>
                  </a:solidFill>
                </a:ln>
                <a:solidFill>
                  <a:schemeClr val="bg1"/>
                </a:solidFill>
                <a:latin typeface="Arial Narrow" panose="020B0606020202030204" pitchFamily="34" charset="0"/>
              </a:rPr>
              <a:t>el Salmo 51:5. “</a:t>
            </a:r>
            <a:r>
              <a:rPr lang="es-CO" sz="2800" b="1" i="1" kern="0" dirty="0">
                <a:ln w="3175">
                  <a:solidFill>
                    <a:srgbClr val="FF0000"/>
                  </a:solidFill>
                </a:ln>
                <a:solidFill>
                  <a:srgbClr val="FF0000"/>
                </a:solidFill>
                <a:latin typeface="Arial Narrow" panose="020B0606020202030204" pitchFamily="34" charset="0"/>
              </a:rPr>
              <a:t>En maldad he sido formado, </a:t>
            </a:r>
          </a:p>
          <a:p>
            <a:pPr lvl="0" algn="ctr">
              <a:defRPr/>
            </a:pPr>
            <a:r>
              <a:rPr lang="es-CO" sz="2800" b="1" i="1" kern="0" dirty="0">
                <a:ln w="3175">
                  <a:solidFill>
                    <a:srgbClr val="FF0000"/>
                  </a:solidFill>
                </a:ln>
                <a:solidFill>
                  <a:srgbClr val="FF0000"/>
                </a:solidFill>
                <a:latin typeface="Arial Narrow" panose="020B0606020202030204" pitchFamily="34" charset="0"/>
              </a:rPr>
              <a:t>Y en pecado me concibió mi madre</a:t>
            </a:r>
            <a:r>
              <a:rPr lang="es-CO" sz="2800" kern="0" dirty="0">
                <a:ln w="19050">
                  <a:solidFill>
                    <a:schemeClr val="bg1"/>
                  </a:solidFill>
                </a:ln>
                <a:solidFill>
                  <a:schemeClr val="bg1"/>
                </a:solidFill>
                <a:latin typeface="Arial Narrow" panose="020B0606020202030204" pitchFamily="34" charset="0"/>
              </a:rPr>
              <a:t>”.  </a:t>
            </a:r>
            <a:endParaRPr kumimoji="0" lang="es-CO" sz="280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ndParaRPr>
          </a:p>
        </p:txBody>
      </p:sp>
    </p:spTree>
    <p:extLst>
      <p:ext uri="{BB962C8B-B14F-4D97-AF65-F5344CB8AC3E}">
        <p14:creationId xmlns:p14="http://schemas.microsoft.com/office/powerpoint/2010/main" val="1223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34000">
              <a:srgbClr val="FFFF00"/>
            </a:gs>
            <a:gs pos="65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614" y="3920155"/>
            <a:ext cx="2048256" cy="2267712"/>
          </a:xfrm>
          <a:prstGeom prst="rect">
            <a:avLst/>
          </a:prstGeom>
        </p:spPr>
      </p:pic>
      <p:sp>
        <p:nvSpPr>
          <p:cNvPr id="2" name="Rectángulo 1"/>
          <p:cNvSpPr/>
          <p:nvPr/>
        </p:nvSpPr>
        <p:spPr>
          <a:xfrm>
            <a:off x="985630" y="1571218"/>
            <a:ext cx="7172740" cy="4401205"/>
          </a:xfrm>
          <a:prstGeom prst="rect">
            <a:avLst/>
          </a:prstGeom>
          <a:gradFill>
            <a:gsLst>
              <a:gs pos="98000">
                <a:srgbClr val="FFFF66"/>
              </a:gs>
              <a:gs pos="17000">
                <a:srgbClr val="F0FCB2"/>
              </a:gs>
            </a:gsLst>
          </a:gradFill>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es-CO" altLang="es-CO" sz="2800" b="1" i="1" kern="0" dirty="0">
                <a:ln w="3175">
                  <a:solidFill>
                    <a:srgbClr val="FF0000"/>
                  </a:solidFill>
                </a:ln>
                <a:solidFill>
                  <a:srgbClr val="FF0000"/>
                </a:solidFill>
                <a:latin typeface="Arial Narrow" panose="020B0606020202030204" pitchFamily="34" charset="0"/>
                <a:cs typeface="Arial" panose="020B0604020202020204" pitchFamily="34" charset="0"/>
              </a:rPr>
              <a:t>Jesús</a:t>
            </a:r>
            <a:r>
              <a:rPr lang="es-CO" altLang="es-CO" sz="2800" b="1" i="1" kern="0" dirty="0">
                <a:ln w="3175">
                  <a:noFill/>
                </a:ln>
                <a:solidFill>
                  <a:sysClr val="windowText" lastClr="000000"/>
                </a:solidFill>
                <a:latin typeface="Arial Narrow" panose="020B0606020202030204" pitchFamily="34" charset="0"/>
                <a:cs typeface="Arial" panose="020B0604020202020204" pitchFamily="34" charset="0"/>
              </a:rPr>
              <a:t> “Oraba por sus discípulos y por sí mismo, identificándose así con nuestras necesidades, nuestras debilidades y nuestros fracasos, que son tan característicos de nuestra condición humana. Pedía con poder, </a:t>
            </a:r>
            <a:r>
              <a:rPr lang="es-CO" altLang="es-CO" sz="2800" b="1" i="1" kern="0" dirty="0">
                <a:ln w="3175">
                  <a:solidFill>
                    <a:srgbClr val="FF0000"/>
                  </a:solidFill>
                </a:ln>
                <a:solidFill>
                  <a:srgbClr val="FF0000"/>
                </a:solidFill>
                <a:latin typeface="Arial Narrow" panose="020B0606020202030204" pitchFamily="34" charset="0"/>
                <a:cs typeface="Arial" panose="020B0604020202020204" pitchFamily="34" charset="0"/>
              </a:rPr>
              <a:t>sin poseer las pasiones de nuestra naturaleza humana caída</a:t>
            </a:r>
            <a:r>
              <a:rPr lang="es-CO" altLang="es-CO" sz="2800" b="1" i="1" kern="0" dirty="0">
                <a:ln w="3175">
                  <a:noFill/>
                </a:ln>
                <a:solidFill>
                  <a:sysClr val="windowText" lastClr="000000"/>
                </a:solidFill>
                <a:latin typeface="Arial Narrow" panose="020B0606020202030204" pitchFamily="34" charset="0"/>
                <a:cs typeface="Arial" panose="020B0604020202020204" pitchFamily="34" charset="0"/>
              </a:rPr>
              <a:t>, pero provisto de debilidades similares, tentado en todo según nuestra semejanza. Jesús sufrió una agonía que requería ayuda y apoyo de su Padre”. </a:t>
            </a:r>
          </a:p>
          <a:p>
            <a:pPr lvl="0" algn="ctr" fontAlgn="base">
              <a:spcBef>
                <a:spcPct val="0"/>
              </a:spcBef>
              <a:spcAft>
                <a:spcPct val="0"/>
              </a:spcAft>
              <a:defRPr/>
            </a:pPr>
            <a:r>
              <a:rPr lang="es-CO" altLang="es-CO" sz="2800" b="1" kern="0" dirty="0">
                <a:ln w="19050">
                  <a:solidFill>
                    <a:srgbClr val="C00000"/>
                  </a:solidFill>
                </a:ln>
                <a:solidFill>
                  <a:srgbClr val="C00000"/>
                </a:solidFill>
                <a:latin typeface="Arial Narrow" panose="020B0606020202030204" pitchFamily="34" charset="0"/>
                <a:cs typeface="Arial" panose="020B0604020202020204" pitchFamily="34" charset="0"/>
              </a:rPr>
              <a:t>Testimonios, 2:451.</a:t>
            </a:r>
            <a:endParaRPr kumimoji="0" lang="es-CO" altLang="es-CO" sz="2800" b="1"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cs typeface="Arial" panose="020B0604020202020204" pitchFamily="34" charset="0"/>
            </a:endParaRPr>
          </a:p>
        </p:txBody>
      </p:sp>
      <p:sp>
        <p:nvSpPr>
          <p:cNvPr id="7" name="Rectángulo 6"/>
          <p:cNvSpPr/>
          <p:nvPr/>
        </p:nvSpPr>
        <p:spPr>
          <a:xfrm>
            <a:off x="2640021" y="525815"/>
            <a:ext cx="386395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CO" altLang="es-CO" sz="3200" b="1" kern="0" dirty="0">
                <a:ln w="19050">
                  <a:solidFill>
                    <a:srgbClr val="FF0000"/>
                  </a:solidFill>
                </a:ln>
                <a:solidFill>
                  <a:srgbClr val="FF0000"/>
                </a:solidFill>
                <a:latin typeface="Arial Narrow" panose="020B0606020202030204" pitchFamily="34" charset="0"/>
                <a:cs typeface="Arial" panose="020B0604020202020204" pitchFamily="34" charset="0"/>
              </a:rPr>
              <a:t>El Testimonio White.</a:t>
            </a:r>
            <a:endParaRPr kumimoji="0" lang="es-CO" altLang="es-CO" sz="32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cs typeface="Arial" panose="020B0604020202020204" pitchFamily="34" charset="0"/>
            </a:endParaRPr>
          </a:p>
        </p:txBody>
      </p:sp>
      <p:sp>
        <p:nvSpPr>
          <p:cNvPr id="8" name="Rectángulo 7"/>
          <p:cNvSpPr/>
          <p:nvPr/>
        </p:nvSpPr>
        <p:spPr>
          <a:xfrm>
            <a:off x="1448626" y="2002105"/>
            <a:ext cx="6246745" cy="3108543"/>
          </a:xfrm>
          <a:prstGeom prst="rect">
            <a:avLst/>
          </a:prstGeom>
          <a:solidFill>
            <a:schemeClr val="accent6">
              <a:lumMod val="60000"/>
              <a:lumOff val="40000"/>
            </a:schemeClr>
          </a:solidFill>
          <a:ln w="38100">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lvl="0" algn="ctr" fontAlgn="base">
              <a:spcBef>
                <a:spcPct val="0"/>
              </a:spcBef>
              <a:spcAft>
                <a:spcPct val="0"/>
              </a:spcAft>
              <a:defRPr/>
            </a:pPr>
            <a:r>
              <a:rPr lang="es-CO" altLang="es-CO" sz="2800" i="1" kern="0" dirty="0">
                <a:ln w="19050">
                  <a:solidFill>
                    <a:srgbClr val="01410C"/>
                  </a:solidFill>
                </a:ln>
                <a:solidFill>
                  <a:srgbClr val="01410C"/>
                </a:solidFill>
                <a:latin typeface="Arial Narrow" panose="020B0606020202030204" pitchFamily="34" charset="0"/>
                <a:cs typeface="Arial" panose="020B0604020202020204" pitchFamily="34" charset="0"/>
              </a:rPr>
              <a:t>“Nunca, de ninguna manera, deje la más leve impresión en las mentes humanas que en Cristo había una mancha de corrupción, o una inclinación hacia ella, o que Él se rindió a la corrupción. </a:t>
            </a:r>
            <a:r>
              <a:rPr lang="es-CO" altLang="es-CO" sz="2800" i="1" kern="0" dirty="0">
                <a:ln w="19050">
                  <a:solidFill>
                    <a:srgbClr val="0000FF"/>
                  </a:solidFill>
                </a:ln>
                <a:solidFill>
                  <a:srgbClr val="0000FF"/>
                </a:solidFill>
                <a:latin typeface="Arial Narrow" panose="020B0606020202030204" pitchFamily="34" charset="0"/>
                <a:cs typeface="Arial" panose="020B0604020202020204" pitchFamily="34" charset="0"/>
              </a:rPr>
              <a:t>Fue tentado en todo punto como el hombre es tentado, sin embargo, fue llamado </a:t>
            </a:r>
            <a:r>
              <a:rPr lang="es-CO" altLang="es-CO" sz="2800" b="1" i="1" kern="0" dirty="0">
                <a:ln w="3175">
                  <a:noFill/>
                </a:ln>
                <a:solidFill>
                  <a:srgbClr val="0000FF"/>
                </a:solidFill>
                <a:latin typeface="Arial Narrow" panose="020B0606020202030204" pitchFamily="34" charset="0"/>
                <a:cs typeface="Arial" panose="020B0604020202020204" pitchFamily="34" charset="0"/>
              </a:rPr>
              <a:t>‘</a:t>
            </a:r>
            <a:r>
              <a:rPr lang="es-CO" altLang="es-CO" sz="2800" b="1" i="1" kern="0" dirty="0">
                <a:ln w="3175">
                  <a:solidFill>
                    <a:srgbClr val="FF0000"/>
                  </a:solidFill>
                </a:ln>
                <a:solidFill>
                  <a:srgbClr val="FF0000"/>
                </a:solidFill>
                <a:latin typeface="Arial Narrow" panose="020B0606020202030204" pitchFamily="34" charset="0"/>
                <a:cs typeface="Arial" panose="020B0604020202020204" pitchFamily="34" charset="0"/>
              </a:rPr>
              <a:t>el Santo Ser</a:t>
            </a:r>
            <a:r>
              <a:rPr lang="es-CO" altLang="es-CO" sz="2800" b="1" i="1" kern="0" dirty="0">
                <a:ln w="3175">
                  <a:noFill/>
                </a:ln>
                <a:solidFill>
                  <a:srgbClr val="0000FF"/>
                </a:solidFill>
                <a:latin typeface="Arial Narrow" panose="020B0606020202030204" pitchFamily="34" charset="0"/>
                <a:cs typeface="Arial" panose="020B0604020202020204" pitchFamily="34" charset="0"/>
              </a:rPr>
              <a:t>’”.  </a:t>
            </a:r>
            <a:r>
              <a:rPr lang="es-CO" altLang="es-CO" sz="2800" kern="0" dirty="0">
                <a:ln w="19050">
                  <a:solidFill>
                    <a:srgbClr val="C00000"/>
                  </a:solidFill>
                </a:ln>
                <a:solidFill>
                  <a:srgbClr val="C00000"/>
                </a:solidFill>
                <a:latin typeface="Arial Narrow" panose="020B0606020202030204" pitchFamily="34" charset="0"/>
                <a:cs typeface="Arial" panose="020B0604020202020204" pitchFamily="34" charset="0"/>
              </a:rPr>
              <a:t>Lt8-1895.</a:t>
            </a:r>
            <a:endParaRPr kumimoji="0" lang="es-CO" altLang="es-CO" sz="2800"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cs typeface="Arial" panose="020B0604020202020204" pitchFamily="34" charset="0"/>
            </a:endParaRPr>
          </a:p>
        </p:txBody>
      </p:sp>
      <p:sp>
        <p:nvSpPr>
          <p:cNvPr id="6" name="Rectángulo 5"/>
          <p:cNvSpPr/>
          <p:nvPr/>
        </p:nvSpPr>
        <p:spPr>
          <a:xfrm>
            <a:off x="1951380" y="2767029"/>
            <a:ext cx="5241235" cy="1384995"/>
          </a:xfrm>
          <a:prstGeom prst="rect">
            <a:avLst/>
          </a:prstGeom>
          <a:solidFill>
            <a:srgbClr val="FFFF99"/>
          </a:solidFill>
          <a:ln w="38100">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CC"/>
                  </a:solidFill>
                </a:ln>
                <a:solidFill>
                  <a:srgbClr val="0000CC"/>
                </a:solidFill>
                <a:effectLst/>
                <a:uLnTx/>
                <a:uFillTx/>
                <a:latin typeface="Arial Narrow" panose="020B0606020202030204" pitchFamily="34" charset="0"/>
                <a:ea typeface="+mn-ea"/>
                <a:cs typeface="+mn-cs"/>
              </a:rPr>
              <a:t>“Él </a:t>
            </a:r>
            <a:r>
              <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mn-ea"/>
                <a:cs typeface="+mn-cs"/>
              </a:rPr>
              <a:t>nació sin pecado</a:t>
            </a:r>
            <a:r>
              <a:rPr kumimoji="0" lang="es-CO" sz="2800" b="0" i="0" u="none" strike="noStrike" kern="0" cap="none" spc="0" normalizeH="0" baseline="0" noProof="0" dirty="0">
                <a:ln w="19050">
                  <a:solidFill>
                    <a:srgbClr val="0000CC"/>
                  </a:solidFill>
                </a:ln>
                <a:solidFill>
                  <a:srgbClr val="0000CC"/>
                </a:solidFill>
                <a:effectLst/>
                <a:uLnTx/>
                <a:uFillTx/>
                <a:latin typeface="Arial Narrow" panose="020B0606020202030204" pitchFamily="34" charset="0"/>
                <a:ea typeface="+mn-ea"/>
                <a:cs typeface="+mn-cs"/>
              </a:rPr>
              <a:t>, pero vino al mundo de igual manera que la familia humana”.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Carta 97, 1898.</a:t>
            </a:r>
          </a:p>
        </p:txBody>
      </p:sp>
    </p:spTree>
    <p:extLst>
      <p:ext uri="{BB962C8B-B14F-4D97-AF65-F5344CB8AC3E}">
        <p14:creationId xmlns:p14="http://schemas.microsoft.com/office/powerpoint/2010/main" val="2665808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29" y="1390089"/>
            <a:ext cx="5724942" cy="4290839"/>
          </a:xfrm>
          <a:prstGeom prst="rect">
            <a:avLst/>
          </a:prstGeom>
        </p:spPr>
      </p:pic>
      <p:sp>
        <p:nvSpPr>
          <p:cNvPr id="7" name="Rectángulo 6"/>
          <p:cNvSpPr/>
          <p:nvPr/>
        </p:nvSpPr>
        <p:spPr>
          <a:xfrm>
            <a:off x="1577778" y="1901837"/>
            <a:ext cx="5988445" cy="492443"/>
          </a:xfrm>
          <a:prstGeom prst="rect">
            <a:avLst/>
          </a:prstGeom>
          <a:gradFill>
            <a:gsLst>
              <a:gs pos="0">
                <a:srgbClr val="C5FFD8"/>
              </a:gs>
              <a:gs pos="100000">
                <a:srgbClr val="66FF99"/>
              </a:gs>
            </a:gsLst>
          </a:gra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457200"/>
            <a:r>
              <a:rPr lang="es-CO" sz="2600" b="1" kern="0" dirty="0">
                <a:ln w="3175">
                  <a:solidFill>
                    <a:srgbClr val="003300"/>
                  </a:solidFill>
                </a:ln>
                <a:solidFill>
                  <a:srgbClr val="003300"/>
                </a:solidFill>
                <a:latin typeface="Arial Narrow" panose="020B0606020202030204" pitchFamily="34" charset="0"/>
              </a:rPr>
              <a:t>Respondamos esta pregunta con un ejemplo</a:t>
            </a:r>
            <a:endParaRPr kumimoji="0" lang="es-CO" sz="2600" b="1" i="0" u="none" strike="noStrike" kern="0" cap="none" spc="0" normalizeH="0" baseline="0" noProof="0" dirty="0">
              <a:ln w="3175">
                <a:solidFill>
                  <a:schemeClr val="bg1"/>
                </a:solidFill>
              </a:ln>
              <a:solidFill>
                <a:schemeClr val="bg1"/>
              </a:solidFill>
              <a:effectLst>
                <a:glow rad="76200">
                  <a:prstClr val="black"/>
                </a:glow>
              </a:effectLst>
              <a:uLnTx/>
              <a:uFillTx/>
              <a:latin typeface="Arial Narrow" panose="020B0606020202030204" pitchFamily="34" charset="0"/>
            </a:endParaRPr>
          </a:p>
        </p:txBody>
      </p:sp>
      <p:sp>
        <p:nvSpPr>
          <p:cNvPr id="4" name="Rectángulo 3"/>
          <p:cNvSpPr/>
          <p:nvPr/>
        </p:nvSpPr>
        <p:spPr>
          <a:xfrm>
            <a:off x="1709530" y="418072"/>
            <a:ext cx="5724941"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r>
              <a:rPr lang="es-CO" sz="2800" kern="0" dirty="0">
                <a:ln w="19050">
                  <a:solidFill>
                    <a:srgbClr val="FF0000"/>
                  </a:solidFill>
                </a:ln>
                <a:solidFill>
                  <a:srgbClr val="FF0000"/>
                </a:solidFill>
                <a:latin typeface="Arial Narrow" panose="020B0606020202030204" pitchFamily="34" charset="0"/>
              </a:rPr>
              <a:t>¿No tener tendencias al mal, implica tener ventajas en la lucha con la tentación?</a:t>
            </a:r>
          </a:p>
        </p:txBody>
      </p:sp>
      <p:sp>
        <p:nvSpPr>
          <p:cNvPr id="5" name="Rectángulo 4"/>
          <p:cNvSpPr/>
          <p:nvPr/>
        </p:nvSpPr>
        <p:spPr>
          <a:xfrm>
            <a:off x="402243" y="2792946"/>
            <a:ext cx="3296715" cy="2246769"/>
          </a:xfrm>
          <a:prstGeom prst="rect">
            <a:avLst/>
          </a:prstGeom>
          <a:gradFill>
            <a:gsLst>
              <a:gs pos="0">
                <a:srgbClr val="FCCEBC"/>
              </a:gs>
              <a:gs pos="100000">
                <a:schemeClr val="accent6">
                  <a:lumMod val="75000"/>
                </a:schemeClr>
              </a:gs>
            </a:gsLst>
          </a:gradFill>
          <a:ln/>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defRPr/>
            </a:pPr>
            <a:r>
              <a:rPr lang="es-CO" sz="2800" kern="0" dirty="0">
                <a:ln w="19050">
                  <a:solidFill>
                    <a:srgbClr val="C00000"/>
                  </a:solidFill>
                </a:ln>
                <a:solidFill>
                  <a:srgbClr val="FF0000"/>
                </a:solidFill>
                <a:latin typeface="Arial Narrow" panose="020B0606020202030204" pitchFamily="34" charset="0"/>
              </a:rPr>
              <a:t>Adán antes de la caída: </a:t>
            </a:r>
            <a:r>
              <a:rPr lang="es-CO" sz="2800" kern="0" dirty="0">
                <a:ln w="19050">
                  <a:solidFill>
                    <a:schemeClr val="bg1"/>
                  </a:solidFill>
                </a:ln>
                <a:solidFill>
                  <a:schemeClr val="bg1"/>
                </a:solidFill>
                <a:latin typeface="Arial Narrow" panose="020B0606020202030204" pitchFamily="34" charset="0"/>
              </a:rPr>
              <a:t>Naturaleza humana perfecta, sin tendencias al mal ni deterioro físico y mental. </a:t>
            </a:r>
          </a:p>
        </p:txBody>
      </p:sp>
      <p:sp>
        <p:nvSpPr>
          <p:cNvPr id="6" name="Rectángulo 5"/>
          <p:cNvSpPr/>
          <p:nvPr/>
        </p:nvSpPr>
        <p:spPr>
          <a:xfrm>
            <a:off x="5658808" y="2792945"/>
            <a:ext cx="3081602" cy="2246769"/>
          </a:xfrm>
          <a:prstGeom prst="rect">
            <a:avLst/>
          </a:prstGeom>
          <a:gradFill>
            <a:gsLst>
              <a:gs pos="0">
                <a:srgbClr val="F3B7CB"/>
              </a:gs>
              <a:gs pos="100000">
                <a:srgbClr val="DE366E"/>
              </a:gs>
            </a:gsLst>
          </a:gradFill>
          <a:ln/>
        </p:spPr>
        <p:style>
          <a:lnRef idx="1">
            <a:schemeClr val="accent5"/>
          </a:lnRef>
          <a:fillRef idx="2">
            <a:schemeClr val="accent5"/>
          </a:fillRef>
          <a:effectRef idx="1">
            <a:schemeClr val="accent5"/>
          </a:effectRef>
          <a:fontRef idx="minor">
            <a:schemeClr val="dk1"/>
          </a:fontRef>
        </p:style>
        <p:txBody>
          <a:bodyPr wrap="square">
            <a:spAutoFit/>
          </a:bodyPr>
          <a:lstStyle/>
          <a:p>
            <a:pPr algn="r" defTabSz="457200">
              <a:defRPr/>
            </a:pPr>
            <a:r>
              <a:rPr lang="es-CO" sz="2800" kern="0" dirty="0">
                <a:ln w="19050">
                  <a:solidFill>
                    <a:srgbClr val="C00000"/>
                  </a:solidFill>
                </a:ln>
                <a:solidFill>
                  <a:srgbClr val="FF0000"/>
                </a:solidFill>
                <a:effectLst>
                  <a:glow>
                    <a:schemeClr val="bg1"/>
                  </a:glow>
                </a:effectLst>
                <a:latin typeface="Arial Narrow" panose="020B0606020202030204" pitchFamily="34" charset="0"/>
              </a:rPr>
              <a:t>José, hijo de Jacob: </a:t>
            </a:r>
            <a:r>
              <a:rPr lang="es-CO" sz="2800" kern="0" dirty="0">
                <a:ln w="19050">
                  <a:solidFill>
                    <a:schemeClr val="bg1"/>
                  </a:solidFill>
                </a:ln>
                <a:solidFill>
                  <a:schemeClr val="bg1"/>
                </a:solidFill>
                <a:effectLst>
                  <a:glow>
                    <a:schemeClr val="bg1"/>
                  </a:glow>
                </a:effectLst>
                <a:latin typeface="Arial Narrow" panose="020B0606020202030204" pitchFamily="34" charset="0"/>
              </a:rPr>
              <a:t>Naturaleza humana caída, con tendencias al mal y deterioro físico y mental. </a:t>
            </a:r>
          </a:p>
        </p:txBody>
      </p:sp>
      <p:sp>
        <p:nvSpPr>
          <p:cNvPr id="8" name="Rectángulo 7"/>
          <p:cNvSpPr/>
          <p:nvPr/>
        </p:nvSpPr>
        <p:spPr>
          <a:xfrm>
            <a:off x="1681369" y="5683790"/>
            <a:ext cx="5781262" cy="892552"/>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457200"/>
            <a:r>
              <a:rPr lang="es-CO" sz="2600" b="1" kern="0" dirty="0">
                <a:ln w="3175">
                  <a:solidFill>
                    <a:srgbClr val="003300"/>
                  </a:solidFill>
                </a:ln>
                <a:solidFill>
                  <a:srgbClr val="003300"/>
                </a:solidFill>
                <a:latin typeface="Arial Narrow" panose="020B0606020202030204" pitchFamily="34" charset="0"/>
              </a:rPr>
              <a:t>Sin embargo, José venció y Adán fracasó.</a:t>
            </a:r>
          </a:p>
          <a:p>
            <a:pPr lvl="0" algn="ctr" defTabSz="457200"/>
            <a:r>
              <a:rPr lang="es-CO" sz="2600" b="1" kern="0" dirty="0">
                <a:ln w="3175">
                  <a:solidFill>
                    <a:srgbClr val="FF0000"/>
                  </a:solidFill>
                </a:ln>
                <a:solidFill>
                  <a:srgbClr val="FF0000"/>
                </a:solidFill>
                <a:effectLst>
                  <a:glow>
                    <a:prstClr val="black"/>
                  </a:glow>
                </a:effectLst>
                <a:latin typeface="Arial Narrow" panose="020B0606020202030204" pitchFamily="34" charset="0"/>
              </a:rPr>
              <a:t>¿Dónde estuvo la clave?</a:t>
            </a:r>
            <a:endParaRPr kumimoji="0" lang="es-CO" sz="2600" b="1" i="0" u="none" strike="noStrike" kern="0" cap="none" spc="0" normalizeH="0" baseline="0" noProof="0" dirty="0">
              <a:ln w="3175">
                <a:solidFill>
                  <a:srgbClr val="FF0000"/>
                </a:solidFill>
              </a:ln>
              <a:solidFill>
                <a:srgbClr val="FF0000"/>
              </a:solidFill>
              <a:effectLst>
                <a:glow>
                  <a:prstClr val="black"/>
                </a:glow>
              </a:effectLst>
              <a:uLnTx/>
              <a:uFillTx/>
              <a:latin typeface="Arial Narrow" panose="020B0606020202030204" pitchFamily="34" charset="0"/>
            </a:endParaRPr>
          </a:p>
        </p:txBody>
      </p:sp>
    </p:spTree>
    <p:extLst>
      <p:ext uri="{BB962C8B-B14F-4D97-AF65-F5344CB8AC3E}">
        <p14:creationId xmlns:p14="http://schemas.microsoft.com/office/powerpoint/2010/main" val="266326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0000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8" name="Rectangle 1"/>
          <p:cNvSpPr>
            <a:spLocks noChangeArrowheads="1"/>
          </p:cNvSpPr>
          <p:nvPr/>
        </p:nvSpPr>
        <p:spPr bwMode="auto">
          <a:xfrm>
            <a:off x="532213" y="3526888"/>
            <a:ext cx="4503611" cy="2677656"/>
          </a:xfrm>
          <a:prstGeom prst="rect">
            <a:avLst/>
          </a:prstGeom>
          <a:solidFill>
            <a:srgbClr val="FFFFB9"/>
          </a:solidFill>
          <a:ln w="38100" cap="flat" cmpd="sng" algn="ctr">
            <a:solidFill>
              <a:srgbClr val="00AC00"/>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lvl="0" algn="ctr">
              <a:defRPr/>
            </a:pPr>
            <a:r>
              <a:rPr lang="es-CO" sz="2800" b="1" i="1" kern="0" spc="50" dirty="0">
                <a:ln w="3175"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Jesús lo dijo: </a:t>
            </a:r>
            <a:r>
              <a:rPr lang="es-CO" sz="2800" b="1" i="1"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“Yo soy la vid, vosotros los pámpanos; el que </a:t>
            </a:r>
            <a:r>
              <a:rPr lang="es-CO" sz="2800" b="1" i="1" kern="0" spc="50" dirty="0">
                <a:ln w="3175"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permanece</a:t>
            </a:r>
            <a:r>
              <a:rPr lang="es-CO" sz="2800" b="1" i="1"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 en mí, y yo en él, éste lleva mucho fruto; porque </a:t>
            </a:r>
            <a:r>
              <a:rPr lang="es-CO" sz="2800" b="1" i="1" kern="0" spc="50" dirty="0">
                <a:ln w="3175"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separados</a:t>
            </a:r>
            <a:r>
              <a:rPr lang="es-CO" sz="2800" b="1" i="1" kern="0" spc="50" dirty="0">
                <a:ln w="3175" cmpd="sng">
                  <a:solidFill>
                    <a:srgbClr val="000066"/>
                  </a:solidFill>
                  <a:prstDash val="solid"/>
                </a:ln>
                <a:solidFill>
                  <a:srgbClr val="000066"/>
                </a:solidFill>
                <a:effectLst>
                  <a:glow>
                    <a:prstClr val="black"/>
                  </a:glow>
                </a:effectLst>
                <a:latin typeface="Arial Narrow" panose="020B0606020202030204" pitchFamily="34" charset="0"/>
                <a:cs typeface="Aharoni" pitchFamily="2" charset="-79"/>
              </a:rPr>
              <a:t> de mí nada podéis hacer”. </a:t>
            </a:r>
            <a:r>
              <a:rPr lang="es-CO" sz="2800" b="1" i="1" kern="0" spc="50" dirty="0">
                <a:ln w="3175"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Juan 15:5. </a:t>
            </a:r>
            <a:endParaRPr kumimoji="0" lang="es-ES" sz="2800" b="1" i="1" u="none" strike="noStrike" kern="0" cap="none" spc="50" normalizeH="0" baseline="0" noProof="0" dirty="0">
              <a:ln w="3175" cmpd="sng">
                <a:solidFill>
                  <a:srgbClr val="FF0000"/>
                </a:solidFill>
                <a:prstDash val="solid"/>
              </a:ln>
              <a:solidFill>
                <a:srgbClr val="FF0000"/>
              </a:solidFill>
              <a:effectLst>
                <a:glow rad="38100">
                  <a:srgbClr val="4F81BD">
                    <a:alpha val="40000"/>
                  </a:srgbClr>
                </a:glow>
              </a:effectLst>
              <a:uLnTx/>
              <a:uFillTx/>
              <a:latin typeface="Arial Narrow" panose="020B0606020202030204" pitchFamily="34" charset="0"/>
              <a:cs typeface="Aharoni" pitchFamily="2" charset="-79"/>
            </a:endParaRPr>
          </a:p>
        </p:txBody>
      </p:sp>
      <p:sp>
        <p:nvSpPr>
          <p:cNvPr id="5" name="Rectángulo 4"/>
          <p:cNvSpPr/>
          <p:nvPr/>
        </p:nvSpPr>
        <p:spPr>
          <a:xfrm>
            <a:off x="2358519" y="391379"/>
            <a:ext cx="4426962" cy="1077218"/>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rPr>
              <a:t>La clave estuvo en la conexión con Cristo.</a:t>
            </a:r>
          </a:p>
        </p:txBody>
      </p:sp>
      <p:sp>
        <p:nvSpPr>
          <p:cNvPr id="6" name="Rectangle 1"/>
          <p:cNvSpPr>
            <a:spLocks noChangeArrowheads="1"/>
          </p:cNvSpPr>
          <p:nvPr/>
        </p:nvSpPr>
        <p:spPr bwMode="auto">
          <a:xfrm>
            <a:off x="2322301" y="1618242"/>
            <a:ext cx="4499400" cy="1384995"/>
          </a:xfrm>
          <a:prstGeom prst="rect">
            <a:avLst/>
          </a:prstGeom>
          <a:solidFill>
            <a:srgbClr val="7DFFFF"/>
          </a:solidFill>
          <a:ln w="38100">
            <a:solidFill>
              <a:srgbClr val="2121FF"/>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1" u="none" strike="noStrike" kern="0" cap="none" spc="50" normalizeH="0" baseline="0" noProof="0" dirty="0">
                <a:ln w="9525" cmpd="sng">
                  <a:solidFill>
                    <a:srgbClr val="0909FF"/>
                  </a:solidFill>
                  <a:prstDash val="solid"/>
                </a:ln>
                <a:solidFill>
                  <a:srgbClr val="0909FF"/>
                </a:solidFill>
                <a:effectLst>
                  <a:glow>
                    <a:srgbClr val="4F81BD"/>
                  </a:glow>
                </a:effectLst>
                <a:uLnTx/>
                <a:uFillTx/>
                <a:latin typeface="Arial Narrow" panose="020B0606020202030204" pitchFamily="34" charset="0"/>
                <a:cs typeface="Aharoni" pitchFamily="2" charset="-79"/>
              </a:rPr>
              <a:t>José permaneció conectado, Adán se desconectó.</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b="1" i="1" kern="0" spc="50" dirty="0">
                <a:ln w="9525" cmpd="sng">
                  <a:solidFill>
                    <a:srgbClr val="000066"/>
                  </a:solidFill>
                  <a:prstDash val="solid"/>
                </a:ln>
                <a:solidFill>
                  <a:srgbClr val="002060"/>
                </a:solidFill>
                <a:effectLst>
                  <a:glow>
                    <a:schemeClr val="accent1"/>
                  </a:glow>
                </a:effectLst>
                <a:latin typeface="Arial Narrow" panose="020B0606020202030204" pitchFamily="34" charset="0"/>
                <a:cs typeface="Aharoni" pitchFamily="2" charset="-79"/>
              </a:rPr>
              <a:t>Es cuestión de decisión.</a:t>
            </a:r>
            <a:endParaRPr kumimoji="0" lang="es-CO" sz="1800" b="0" i="0" u="none" strike="noStrike" kern="0" cap="none" spc="0" normalizeH="0" baseline="0" noProof="0" dirty="0">
              <a:ln w="9525" cmpd="sng">
                <a:solidFill>
                  <a:srgbClr val="000066"/>
                </a:solidFill>
                <a:prstDash val="solid"/>
              </a:ln>
              <a:solidFill>
                <a:srgbClr val="002060"/>
              </a:solidFill>
              <a:effectLst>
                <a:glow>
                  <a:schemeClr val="accent1"/>
                </a:glow>
              </a:effectLst>
              <a:uLnTx/>
              <a:uFillTx/>
            </a:endParaRPr>
          </a:p>
        </p:txBody>
      </p:sp>
      <p:sp>
        <p:nvSpPr>
          <p:cNvPr id="2" name="Marcador de número de diapositiva 1"/>
          <p:cNvSpPr>
            <a:spLocks noGrp="1"/>
          </p:cNvSpPr>
          <p:nvPr>
            <p:ph type="sldNum" sz="quarter" idx="12"/>
          </p:nvPr>
        </p:nvSpPr>
        <p:spPr>
          <a:xfrm>
            <a:off x="8252790" y="6421049"/>
            <a:ext cx="584997" cy="2981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24AD4AD-750B-4B85-B2A8-923F94B1E467}" type="slidenum">
              <a:rPr kumimoji="0" lang="es-ES" altLang="es-CO" sz="1800" b="1" i="0" u="none" strike="noStrike" kern="0" cap="none" spc="0" normalizeH="0" baseline="0" noProof="0" smtClean="0">
                <a:ln>
                  <a:solidFill>
                    <a:srgbClr val="FFFF00"/>
                  </a:solidFill>
                </a:ln>
                <a:solidFill>
                  <a:srgbClr val="FFFF00"/>
                </a:solidFill>
                <a:effectLst/>
                <a:uLnTx/>
                <a:uFillTx/>
                <a:latin typeface="Calibri" panose="020F0502020204030204"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s-ES" altLang="es-CO" sz="1800" b="1" i="0" u="none" strike="noStrike" kern="0" cap="none" spc="0" normalizeH="0" baseline="0" noProof="0" dirty="0">
              <a:ln>
                <a:solidFill>
                  <a:srgbClr val="FFFF00"/>
                </a:solidFill>
              </a:ln>
              <a:solidFill>
                <a:srgbClr val="FFFF00"/>
              </a:solidFill>
              <a:effectLst/>
              <a:uLnTx/>
              <a:uFillTx/>
              <a:latin typeface="Calibri" panose="020F0502020204030204" pitchFamily="34" charset="0"/>
            </a:endParaRPr>
          </a:p>
        </p:txBody>
      </p:sp>
      <p:sp>
        <p:nvSpPr>
          <p:cNvPr id="7" name="Rectangle 1"/>
          <p:cNvSpPr>
            <a:spLocks noChangeArrowheads="1"/>
          </p:cNvSpPr>
          <p:nvPr/>
        </p:nvSpPr>
        <p:spPr bwMode="auto">
          <a:xfrm>
            <a:off x="5367117" y="3326301"/>
            <a:ext cx="3389240" cy="1384995"/>
          </a:xfrm>
          <a:prstGeom prst="rect">
            <a:avLst/>
          </a:prstGeom>
          <a:solidFill>
            <a:schemeClr val="tx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defRPr/>
            </a:pPr>
            <a:r>
              <a:rPr lang="es-CO" sz="2800" b="1" i="1" kern="0" spc="50" dirty="0">
                <a:ln w="952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“Todo aquel que </a:t>
            </a:r>
            <a:r>
              <a:rPr lang="es-CO" sz="2800" b="1" i="1" kern="0" spc="50" dirty="0">
                <a:ln w="9525"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permanece</a:t>
            </a:r>
            <a:r>
              <a:rPr lang="es-CO" sz="2800" b="1" i="1" kern="0" spc="50" dirty="0">
                <a:ln w="9525" cmpd="sng">
                  <a:solidFill>
                    <a:srgbClr val="FF0000"/>
                  </a:solidFill>
                  <a:prstDash val="solid"/>
                </a:ln>
                <a:solidFill>
                  <a:srgbClr val="FF0000"/>
                </a:solidFill>
                <a:effectLst>
                  <a:glow>
                    <a:srgbClr val="4F81BD">
                      <a:alpha val="40000"/>
                    </a:srgbClr>
                  </a:glow>
                </a:effectLst>
                <a:latin typeface="Arial Narrow" panose="020B0606020202030204" pitchFamily="34" charset="0"/>
                <a:cs typeface="Aharoni" pitchFamily="2" charset="-79"/>
              </a:rPr>
              <a:t> en él, no peca”. </a:t>
            </a:r>
            <a:r>
              <a:rPr lang="es-CO" sz="2800" b="1" i="1" kern="0" spc="50" dirty="0">
                <a:ln w="9525" cmpd="sng">
                  <a:solidFill>
                    <a:srgbClr val="0000FF"/>
                  </a:solidFill>
                  <a:prstDash val="solid"/>
                </a:ln>
                <a:solidFill>
                  <a:srgbClr val="0000FF"/>
                </a:solidFill>
                <a:effectLst>
                  <a:glow>
                    <a:srgbClr val="4F81BD">
                      <a:alpha val="40000"/>
                    </a:srgbClr>
                  </a:glow>
                </a:effectLst>
                <a:latin typeface="Arial Narrow" panose="020B0606020202030204" pitchFamily="34" charset="0"/>
                <a:cs typeface="Aharoni" pitchFamily="2" charset="-79"/>
              </a:rPr>
              <a:t>1Juan 3:6.</a:t>
            </a:r>
          </a:p>
        </p:txBody>
      </p:sp>
      <p:sp>
        <p:nvSpPr>
          <p:cNvPr id="9" name="Rectangle 1"/>
          <p:cNvSpPr>
            <a:spLocks noChangeArrowheads="1"/>
          </p:cNvSpPr>
          <p:nvPr/>
        </p:nvSpPr>
        <p:spPr bwMode="auto">
          <a:xfrm>
            <a:off x="5369246" y="4860941"/>
            <a:ext cx="3389240" cy="1384995"/>
          </a:xfrm>
          <a:prstGeom prst="rect">
            <a:avLst/>
          </a:prstGeom>
          <a:solidFill>
            <a:schemeClr val="tx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defRPr/>
            </a:pPr>
            <a:r>
              <a:rPr kumimoji="0" lang="es-CO" sz="2800" b="1" i="1" u="none" strike="noStrike" kern="0" cap="none" spc="50" normalizeH="0" baseline="0" noProof="0" dirty="0">
                <a:ln w="9525" cmpd="sng">
                  <a:solidFill>
                    <a:srgbClr val="000000"/>
                  </a:solidFill>
                  <a:prstDash val="solid"/>
                </a:ln>
                <a:solidFill>
                  <a:srgbClr val="000000"/>
                </a:solidFill>
                <a:effectLst>
                  <a:glow>
                    <a:srgbClr val="4F81BD">
                      <a:alpha val="40000"/>
                    </a:srgbClr>
                  </a:glow>
                </a:effectLst>
                <a:uLnTx/>
                <a:uFillTx/>
                <a:latin typeface="Arial Narrow" panose="020B0606020202030204" pitchFamily="34" charset="0"/>
                <a:cs typeface="Aharoni" pitchFamily="2" charset="-79"/>
              </a:rPr>
              <a:t>Si Adán hubiera permanecido en él, no hubiera pecado.</a:t>
            </a:r>
            <a:endParaRPr kumimoji="0" lang="es-CO" sz="2800" b="0" i="0" u="none" strike="noStrike" kern="0" cap="none" spc="50" normalizeH="0" baseline="0" noProof="0" dirty="0">
              <a:ln w="9525" cmpd="sng">
                <a:solidFill>
                  <a:srgbClr val="000000"/>
                </a:solidFill>
                <a:prstDash val="solid"/>
              </a:ln>
              <a:solidFill>
                <a:srgbClr val="000000"/>
              </a:solidFill>
              <a:effectLst>
                <a:glow>
                  <a:srgbClr val="4F81BD">
                    <a:alpha val="40000"/>
                  </a:srgbClr>
                </a:glow>
              </a:effectLst>
              <a:uLnTx/>
              <a:uFillTx/>
              <a:latin typeface="Arial Narrow" panose="020B0606020202030204" pitchFamily="34" charset="0"/>
              <a:cs typeface="Aharoni" pitchFamily="2" charset="-79"/>
            </a:endParaRPr>
          </a:p>
        </p:txBody>
      </p:sp>
      <p:sp>
        <p:nvSpPr>
          <p:cNvPr id="10" name="Rectángulo 9"/>
          <p:cNvSpPr/>
          <p:nvPr/>
        </p:nvSpPr>
        <p:spPr>
          <a:xfrm>
            <a:off x="265043" y="3159698"/>
            <a:ext cx="4929797" cy="3539430"/>
          </a:xfrm>
          <a:prstGeom prst="rect">
            <a:avLst/>
          </a:prstGeom>
          <a:solidFill>
            <a:srgbClr val="FFFF99"/>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defRPr/>
            </a:pPr>
            <a:r>
              <a:rPr lang="es-CO" sz="2800" kern="0" dirty="0">
                <a:ln w="19050">
                  <a:solidFill>
                    <a:srgbClr val="000000"/>
                  </a:solidFill>
                </a:ln>
                <a:solidFill>
                  <a:srgbClr val="000000"/>
                </a:solidFill>
                <a:latin typeface="Arial Narrow" panose="020B0606020202030204" pitchFamily="34" charset="0"/>
              </a:rPr>
              <a:t>“</a:t>
            </a:r>
            <a:r>
              <a:rPr lang="es-CO" sz="2800" kern="0" dirty="0">
                <a:ln w="19050">
                  <a:solidFill>
                    <a:srgbClr val="FF0000"/>
                  </a:solidFill>
                </a:ln>
                <a:solidFill>
                  <a:srgbClr val="FF0000"/>
                </a:solidFill>
                <a:latin typeface="Arial Narrow" panose="020B0606020202030204" pitchFamily="34" charset="0"/>
              </a:rPr>
              <a:t>La voluntad es el poder que gobierna en la naturaleza del hombre, </a:t>
            </a:r>
            <a:r>
              <a:rPr lang="es-CO" sz="2800" b="1" kern="0" dirty="0">
                <a:ln w="3175">
                  <a:solidFill>
                    <a:srgbClr val="FF0000"/>
                  </a:solidFill>
                </a:ln>
                <a:solidFill>
                  <a:srgbClr val="FF0000"/>
                </a:solidFill>
                <a:latin typeface="Arial Narrow" panose="020B0606020202030204" pitchFamily="34" charset="0"/>
              </a:rPr>
              <a:t>el poder de decisión o elección. </a:t>
            </a:r>
            <a:r>
              <a:rPr lang="es-CO" sz="2800" kern="0" dirty="0">
                <a:ln w="19050">
                  <a:solidFill>
                    <a:srgbClr val="0000FF"/>
                  </a:solidFill>
                </a:ln>
                <a:solidFill>
                  <a:srgbClr val="0000FF"/>
                </a:solidFill>
                <a:latin typeface="Arial Narrow" panose="020B0606020202030204" pitchFamily="34" charset="0"/>
              </a:rPr>
              <a:t>Todo ser humano que razone tiene la facultad de </a:t>
            </a:r>
            <a:r>
              <a:rPr lang="es-CO" sz="2800" b="1" kern="0" dirty="0">
                <a:ln w="3175">
                  <a:solidFill>
                    <a:srgbClr val="FF0000"/>
                  </a:solidFill>
                </a:ln>
                <a:solidFill>
                  <a:srgbClr val="FF0000"/>
                </a:solidFill>
                <a:latin typeface="Arial Narrow" panose="020B0606020202030204" pitchFamily="34" charset="0"/>
              </a:rPr>
              <a:t>escoger</a:t>
            </a:r>
            <a:r>
              <a:rPr lang="es-CO" sz="2800" kern="0" dirty="0">
                <a:ln w="19050">
                  <a:solidFill>
                    <a:srgbClr val="0000FF"/>
                  </a:solidFill>
                </a:ln>
                <a:solidFill>
                  <a:srgbClr val="0000FF"/>
                </a:solidFill>
                <a:latin typeface="Arial Narrow" panose="020B0606020202030204" pitchFamily="34" charset="0"/>
              </a:rPr>
              <a:t> lo recto. </a:t>
            </a:r>
            <a:r>
              <a:rPr lang="es-CO" sz="2800" kern="0" dirty="0">
                <a:ln w="19050">
                  <a:solidFill>
                    <a:srgbClr val="000000"/>
                  </a:solidFill>
                </a:ln>
                <a:solidFill>
                  <a:srgbClr val="000000"/>
                </a:solidFill>
                <a:latin typeface="Arial Narrow" panose="020B0606020202030204" pitchFamily="34" charset="0"/>
              </a:rPr>
              <a:t>En toda vicisitud de la vida la Palabra de Dios nos dice: ‘</a:t>
            </a:r>
            <a:r>
              <a:rPr lang="es-CO" sz="2800" b="1" kern="0" dirty="0">
                <a:ln w="3175">
                  <a:solidFill>
                    <a:srgbClr val="FF0000"/>
                  </a:solidFill>
                </a:ln>
                <a:solidFill>
                  <a:srgbClr val="FF0000"/>
                </a:solidFill>
                <a:latin typeface="Arial Narrow" panose="020B0606020202030204" pitchFamily="34" charset="0"/>
              </a:rPr>
              <a:t>Escogeos hoy a quién sirváis’</a:t>
            </a:r>
            <a:r>
              <a:rPr lang="es-CO" sz="2800" kern="0" dirty="0">
                <a:ln w="19050">
                  <a:solidFill>
                    <a:srgbClr val="000000"/>
                  </a:solidFill>
                </a:ln>
                <a:solidFill>
                  <a:srgbClr val="000000"/>
                </a:solidFill>
                <a:latin typeface="Arial Narrow" panose="020B0606020202030204" pitchFamily="34" charset="0"/>
              </a:rPr>
              <a:t>… </a:t>
            </a:r>
            <a:endParaRPr kumimoji="0" lang="es-CO" sz="28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ndParaRPr>
          </a:p>
        </p:txBody>
      </p:sp>
      <p:sp>
        <p:nvSpPr>
          <p:cNvPr id="3" name="Rectángulo 2"/>
          <p:cNvSpPr/>
          <p:nvPr/>
        </p:nvSpPr>
        <p:spPr>
          <a:xfrm>
            <a:off x="5293754" y="3166134"/>
            <a:ext cx="3589939" cy="3539430"/>
          </a:xfrm>
          <a:prstGeom prst="rect">
            <a:avLst/>
          </a:prstGeom>
          <a:solidFill>
            <a:srgbClr val="FFD757"/>
          </a:solidFill>
        </p:spPr>
        <p:txBody>
          <a:bodyPr wrap="square">
            <a:spAutoFit/>
          </a:bodyPr>
          <a:lstStyle/>
          <a:p>
            <a:r>
              <a:rPr lang="es-CO" sz="2800" kern="0" dirty="0">
                <a:ln w="19050">
                  <a:solidFill>
                    <a:srgbClr val="000000"/>
                  </a:solidFill>
                </a:ln>
                <a:solidFill>
                  <a:srgbClr val="000000"/>
                </a:solidFill>
                <a:latin typeface="Arial Narrow" panose="020B0606020202030204" pitchFamily="34" charset="0"/>
              </a:rPr>
              <a:t>“Todos pueden poner su voluntad de parte de la de Dios, </a:t>
            </a:r>
            <a:r>
              <a:rPr lang="es-CO" sz="2800" b="1" kern="0" dirty="0">
                <a:ln w="3175">
                  <a:solidFill>
                    <a:srgbClr val="FF0000"/>
                  </a:solidFill>
                </a:ln>
                <a:solidFill>
                  <a:srgbClr val="FF0000"/>
                </a:solidFill>
                <a:latin typeface="Arial Narrow" panose="020B0606020202030204" pitchFamily="34" charset="0"/>
              </a:rPr>
              <a:t>escoger</a:t>
            </a:r>
            <a:r>
              <a:rPr lang="es-CO" sz="2800" kern="0" dirty="0">
                <a:ln w="19050">
                  <a:solidFill>
                    <a:srgbClr val="000000"/>
                  </a:solidFill>
                </a:ln>
                <a:solidFill>
                  <a:srgbClr val="000000"/>
                </a:solidFill>
                <a:latin typeface="Arial Narrow" panose="020B0606020202030204" pitchFamily="34" charset="0"/>
              </a:rPr>
              <a:t> obedecerle y así, al relacionarse con los instrumentos divinos, mantenerse donde nada pueda forzarlos a realizar el mal</a:t>
            </a:r>
            <a:r>
              <a:rPr lang="es-CO" sz="2800" b="1" kern="0" dirty="0">
                <a:ln w="3175">
                  <a:solidFill>
                    <a:srgbClr val="000000"/>
                  </a:solidFill>
                </a:ln>
                <a:solidFill>
                  <a:srgbClr val="000000"/>
                </a:solidFill>
                <a:latin typeface="Arial Narrow" panose="020B0606020202030204" pitchFamily="34" charset="0"/>
              </a:rPr>
              <a:t>”. </a:t>
            </a:r>
            <a:r>
              <a:rPr lang="es-CO" sz="2800" b="1" kern="0" dirty="0" err="1">
                <a:ln w="3175">
                  <a:solidFill>
                    <a:srgbClr val="FF0000"/>
                  </a:solidFill>
                </a:ln>
                <a:solidFill>
                  <a:srgbClr val="FF0000"/>
                </a:solidFill>
                <a:latin typeface="Arial Narrow" panose="020B0606020202030204" pitchFamily="34" charset="0"/>
              </a:rPr>
              <a:t>Educ</a:t>
            </a:r>
            <a:r>
              <a:rPr lang="es-CO" sz="2800" b="1" kern="0" dirty="0">
                <a:ln w="3175">
                  <a:solidFill>
                    <a:srgbClr val="FF0000"/>
                  </a:solidFill>
                </a:ln>
                <a:solidFill>
                  <a:srgbClr val="FF0000"/>
                </a:solidFill>
                <a:latin typeface="Arial Narrow" panose="020B0606020202030204" pitchFamily="34" charset="0"/>
              </a:rPr>
              <a:t>. 261.</a:t>
            </a:r>
            <a:endParaRPr lang="es-CO" dirty="0"/>
          </a:p>
        </p:txBody>
      </p:sp>
    </p:spTree>
    <p:extLst>
      <p:ext uri="{BB962C8B-B14F-4D97-AF65-F5344CB8AC3E}">
        <p14:creationId xmlns:p14="http://schemas.microsoft.com/office/powerpoint/2010/main" val="25926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0E2JASqBaS2e6hdljli6Qb"/>
</p:tagLst>
</file>

<file path=ppt/tags/tag10.xml><?xml version="1.0" encoding="utf-8"?>
<p:tagLst xmlns:a="http://schemas.openxmlformats.org/drawingml/2006/main" xmlns:r="http://schemas.openxmlformats.org/officeDocument/2006/relationships" xmlns:p="http://schemas.openxmlformats.org/presentationml/2006/main">
  <p:tag name="DVSHAPEID" val="m4yfwJBsaU961QbtHJDAwP"/>
</p:tagLst>
</file>

<file path=ppt/tags/tag11.xml><?xml version="1.0" encoding="utf-8"?>
<p:tagLst xmlns:a="http://schemas.openxmlformats.org/drawingml/2006/main" xmlns:r="http://schemas.openxmlformats.org/officeDocument/2006/relationships" xmlns:p="http://schemas.openxmlformats.org/presentationml/2006/main">
  <p:tag name="DVSHAPEID" val="HnkGC8mF8389r36Hk4pJVT"/>
</p:tagLst>
</file>

<file path=ppt/tags/tag12.xml><?xml version="1.0" encoding="utf-8"?>
<p:tagLst xmlns:a="http://schemas.openxmlformats.org/drawingml/2006/main" xmlns:r="http://schemas.openxmlformats.org/officeDocument/2006/relationships" xmlns:p="http://schemas.openxmlformats.org/presentationml/2006/main">
  <p:tag name="DVSHAPEID" val="Dm95Q2heXOGxnaVP7t6uL5"/>
</p:tagLst>
</file>

<file path=ppt/tags/tag13.xml><?xml version="1.0" encoding="utf-8"?>
<p:tagLst xmlns:a="http://schemas.openxmlformats.org/drawingml/2006/main" xmlns:r="http://schemas.openxmlformats.org/officeDocument/2006/relationships" xmlns:p="http://schemas.openxmlformats.org/presentationml/2006/main">
  <p:tag name="DVSHAPEID" val="YSo7m0oyaMTNJYwwijoU6k"/>
</p:tagLst>
</file>

<file path=ppt/tags/tag14.xml><?xml version="1.0" encoding="utf-8"?>
<p:tagLst xmlns:a="http://schemas.openxmlformats.org/drawingml/2006/main" xmlns:r="http://schemas.openxmlformats.org/officeDocument/2006/relationships" xmlns:p="http://schemas.openxmlformats.org/presentationml/2006/main">
  <p:tag name="DVSHAPEID" val="tUGVLuXWDq7yohGIGhPoET"/>
</p:tagLst>
</file>

<file path=ppt/tags/tag15.xml><?xml version="1.0" encoding="utf-8"?>
<p:tagLst xmlns:a="http://schemas.openxmlformats.org/drawingml/2006/main" xmlns:r="http://schemas.openxmlformats.org/officeDocument/2006/relationships" xmlns:p="http://schemas.openxmlformats.org/presentationml/2006/main">
  <p:tag name="DVSHAPEID" val="DzqXjAbM5RYDpurqeUBe9t"/>
</p:tagLst>
</file>

<file path=ppt/tags/tag16.xml><?xml version="1.0" encoding="utf-8"?>
<p:tagLst xmlns:a="http://schemas.openxmlformats.org/drawingml/2006/main" xmlns:r="http://schemas.openxmlformats.org/officeDocument/2006/relationships" xmlns:p="http://schemas.openxmlformats.org/presentationml/2006/main">
  <p:tag name="DVSHAPEID" val="GbzfQzD74IFzh6vObmLQlg"/>
</p:tagLst>
</file>

<file path=ppt/tags/tag17.xml><?xml version="1.0" encoding="utf-8"?>
<p:tagLst xmlns:a="http://schemas.openxmlformats.org/drawingml/2006/main" xmlns:r="http://schemas.openxmlformats.org/officeDocument/2006/relationships" xmlns:p="http://schemas.openxmlformats.org/presentationml/2006/main">
  <p:tag name="DVSHAPEID" val="AKScgf2VNpJaTfn4KB9YNg"/>
</p:tagLst>
</file>

<file path=ppt/tags/tag18.xml><?xml version="1.0" encoding="utf-8"?>
<p:tagLst xmlns:a="http://schemas.openxmlformats.org/drawingml/2006/main" xmlns:r="http://schemas.openxmlformats.org/officeDocument/2006/relationships" xmlns:p="http://schemas.openxmlformats.org/presentationml/2006/main">
  <p:tag name="DVSHAPEID" val="YPclVpIetj8qAPnDio48Vg"/>
</p:tagLst>
</file>

<file path=ppt/tags/tag19.xml><?xml version="1.0" encoding="utf-8"?>
<p:tagLst xmlns:a="http://schemas.openxmlformats.org/drawingml/2006/main" xmlns:r="http://schemas.openxmlformats.org/officeDocument/2006/relationships" xmlns:p="http://schemas.openxmlformats.org/presentationml/2006/main">
  <p:tag name="DVSHAPEID" val="Q7cfr7B9HmskM2ZVjCcyWq"/>
</p:tagLst>
</file>

<file path=ppt/tags/tag2.xml><?xml version="1.0" encoding="utf-8"?>
<p:tagLst xmlns:a="http://schemas.openxmlformats.org/drawingml/2006/main" xmlns:r="http://schemas.openxmlformats.org/officeDocument/2006/relationships" xmlns:p="http://schemas.openxmlformats.org/presentationml/2006/main">
  <p:tag name="DVSHAPEID" val="OHb9YEY9CZPXHklkQbFMHK"/>
</p:tagLst>
</file>

<file path=ppt/tags/tag20.xml><?xml version="1.0" encoding="utf-8"?>
<p:tagLst xmlns:a="http://schemas.openxmlformats.org/drawingml/2006/main" xmlns:r="http://schemas.openxmlformats.org/officeDocument/2006/relationships" xmlns:p="http://schemas.openxmlformats.org/presentationml/2006/main">
  <p:tag name="DVSHAPEID" val="2tExG7jLUEkHY58GYBDkCL"/>
</p:tagLst>
</file>

<file path=ppt/tags/tag21.xml><?xml version="1.0" encoding="utf-8"?>
<p:tagLst xmlns:a="http://schemas.openxmlformats.org/drawingml/2006/main" xmlns:r="http://schemas.openxmlformats.org/officeDocument/2006/relationships" xmlns:p="http://schemas.openxmlformats.org/presentationml/2006/main">
  <p:tag name="DVSHAPEID" val="Xg3kEm4sVmjq5JAUquPWsO"/>
</p:tagLst>
</file>

<file path=ppt/tags/tag22.xml><?xml version="1.0" encoding="utf-8"?>
<p:tagLst xmlns:a="http://schemas.openxmlformats.org/drawingml/2006/main" xmlns:r="http://schemas.openxmlformats.org/officeDocument/2006/relationships" xmlns:p="http://schemas.openxmlformats.org/presentationml/2006/main">
  <p:tag name="DVSHAPEID" val="Z44TNCEAVCOgvoumsWGrIY"/>
</p:tagLst>
</file>

<file path=ppt/tags/tag23.xml><?xml version="1.0" encoding="utf-8"?>
<p:tagLst xmlns:a="http://schemas.openxmlformats.org/drawingml/2006/main" xmlns:r="http://schemas.openxmlformats.org/officeDocument/2006/relationships" xmlns:p="http://schemas.openxmlformats.org/presentationml/2006/main">
  <p:tag name="DVSHAPEID" val="oy0o64b8uFj9hYgKzsOkrG"/>
</p:tagLst>
</file>

<file path=ppt/tags/tag24.xml><?xml version="1.0" encoding="utf-8"?>
<p:tagLst xmlns:a="http://schemas.openxmlformats.org/drawingml/2006/main" xmlns:r="http://schemas.openxmlformats.org/officeDocument/2006/relationships" xmlns:p="http://schemas.openxmlformats.org/presentationml/2006/main">
  <p:tag name="DVSHAPEID" val="CPdcp41Sg051FvTowApM88"/>
</p:tagLst>
</file>

<file path=ppt/tags/tag25.xml><?xml version="1.0" encoding="utf-8"?>
<p:tagLst xmlns:a="http://schemas.openxmlformats.org/drawingml/2006/main" xmlns:r="http://schemas.openxmlformats.org/officeDocument/2006/relationships" xmlns:p="http://schemas.openxmlformats.org/presentationml/2006/main">
  <p:tag name="DVSHAPEID" val="Wm7v5IndDnwHWbbTE77Bpj"/>
</p:tagLst>
</file>

<file path=ppt/tags/tag26.xml><?xml version="1.0" encoding="utf-8"?>
<p:tagLst xmlns:a="http://schemas.openxmlformats.org/drawingml/2006/main" xmlns:r="http://schemas.openxmlformats.org/officeDocument/2006/relationships" xmlns:p="http://schemas.openxmlformats.org/presentationml/2006/main">
  <p:tag name="DVSHAPEID" val="3fjKRaVeVFytSQ4UYjv2nH"/>
</p:tagLst>
</file>

<file path=ppt/tags/tag27.xml><?xml version="1.0" encoding="utf-8"?>
<p:tagLst xmlns:a="http://schemas.openxmlformats.org/drawingml/2006/main" xmlns:r="http://schemas.openxmlformats.org/officeDocument/2006/relationships" xmlns:p="http://schemas.openxmlformats.org/presentationml/2006/main">
  <p:tag name="DVSHAPEID" val="uYzIdCViEwIDiRclQdipsQ"/>
</p:tagLst>
</file>

<file path=ppt/tags/tag28.xml><?xml version="1.0" encoding="utf-8"?>
<p:tagLst xmlns:a="http://schemas.openxmlformats.org/drawingml/2006/main" xmlns:r="http://schemas.openxmlformats.org/officeDocument/2006/relationships" xmlns:p="http://schemas.openxmlformats.org/presentationml/2006/main">
  <p:tag name="DVSHAPEID" val="8sikPJ8N6nWmLkb9WiiC02"/>
</p:tagLst>
</file>

<file path=ppt/tags/tag29.xml><?xml version="1.0" encoding="utf-8"?>
<p:tagLst xmlns:a="http://schemas.openxmlformats.org/drawingml/2006/main" xmlns:r="http://schemas.openxmlformats.org/officeDocument/2006/relationships" xmlns:p="http://schemas.openxmlformats.org/presentationml/2006/main">
  <p:tag name="DVSHAPEID" val="LfydHCshJYfEP7pTNc9Rqk"/>
</p:tagLst>
</file>

<file path=ppt/tags/tag3.xml><?xml version="1.0" encoding="utf-8"?>
<p:tagLst xmlns:a="http://schemas.openxmlformats.org/drawingml/2006/main" xmlns:r="http://schemas.openxmlformats.org/officeDocument/2006/relationships" xmlns:p="http://schemas.openxmlformats.org/presentationml/2006/main">
  <p:tag name="DVSHAPEID" val="i1RBrFN2xFSOPlyqTLC0g2"/>
</p:tagLst>
</file>

<file path=ppt/tags/tag30.xml><?xml version="1.0" encoding="utf-8"?>
<p:tagLst xmlns:a="http://schemas.openxmlformats.org/drawingml/2006/main" xmlns:r="http://schemas.openxmlformats.org/officeDocument/2006/relationships" xmlns:p="http://schemas.openxmlformats.org/presentationml/2006/main">
  <p:tag name="DVSHAPEID" val="HW6RaHgZ6PP6G3MB1wkODY"/>
</p:tagLst>
</file>

<file path=ppt/tags/tag31.xml><?xml version="1.0" encoding="utf-8"?>
<p:tagLst xmlns:a="http://schemas.openxmlformats.org/drawingml/2006/main" xmlns:r="http://schemas.openxmlformats.org/officeDocument/2006/relationships" xmlns:p="http://schemas.openxmlformats.org/presentationml/2006/main">
  <p:tag name="DVSHAPEID" val="76v3J3v6s9BryB7QsL1KRp"/>
</p:tagLst>
</file>

<file path=ppt/tags/tag32.xml><?xml version="1.0" encoding="utf-8"?>
<p:tagLst xmlns:a="http://schemas.openxmlformats.org/drawingml/2006/main" xmlns:r="http://schemas.openxmlformats.org/officeDocument/2006/relationships" xmlns:p="http://schemas.openxmlformats.org/presentationml/2006/main">
  <p:tag name="DVSHAPEID" val="OIqm6baDwBGJPZl6Ycu0nG"/>
</p:tagLst>
</file>

<file path=ppt/tags/tag33.xml><?xml version="1.0" encoding="utf-8"?>
<p:tagLst xmlns:a="http://schemas.openxmlformats.org/drawingml/2006/main" xmlns:r="http://schemas.openxmlformats.org/officeDocument/2006/relationships" xmlns:p="http://schemas.openxmlformats.org/presentationml/2006/main">
  <p:tag name="DVSHAPEID" val="ufuaub3zNT6IiNDnXjWPD0"/>
</p:tagLst>
</file>

<file path=ppt/tags/tag34.xml><?xml version="1.0" encoding="utf-8"?>
<p:tagLst xmlns:a="http://schemas.openxmlformats.org/drawingml/2006/main" xmlns:r="http://schemas.openxmlformats.org/officeDocument/2006/relationships" xmlns:p="http://schemas.openxmlformats.org/presentationml/2006/main">
  <p:tag name="DVSHAPEID" val="KPM7umMOfQ27dbRWHYzWOM"/>
</p:tagLst>
</file>

<file path=ppt/tags/tag35.xml><?xml version="1.0" encoding="utf-8"?>
<p:tagLst xmlns:a="http://schemas.openxmlformats.org/drawingml/2006/main" xmlns:r="http://schemas.openxmlformats.org/officeDocument/2006/relationships" xmlns:p="http://schemas.openxmlformats.org/presentationml/2006/main">
  <p:tag name="DVSHAPEID" val="C7GytBfb4x3uuFnnGHMYDg"/>
</p:tagLst>
</file>

<file path=ppt/tags/tag36.xml><?xml version="1.0" encoding="utf-8"?>
<p:tagLst xmlns:a="http://schemas.openxmlformats.org/drawingml/2006/main" xmlns:r="http://schemas.openxmlformats.org/officeDocument/2006/relationships" xmlns:p="http://schemas.openxmlformats.org/presentationml/2006/main">
  <p:tag name="DVSHAPEID" val="Fbzrv0CXfGcYcFrWSby4Mu"/>
</p:tagLst>
</file>

<file path=ppt/tags/tag37.xml><?xml version="1.0" encoding="utf-8"?>
<p:tagLst xmlns:a="http://schemas.openxmlformats.org/drawingml/2006/main" xmlns:r="http://schemas.openxmlformats.org/officeDocument/2006/relationships" xmlns:p="http://schemas.openxmlformats.org/presentationml/2006/main">
  <p:tag name="DVSHAPEID" val="4JGbykiSaP8lrvZ15ey7hn"/>
</p:tagLst>
</file>

<file path=ppt/tags/tag38.xml><?xml version="1.0" encoding="utf-8"?>
<p:tagLst xmlns:a="http://schemas.openxmlformats.org/drawingml/2006/main" xmlns:r="http://schemas.openxmlformats.org/officeDocument/2006/relationships" xmlns:p="http://schemas.openxmlformats.org/presentationml/2006/main">
  <p:tag name="DVSHAPEID" val="iwsIVKOAqzub7QLksiFnwm"/>
</p:tagLst>
</file>

<file path=ppt/tags/tag39.xml><?xml version="1.0" encoding="utf-8"?>
<p:tagLst xmlns:a="http://schemas.openxmlformats.org/drawingml/2006/main" xmlns:r="http://schemas.openxmlformats.org/officeDocument/2006/relationships" xmlns:p="http://schemas.openxmlformats.org/presentationml/2006/main">
  <p:tag name="DVSHAPEID" val="PReVXR6kwFcGqaIPox3zpz"/>
</p:tagLst>
</file>

<file path=ppt/tags/tag4.xml><?xml version="1.0" encoding="utf-8"?>
<p:tagLst xmlns:a="http://schemas.openxmlformats.org/drawingml/2006/main" xmlns:r="http://schemas.openxmlformats.org/officeDocument/2006/relationships" xmlns:p="http://schemas.openxmlformats.org/presentationml/2006/main">
  <p:tag name="DVSHAPEID" val="p8AT0Zv6q3u4o9indjmzs9"/>
</p:tagLst>
</file>

<file path=ppt/tags/tag40.xml><?xml version="1.0" encoding="utf-8"?>
<p:tagLst xmlns:a="http://schemas.openxmlformats.org/drawingml/2006/main" xmlns:r="http://schemas.openxmlformats.org/officeDocument/2006/relationships" xmlns:p="http://schemas.openxmlformats.org/presentationml/2006/main">
  <p:tag name="DVSHAPEID" val="Rgo8gKLgrUQVHBuZNWu63O"/>
</p:tagLst>
</file>

<file path=ppt/tags/tag41.xml><?xml version="1.0" encoding="utf-8"?>
<p:tagLst xmlns:a="http://schemas.openxmlformats.org/drawingml/2006/main" xmlns:r="http://schemas.openxmlformats.org/officeDocument/2006/relationships" xmlns:p="http://schemas.openxmlformats.org/presentationml/2006/main">
  <p:tag name="DVSHAPEID" val="YqqABCT7kWXfZYxOBlyfdi"/>
</p:tagLst>
</file>

<file path=ppt/tags/tag42.xml><?xml version="1.0" encoding="utf-8"?>
<p:tagLst xmlns:a="http://schemas.openxmlformats.org/drawingml/2006/main" xmlns:r="http://schemas.openxmlformats.org/officeDocument/2006/relationships" xmlns:p="http://schemas.openxmlformats.org/presentationml/2006/main">
  <p:tag name="DVSHAPEID" val="Qut6loJ65iw2hYIF99mjzU"/>
</p:tagLst>
</file>

<file path=ppt/tags/tag43.xml><?xml version="1.0" encoding="utf-8"?>
<p:tagLst xmlns:a="http://schemas.openxmlformats.org/drawingml/2006/main" xmlns:r="http://schemas.openxmlformats.org/officeDocument/2006/relationships" xmlns:p="http://schemas.openxmlformats.org/presentationml/2006/main">
  <p:tag name="DVSHAPEID" val="XrCvsYl8yNBGAV6uhvneRE"/>
</p:tagLst>
</file>

<file path=ppt/tags/tag44.xml><?xml version="1.0" encoding="utf-8"?>
<p:tagLst xmlns:a="http://schemas.openxmlformats.org/drawingml/2006/main" xmlns:r="http://schemas.openxmlformats.org/officeDocument/2006/relationships" xmlns:p="http://schemas.openxmlformats.org/presentationml/2006/main">
  <p:tag name="DVSHAPEID" val="JWGz6WcoSTIVx2uPWLLWKJ"/>
</p:tagLst>
</file>

<file path=ppt/tags/tag45.xml><?xml version="1.0" encoding="utf-8"?>
<p:tagLst xmlns:a="http://schemas.openxmlformats.org/drawingml/2006/main" xmlns:r="http://schemas.openxmlformats.org/officeDocument/2006/relationships" xmlns:p="http://schemas.openxmlformats.org/presentationml/2006/main">
  <p:tag name="DVSHAPEID" val="rBoNyERQVl2iIGPSSoW9UH"/>
</p:tagLst>
</file>

<file path=ppt/tags/tag46.xml><?xml version="1.0" encoding="utf-8"?>
<p:tagLst xmlns:a="http://schemas.openxmlformats.org/drawingml/2006/main" xmlns:r="http://schemas.openxmlformats.org/officeDocument/2006/relationships" xmlns:p="http://schemas.openxmlformats.org/presentationml/2006/main">
  <p:tag name="DVSHAPEID" val="YEn40rzCsUU0v5binxx2Xm"/>
</p:tagLst>
</file>

<file path=ppt/tags/tag47.xml><?xml version="1.0" encoding="utf-8"?>
<p:tagLst xmlns:a="http://schemas.openxmlformats.org/drawingml/2006/main" xmlns:r="http://schemas.openxmlformats.org/officeDocument/2006/relationships" xmlns:p="http://schemas.openxmlformats.org/presentationml/2006/main">
  <p:tag name="DVSHAPEID" val="TekO03Sm0BOJDKptEqhjS7"/>
</p:tagLst>
</file>

<file path=ppt/tags/tag48.xml><?xml version="1.0" encoding="utf-8"?>
<p:tagLst xmlns:a="http://schemas.openxmlformats.org/drawingml/2006/main" xmlns:r="http://schemas.openxmlformats.org/officeDocument/2006/relationships" xmlns:p="http://schemas.openxmlformats.org/presentationml/2006/main">
  <p:tag name="DVSHAPEID" val="oIbJHA0oBSKBK9KbqwK6Ui"/>
</p:tagLst>
</file>

<file path=ppt/tags/tag49.xml><?xml version="1.0" encoding="utf-8"?>
<p:tagLst xmlns:a="http://schemas.openxmlformats.org/drawingml/2006/main" xmlns:r="http://schemas.openxmlformats.org/officeDocument/2006/relationships" xmlns:p="http://schemas.openxmlformats.org/presentationml/2006/main">
  <p:tag name="DVSHAPEID" val="bLsrTTT6KEtMPBDhlilCZW"/>
</p:tagLst>
</file>

<file path=ppt/tags/tag5.xml><?xml version="1.0" encoding="utf-8"?>
<p:tagLst xmlns:a="http://schemas.openxmlformats.org/drawingml/2006/main" xmlns:r="http://schemas.openxmlformats.org/officeDocument/2006/relationships" xmlns:p="http://schemas.openxmlformats.org/presentationml/2006/main">
  <p:tag name="DVSHAPEID" val="4Su0LpiT9GtfCI1xENxqfO"/>
</p:tagLst>
</file>

<file path=ppt/tags/tag50.xml><?xml version="1.0" encoding="utf-8"?>
<p:tagLst xmlns:a="http://schemas.openxmlformats.org/drawingml/2006/main" xmlns:r="http://schemas.openxmlformats.org/officeDocument/2006/relationships" xmlns:p="http://schemas.openxmlformats.org/presentationml/2006/main">
  <p:tag name="DVSHAPEID" val="Z1ZgJsZKyMd6wpggG6vv75"/>
</p:tagLst>
</file>

<file path=ppt/tags/tag51.xml><?xml version="1.0" encoding="utf-8"?>
<p:tagLst xmlns:a="http://schemas.openxmlformats.org/drawingml/2006/main" xmlns:r="http://schemas.openxmlformats.org/officeDocument/2006/relationships" xmlns:p="http://schemas.openxmlformats.org/presentationml/2006/main">
  <p:tag name="DVSHAPEID" val="7Yj8y9asLiifLrrCaq606H"/>
</p:tagLst>
</file>

<file path=ppt/tags/tag52.xml><?xml version="1.0" encoding="utf-8"?>
<p:tagLst xmlns:a="http://schemas.openxmlformats.org/drawingml/2006/main" xmlns:r="http://schemas.openxmlformats.org/officeDocument/2006/relationships" xmlns:p="http://schemas.openxmlformats.org/presentationml/2006/main">
  <p:tag name="DVSHAPEID" val="zJ5d05Be6uOUT1WATQA61U"/>
</p:tagLst>
</file>

<file path=ppt/tags/tag53.xml><?xml version="1.0" encoding="utf-8"?>
<p:tagLst xmlns:a="http://schemas.openxmlformats.org/drawingml/2006/main" xmlns:r="http://schemas.openxmlformats.org/officeDocument/2006/relationships" xmlns:p="http://schemas.openxmlformats.org/presentationml/2006/main">
  <p:tag name="DVSHAPEID" val="OgDPO3W5o7ZqoA3k84QwbN"/>
</p:tagLst>
</file>

<file path=ppt/tags/tag54.xml><?xml version="1.0" encoding="utf-8"?>
<p:tagLst xmlns:a="http://schemas.openxmlformats.org/drawingml/2006/main" xmlns:r="http://schemas.openxmlformats.org/officeDocument/2006/relationships" xmlns:p="http://schemas.openxmlformats.org/presentationml/2006/main">
  <p:tag name="DVSHAPEID" val="rRxqGAwgp0GEVOAbhxi16H"/>
</p:tagLst>
</file>

<file path=ppt/tags/tag55.xml><?xml version="1.0" encoding="utf-8"?>
<p:tagLst xmlns:a="http://schemas.openxmlformats.org/drawingml/2006/main" xmlns:r="http://schemas.openxmlformats.org/officeDocument/2006/relationships" xmlns:p="http://schemas.openxmlformats.org/presentationml/2006/main">
  <p:tag name="DVSHAPEID" val="UtCmwyHvfuJ0PMhnnly7HZ"/>
</p:tagLst>
</file>

<file path=ppt/tags/tag56.xml><?xml version="1.0" encoding="utf-8"?>
<p:tagLst xmlns:a="http://schemas.openxmlformats.org/drawingml/2006/main" xmlns:r="http://schemas.openxmlformats.org/officeDocument/2006/relationships" xmlns:p="http://schemas.openxmlformats.org/presentationml/2006/main">
  <p:tag name="DVSHAPEID" val="KKEeKXNjeaHKW3Nj3XzUKb"/>
</p:tagLst>
</file>

<file path=ppt/tags/tag57.xml><?xml version="1.0" encoding="utf-8"?>
<p:tagLst xmlns:a="http://schemas.openxmlformats.org/drawingml/2006/main" xmlns:r="http://schemas.openxmlformats.org/officeDocument/2006/relationships" xmlns:p="http://schemas.openxmlformats.org/presentationml/2006/main">
  <p:tag name="DVSHAPEID" val="VVYNTT9WtYZVJSHiOKHVgz"/>
</p:tagLst>
</file>

<file path=ppt/tags/tag58.xml><?xml version="1.0" encoding="utf-8"?>
<p:tagLst xmlns:a="http://schemas.openxmlformats.org/drawingml/2006/main" xmlns:r="http://schemas.openxmlformats.org/officeDocument/2006/relationships" xmlns:p="http://schemas.openxmlformats.org/presentationml/2006/main">
  <p:tag name="DVSHAPEID" val="i5PeA4hAyMeyOJfW3U9hGJ"/>
</p:tagLst>
</file>

<file path=ppt/tags/tag59.xml><?xml version="1.0" encoding="utf-8"?>
<p:tagLst xmlns:a="http://schemas.openxmlformats.org/drawingml/2006/main" xmlns:r="http://schemas.openxmlformats.org/officeDocument/2006/relationships" xmlns:p="http://schemas.openxmlformats.org/presentationml/2006/main">
  <p:tag name="DVSHAPEID" val="K1kVBL9OcPUmCTYFj4FSpc"/>
</p:tagLst>
</file>

<file path=ppt/tags/tag6.xml><?xml version="1.0" encoding="utf-8"?>
<p:tagLst xmlns:a="http://schemas.openxmlformats.org/drawingml/2006/main" xmlns:r="http://schemas.openxmlformats.org/officeDocument/2006/relationships" xmlns:p="http://schemas.openxmlformats.org/presentationml/2006/main">
  <p:tag name="DVSHAPEID" val="jLWo8wyjEGAf3Ho0d5OxUO"/>
</p:tagLst>
</file>

<file path=ppt/tags/tag60.xml><?xml version="1.0" encoding="utf-8"?>
<p:tagLst xmlns:a="http://schemas.openxmlformats.org/drawingml/2006/main" xmlns:r="http://schemas.openxmlformats.org/officeDocument/2006/relationships" xmlns:p="http://schemas.openxmlformats.org/presentationml/2006/main">
  <p:tag name="DVSHAPEID" val="Ha3Y2RHNLZSylOTEtwqJAp"/>
</p:tagLst>
</file>

<file path=ppt/tags/tag61.xml><?xml version="1.0" encoding="utf-8"?>
<p:tagLst xmlns:a="http://schemas.openxmlformats.org/drawingml/2006/main" xmlns:r="http://schemas.openxmlformats.org/officeDocument/2006/relationships" xmlns:p="http://schemas.openxmlformats.org/presentationml/2006/main">
  <p:tag name="DVSHAPEID" val="Es6mYnB4BOjxjaRCJi7p3V"/>
</p:tagLst>
</file>

<file path=ppt/tags/tag62.xml><?xml version="1.0" encoding="utf-8"?>
<p:tagLst xmlns:a="http://schemas.openxmlformats.org/drawingml/2006/main" xmlns:r="http://schemas.openxmlformats.org/officeDocument/2006/relationships" xmlns:p="http://schemas.openxmlformats.org/presentationml/2006/main">
  <p:tag name="DVSHAPEID" val="u4yaMEB9rGCivARFSjcGn3"/>
</p:tagLst>
</file>

<file path=ppt/tags/tag63.xml><?xml version="1.0" encoding="utf-8"?>
<p:tagLst xmlns:a="http://schemas.openxmlformats.org/drawingml/2006/main" xmlns:r="http://schemas.openxmlformats.org/officeDocument/2006/relationships" xmlns:p="http://schemas.openxmlformats.org/presentationml/2006/main">
  <p:tag name="DVSHAPEID" val="eNuIMQM8CbmIY2ONBWtsmD"/>
</p:tagLst>
</file>

<file path=ppt/tags/tag64.xml><?xml version="1.0" encoding="utf-8"?>
<p:tagLst xmlns:a="http://schemas.openxmlformats.org/drawingml/2006/main" xmlns:r="http://schemas.openxmlformats.org/officeDocument/2006/relationships" xmlns:p="http://schemas.openxmlformats.org/presentationml/2006/main">
  <p:tag name="DVSECTIONID" val="shlO2Y9JUCIgyDd6GVd21D"/>
</p:tagLst>
</file>

<file path=ppt/tags/tag65.xml><?xml version="1.0" encoding="utf-8"?>
<p:tagLst xmlns:a="http://schemas.openxmlformats.org/drawingml/2006/main" xmlns:r="http://schemas.openxmlformats.org/officeDocument/2006/relationships" xmlns:p="http://schemas.openxmlformats.org/presentationml/2006/main">
  <p:tag name="DVSECTIONID" val="shlO2Y9JUCIgyDd6GVd21D"/>
</p:tagLst>
</file>

<file path=ppt/tags/tag66.xml><?xml version="1.0" encoding="utf-8"?>
<p:tagLst xmlns:a="http://schemas.openxmlformats.org/drawingml/2006/main" xmlns:r="http://schemas.openxmlformats.org/officeDocument/2006/relationships" xmlns:p="http://schemas.openxmlformats.org/presentationml/2006/main">
  <p:tag name="DVSHAPEID" val="9r1byUC38JqXgApY6a1PkP"/>
</p:tagLst>
</file>

<file path=ppt/tags/tag67.xml><?xml version="1.0" encoding="utf-8"?>
<p:tagLst xmlns:a="http://schemas.openxmlformats.org/drawingml/2006/main" xmlns:r="http://schemas.openxmlformats.org/officeDocument/2006/relationships" xmlns:p="http://schemas.openxmlformats.org/presentationml/2006/main">
  <p:tag name="DVSHAPEID" val="9r1byUC38JqXgApY6a1PkP"/>
</p:tagLst>
</file>

<file path=ppt/tags/tag7.xml><?xml version="1.0" encoding="utf-8"?>
<p:tagLst xmlns:a="http://schemas.openxmlformats.org/drawingml/2006/main" xmlns:r="http://schemas.openxmlformats.org/officeDocument/2006/relationships" xmlns:p="http://schemas.openxmlformats.org/presentationml/2006/main">
  <p:tag name="DVSHAPEID" val="A8xAlFEy21UgzJ3nhMlP1N"/>
</p:tagLst>
</file>

<file path=ppt/tags/tag8.xml><?xml version="1.0" encoding="utf-8"?>
<p:tagLst xmlns:a="http://schemas.openxmlformats.org/drawingml/2006/main" xmlns:r="http://schemas.openxmlformats.org/officeDocument/2006/relationships" xmlns:p="http://schemas.openxmlformats.org/presentationml/2006/main">
  <p:tag name="DVSHAPEID" val="FmEj9EArCIUuaNQxaSF6Ey"/>
</p:tagLst>
</file>

<file path=ppt/tags/tag9.xml><?xml version="1.0" encoding="utf-8"?>
<p:tagLst xmlns:a="http://schemas.openxmlformats.org/drawingml/2006/main" xmlns:r="http://schemas.openxmlformats.org/officeDocument/2006/relationships" xmlns:p="http://schemas.openxmlformats.org/presentationml/2006/main">
  <p:tag name="DVSHAPEID" val="lN8FWQO1b5NMtaV1wZYApc"/>
</p:tagLst>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Ion">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1.xml><?xml version="1.0" encoding="utf-8"?>
<a:theme xmlns:a="http://schemas.openxmlformats.org/drawingml/2006/main" name="2_Reflejos">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5.xml><?xml version="1.0" encoding="utf-8"?>
<a:theme xmlns:a="http://schemas.openxmlformats.org/drawingml/2006/main" name="1_Reflejos">
  <a:themeElements>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mask">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7.xml><?xml version="1.0" encoding="utf-8"?>
<a:theme xmlns:a="http://schemas.openxmlformats.org/drawingml/2006/main" name="2_Celest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8.xml><?xml version="1.0" encoding="utf-8"?>
<a:theme xmlns:a="http://schemas.openxmlformats.org/drawingml/2006/main" name="1_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elestial">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4294</TotalTime>
  <Words>3605</Words>
  <Application>Microsoft Office PowerPoint</Application>
  <PresentationFormat>Presentación en pantalla (4:3)</PresentationFormat>
  <Paragraphs>214</Paragraphs>
  <Slides>35</Slides>
  <Notes>0</Notes>
  <HiddenSlides>0</HiddenSlides>
  <MMClips>0</MMClips>
  <ScaleCrop>false</ScaleCrop>
  <HeadingPairs>
    <vt:vector size="6" baseType="variant">
      <vt:variant>
        <vt:lpstr>Fuentes usadas</vt:lpstr>
      </vt:variant>
      <vt:variant>
        <vt:i4>15</vt:i4>
      </vt:variant>
      <vt:variant>
        <vt:lpstr>Tema</vt:lpstr>
      </vt:variant>
      <vt:variant>
        <vt:i4>11</vt:i4>
      </vt:variant>
      <vt:variant>
        <vt:lpstr>Títulos de diapositiva</vt:lpstr>
      </vt:variant>
      <vt:variant>
        <vt:i4>35</vt:i4>
      </vt:variant>
    </vt:vector>
  </HeadingPairs>
  <TitlesOfParts>
    <vt:vector size="61" baseType="lpstr">
      <vt:lpstr>Agency FB</vt:lpstr>
      <vt:lpstr>Aharoni</vt:lpstr>
      <vt:lpstr>Arial</vt:lpstr>
      <vt:lpstr>Arial Narrow</vt:lpstr>
      <vt:lpstr>Bookman Old Style</vt:lpstr>
      <vt:lpstr>Calibri</vt:lpstr>
      <vt:lpstr>Calibri Light</vt:lpstr>
      <vt:lpstr>Century Gothic</vt:lpstr>
      <vt:lpstr>Comic Sans MS</vt:lpstr>
      <vt:lpstr>Rockwell</vt:lpstr>
      <vt:lpstr>Tahoma</vt:lpstr>
      <vt:lpstr>Times New Roman</vt:lpstr>
      <vt:lpstr>Vijaya</vt:lpstr>
      <vt:lpstr>Wingdings</vt:lpstr>
      <vt:lpstr>Wingdings 3</vt:lpstr>
      <vt:lpstr>Tema de Office</vt:lpstr>
      <vt:lpstr>Celestial</vt:lpstr>
      <vt:lpstr>1_Celestial</vt:lpstr>
      <vt:lpstr>Ion</vt:lpstr>
      <vt:lpstr>1_Reflejos</vt:lpstr>
      <vt:lpstr>Damask</vt:lpstr>
      <vt:lpstr>2_Celestial</vt:lpstr>
      <vt:lpstr>1_Tema de Office</vt:lpstr>
      <vt:lpstr>3_Celestial</vt:lpstr>
      <vt:lpstr>1_Ion</vt:lpstr>
      <vt:lpstr>2_Reflejos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USUARIO</cp:lastModifiedBy>
  <cp:revision>808</cp:revision>
  <dcterms:created xsi:type="dcterms:W3CDTF">2015-08-28T22:36:02Z</dcterms:created>
  <dcterms:modified xsi:type="dcterms:W3CDTF">2022-02-06T02:20:12Z</dcterms:modified>
</cp:coreProperties>
</file>