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49" r:id="rId2"/>
  </p:sldMasterIdLst>
  <p:notesMasterIdLst>
    <p:notesMasterId r:id="rId44"/>
  </p:notesMasterIdLst>
  <p:sldIdLst>
    <p:sldId id="256" r:id="rId3"/>
    <p:sldId id="263" r:id="rId4"/>
    <p:sldId id="257" r:id="rId5"/>
    <p:sldId id="259" r:id="rId6"/>
    <p:sldId id="264" r:id="rId7"/>
    <p:sldId id="260" r:id="rId8"/>
    <p:sldId id="261" r:id="rId9"/>
    <p:sldId id="262" r:id="rId10"/>
    <p:sldId id="265" r:id="rId11"/>
    <p:sldId id="266" r:id="rId12"/>
    <p:sldId id="267" r:id="rId13"/>
    <p:sldId id="268" r:id="rId14"/>
    <p:sldId id="270" r:id="rId15"/>
    <p:sldId id="271" r:id="rId16"/>
    <p:sldId id="273" r:id="rId17"/>
    <p:sldId id="274" r:id="rId18"/>
    <p:sldId id="276" r:id="rId19"/>
    <p:sldId id="277" r:id="rId20"/>
    <p:sldId id="275" r:id="rId21"/>
    <p:sldId id="278" r:id="rId22"/>
    <p:sldId id="280" r:id="rId23"/>
    <p:sldId id="281" r:id="rId24"/>
    <p:sldId id="284" r:id="rId25"/>
    <p:sldId id="283" r:id="rId26"/>
    <p:sldId id="282" r:id="rId27"/>
    <p:sldId id="285" r:id="rId28"/>
    <p:sldId id="286" r:id="rId29"/>
    <p:sldId id="288" r:id="rId30"/>
    <p:sldId id="289" r:id="rId31"/>
    <p:sldId id="290" r:id="rId32"/>
    <p:sldId id="291" r:id="rId33"/>
    <p:sldId id="287" r:id="rId34"/>
    <p:sldId id="292" r:id="rId35"/>
    <p:sldId id="293" r:id="rId36"/>
    <p:sldId id="294" r:id="rId37"/>
    <p:sldId id="295" r:id="rId38"/>
    <p:sldId id="296" r:id="rId39"/>
    <p:sldId id="297" r:id="rId40"/>
    <p:sldId id="298" r:id="rId41"/>
    <p:sldId id="299" r:id="rId42"/>
    <p:sldId id="300"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DCC5"/>
    <a:srgbClr val="AE7E1E"/>
    <a:srgbClr val="A4BD11"/>
    <a:srgbClr val="FF9966"/>
    <a:srgbClr val="CCCCFF"/>
    <a:srgbClr val="CCCC00"/>
    <a:srgbClr val="99FF99"/>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297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6805184-038B-4047-9BC3-8182D9B9B6D7}" type="slidenum">
              <a:rPr lang="en-US" altLang="es-CO"/>
              <a:pPr/>
              <a:t>‹Nº›</a:t>
            </a:fld>
            <a:endParaRPr lang="en-US" altLang="es-CO"/>
          </a:p>
        </p:txBody>
      </p:sp>
    </p:spTree>
    <p:extLst>
      <p:ext uri="{BB962C8B-B14F-4D97-AF65-F5344CB8AC3E}">
        <p14:creationId xmlns:p14="http://schemas.microsoft.com/office/powerpoint/2010/main" val="15194029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ED18548-540B-49F8-A1B8-F2F3D9852C8B}" type="slidenum">
              <a:rPr lang="en-US" altLang="es-CO" sz="1200"/>
              <a:pPr eaLnBrk="1" hangingPunct="1"/>
              <a:t>4</a:t>
            </a:fld>
            <a:endParaRPr lang="en-US" altLang="es-CO" sz="120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altLang="es-C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1E5AB1A-6211-46F4-8843-B0C80FEAB460}" type="slidenum">
              <a:rPr lang="en-US" altLang="es-CO" sz="1200"/>
              <a:pPr eaLnBrk="1" hangingPunct="1"/>
              <a:t>30</a:t>
            </a:fld>
            <a:endParaRPr lang="en-US" altLang="es-CO" sz="120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altLang="es-CO"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6"/>
          <p:cNvSpPr>
            <a:spLocks noGrp="1" noChangeArrowheads="1"/>
          </p:cNvSpPr>
          <p:nvPr>
            <p:ph type="sldNum" sz="quarter" idx="12"/>
          </p:nvPr>
        </p:nvSpPr>
        <p:spPr>
          <a:ln/>
        </p:spPr>
        <p:txBody>
          <a:bodyPr/>
          <a:lstStyle>
            <a:lvl1pPr>
              <a:defRPr/>
            </a:lvl1pPr>
          </a:lstStyle>
          <a:p>
            <a:fld id="{9DA530BA-BE7F-44E3-A9B2-912E66EFE058}" type="slidenum">
              <a:rPr lang="en-US" altLang="es-CO"/>
              <a:pPr/>
              <a:t>‹Nº›</a:t>
            </a:fld>
            <a:endParaRPr lang="en-US" altLang="es-CO"/>
          </a:p>
        </p:txBody>
      </p:sp>
    </p:spTree>
    <p:extLst>
      <p:ext uri="{BB962C8B-B14F-4D97-AF65-F5344CB8AC3E}">
        <p14:creationId xmlns:p14="http://schemas.microsoft.com/office/powerpoint/2010/main" val="2069129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6"/>
          <p:cNvSpPr>
            <a:spLocks noGrp="1" noChangeArrowheads="1"/>
          </p:cNvSpPr>
          <p:nvPr>
            <p:ph type="sldNum" sz="quarter" idx="12"/>
          </p:nvPr>
        </p:nvSpPr>
        <p:spPr>
          <a:ln/>
        </p:spPr>
        <p:txBody>
          <a:bodyPr/>
          <a:lstStyle>
            <a:lvl1pPr>
              <a:defRPr/>
            </a:lvl1pPr>
          </a:lstStyle>
          <a:p>
            <a:fld id="{BECFA075-AB03-42EB-9ACD-19CF97FD1163}" type="slidenum">
              <a:rPr lang="en-US" altLang="es-CO"/>
              <a:pPr/>
              <a:t>‹Nº›</a:t>
            </a:fld>
            <a:endParaRPr lang="en-US" altLang="es-CO"/>
          </a:p>
        </p:txBody>
      </p:sp>
    </p:spTree>
    <p:extLst>
      <p:ext uri="{BB962C8B-B14F-4D97-AF65-F5344CB8AC3E}">
        <p14:creationId xmlns:p14="http://schemas.microsoft.com/office/powerpoint/2010/main" val="215676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6"/>
          <p:cNvSpPr>
            <a:spLocks noGrp="1" noChangeArrowheads="1"/>
          </p:cNvSpPr>
          <p:nvPr>
            <p:ph type="sldNum" sz="quarter" idx="12"/>
          </p:nvPr>
        </p:nvSpPr>
        <p:spPr>
          <a:ln/>
        </p:spPr>
        <p:txBody>
          <a:bodyPr/>
          <a:lstStyle>
            <a:lvl1pPr>
              <a:defRPr/>
            </a:lvl1pPr>
          </a:lstStyle>
          <a:p>
            <a:fld id="{3B5CB1DD-D8CF-43CA-9691-4A5A1B0C4A09}" type="slidenum">
              <a:rPr lang="en-US" altLang="es-CO"/>
              <a:pPr/>
              <a:t>‹Nº›</a:t>
            </a:fld>
            <a:endParaRPr lang="en-US" altLang="es-CO"/>
          </a:p>
        </p:txBody>
      </p:sp>
    </p:spTree>
    <p:extLst>
      <p:ext uri="{BB962C8B-B14F-4D97-AF65-F5344CB8AC3E}">
        <p14:creationId xmlns:p14="http://schemas.microsoft.com/office/powerpoint/2010/main" val="95891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7" name="Rectangle 6"/>
          <p:cNvSpPr>
            <a:spLocks noGrp="1" noChangeArrowheads="1"/>
          </p:cNvSpPr>
          <p:nvPr>
            <p:ph type="sldNum" sz="quarter" idx="12"/>
          </p:nvPr>
        </p:nvSpPr>
        <p:spPr>
          <a:ln/>
        </p:spPr>
        <p:txBody>
          <a:bodyPr/>
          <a:lstStyle>
            <a:lvl1pPr>
              <a:defRPr/>
            </a:lvl1pPr>
          </a:lstStyle>
          <a:p>
            <a:fld id="{F318CFBA-B474-43C1-8714-7EA1BA1E00DB}" type="slidenum">
              <a:rPr lang="en-US" altLang="es-CO"/>
              <a:pPr/>
              <a:t>‹Nº›</a:t>
            </a:fld>
            <a:endParaRPr lang="en-US" altLang="es-CO"/>
          </a:p>
        </p:txBody>
      </p:sp>
    </p:spTree>
    <p:extLst>
      <p:ext uri="{BB962C8B-B14F-4D97-AF65-F5344CB8AC3E}">
        <p14:creationId xmlns:p14="http://schemas.microsoft.com/office/powerpoint/2010/main" val="2705857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6"/>
          <p:cNvSpPr>
            <a:spLocks noGrp="1" noChangeArrowheads="1"/>
          </p:cNvSpPr>
          <p:nvPr>
            <p:ph type="sldNum" sz="quarter" idx="12"/>
          </p:nvPr>
        </p:nvSpPr>
        <p:spPr>
          <a:ln/>
        </p:spPr>
        <p:txBody>
          <a:bodyPr/>
          <a:lstStyle>
            <a:lvl1pPr>
              <a:defRPr/>
            </a:lvl1pPr>
          </a:lstStyle>
          <a:p>
            <a:fld id="{364410E6-67BC-4C77-8365-D6FEE18C34B4}" type="slidenum">
              <a:rPr lang="en-US" altLang="es-CO"/>
              <a:pPr/>
              <a:t>‹Nº›</a:t>
            </a:fld>
            <a:endParaRPr lang="en-US" altLang="es-CO"/>
          </a:p>
        </p:txBody>
      </p:sp>
    </p:spTree>
    <p:extLst>
      <p:ext uri="{BB962C8B-B14F-4D97-AF65-F5344CB8AC3E}">
        <p14:creationId xmlns:p14="http://schemas.microsoft.com/office/powerpoint/2010/main" val="17377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8" name="Rectangle 6"/>
          <p:cNvSpPr>
            <a:spLocks noGrp="1" noChangeArrowheads="1"/>
          </p:cNvSpPr>
          <p:nvPr>
            <p:ph type="sldNum" sz="quarter" idx="12"/>
          </p:nvPr>
        </p:nvSpPr>
        <p:spPr>
          <a:ln/>
        </p:spPr>
        <p:txBody>
          <a:bodyPr/>
          <a:lstStyle>
            <a:lvl1pPr>
              <a:defRPr/>
            </a:lvl1pPr>
          </a:lstStyle>
          <a:p>
            <a:fld id="{64E9FBE4-903E-4837-BE85-080BC8F0C115}" type="slidenum">
              <a:rPr lang="en-US" altLang="es-CO"/>
              <a:pPr/>
              <a:t>‹Nº›</a:t>
            </a:fld>
            <a:endParaRPr lang="en-US" altLang="es-CO"/>
          </a:p>
        </p:txBody>
      </p:sp>
    </p:spTree>
    <p:extLst>
      <p:ext uri="{BB962C8B-B14F-4D97-AF65-F5344CB8AC3E}">
        <p14:creationId xmlns:p14="http://schemas.microsoft.com/office/powerpoint/2010/main" val="225999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5" name="Rectangle 6"/>
          <p:cNvSpPr>
            <a:spLocks noGrp="1" noChangeArrowheads="1"/>
          </p:cNvSpPr>
          <p:nvPr>
            <p:ph type="sldNum" sz="quarter" idx="12"/>
          </p:nvPr>
        </p:nvSpPr>
        <p:spPr>
          <a:ln/>
        </p:spPr>
        <p:txBody>
          <a:bodyPr/>
          <a:lstStyle>
            <a:lvl1pPr>
              <a:defRPr/>
            </a:lvl1pPr>
          </a:lstStyle>
          <a:p>
            <a:fld id="{36EEB6C9-BF03-45AF-9ECC-AFC2DD139DFB}" type="slidenum">
              <a:rPr lang="en-US" altLang="es-CO"/>
              <a:pPr/>
              <a:t>‹Nº›</a:t>
            </a:fld>
            <a:endParaRPr lang="en-US" altLang="es-CO"/>
          </a:p>
        </p:txBody>
      </p:sp>
    </p:spTree>
    <p:extLst>
      <p:ext uri="{BB962C8B-B14F-4D97-AF65-F5344CB8AC3E}">
        <p14:creationId xmlns:p14="http://schemas.microsoft.com/office/powerpoint/2010/main" val="4251157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ea typeface="+mn-ea"/>
              </a:endParaRPr>
            </a:p>
          </p:txBody>
        </p:sp>
        <p:sp>
          <p:nvSpPr>
            <p:cNvPr id="6"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7"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endParaRPr>
            </a:p>
          </p:txBody>
        </p:sp>
        <p:sp>
          <p:nvSpPr>
            <p:cNvPr id="8"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endParaRPr>
            </a:p>
          </p:txBody>
        </p:sp>
        <p:sp>
          <p:nvSpPr>
            <p:cNvPr id="9"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endParaRPr>
            </a:p>
          </p:txBody>
        </p:sp>
        <p:sp>
          <p:nvSpPr>
            <p:cNvPr id="10"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11"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12"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13"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a:defRPr/>
              </a:pPr>
              <a:endParaRPr lang="en-US">
                <a:ea typeface="+mn-ea"/>
              </a:endParaRPr>
            </a:p>
          </p:txBody>
        </p:sp>
        <p:sp>
          <p:nvSpPr>
            <p:cNvPr id="1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a:defRPr/>
              </a:pPr>
              <a:endParaRPr lang="en-US">
                <a:ea typeface="+mn-ea"/>
              </a:endParaRPr>
            </a:p>
          </p:txBody>
        </p:sp>
        <p:sp>
          <p:nvSpPr>
            <p:cNvPr id="1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a:defRPr/>
              </a:pPr>
              <a:endParaRPr lang="en-US">
                <a:ea typeface="+mn-ea"/>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ea typeface="+mn-ea"/>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ea typeface="+mn-ea"/>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19"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a:defRPr/>
              </a:pPr>
              <a:endParaRPr lang="en-US">
                <a:ea typeface="+mn-ea"/>
              </a:endParaRPr>
            </a:p>
          </p:txBody>
        </p:sp>
        <p:sp>
          <p:nvSpPr>
            <p:cNvPr id="20"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ea typeface="+mn-ea"/>
              </a:endParaRPr>
            </a:p>
          </p:txBody>
        </p:sp>
        <p:sp>
          <p:nvSpPr>
            <p:cNvPr id="22"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grpSp>
      <p:sp>
        <p:nvSpPr>
          <p:cNvPr id="7784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7784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p>
        </p:txBody>
      </p:sp>
      <p:sp>
        <p:nvSpPr>
          <p:cNvPr id="24" name="Rectangle 24"/>
          <p:cNvSpPr>
            <a:spLocks noGrp="1" noChangeArrowheads="1"/>
          </p:cNvSpPr>
          <p:nvPr>
            <p:ph type="ftr" sz="quarter" idx="11"/>
          </p:nvPr>
        </p:nvSpPr>
        <p:spPr/>
        <p:txBody>
          <a:bodyPr/>
          <a:lstStyle>
            <a:lvl1pPr>
              <a:defRPr/>
            </a:lvl1pPr>
          </a:lstStyle>
          <a:p>
            <a:r>
              <a:rPr lang="en-US" altLang="es-CO"/>
              <a:t>Ocho Recursos Para Vivir Sano y Feliz</a:t>
            </a:r>
          </a:p>
        </p:txBody>
      </p:sp>
      <p:sp>
        <p:nvSpPr>
          <p:cNvPr id="25" name="Rectangle 25"/>
          <p:cNvSpPr>
            <a:spLocks noGrp="1" noChangeArrowheads="1"/>
          </p:cNvSpPr>
          <p:nvPr>
            <p:ph type="sldNum" sz="quarter" idx="12"/>
          </p:nvPr>
        </p:nvSpPr>
        <p:spPr/>
        <p:txBody>
          <a:bodyPr/>
          <a:lstStyle>
            <a:lvl1pPr>
              <a:defRPr/>
            </a:lvl1pPr>
          </a:lstStyle>
          <a:p>
            <a:fld id="{623E8AEB-D6CC-4C76-BE0B-6FD009F59B61}" type="slidenum">
              <a:rPr lang="en-US" altLang="es-CO"/>
              <a:pPr/>
              <a:t>‹Nº›</a:t>
            </a:fld>
            <a:endParaRPr lang="en-US" altLang="es-CO"/>
          </a:p>
        </p:txBody>
      </p:sp>
    </p:spTree>
    <p:extLst>
      <p:ext uri="{BB962C8B-B14F-4D97-AF65-F5344CB8AC3E}">
        <p14:creationId xmlns:p14="http://schemas.microsoft.com/office/powerpoint/2010/main" val="118489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25"/>
          <p:cNvSpPr>
            <a:spLocks noGrp="1" noChangeArrowheads="1"/>
          </p:cNvSpPr>
          <p:nvPr>
            <p:ph type="sldNum" sz="quarter" idx="12"/>
          </p:nvPr>
        </p:nvSpPr>
        <p:spPr>
          <a:ln/>
        </p:spPr>
        <p:txBody>
          <a:bodyPr/>
          <a:lstStyle>
            <a:lvl1pPr>
              <a:defRPr/>
            </a:lvl1pPr>
          </a:lstStyle>
          <a:p>
            <a:fld id="{BA886CCE-7237-43BB-88A0-ABCF27E5E079}" type="slidenum">
              <a:rPr lang="en-US" altLang="es-CO"/>
              <a:pPr/>
              <a:t>‹Nº›</a:t>
            </a:fld>
            <a:endParaRPr lang="en-US" altLang="es-CO"/>
          </a:p>
        </p:txBody>
      </p:sp>
    </p:spTree>
    <p:extLst>
      <p:ext uri="{BB962C8B-B14F-4D97-AF65-F5344CB8AC3E}">
        <p14:creationId xmlns:p14="http://schemas.microsoft.com/office/powerpoint/2010/main" val="331558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25"/>
          <p:cNvSpPr>
            <a:spLocks noGrp="1" noChangeArrowheads="1"/>
          </p:cNvSpPr>
          <p:nvPr>
            <p:ph type="sldNum" sz="quarter" idx="12"/>
          </p:nvPr>
        </p:nvSpPr>
        <p:spPr>
          <a:ln/>
        </p:spPr>
        <p:txBody>
          <a:bodyPr/>
          <a:lstStyle>
            <a:lvl1pPr>
              <a:defRPr/>
            </a:lvl1pPr>
          </a:lstStyle>
          <a:p>
            <a:fld id="{20321273-80A4-4A29-9B3E-B01D86FC8A78}" type="slidenum">
              <a:rPr lang="en-US" altLang="es-CO"/>
              <a:pPr/>
              <a:t>‹Nº›</a:t>
            </a:fld>
            <a:endParaRPr lang="en-US" altLang="es-CO"/>
          </a:p>
        </p:txBody>
      </p:sp>
    </p:spTree>
    <p:extLst>
      <p:ext uri="{BB962C8B-B14F-4D97-AF65-F5344CB8AC3E}">
        <p14:creationId xmlns:p14="http://schemas.microsoft.com/office/powerpoint/2010/main" val="3892283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7" name="Rectangle 25"/>
          <p:cNvSpPr>
            <a:spLocks noGrp="1" noChangeArrowheads="1"/>
          </p:cNvSpPr>
          <p:nvPr>
            <p:ph type="sldNum" sz="quarter" idx="12"/>
          </p:nvPr>
        </p:nvSpPr>
        <p:spPr>
          <a:ln/>
        </p:spPr>
        <p:txBody>
          <a:bodyPr/>
          <a:lstStyle>
            <a:lvl1pPr>
              <a:defRPr/>
            </a:lvl1pPr>
          </a:lstStyle>
          <a:p>
            <a:fld id="{2ADFC756-38F8-4AF5-9A82-5711BC913587}" type="slidenum">
              <a:rPr lang="en-US" altLang="es-CO"/>
              <a:pPr/>
              <a:t>‹Nº›</a:t>
            </a:fld>
            <a:endParaRPr lang="en-US" altLang="es-CO"/>
          </a:p>
        </p:txBody>
      </p:sp>
    </p:spTree>
    <p:extLst>
      <p:ext uri="{BB962C8B-B14F-4D97-AF65-F5344CB8AC3E}">
        <p14:creationId xmlns:p14="http://schemas.microsoft.com/office/powerpoint/2010/main" val="51399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6"/>
          <p:cNvSpPr>
            <a:spLocks noGrp="1" noChangeArrowheads="1"/>
          </p:cNvSpPr>
          <p:nvPr>
            <p:ph type="sldNum" sz="quarter" idx="12"/>
          </p:nvPr>
        </p:nvSpPr>
        <p:spPr>
          <a:ln/>
        </p:spPr>
        <p:txBody>
          <a:bodyPr/>
          <a:lstStyle>
            <a:lvl1pPr>
              <a:defRPr/>
            </a:lvl1pPr>
          </a:lstStyle>
          <a:p>
            <a:fld id="{0197C06A-431B-480C-BF52-418FE24281C2}" type="slidenum">
              <a:rPr lang="en-US" altLang="es-CO"/>
              <a:pPr/>
              <a:t>‹Nº›</a:t>
            </a:fld>
            <a:endParaRPr lang="en-US" altLang="es-CO"/>
          </a:p>
        </p:txBody>
      </p:sp>
    </p:spTree>
    <p:extLst>
      <p:ext uri="{BB962C8B-B14F-4D97-AF65-F5344CB8AC3E}">
        <p14:creationId xmlns:p14="http://schemas.microsoft.com/office/powerpoint/2010/main" val="1991240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9" name="Rectangle 25"/>
          <p:cNvSpPr>
            <a:spLocks noGrp="1" noChangeArrowheads="1"/>
          </p:cNvSpPr>
          <p:nvPr>
            <p:ph type="sldNum" sz="quarter" idx="12"/>
          </p:nvPr>
        </p:nvSpPr>
        <p:spPr>
          <a:ln/>
        </p:spPr>
        <p:txBody>
          <a:bodyPr/>
          <a:lstStyle>
            <a:lvl1pPr>
              <a:defRPr/>
            </a:lvl1pPr>
          </a:lstStyle>
          <a:p>
            <a:fld id="{C23AF28C-0B8F-4CD4-86D8-084655A72D5A}" type="slidenum">
              <a:rPr lang="en-US" altLang="es-CO"/>
              <a:pPr/>
              <a:t>‹Nº›</a:t>
            </a:fld>
            <a:endParaRPr lang="en-US" altLang="es-CO"/>
          </a:p>
        </p:txBody>
      </p:sp>
    </p:spTree>
    <p:extLst>
      <p:ext uri="{BB962C8B-B14F-4D97-AF65-F5344CB8AC3E}">
        <p14:creationId xmlns:p14="http://schemas.microsoft.com/office/powerpoint/2010/main" val="2911262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5" name="Rectangle 25"/>
          <p:cNvSpPr>
            <a:spLocks noGrp="1" noChangeArrowheads="1"/>
          </p:cNvSpPr>
          <p:nvPr>
            <p:ph type="sldNum" sz="quarter" idx="12"/>
          </p:nvPr>
        </p:nvSpPr>
        <p:spPr>
          <a:ln/>
        </p:spPr>
        <p:txBody>
          <a:bodyPr/>
          <a:lstStyle>
            <a:lvl1pPr>
              <a:defRPr/>
            </a:lvl1pPr>
          </a:lstStyle>
          <a:p>
            <a:fld id="{2E111FE7-F354-4064-BFB4-56CA88D2BE82}" type="slidenum">
              <a:rPr lang="en-US" altLang="es-CO"/>
              <a:pPr/>
              <a:t>‹Nº›</a:t>
            </a:fld>
            <a:endParaRPr lang="en-US" altLang="es-CO"/>
          </a:p>
        </p:txBody>
      </p:sp>
    </p:spTree>
    <p:extLst>
      <p:ext uri="{BB962C8B-B14F-4D97-AF65-F5344CB8AC3E}">
        <p14:creationId xmlns:p14="http://schemas.microsoft.com/office/powerpoint/2010/main" val="255506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4" name="Rectangle 25"/>
          <p:cNvSpPr>
            <a:spLocks noGrp="1" noChangeArrowheads="1"/>
          </p:cNvSpPr>
          <p:nvPr>
            <p:ph type="sldNum" sz="quarter" idx="12"/>
          </p:nvPr>
        </p:nvSpPr>
        <p:spPr>
          <a:ln/>
        </p:spPr>
        <p:txBody>
          <a:bodyPr/>
          <a:lstStyle>
            <a:lvl1pPr>
              <a:defRPr/>
            </a:lvl1pPr>
          </a:lstStyle>
          <a:p>
            <a:fld id="{95AFE8BF-C37A-4D32-B1CE-979BD90F652C}" type="slidenum">
              <a:rPr lang="en-US" altLang="es-CO"/>
              <a:pPr/>
              <a:t>‹Nº›</a:t>
            </a:fld>
            <a:endParaRPr lang="en-US" altLang="es-CO"/>
          </a:p>
        </p:txBody>
      </p:sp>
    </p:spTree>
    <p:extLst>
      <p:ext uri="{BB962C8B-B14F-4D97-AF65-F5344CB8AC3E}">
        <p14:creationId xmlns:p14="http://schemas.microsoft.com/office/powerpoint/2010/main" val="3550277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7" name="Rectangle 25"/>
          <p:cNvSpPr>
            <a:spLocks noGrp="1" noChangeArrowheads="1"/>
          </p:cNvSpPr>
          <p:nvPr>
            <p:ph type="sldNum" sz="quarter" idx="12"/>
          </p:nvPr>
        </p:nvSpPr>
        <p:spPr>
          <a:ln/>
        </p:spPr>
        <p:txBody>
          <a:bodyPr/>
          <a:lstStyle>
            <a:lvl1pPr>
              <a:defRPr/>
            </a:lvl1pPr>
          </a:lstStyle>
          <a:p>
            <a:fld id="{3E4395A4-4CE5-444D-AC27-94601667EA4A}" type="slidenum">
              <a:rPr lang="en-US" altLang="es-CO"/>
              <a:pPr/>
              <a:t>‹Nº›</a:t>
            </a:fld>
            <a:endParaRPr lang="en-US" altLang="es-CO"/>
          </a:p>
        </p:txBody>
      </p:sp>
    </p:spTree>
    <p:extLst>
      <p:ext uri="{BB962C8B-B14F-4D97-AF65-F5344CB8AC3E}">
        <p14:creationId xmlns:p14="http://schemas.microsoft.com/office/powerpoint/2010/main" val="3049639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7" name="Rectangle 25"/>
          <p:cNvSpPr>
            <a:spLocks noGrp="1" noChangeArrowheads="1"/>
          </p:cNvSpPr>
          <p:nvPr>
            <p:ph type="sldNum" sz="quarter" idx="12"/>
          </p:nvPr>
        </p:nvSpPr>
        <p:spPr>
          <a:ln/>
        </p:spPr>
        <p:txBody>
          <a:bodyPr/>
          <a:lstStyle>
            <a:lvl1pPr>
              <a:defRPr/>
            </a:lvl1pPr>
          </a:lstStyle>
          <a:p>
            <a:fld id="{C7C8F297-17C6-4C7B-874A-78CBB115CD68}" type="slidenum">
              <a:rPr lang="en-US" altLang="es-CO"/>
              <a:pPr/>
              <a:t>‹Nº›</a:t>
            </a:fld>
            <a:endParaRPr lang="en-US" altLang="es-CO"/>
          </a:p>
        </p:txBody>
      </p:sp>
    </p:spTree>
    <p:extLst>
      <p:ext uri="{BB962C8B-B14F-4D97-AF65-F5344CB8AC3E}">
        <p14:creationId xmlns:p14="http://schemas.microsoft.com/office/powerpoint/2010/main" val="30190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25"/>
          <p:cNvSpPr>
            <a:spLocks noGrp="1" noChangeArrowheads="1"/>
          </p:cNvSpPr>
          <p:nvPr>
            <p:ph type="sldNum" sz="quarter" idx="12"/>
          </p:nvPr>
        </p:nvSpPr>
        <p:spPr>
          <a:ln/>
        </p:spPr>
        <p:txBody>
          <a:bodyPr/>
          <a:lstStyle>
            <a:lvl1pPr>
              <a:defRPr/>
            </a:lvl1pPr>
          </a:lstStyle>
          <a:p>
            <a:fld id="{9ACA1029-82A3-420A-8216-1B8EDA91DDB4}" type="slidenum">
              <a:rPr lang="en-US" altLang="es-CO"/>
              <a:pPr/>
              <a:t>‹Nº›</a:t>
            </a:fld>
            <a:endParaRPr lang="en-US" altLang="es-CO"/>
          </a:p>
        </p:txBody>
      </p:sp>
    </p:spTree>
    <p:extLst>
      <p:ext uri="{BB962C8B-B14F-4D97-AF65-F5344CB8AC3E}">
        <p14:creationId xmlns:p14="http://schemas.microsoft.com/office/powerpoint/2010/main" val="2307448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25"/>
          <p:cNvSpPr>
            <a:spLocks noGrp="1" noChangeArrowheads="1"/>
          </p:cNvSpPr>
          <p:nvPr>
            <p:ph type="sldNum" sz="quarter" idx="12"/>
          </p:nvPr>
        </p:nvSpPr>
        <p:spPr>
          <a:ln/>
        </p:spPr>
        <p:txBody>
          <a:bodyPr/>
          <a:lstStyle>
            <a:lvl1pPr>
              <a:defRPr/>
            </a:lvl1pPr>
          </a:lstStyle>
          <a:p>
            <a:fld id="{9D451B99-77C5-4100-BD59-46639E4638B7}" type="slidenum">
              <a:rPr lang="en-US" altLang="es-CO"/>
              <a:pPr/>
              <a:t>‹Nº›</a:t>
            </a:fld>
            <a:endParaRPr lang="en-US" altLang="es-CO"/>
          </a:p>
        </p:txBody>
      </p:sp>
    </p:spTree>
    <p:extLst>
      <p:ext uri="{BB962C8B-B14F-4D97-AF65-F5344CB8AC3E}">
        <p14:creationId xmlns:p14="http://schemas.microsoft.com/office/powerpoint/2010/main" val="2842535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6" name="Rectangle 6"/>
          <p:cNvSpPr>
            <a:spLocks noGrp="1" noChangeArrowheads="1"/>
          </p:cNvSpPr>
          <p:nvPr>
            <p:ph type="sldNum" sz="quarter" idx="12"/>
          </p:nvPr>
        </p:nvSpPr>
        <p:spPr>
          <a:ln/>
        </p:spPr>
        <p:txBody>
          <a:bodyPr/>
          <a:lstStyle>
            <a:lvl1pPr>
              <a:defRPr/>
            </a:lvl1pPr>
          </a:lstStyle>
          <a:p>
            <a:fld id="{3551B1FE-B7C7-4D05-93A4-7474C597061D}" type="slidenum">
              <a:rPr lang="en-US" altLang="es-CO"/>
              <a:pPr/>
              <a:t>‹Nº›</a:t>
            </a:fld>
            <a:endParaRPr lang="en-US" altLang="es-CO"/>
          </a:p>
        </p:txBody>
      </p:sp>
    </p:spTree>
    <p:extLst>
      <p:ext uri="{BB962C8B-B14F-4D97-AF65-F5344CB8AC3E}">
        <p14:creationId xmlns:p14="http://schemas.microsoft.com/office/powerpoint/2010/main" val="1159659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7" name="Rectangle 6"/>
          <p:cNvSpPr>
            <a:spLocks noGrp="1" noChangeArrowheads="1"/>
          </p:cNvSpPr>
          <p:nvPr>
            <p:ph type="sldNum" sz="quarter" idx="12"/>
          </p:nvPr>
        </p:nvSpPr>
        <p:spPr>
          <a:ln/>
        </p:spPr>
        <p:txBody>
          <a:bodyPr/>
          <a:lstStyle>
            <a:lvl1pPr>
              <a:defRPr/>
            </a:lvl1pPr>
          </a:lstStyle>
          <a:p>
            <a:fld id="{9D9CED49-56F5-4E62-9001-00169CE9974F}" type="slidenum">
              <a:rPr lang="en-US" altLang="es-CO"/>
              <a:pPr/>
              <a:t>‹Nº›</a:t>
            </a:fld>
            <a:endParaRPr lang="en-US" altLang="es-CO"/>
          </a:p>
        </p:txBody>
      </p:sp>
    </p:spTree>
    <p:extLst>
      <p:ext uri="{BB962C8B-B14F-4D97-AF65-F5344CB8AC3E}">
        <p14:creationId xmlns:p14="http://schemas.microsoft.com/office/powerpoint/2010/main" val="336472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9" name="Rectangle 6"/>
          <p:cNvSpPr>
            <a:spLocks noGrp="1" noChangeArrowheads="1"/>
          </p:cNvSpPr>
          <p:nvPr>
            <p:ph type="sldNum" sz="quarter" idx="12"/>
          </p:nvPr>
        </p:nvSpPr>
        <p:spPr>
          <a:ln/>
        </p:spPr>
        <p:txBody>
          <a:bodyPr/>
          <a:lstStyle>
            <a:lvl1pPr>
              <a:defRPr/>
            </a:lvl1pPr>
          </a:lstStyle>
          <a:p>
            <a:fld id="{37391230-7213-41D4-A809-C9FA66D8A061}" type="slidenum">
              <a:rPr lang="en-US" altLang="es-CO"/>
              <a:pPr/>
              <a:t>‹Nº›</a:t>
            </a:fld>
            <a:endParaRPr lang="en-US" altLang="es-CO"/>
          </a:p>
        </p:txBody>
      </p:sp>
    </p:spTree>
    <p:extLst>
      <p:ext uri="{BB962C8B-B14F-4D97-AF65-F5344CB8AC3E}">
        <p14:creationId xmlns:p14="http://schemas.microsoft.com/office/powerpoint/2010/main" val="301297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5" name="Rectangle 6"/>
          <p:cNvSpPr>
            <a:spLocks noGrp="1" noChangeArrowheads="1"/>
          </p:cNvSpPr>
          <p:nvPr>
            <p:ph type="sldNum" sz="quarter" idx="12"/>
          </p:nvPr>
        </p:nvSpPr>
        <p:spPr>
          <a:ln/>
        </p:spPr>
        <p:txBody>
          <a:bodyPr/>
          <a:lstStyle>
            <a:lvl1pPr>
              <a:defRPr/>
            </a:lvl1pPr>
          </a:lstStyle>
          <a:p>
            <a:fld id="{27AB27E6-5D73-446A-9431-3BBF371FE1ED}" type="slidenum">
              <a:rPr lang="en-US" altLang="es-CO"/>
              <a:pPr/>
              <a:t>‹Nº›</a:t>
            </a:fld>
            <a:endParaRPr lang="en-US" altLang="es-CO"/>
          </a:p>
        </p:txBody>
      </p:sp>
    </p:spTree>
    <p:extLst>
      <p:ext uri="{BB962C8B-B14F-4D97-AF65-F5344CB8AC3E}">
        <p14:creationId xmlns:p14="http://schemas.microsoft.com/office/powerpoint/2010/main" val="193502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4" name="Rectangle 6"/>
          <p:cNvSpPr>
            <a:spLocks noGrp="1" noChangeArrowheads="1"/>
          </p:cNvSpPr>
          <p:nvPr>
            <p:ph type="sldNum" sz="quarter" idx="12"/>
          </p:nvPr>
        </p:nvSpPr>
        <p:spPr>
          <a:ln/>
        </p:spPr>
        <p:txBody>
          <a:bodyPr/>
          <a:lstStyle>
            <a:lvl1pPr>
              <a:defRPr/>
            </a:lvl1pPr>
          </a:lstStyle>
          <a:p>
            <a:fld id="{B46A3721-2FA3-401D-BDFA-EF0E06CBD310}" type="slidenum">
              <a:rPr lang="en-US" altLang="es-CO"/>
              <a:pPr/>
              <a:t>‹Nº›</a:t>
            </a:fld>
            <a:endParaRPr lang="en-US" altLang="es-CO"/>
          </a:p>
        </p:txBody>
      </p:sp>
    </p:spTree>
    <p:extLst>
      <p:ext uri="{BB962C8B-B14F-4D97-AF65-F5344CB8AC3E}">
        <p14:creationId xmlns:p14="http://schemas.microsoft.com/office/powerpoint/2010/main" val="127443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7" name="Rectangle 6"/>
          <p:cNvSpPr>
            <a:spLocks noGrp="1" noChangeArrowheads="1"/>
          </p:cNvSpPr>
          <p:nvPr>
            <p:ph type="sldNum" sz="quarter" idx="12"/>
          </p:nvPr>
        </p:nvSpPr>
        <p:spPr>
          <a:ln/>
        </p:spPr>
        <p:txBody>
          <a:bodyPr/>
          <a:lstStyle>
            <a:lvl1pPr>
              <a:defRPr/>
            </a:lvl1pPr>
          </a:lstStyle>
          <a:p>
            <a:fld id="{3CEBC748-F2F1-4E92-99A8-FE71463120F7}" type="slidenum">
              <a:rPr lang="en-US" altLang="es-CO"/>
              <a:pPr/>
              <a:t>‹Nº›</a:t>
            </a:fld>
            <a:endParaRPr lang="en-US" altLang="es-CO"/>
          </a:p>
        </p:txBody>
      </p:sp>
    </p:spTree>
    <p:extLst>
      <p:ext uri="{BB962C8B-B14F-4D97-AF65-F5344CB8AC3E}">
        <p14:creationId xmlns:p14="http://schemas.microsoft.com/office/powerpoint/2010/main" val="828767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r>
              <a:rPr lang="en-US" altLang="es-CO"/>
              <a:t>Ocho Recursos Para Vivir Sano y Feliz</a:t>
            </a:r>
          </a:p>
        </p:txBody>
      </p:sp>
      <p:sp>
        <p:nvSpPr>
          <p:cNvPr id="7" name="Rectangle 6"/>
          <p:cNvSpPr>
            <a:spLocks noGrp="1" noChangeArrowheads="1"/>
          </p:cNvSpPr>
          <p:nvPr>
            <p:ph type="sldNum" sz="quarter" idx="12"/>
          </p:nvPr>
        </p:nvSpPr>
        <p:spPr>
          <a:ln/>
        </p:spPr>
        <p:txBody>
          <a:bodyPr/>
          <a:lstStyle>
            <a:lvl1pPr>
              <a:defRPr/>
            </a:lvl1pPr>
          </a:lstStyle>
          <a:p>
            <a:fld id="{519B5AC4-0E1E-4D1C-A944-5C369FA08982}" type="slidenum">
              <a:rPr lang="en-US" altLang="es-CO"/>
              <a:pPr/>
              <a:t>‹Nº›</a:t>
            </a:fld>
            <a:endParaRPr lang="en-US" altLang="es-CO"/>
          </a:p>
        </p:txBody>
      </p:sp>
    </p:spTree>
    <p:extLst>
      <p:ext uri="{BB962C8B-B14F-4D97-AF65-F5344CB8AC3E}">
        <p14:creationId xmlns:p14="http://schemas.microsoft.com/office/powerpoint/2010/main" val="228267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O"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O" smtClean="0"/>
              <a:t>Click to edit Master text styles</a:t>
            </a:r>
          </a:p>
          <a:p>
            <a:pPr lvl="1"/>
            <a:r>
              <a:rPr lang="en-US" altLang="es-CO" smtClean="0"/>
              <a:t>Second level</a:t>
            </a:r>
          </a:p>
          <a:p>
            <a:pPr lvl="2"/>
            <a:r>
              <a:rPr lang="en-US" altLang="es-CO" smtClean="0"/>
              <a:t>Third level</a:t>
            </a:r>
          </a:p>
          <a:p>
            <a:pPr lvl="3"/>
            <a:r>
              <a:rPr lang="en-US" altLang="es-CO" smtClean="0"/>
              <a:t>Fourth level</a:t>
            </a:r>
          </a:p>
          <a:p>
            <a:pPr lvl="4"/>
            <a:r>
              <a:rPr lang="en-US" altLang="es-CO"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ltLang="es-CO"/>
              <a:t>Ocho Recursos Para Vivir Sano y Feliz</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1E2FA75-945D-4449-B6DA-A9C2C8CA8B41}" type="slidenum">
              <a:rPr lang="en-US" altLang="es-CO"/>
              <a:pPr/>
              <a:t>‹Nº›</a:t>
            </a:fld>
            <a:endParaRPr lang="en-US" altLang="es-CO"/>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9144000" cy="6934200"/>
            <a:chOff x="0" y="0"/>
            <a:chExt cx="5760" cy="4368"/>
          </a:xfrm>
        </p:grpSpPr>
        <p:sp>
          <p:nvSpPr>
            <p:cNvPr id="7680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ea typeface="+mn-ea"/>
              </a:endParaRPr>
            </a:p>
          </p:txBody>
        </p:sp>
        <p:sp>
          <p:nvSpPr>
            <p:cNvPr id="76804"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76805"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endParaRPr>
            </a:p>
          </p:txBody>
        </p:sp>
        <p:sp>
          <p:nvSpPr>
            <p:cNvPr id="76806"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endParaRPr>
            </a:p>
          </p:txBody>
        </p:sp>
        <p:sp>
          <p:nvSpPr>
            <p:cNvPr id="76807"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endParaRPr>
            </a:p>
          </p:txBody>
        </p:sp>
        <p:sp>
          <p:nvSpPr>
            <p:cNvPr id="76808"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76809"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76810"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76811"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a:defRPr/>
              </a:pPr>
              <a:endParaRPr lang="en-US">
                <a:ea typeface="+mn-ea"/>
              </a:endParaRPr>
            </a:p>
          </p:txBody>
        </p:sp>
        <p:sp>
          <p:nvSpPr>
            <p:cNvPr id="76812"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a:defRPr/>
              </a:pPr>
              <a:endParaRPr lang="en-US">
                <a:ea typeface="+mn-ea"/>
              </a:endParaRPr>
            </a:p>
          </p:txBody>
        </p:sp>
        <p:sp>
          <p:nvSpPr>
            <p:cNvPr id="76813"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a:defRPr/>
              </a:pPr>
              <a:endParaRPr lang="en-US">
                <a:ea typeface="+mn-ea"/>
              </a:endParaRPr>
            </a:p>
          </p:txBody>
        </p:sp>
        <p:sp>
          <p:nvSpPr>
            <p:cNvPr id="7681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ea typeface="+mn-ea"/>
              </a:endParaRPr>
            </a:p>
          </p:txBody>
        </p:sp>
        <p:sp>
          <p:nvSpPr>
            <p:cNvPr id="7681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ea typeface="+mn-ea"/>
              </a:endParaRPr>
            </a:p>
          </p:txBody>
        </p:sp>
        <p:sp>
          <p:nvSpPr>
            <p:cNvPr id="7681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76817"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a:defRPr/>
              </a:pPr>
              <a:endParaRPr lang="en-US">
                <a:ea typeface="+mn-ea"/>
              </a:endParaRPr>
            </a:p>
          </p:txBody>
        </p:sp>
        <p:sp>
          <p:nvSpPr>
            <p:cNvPr id="76818"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sp>
          <p:nvSpPr>
            <p:cNvPr id="7681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ea typeface="+mn-ea"/>
              </a:endParaRPr>
            </a:p>
          </p:txBody>
        </p:sp>
        <p:sp>
          <p:nvSpPr>
            <p:cNvPr id="76820"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ea typeface="+mn-ea"/>
              </a:endParaRPr>
            </a:p>
          </p:txBody>
        </p:sp>
      </p:grpSp>
      <p:sp>
        <p:nvSpPr>
          <p:cNvPr id="7682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2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82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ea typeface="+mn-ea"/>
              </a:defRPr>
            </a:lvl1pPr>
          </a:lstStyle>
          <a:p>
            <a:pPr>
              <a:defRPr/>
            </a:pPr>
            <a:endParaRPr lang="en-US"/>
          </a:p>
        </p:txBody>
      </p:sp>
      <p:sp>
        <p:nvSpPr>
          <p:cNvPr id="768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Times New Roman" charset="0"/>
              </a:defRPr>
            </a:lvl1pPr>
          </a:lstStyle>
          <a:p>
            <a:r>
              <a:rPr lang="en-US" altLang="es-CO"/>
              <a:t>Ocho Recursos Para Vivir Sano y Feliz</a:t>
            </a:r>
          </a:p>
        </p:txBody>
      </p:sp>
      <p:sp>
        <p:nvSpPr>
          <p:cNvPr id="7682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Times New Roman" charset="0"/>
              </a:defRPr>
            </a:lvl1pPr>
          </a:lstStyle>
          <a:p>
            <a:fld id="{2A20E32F-88D1-47BF-BAC1-C01D14FEF389}" type="slidenum">
              <a:rPr lang="en-US" altLang="es-CO"/>
              <a:pPr/>
              <a:t>‹Nº›</a:t>
            </a:fld>
            <a:endParaRPr lang="en-US" altLang="es-CO"/>
          </a:p>
        </p:txBody>
      </p:sp>
    </p:spTree>
  </p:cSld>
  <p:clrMap bg1="dk2" tx1="lt1" bg2="dk1" tx2="lt2" accent1="accent1" accent2="accent2" accent3="accent3" accent4="accent4" accent5="accent5" accent6="accent6" hlink="hlink" folHlink="folHlink"/>
  <p:sldLayoutIdLst>
    <p:sldLayoutId id="2147483702"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mn-cs"/>
        </a:defRPr>
      </a:lvl1pPr>
      <a:lvl2pPr marL="742950" indent="-285750" algn="l" rtl="0" eaLnBrk="0" fontAlgn="base" hangingPunct="0">
        <a:spcBef>
          <a:spcPct val="20000"/>
        </a:spcBef>
        <a:spcAft>
          <a:spcPct val="0"/>
        </a:spcAft>
        <a:buClr>
          <a:schemeClr val="tx2"/>
        </a:buClr>
        <a:buSzPct val="60000"/>
        <a:buFont typeface="Wingdings"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folHlink"/>
        </a:buClr>
        <a:buSzPct val="60000"/>
        <a:buFont typeface="Wingdings"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6.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181600" y="457200"/>
            <a:ext cx="3733800" cy="4419600"/>
          </a:xfrm>
        </p:spPr>
        <p:txBody>
          <a:bodyPr/>
          <a:lstStyle/>
          <a:p>
            <a:pPr eaLnBrk="1" hangingPunct="1">
              <a:defRPr/>
            </a:pPr>
            <a:r>
              <a:rPr lang="en-US" sz="5400" b="1" dirty="0" err="1">
                <a:effectLst>
                  <a:outerShdw blurRad="38100" dist="38100" dir="2700000" algn="tl">
                    <a:srgbClr val="FFFFFF"/>
                  </a:outerShdw>
                </a:effectLst>
                <a:ea typeface="+mj-ea"/>
              </a:rPr>
              <a:t>Ocho</a:t>
            </a:r>
            <a:r>
              <a:rPr lang="en-US" sz="5400" b="1" dirty="0">
                <a:effectLst>
                  <a:outerShdw blurRad="38100" dist="38100" dir="2700000" algn="tl">
                    <a:srgbClr val="FFFFFF"/>
                  </a:outerShdw>
                </a:effectLst>
                <a:ea typeface="+mj-ea"/>
              </a:rPr>
              <a:t> </a:t>
            </a:r>
            <a:r>
              <a:rPr lang="en-US" sz="5400" b="1" dirty="0" err="1">
                <a:effectLst>
                  <a:outerShdw blurRad="38100" dist="38100" dir="2700000" algn="tl">
                    <a:srgbClr val="FFFFFF"/>
                  </a:outerShdw>
                </a:effectLst>
                <a:ea typeface="+mj-ea"/>
              </a:rPr>
              <a:t>Recursos</a:t>
            </a:r>
            <a:r>
              <a:rPr lang="en-US" sz="5400" b="1" dirty="0">
                <a:effectLst>
                  <a:outerShdw blurRad="38100" dist="38100" dir="2700000" algn="tl">
                    <a:srgbClr val="FFFFFF"/>
                  </a:outerShdw>
                </a:effectLst>
                <a:ea typeface="+mj-ea"/>
              </a:rPr>
              <a:t> Para </a:t>
            </a:r>
            <a:r>
              <a:rPr lang="en-US" sz="5400" b="1" dirty="0" err="1">
                <a:effectLst>
                  <a:outerShdw blurRad="38100" dist="38100" dir="2700000" algn="tl">
                    <a:srgbClr val="FFFFFF"/>
                  </a:outerShdw>
                </a:effectLst>
                <a:ea typeface="+mj-ea"/>
              </a:rPr>
              <a:t>Vivir</a:t>
            </a:r>
            <a:r>
              <a:rPr lang="en-US" sz="5400" b="1" dirty="0">
                <a:effectLst>
                  <a:outerShdw blurRad="38100" dist="38100" dir="2700000" algn="tl">
                    <a:srgbClr val="FFFFFF"/>
                  </a:outerShdw>
                </a:effectLst>
                <a:ea typeface="+mj-ea"/>
              </a:rPr>
              <a:t> Sano y </a:t>
            </a:r>
            <a:r>
              <a:rPr lang="en-US" sz="5400" b="1" dirty="0" err="1">
                <a:effectLst>
                  <a:outerShdw blurRad="38100" dist="38100" dir="2700000" algn="tl">
                    <a:srgbClr val="FFFFFF"/>
                  </a:outerShdw>
                </a:effectLst>
                <a:ea typeface="+mj-ea"/>
              </a:rPr>
              <a:t>Feliz</a:t>
            </a:r>
            <a:endParaRPr lang="en-US" sz="5400" b="1" dirty="0">
              <a:effectLst>
                <a:outerShdw blurRad="38100" dist="38100" dir="2700000" algn="tl">
                  <a:srgbClr val="FFFFFF"/>
                </a:outerShdw>
              </a:effectLst>
              <a:ea typeface="+mj-ea"/>
            </a:endParaRPr>
          </a:p>
        </p:txBody>
      </p:sp>
      <p:sp>
        <p:nvSpPr>
          <p:cNvPr id="2051" name="Rectangle 3"/>
          <p:cNvSpPr>
            <a:spLocks noGrp="1" noChangeArrowheads="1"/>
          </p:cNvSpPr>
          <p:nvPr>
            <p:ph type="subTitle" idx="1"/>
          </p:nvPr>
        </p:nvSpPr>
        <p:spPr>
          <a:xfrm>
            <a:off x="5334000" y="6019800"/>
            <a:ext cx="3581400" cy="609600"/>
          </a:xfrm>
        </p:spPr>
        <p:txBody>
          <a:bodyPr/>
          <a:lstStyle/>
          <a:p>
            <a:pPr eaLnBrk="1" hangingPunct="1">
              <a:lnSpc>
                <a:spcPct val="80000"/>
              </a:lnSpc>
            </a:pPr>
            <a:r>
              <a:rPr lang="en-US" altLang="es-CO" sz="1400" dirty="0" smtClean="0">
                <a:effectLst>
                  <a:outerShdw blurRad="38100" dist="38100" dir="2700000" algn="tl">
                    <a:srgbClr val="FFFFFF"/>
                  </a:outerShdw>
                </a:effectLst>
              </a:rPr>
              <a:t>Material </a:t>
            </a:r>
            <a:r>
              <a:rPr lang="en-US" altLang="es-CO" sz="1400" dirty="0" err="1" smtClean="0">
                <a:effectLst>
                  <a:outerShdw blurRad="38100" dist="38100" dir="2700000" algn="tl">
                    <a:srgbClr val="FFFFFF"/>
                  </a:outerShdw>
                </a:effectLst>
              </a:rPr>
              <a:t>preparado</a:t>
            </a:r>
            <a:r>
              <a:rPr lang="en-US" altLang="es-CO" sz="1400" dirty="0" smtClean="0">
                <a:effectLst>
                  <a:outerShdw blurRad="38100" dist="38100" dir="2700000" algn="tl">
                    <a:srgbClr val="FFFFFF"/>
                  </a:outerShdw>
                </a:effectLst>
              </a:rPr>
              <a:t> y </a:t>
            </a:r>
            <a:r>
              <a:rPr lang="en-US" altLang="es-CO" sz="1400" dirty="0" err="1" smtClean="0">
                <a:effectLst>
                  <a:outerShdw blurRad="38100" dist="38100" dir="2700000" algn="tl">
                    <a:srgbClr val="FFFFFF"/>
                  </a:outerShdw>
                </a:effectLst>
              </a:rPr>
              <a:t>compilado</a:t>
            </a:r>
            <a:r>
              <a:rPr lang="en-US" altLang="es-CO" sz="1400" dirty="0" smtClean="0">
                <a:effectLst>
                  <a:outerShdw blurRad="38100" dist="38100" dir="2700000" algn="tl">
                    <a:srgbClr val="FFFFFF"/>
                  </a:outerShdw>
                </a:effectLst>
              </a:rPr>
              <a:t> </a:t>
            </a:r>
            <a:r>
              <a:rPr lang="en-US" altLang="es-CO" sz="1400" dirty="0" err="1" smtClean="0">
                <a:effectLst>
                  <a:outerShdw blurRad="38100" dist="38100" dir="2700000" algn="tl">
                    <a:srgbClr val="FFFFFF"/>
                  </a:outerShdw>
                </a:effectLst>
              </a:rPr>
              <a:t>por</a:t>
            </a:r>
            <a:r>
              <a:rPr lang="en-US" altLang="es-CO" sz="1400" dirty="0" smtClean="0">
                <a:effectLst>
                  <a:outerShdw blurRad="38100" dist="38100" dir="2700000" algn="tl">
                    <a:srgbClr val="FFFFFF"/>
                  </a:outerShdw>
                </a:effectLst>
              </a:rPr>
              <a:t> </a:t>
            </a:r>
            <a:br>
              <a:rPr lang="en-US" altLang="es-CO" sz="1400" dirty="0" smtClean="0">
                <a:effectLst>
                  <a:outerShdw blurRad="38100" dist="38100" dir="2700000" algn="tl">
                    <a:srgbClr val="FFFFFF"/>
                  </a:outerShdw>
                </a:effectLst>
              </a:rPr>
            </a:br>
            <a:r>
              <a:rPr lang="en-US" altLang="es-CO" sz="1400" dirty="0" smtClean="0">
                <a:effectLst>
                  <a:outerShdw blurRad="38100" dist="38100" dir="2700000" algn="tl">
                    <a:srgbClr val="FFFFFF"/>
                  </a:outerShdw>
                </a:effectLst>
              </a:rPr>
              <a:t>Pr. Luis Espinosa</a:t>
            </a:r>
          </a:p>
        </p:txBody>
      </p:sp>
      <p:pic>
        <p:nvPicPr>
          <p:cNvPr id="30724" name="Picture 5" descr="tubing%20family%20high%20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180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4)">
                                      <p:cBhvr>
                                        <p:cTn id="7" dur="20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box(in)">
                                      <p:cBhvr>
                                        <p:cTn id="12"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409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F4BD108-DA13-4000-94C4-6850F50A549A}" type="slidenum">
              <a:rPr lang="en-US" altLang="es-CO" sz="1400"/>
              <a:pPr eaLnBrk="1" hangingPunct="1"/>
              <a:t>10</a:t>
            </a:fld>
            <a:endParaRPr lang="en-US" altLang="es-CO" sz="1400"/>
          </a:p>
        </p:txBody>
      </p:sp>
      <p:pic>
        <p:nvPicPr>
          <p:cNvPr id="40964" name="Picture 4" descr="sky-13"/>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524000" y="-144780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457200" y="274638"/>
            <a:ext cx="8305800" cy="1143000"/>
          </a:xfrm>
        </p:spPr>
        <p:txBody>
          <a:bodyPr/>
          <a:lstStyle/>
          <a:p>
            <a:pPr eaLnBrk="1" hangingPunct="1">
              <a:defRPr/>
            </a:pPr>
            <a:r>
              <a:rPr lang="en-US" sz="4000" b="1">
                <a:effectLst>
                  <a:outerShdw blurRad="38100" dist="38100" dir="2700000" algn="tl">
                    <a:srgbClr val="DDDDDD"/>
                  </a:outerShdw>
                </a:effectLst>
                <a:latin typeface="Bremen Bd BT" pitchFamily="82" charset="0"/>
                <a:ea typeface="+mj-ea"/>
              </a:rPr>
              <a:t>Beneficios del aire puro y fresco</a:t>
            </a:r>
          </a:p>
        </p:txBody>
      </p:sp>
      <p:sp>
        <p:nvSpPr>
          <p:cNvPr id="20483" name="Rectangle 3"/>
          <p:cNvSpPr>
            <a:spLocks noGrp="1" noChangeArrowheads="1"/>
          </p:cNvSpPr>
          <p:nvPr>
            <p:ph type="body" idx="1"/>
          </p:nvPr>
        </p:nvSpPr>
        <p:spPr>
          <a:xfrm>
            <a:off x="457200" y="2133600"/>
            <a:ext cx="8229600" cy="3992563"/>
          </a:xfrm>
        </p:spPr>
        <p:txBody>
          <a:bodyPr/>
          <a:lstStyle/>
          <a:p>
            <a:pPr eaLnBrk="1" hangingPunct="1"/>
            <a:r>
              <a:rPr lang="en-US" altLang="es-CO" smtClean="0">
                <a:effectLst>
                  <a:outerShdw blurRad="38100" dist="38100" dir="2700000" algn="tl">
                    <a:srgbClr val="C0C0C0"/>
                  </a:outerShdw>
                </a:effectLst>
              </a:rPr>
              <a:t>Hace que la sangre circule en forma saludable</a:t>
            </a:r>
          </a:p>
          <a:p>
            <a:pPr eaLnBrk="1" hangingPunct="1"/>
            <a:r>
              <a:rPr lang="en-US" altLang="es-CO" smtClean="0">
                <a:effectLst>
                  <a:outerShdw blurRad="38100" dist="38100" dir="2700000" algn="tl">
                    <a:srgbClr val="C0C0C0"/>
                  </a:outerShdw>
                </a:effectLst>
              </a:rPr>
              <a:t>Refresca el cuerpo</a:t>
            </a:r>
          </a:p>
          <a:p>
            <a:pPr eaLnBrk="1" hangingPunct="1"/>
            <a:r>
              <a:rPr lang="en-US" altLang="es-CO" smtClean="0">
                <a:effectLst>
                  <a:outerShdw blurRad="38100" dist="38100" dir="2700000" algn="tl">
                    <a:srgbClr val="C0C0C0"/>
                  </a:outerShdw>
                </a:effectLst>
              </a:rPr>
              <a:t>Calma los nervios</a:t>
            </a:r>
          </a:p>
          <a:p>
            <a:pPr eaLnBrk="1" hangingPunct="1"/>
            <a:r>
              <a:rPr lang="en-US" altLang="es-CO" smtClean="0">
                <a:effectLst>
                  <a:outerShdw blurRad="38100" dist="38100" dir="2700000" algn="tl">
                    <a:srgbClr val="C0C0C0"/>
                  </a:outerShdw>
                </a:effectLst>
              </a:rPr>
              <a:t>Estimula el apetito y ayuda a que los alimentos sean digeridos cabalmente</a:t>
            </a:r>
          </a:p>
          <a:p>
            <a:pPr eaLnBrk="1" hangingPunct="1"/>
            <a:r>
              <a:rPr lang="en-US" altLang="es-CO" smtClean="0">
                <a:effectLst>
                  <a:outerShdw blurRad="38100" dist="38100" dir="2700000" algn="tl">
                    <a:srgbClr val="C0C0C0"/>
                  </a:outerShdw>
                </a:effectLst>
              </a:rPr>
              <a:t>Induce a un sueño dulce y profundo</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heel(4)">
                                      <p:cBhvr>
                                        <p:cTn id="7" dur="20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wheel(4)">
                                      <p:cBhvr>
                                        <p:cTn id="12" dur="20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wheel(4)">
                                      <p:cBhvr>
                                        <p:cTn id="17" dur="2000"/>
                                        <p:tgtEl>
                                          <p:spTgt spid="20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wheel(4)">
                                      <p:cBhvr>
                                        <p:cTn id="22" dur="2000"/>
                                        <p:tgtEl>
                                          <p:spTgt spid="204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wheel(4)">
                                      <p:cBhvr>
                                        <p:cTn id="27" dur="20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4198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DBAC223-AC7F-4EF6-97B4-FDDE2BF48E97}" type="slidenum">
              <a:rPr lang="en-US" altLang="es-CO" sz="1400"/>
              <a:pPr eaLnBrk="1" hangingPunct="1"/>
              <a:t>11</a:t>
            </a:fld>
            <a:endParaRPr lang="en-US" altLang="es-CO" sz="1400"/>
          </a:p>
        </p:txBody>
      </p:sp>
      <p:pic>
        <p:nvPicPr>
          <p:cNvPr id="41988" name="Picture 42" descr="sky-13"/>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524000" y="-144780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45" name="Group 41"/>
          <p:cNvGraphicFramePr>
            <a:graphicFrameLocks noGrp="1"/>
          </p:cNvGraphicFramePr>
          <p:nvPr>
            <p:ph/>
          </p:nvPr>
        </p:nvGraphicFramePr>
        <p:xfrm>
          <a:off x="457200" y="274638"/>
          <a:ext cx="8229600" cy="5885371"/>
        </p:xfrm>
        <a:graphic>
          <a:graphicData uri="http://schemas.openxmlformats.org/drawingml/2006/table">
            <a:tbl>
              <a:tblPr/>
              <a:tblGrid>
                <a:gridCol w="4114800"/>
                <a:gridCol w="4114800"/>
              </a:tblGrid>
              <a:tr h="792163">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EFECTOS DE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CO"/>
                    </a:p>
                  </a:txBody>
                  <a:tcPr/>
                </a:tc>
              </a:tr>
              <a:tr h="6858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EL AIRE FRESCO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EL AIRE DESVITALIZADO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576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Eliminación de 1/3 de los desechos del cuerpo</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Funcionamiento sano de la sangre y el cuerpo</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Serenidad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Claridad de pensamiento y agudeza mental</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Aumento en la producción de endorfinas (hormonas de la felicidad, analgésicos naturales)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Retención de las toxinas del cuerpo</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Malfuncionamiento de la sangre y del cuerpo</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Ansiedad e irritabilidad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Juicio y memoria disminuidos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4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Aumento en la producción de hormonas del estrés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45"/>
                                        </p:tgtEl>
                                        <p:attrNameLst>
                                          <p:attrName>style.visibility</p:attrName>
                                        </p:attrNameLst>
                                      </p:cBhvr>
                                      <p:to>
                                        <p:strVal val="visible"/>
                                      </p:to>
                                    </p:set>
                                    <p:anim calcmode="lin" valueType="num">
                                      <p:cBhvr>
                                        <p:cTn id="7" dur="500" fill="hold"/>
                                        <p:tgtEl>
                                          <p:spTgt spid="21545"/>
                                        </p:tgtEl>
                                        <p:attrNameLst>
                                          <p:attrName>ppt_w</p:attrName>
                                        </p:attrNameLst>
                                      </p:cBhvr>
                                      <p:tavLst>
                                        <p:tav tm="0">
                                          <p:val>
                                            <p:fltVal val="0"/>
                                          </p:val>
                                        </p:tav>
                                        <p:tav tm="100000">
                                          <p:val>
                                            <p:strVal val="#ppt_w"/>
                                          </p:val>
                                        </p:tav>
                                      </p:tavLst>
                                    </p:anim>
                                    <p:anim calcmode="lin" valueType="num">
                                      <p:cBhvr>
                                        <p:cTn id="8" dur="500" fill="hold"/>
                                        <p:tgtEl>
                                          <p:spTgt spid="21545"/>
                                        </p:tgtEl>
                                        <p:attrNameLst>
                                          <p:attrName>ppt_h</p:attrName>
                                        </p:attrNameLst>
                                      </p:cBhvr>
                                      <p:tavLst>
                                        <p:tav tm="0">
                                          <p:val>
                                            <p:fltVal val="0"/>
                                          </p:val>
                                        </p:tav>
                                        <p:tav tm="100000">
                                          <p:val>
                                            <p:strVal val="#ppt_h"/>
                                          </p:val>
                                        </p:tav>
                                      </p:tavLst>
                                    </p:anim>
                                    <p:anim calcmode="lin" valueType="num">
                                      <p:cBhvr>
                                        <p:cTn id="9" dur="500" fill="hold"/>
                                        <p:tgtEl>
                                          <p:spTgt spid="21545"/>
                                        </p:tgtEl>
                                        <p:attrNameLst>
                                          <p:attrName>style.rotation</p:attrName>
                                        </p:attrNameLst>
                                      </p:cBhvr>
                                      <p:tavLst>
                                        <p:tav tm="0">
                                          <p:val>
                                            <p:fltVal val="360"/>
                                          </p:val>
                                        </p:tav>
                                        <p:tav tm="100000">
                                          <p:val>
                                            <p:fltVal val="0"/>
                                          </p:val>
                                        </p:tav>
                                      </p:tavLst>
                                    </p:anim>
                                    <p:animEffect transition="in" filter="fade">
                                      <p:cBhvr>
                                        <p:cTn id="10" dur="500"/>
                                        <p:tgtEl>
                                          <p:spTgt spid="21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430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001E02E-485B-4450-A148-FE872BD56559}" type="slidenum">
              <a:rPr lang="en-US" altLang="es-CO" sz="1400"/>
              <a:pPr eaLnBrk="1" hangingPunct="1"/>
              <a:t>12</a:t>
            </a:fld>
            <a:endParaRPr lang="en-US" altLang="es-CO" sz="1400"/>
          </a:p>
        </p:txBody>
      </p:sp>
      <p:pic>
        <p:nvPicPr>
          <p:cNvPr id="43012" name="Picture 4" descr="sky-13"/>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524000" y="-144780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p:txBody>
          <a:bodyPr/>
          <a:lstStyle/>
          <a:p>
            <a:pPr eaLnBrk="1" hangingPunct="1"/>
            <a:r>
              <a:rPr lang="en-US" altLang="es-CO" b="1" smtClean="0">
                <a:effectLst>
                  <a:outerShdw blurRad="38100" dist="38100" dir="2700000" algn="tl">
                    <a:srgbClr val="C0C0C0"/>
                  </a:outerShdw>
                </a:effectLst>
                <a:latin typeface="Bremen Bd BT" pitchFamily="82" charset="0"/>
              </a:rPr>
              <a:t>La Respiración Correcta</a:t>
            </a:r>
          </a:p>
        </p:txBody>
      </p:sp>
      <p:sp>
        <p:nvSpPr>
          <p:cNvPr id="24579" name="Rectangle 3"/>
          <p:cNvSpPr>
            <a:spLocks noGrp="1" noChangeArrowheads="1"/>
          </p:cNvSpPr>
          <p:nvPr>
            <p:ph type="body" idx="1"/>
          </p:nvPr>
        </p:nvSpPr>
        <p:spPr/>
        <p:txBody>
          <a:bodyPr/>
          <a:lstStyle/>
          <a:p>
            <a:pPr eaLnBrk="1" hangingPunct="1">
              <a:lnSpc>
                <a:spcPct val="90000"/>
              </a:lnSpc>
              <a:buClr>
                <a:srgbClr val="FF9966"/>
              </a:buClr>
              <a:buFont typeface="Wingdings" charset="2"/>
              <a:buChar char="§"/>
            </a:pPr>
            <a:r>
              <a:rPr lang="en-US" altLang="es-CO" smtClean="0">
                <a:effectLst>
                  <a:outerShdw blurRad="38100" dist="38100" dir="2700000" algn="tl">
                    <a:srgbClr val="C0C0C0"/>
                  </a:outerShdw>
                </a:effectLst>
              </a:rPr>
              <a:t>Practique una buena postura</a:t>
            </a:r>
          </a:p>
          <a:p>
            <a:pPr eaLnBrk="1" hangingPunct="1">
              <a:lnSpc>
                <a:spcPct val="90000"/>
              </a:lnSpc>
              <a:buClr>
                <a:srgbClr val="FF9966"/>
              </a:buClr>
              <a:buFont typeface="Wingdings" charset="2"/>
              <a:buChar char="§"/>
            </a:pPr>
            <a:r>
              <a:rPr lang="en-US" altLang="es-CO" smtClean="0">
                <a:effectLst>
                  <a:outerShdw blurRad="38100" dist="38100" dir="2700000" algn="tl">
                    <a:srgbClr val="C0C0C0"/>
                  </a:outerShdw>
                </a:effectLst>
              </a:rPr>
              <a:t>Párese y siéntese derecho y erguido</a:t>
            </a:r>
          </a:p>
          <a:p>
            <a:pPr eaLnBrk="1" hangingPunct="1">
              <a:lnSpc>
                <a:spcPct val="90000"/>
              </a:lnSpc>
              <a:buClr>
                <a:srgbClr val="FF9966"/>
              </a:buClr>
              <a:buFont typeface="Wingdings" charset="2"/>
              <a:buChar char="§"/>
            </a:pPr>
            <a:r>
              <a:rPr lang="en-US" altLang="es-CO" smtClean="0">
                <a:effectLst>
                  <a:outerShdw blurRad="38100" dist="38100" dir="2700000" algn="tl">
                    <a:srgbClr val="C0C0C0"/>
                  </a:outerShdw>
                </a:effectLst>
              </a:rPr>
              <a:t>Mantenga los hombros hacia atrás y hacia abajo</a:t>
            </a:r>
          </a:p>
          <a:p>
            <a:pPr eaLnBrk="1" hangingPunct="1">
              <a:lnSpc>
                <a:spcPct val="90000"/>
              </a:lnSpc>
              <a:buClr>
                <a:srgbClr val="FF9966"/>
              </a:buClr>
              <a:buFont typeface="Wingdings" charset="2"/>
              <a:buChar char="§"/>
            </a:pPr>
            <a:r>
              <a:rPr lang="en-US" altLang="es-CO" smtClean="0">
                <a:effectLst>
                  <a:outerShdw blurRad="38100" dist="38100" dir="2700000" algn="tl">
                    <a:srgbClr val="C0C0C0"/>
                  </a:outerShdw>
                </a:effectLst>
              </a:rPr>
              <a:t>Para una respiración más efectiva, concéntrese menos en la inhalación y más en la exhalación. Mientras más exhalemos, más cantidad de aire podemos inhalar</a:t>
            </a: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5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57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457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457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4579">
                                            <p:txEl>
                                              <p:pRg st="1" end="1"/>
                                            </p:txEl>
                                          </p:spTgt>
                                        </p:tgtEl>
                                        <p:attrNameLst>
                                          <p:attrName>style.visibility</p:attrName>
                                        </p:attrNameLst>
                                      </p:cBhvr>
                                      <p:to>
                                        <p:strVal val="visible"/>
                                      </p:to>
                                    </p:set>
                                    <p:anim calcmode="lin" valueType="num">
                                      <p:cBhvr>
                                        <p:cTn id="15" dur="5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4579">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4579">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457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4579">
                                            <p:txEl>
                                              <p:pRg st="2" end="2"/>
                                            </p:txEl>
                                          </p:spTgt>
                                        </p:tgtEl>
                                        <p:attrNameLst>
                                          <p:attrName>style.visibility</p:attrName>
                                        </p:attrNameLst>
                                      </p:cBhvr>
                                      <p:to>
                                        <p:strVal val="visible"/>
                                      </p:to>
                                    </p:set>
                                    <p:anim calcmode="lin" valueType="num">
                                      <p:cBhvr>
                                        <p:cTn id="23" dur="5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4579">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24579">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2457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4579">
                                            <p:txEl>
                                              <p:pRg st="3" end="3"/>
                                            </p:txEl>
                                          </p:spTgt>
                                        </p:tgtEl>
                                        <p:attrNameLst>
                                          <p:attrName>style.visibility</p:attrName>
                                        </p:attrNameLst>
                                      </p:cBhvr>
                                      <p:to>
                                        <p:strVal val="visible"/>
                                      </p:to>
                                    </p:set>
                                    <p:anim calcmode="lin" valueType="num">
                                      <p:cBhvr>
                                        <p:cTn id="31" dur="500" fill="hold"/>
                                        <p:tgtEl>
                                          <p:spTgt spid="2457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4579">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24579">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440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194C8F0-1BF0-4757-B057-FDA7C0485312}" type="slidenum">
              <a:rPr lang="en-US" altLang="es-CO" sz="1400"/>
              <a:pPr eaLnBrk="1" hangingPunct="1"/>
              <a:t>13</a:t>
            </a:fld>
            <a:endParaRPr lang="en-US" altLang="es-CO" sz="1400"/>
          </a:p>
        </p:txBody>
      </p:sp>
      <p:pic>
        <p:nvPicPr>
          <p:cNvPr id="44036" name="Picture 9" descr="sky-13"/>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524000" y="-144780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p:txBody>
          <a:bodyPr/>
          <a:lstStyle/>
          <a:p>
            <a:pPr eaLnBrk="1" hangingPunct="1"/>
            <a:r>
              <a:rPr lang="en-US" altLang="es-CO" sz="6600" smtClean="0">
                <a:effectLst>
                  <a:outerShdw blurRad="38100" dist="38100" dir="2700000" algn="tl">
                    <a:srgbClr val="C0C0C0"/>
                  </a:outerShdw>
                </a:effectLst>
                <a:latin typeface="Brush Script MT" pitchFamily="66" charset="0"/>
              </a:rPr>
              <a:t>¿Sabías que…?</a:t>
            </a:r>
          </a:p>
        </p:txBody>
      </p:sp>
      <p:graphicFrame>
        <p:nvGraphicFramePr>
          <p:cNvPr id="26627" name="Group 3"/>
          <p:cNvGraphicFramePr>
            <a:graphicFrameLocks noGrp="1"/>
          </p:cNvGraphicFramePr>
          <p:nvPr>
            <p:ph idx="1"/>
          </p:nvPr>
        </p:nvGraphicFramePr>
        <p:xfrm>
          <a:off x="457200" y="3200400"/>
          <a:ext cx="8229600" cy="1371600"/>
        </p:xfrm>
        <a:graphic>
          <a:graphicData uri="http://schemas.openxmlformats.org/drawingml/2006/table">
            <a:tbl>
              <a:tblPr/>
              <a:tblGrid>
                <a:gridCol w="8229600"/>
              </a:tblGrid>
              <a:tr h="13716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Se ha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estimado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que</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el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aire</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de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afuera</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de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nuestras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casas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es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10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veces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más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beneficioso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para el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cuerpo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que</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el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aire</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de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adentro</a:t>
                      </a:r>
                      <a:endPar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195"/>
                      </a:srgbClr>
                    </a:solidFill>
                  </a:tcPr>
                </a:tc>
              </a:tr>
            </a:tbl>
          </a:graphicData>
        </a:graphic>
      </p:graphicFrame>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6626"/>
                                        </p:tgtEl>
                                        <p:attrNameLst>
                                          <p:attrName>style.visibility</p:attrName>
                                        </p:attrNameLst>
                                      </p:cBhvr>
                                      <p:to>
                                        <p:strVal val="visible"/>
                                      </p:to>
                                    </p:set>
                                    <p:animEffect transition="in" filter="fade">
                                      <p:cBhvr>
                                        <p:cTn id="7" dur="2000"/>
                                        <p:tgtEl>
                                          <p:spTgt spid="26626"/>
                                        </p:tgtEl>
                                      </p:cBhvr>
                                    </p:animEffect>
                                    <p:anim calcmode="lin" valueType="num">
                                      <p:cBhvr>
                                        <p:cTn id="8" dur="2000" fill="hold"/>
                                        <p:tgtEl>
                                          <p:spTgt spid="26626"/>
                                        </p:tgtEl>
                                        <p:attrNameLst>
                                          <p:attrName>ppt_w</p:attrName>
                                        </p:attrNameLst>
                                      </p:cBhvr>
                                      <p:tavLst>
                                        <p:tav tm="0" fmla="#ppt_w*sin(2.5*pi*$)">
                                          <p:val>
                                            <p:fltVal val="0"/>
                                          </p:val>
                                        </p:tav>
                                        <p:tav tm="100000">
                                          <p:val>
                                            <p:fltVal val="1"/>
                                          </p:val>
                                        </p:tav>
                                      </p:tavLst>
                                    </p:anim>
                                    <p:anim calcmode="lin" valueType="num">
                                      <p:cBhvr>
                                        <p:cTn id="9" dur="2000" fill="hold"/>
                                        <p:tgtEl>
                                          <p:spTgt spid="2662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26627"/>
                                        </p:tgtEl>
                                        <p:attrNameLst>
                                          <p:attrName>style.visibility</p:attrName>
                                        </p:attrNameLst>
                                      </p:cBhvr>
                                      <p:to>
                                        <p:strVal val="visible"/>
                                      </p:to>
                                    </p:set>
                                    <p:animEffect transition="in" filter="blinds(horizontal)">
                                      <p:cBhvr>
                                        <p:cTn id="14"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1" descr="Branso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100"/>
            <a:ext cx="9359900"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4"/>
          <p:cNvSpPr>
            <a:spLocks noGrp="1" noChangeArrowheads="1"/>
          </p:cNvSpPr>
          <p:nvPr>
            <p:ph type="ctrTitle"/>
          </p:nvPr>
        </p:nvSpPr>
        <p:spPr>
          <a:xfrm>
            <a:off x="762000" y="5181600"/>
            <a:ext cx="7924800" cy="631825"/>
          </a:xfrm>
        </p:spPr>
        <p:txBody>
          <a:bodyPr/>
          <a:lstStyle/>
          <a:p>
            <a:pPr marL="838200" indent="-838200" eaLnBrk="1" hangingPunct="1">
              <a:buFontTx/>
              <a:buAutoNum type="arabicPeriod" startAt="3"/>
              <a:defRPr/>
            </a:pPr>
            <a:r>
              <a:rPr lang="en-US" sz="4000" b="1">
                <a:effectLst>
                  <a:outerShdw blurRad="38100" dist="38100" dir="2700000" algn="tl">
                    <a:srgbClr val="DDDDDD"/>
                  </a:outerShdw>
                </a:effectLst>
                <a:ea typeface="+mj-ea"/>
              </a:rPr>
              <a:t>Agua</a:t>
            </a:r>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diamond(in)">
                                      <p:cBhvr>
                                        <p:cTn id="7"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46083"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8A8F4B-5DA7-4E0F-840A-DAEA99C3F4E0}" type="slidenum">
              <a:rPr lang="en-US" altLang="es-CO" sz="1400"/>
              <a:pPr eaLnBrk="1" hangingPunct="1"/>
              <a:t>15</a:t>
            </a:fld>
            <a:endParaRPr lang="en-US" altLang="es-CO" sz="1400"/>
          </a:p>
        </p:txBody>
      </p:sp>
      <p:pic>
        <p:nvPicPr>
          <p:cNvPr id="46084" name="Picture 9" descr="water04090063"/>
          <p:cNvPicPr>
            <a:picLocks noChangeAspect="1" noChangeArrowheads="1"/>
          </p:cNvPicPr>
          <p:nvPr/>
        </p:nvPicPr>
        <p:blipFill>
          <a:blip r:embed="rId2">
            <a:lum bright="36000" contrast="-18000"/>
            <a:extLst>
              <a:ext uri="{28A0092B-C50C-407E-A947-70E740481C1C}">
                <a14:useLocalDpi xmlns:a14="http://schemas.microsoft.com/office/drawing/2010/main" val="0"/>
              </a:ext>
            </a:extLst>
          </a:blip>
          <a:srcRect/>
          <a:stretch>
            <a:fillRect/>
          </a:stretch>
        </p:blipFill>
        <p:spPr bwMode="auto">
          <a:xfrm>
            <a:off x="0" y="0"/>
            <a:ext cx="100584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body" sz="half" idx="1"/>
          </p:nvPr>
        </p:nvSpPr>
        <p:spPr>
          <a:xfrm>
            <a:off x="5181600" y="1600200"/>
            <a:ext cx="3429000" cy="4221163"/>
          </a:xfrm>
        </p:spPr>
        <p:txBody>
          <a:bodyPr/>
          <a:lstStyle/>
          <a:p>
            <a:pPr eaLnBrk="1" hangingPunct="1"/>
            <a:r>
              <a:rPr lang="en-US" altLang="es-CO" smtClean="0">
                <a:effectLst>
                  <a:outerShdw blurRad="38100" dist="38100" dir="2700000" algn="tl">
                    <a:srgbClr val="C0C0C0"/>
                  </a:outerShdw>
                </a:effectLst>
              </a:rPr>
              <a:t>El agua original</a:t>
            </a:r>
          </a:p>
          <a:p>
            <a:pPr lvl="1" eaLnBrk="1" hangingPunct="1">
              <a:buFontTx/>
              <a:buNone/>
            </a:pPr>
            <a:r>
              <a:rPr lang="en-US" altLang="es-CO" smtClean="0">
                <a:effectLst>
                  <a:outerShdw blurRad="38100" dist="38100" dir="2700000" algn="tl">
                    <a:srgbClr val="C0C0C0"/>
                  </a:outerShdw>
                </a:effectLst>
              </a:rPr>
              <a:t>	“Y salía del Edén un río para regar el huerto” (Génesis 2:7)</a:t>
            </a:r>
          </a:p>
        </p:txBody>
      </p:sp>
      <p:graphicFrame>
        <p:nvGraphicFramePr>
          <p:cNvPr id="30723" name="Group 3"/>
          <p:cNvGraphicFramePr>
            <a:graphicFrameLocks noGrp="1"/>
          </p:cNvGraphicFramePr>
          <p:nvPr>
            <p:ph sz="quarter" idx="3"/>
          </p:nvPr>
        </p:nvGraphicFramePr>
        <p:xfrm>
          <a:off x="457200" y="685800"/>
          <a:ext cx="4038600" cy="5316538"/>
        </p:xfrm>
        <a:graphic>
          <a:graphicData uri="http://schemas.openxmlformats.org/drawingml/2006/table">
            <a:tbl>
              <a:tblPr/>
              <a:tblGrid>
                <a:gridCol w="4038600"/>
              </a:tblGrid>
              <a:tr h="531653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“Estando sanos o enfermos, el agua pura es para nosotros una de las más exquisitas bendiciones del cielo. Su empleo conveniente favorece la salud. Es la bebida que Dios proveyó para apagar la sed de los animales y del hombre. Ingerida en cantidades suficientes, el agua suple las necesidades del organismo, y ayuda a la naturaleza a resistir a la enfermedad”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E.G. White, </a:t>
                      </a:r>
                      <a:r>
                        <a:rPr kumimoji="0" lang="en-US" altLang="es-CO" sz="2000" b="1" i="1"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El Ministerio de Curación</a:t>
                      </a: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pág. 181</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bl>
          </a:graphicData>
        </a:graphic>
      </p:graphicFrame>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500" fill="hold"/>
                                        <p:tgtEl>
                                          <p:spTgt spid="307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anim calcmode="lin" valueType="num">
                                      <p:cBhvr additive="base">
                                        <p:cTn id="11" dur="500" fill="hold"/>
                                        <p:tgtEl>
                                          <p:spTgt spid="3072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3"/>
                                        </p:tgtEl>
                                        <p:attrNameLst>
                                          <p:attrName>style.visibility</p:attrName>
                                        </p:attrNameLst>
                                      </p:cBhvr>
                                      <p:to>
                                        <p:strVal val="visible"/>
                                      </p:to>
                                    </p:set>
                                    <p:anim calcmode="lin" valueType="num">
                                      <p:cBhvr additive="base">
                                        <p:cTn id="17" dur="500" fill="hold"/>
                                        <p:tgtEl>
                                          <p:spTgt spid="30723"/>
                                        </p:tgtEl>
                                        <p:attrNameLst>
                                          <p:attrName>ppt_x</p:attrName>
                                        </p:attrNameLst>
                                      </p:cBhvr>
                                      <p:tavLst>
                                        <p:tav tm="0">
                                          <p:val>
                                            <p:strVal val="#ppt_x"/>
                                          </p:val>
                                        </p:tav>
                                        <p:tav tm="100000">
                                          <p:val>
                                            <p:strVal val="#ppt_x"/>
                                          </p:val>
                                        </p:tav>
                                      </p:tavLst>
                                    </p:anim>
                                    <p:anim calcmode="lin" valueType="num">
                                      <p:cBhvr additive="base">
                                        <p:cTn id="1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4710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1737589-AEDE-4958-8043-4B5BD77855C9}" type="slidenum">
              <a:rPr lang="en-US" altLang="es-CO" sz="1400"/>
              <a:pPr eaLnBrk="1" hangingPunct="1"/>
              <a:t>16</a:t>
            </a:fld>
            <a:endParaRPr lang="en-US" altLang="es-CO" sz="1400"/>
          </a:p>
        </p:txBody>
      </p:sp>
      <p:pic>
        <p:nvPicPr>
          <p:cNvPr id="47108" name="Picture 4" descr="water04090063"/>
          <p:cNvPicPr>
            <a:picLocks noChangeAspect="1" noChangeArrowheads="1"/>
          </p:cNvPicPr>
          <p:nvPr/>
        </p:nvPicPr>
        <p:blipFill>
          <a:blip r:embed="rId2">
            <a:lum bright="42000" contrast="-24000"/>
            <a:extLst>
              <a:ext uri="{28A0092B-C50C-407E-A947-70E740481C1C}">
                <a14:useLocalDpi xmlns:a14="http://schemas.microsoft.com/office/drawing/2010/main" val="0"/>
              </a:ext>
            </a:extLst>
          </a:blip>
          <a:srcRect/>
          <a:stretch>
            <a:fillRect/>
          </a:stretch>
        </p:blipFill>
        <p:spPr bwMode="auto">
          <a:xfrm>
            <a:off x="0" y="0"/>
            <a:ext cx="100584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2"/>
          <p:cNvSpPr>
            <a:spLocks noGrp="1" noChangeArrowheads="1"/>
          </p:cNvSpPr>
          <p:nvPr>
            <p:ph type="title"/>
          </p:nvPr>
        </p:nvSpPr>
        <p:spPr/>
        <p:txBody>
          <a:bodyPr/>
          <a:lstStyle/>
          <a:p>
            <a:pPr eaLnBrk="1" hangingPunct="1"/>
            <a:r>
              <a:rPr lang="en-US" altLang="es-CO" sz="4000" smtClean="0">
                <a:latin typeface="Bremen Bd BT" pitchFamily="82" charset="0"/>
              </a:rPr>
              <a:t>Funciones vitales del agua</a:t>
            </a:r>
          </a:p>
        </p:txBody>
      </p:sp>
      <p:sp>
        <p:nvSpPr>
          <p:cNvPr id="31747" name="Rectangle 3"/>
          <p:cNvSpPr>
            <a:spLocks noGrp="1" noChangeArrowheads="1"/>
          </p:cNvSpPr>
          <p:nvPr>
            <p:ph type="body" idx="1"/>
          </p:nvPr>
        </p:nvSpPr>
        <p:spPr>
          <a:xfrm>
            <a:off x="457200" y="1371600"/>
            <a:ext cx="8229600" cy="4754563"/>
          </a:xfrm>
        </p:spPr>
        <p:txBody>
          <a:bodyPr/>
          <a:lstStyle/>
          <a:p>
            <a:pPr eaLnBrk="1" hangingPunct="1">
              <a:lnSpc>
                <a:spcPct val="80000"/>
              </a:lnSpc>
            </a:pPr>
            <a:r>
              <a:rPr lang="en-US" altLang="es-CO" sz="1800" smtClean="0">
                <a:effectLst>
                  <a:outerShdw blurRad="38100" dist="38100" dir="2700000" algn="tl">
                    <a:srgbClr val="C0C0C0"/>
                  </a:outerShdw>
                </a:effectLst>
              </a:rPr>
              <a:t>Es esencial para la óptima circulación de la sangre. Conformada por un 90% de agua, la corriente sanguínea suple de oxígeno y nutrientes a cada célula del cuerpo, y lleva los productos de desecho a los riñones, pulmones y piel para su eliminación. </a:t>
            </a:r>
          </a:p>
          <a:p>
            <a:pPr eaLnBrk="1" hangingPunct="1">
              <a:lnSpc>
                <a:spcPct val="80000"/>
              </a:lnSpc>
              <a:buFontTx/>
              <a:buNone/>
            </a:pPr>
            <a:endParaRPr lang="en-US" altLang="es-CO" sz="1800" smtClean="0">
              <a:effectLst>
                <a:outerShdw blurRad="38100" dist="38100" dir="2700000" algn="tl">
                  <a:srgbClr val="C0C0C0"/>
                </a:outerShdw>
              </a:effectLst>
            </a:endParaRPr>
          </a:p>
          <a:p>
            <a:pPr eaLnBrk="1" hangingPunct="1">
              <a:lnSpc>
                <a:spcPct val="80000"/>
              </a:lnSpc>
            </a:pPr>
            <a:r>
              <a:rPr lang="en-US" altLang="es-CO" sz="1800" smtClean="0">
                <a:effectLst>
                  <a:outerShdw blurRad="38100" dist="38100" dir="2700000" algn="tl">
                    <a:srgbClr val="C0C0C0"/>
                  </a:outerShdw>
                </a:effectLst>
              </a:rPr>
              <a:t>Mantiene la temperatura del cuerpo dentro de un límite normal. Ayuda a bajar la fiebre</a:t>
            </a:r>
          </a:p>
          <a:p>
            <a:pPr eaLnBrk="1" hangingPunct="1">
              <a:lnSpc>
                <a:spcPct val="80000"/>
              </a:lnSpc>
              <a:buFontTx/>
              <a:buNone/>
            </a:pPr>
            <a:endParaRPr lang="en-US" altLang="es-CO" sz="1800" smtClean="0">
              <a:effectLst>
                <a:outerShdw blurRad="38100" dist="38100" dir="2700000" algn="tl">
                  <a:srgbClr val="C0C0C0"/>
                </a:outerShdw>
              </a:effectLst>
            </a:endParaRPr>
          </a:p>
          <a:p>
            <a:pPr eaLnBrk="1" hangingPunct="1">
              <a:lnSpc>
                <a:spcPct val="80000"/>
              </a:lnSpc>
            </a:pPr>
            <a:r>
              <a:rPr lang="en-US" altLang="es-CO" sz="1800" smtClean="0">
                <a:effectLst>
                  <a:outerShdw blurRad="38100" dist="38100" dir="2700000" algn="tl">
                    <a:srgbClr val="C0C0C0"/>
                  </a:outerShdw>
                </a:effectLst>
              </a:rPr>
              <a:t>Produce el líquido que lubrica constantemente los ojos. Sin lágrimas los ojos se secarían e inflamarían trayendo como resultado la pérdida de la vista</a:t>
            </a:r>
          </a:p>
          <a:p>
            <a:pPr eaLnBrk="1" hangingPunct="1">
              <a:lnSpc>
                <a:spcPct val="80000"/>
              </a:lnSpc>
              <a:buFontTx/>
              <a:buNone/>
            </a:pPr>
            <a:endParaRPr lang="en-US" altLang="es-CO" sz="1800" smtClean="0">
              <a:effectLst>
                <a:outerShdw blurRad="38100" dist="38100" dir="2700000" algn="tl">
                  <a:srgbClr val="C0C0C0"/>
                </a:outerShdw>
              </a:effectLst>
            </a:endParaRPr>
          </a:p>
          <a:p>
            <a:pPr eaLnBrk="1" hangingPunct="1">
              <a:lnSpc>
                <a:spcPct val="80000"/>
              </a:lnSpc>
            </a:pPr>
            <a:r>
              <a:rPr lang="en-US" altLang="es-CO" sz="1800" smtClean="0">
                <a:effectLst>
                  <a:outerShdw blurRad="38100" dist="38100" dir="2700000" algn="tl">
                    <a:srgbClr val="C0C0C0"/>
                  </a:outerShdw>
                </a:effectLst>
              </a:rPr>
              <a:t>Es necesaria para lubricar y amortiguar los huesos y las articulaciones</a:t>
            </a:r>
          </a:p>
          <a:p>
            <a:pPr eaLnBrk="1" hangingPunct="1">
              <a:lnSpc>
                <a:spcPct val="80000"/>
              </a:lnSpc>
              <a:buFontTx/>
              <a:buNone/>
            </a:pPr>
            <a:endParaRPr lang="en-US" altLang="es-CO" sz="1800" smtClean="0">
              <a:effectLst>
                <a:outerShdw blurRad="38100" dist="38100" dir="2700000" algn="tl">
                  <a:srgbClr val="C0C0C0"/>
                </a:outerShdw>
              </a:effectLst>
            </a:endParaRPr>
          </a:p>
          <a:p>
            <a:pPr eaLnBrk="1" hangingPunct="1">
              <a:lnSpc>
                <a:spcPct val="80000"/>
              </a:lnSpc>
            </a:pPr>
            <a:r>
              <a:rPr lang="en-US" altLang="es-CO" sz="1800" smtClean="0">
                <a:effectLst>
                  <a:outerShdw blurRad="38100" dist="38100" dir="2700000" algn="tl">
                    <a:srgbClr val="C0C0C0"/>
                  </a:outerShdw>
                </a:effectLst>
              </a:rPr>
              <a:t>Es necesaria para la producción de la saliva y de los jugos digestivos</a:t>
            </a:r>
          </a:p>
          <a:p>
            <a:pPr eaLnBrk="1" hangingPunct="1">
              <a:lnSpc>
                <a:spcPct val="80000"/>
              </a:lnSpc>
              <a:buFontTx/>
              <a:buNone/>
            </a:pPr>
            <a:endParaRPr lang="en-US" altLang="es-CO" sz="1800" smtClean="0">
              <a:effectLst>
                <a:outerShdw blurRad="38100" dist="38100" dir="2700000" algn="tl">
                  <a:srgbClr val="C0C0C0"/>
                </a:outerShdw>
              </a:effectLst>
            </a:endParaRPr>
          </a:p>
          <a:p>
            <a:pPr eaLnBrk="1" hangingPunct="1">
              <a:lnSpc>
                <a:spcPct val="80000"/>
              </a:lnSpc>
            </a:pPr>
            <a:r>
              <a:rPr lang="en-US" altLang="es-CO" sz="1800" smtClean="0">
                <a:effectLst>
                  <a:outerShdw blurRad="38100" dist="38100" dir="2700000" algn="tl">
                    <a:srgbClr val="C0C0C0"/>
                  </a:outerShdw>
                </a:effectLst>
              </a:rPr>
              <a:t>Alivia la fatigua física y mental. El cerebro está compuesto por agua en un 85%. No es de sorprender que muchos dolores de cabeza se alivien tomando un vaso de agua cada 10 minutos durante una hora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p:cTn id="7" dur="5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174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174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anim calcmode="lin" valueType="num">
                                      <p:cBhvr>
                                        <p:cTn id="15" dur="500" fill="hold"/>
                                        <p:tgtEl>
                                          <p:spTgt spid="31747">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1747">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31747">
                                            <p:txEl>
                                              <p:pRg st="2" end="2"/>
                                            </p:txEl>
                                          </p:spTgt>
                                        </p:tgtEl>
                                        <p:attrNameLst>
                                          <p:attrName>style.rotation</p:attrName>
                                        </p:attrNameLst>
                                      </p:cBhvr>
                                      <p:tavLst>
                                        <p:tav tm="0">
                                          <p:val>
                                            <p:fltVal val="360"/>
                                          </p:val>
                                        </p:tav>
                                        <p:tav tm="100000">
                                          <p:val>
                                            <p:fltVal val="0"/>
                                          </p:val>
                                        </p:tav>
                                      </p:tavLst>
                                    </p:anim>
                                    <p:animEffect transition="in" filter="fade">
                                      <p:cBhvr>
                                        <p:cTn id="18" dur="500"/>
                                        <p:tgtEl>
                                          <p:spTgt spid="31747">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anim calcmode="lin" valueType="num">
                                      <p:cBhvr>
                                        <p:cTn id="23" dur="500" fill="hold"/>
                                        <p:tgtEl>
                                          <p:spTgt spid="31747">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1747">
                                            <p:txEl>
                                              <p:pRg st="4" end="4"/>
                                            </p:txEl>
                                          </p:spTgt>
                                        </p:tgtEl>
                                        <p:attrNameLst>
                                          <p:attrName>ppt_h</p:attrName>
                                        </p:attrNameLst>
                                      </p:cBhvr>
                                      <p:tavLst>
                                        <p:tav tm="0">
                                          <p:val>
                                            <p:fltVal val="0"/>
                                          </p:val>
                                        </p:tav>
                                        <p:tav tm="100000">
                                          <p:val>
                                            <p:strVal val="#ppt_h"/>
                                          </p:val>
                                        </p:tav>
                                      </p:tavLst>
                                    </p:anim>
                                    <p:anim calcmode="lin" valueType="num">
                                      <p:cBhvr>
                                        <p:cTn id="25" dur="500" fill="hold"/>
                                        <p:tgtEl>
                                          <p:spTgt spid="31747">
                                            <p:txEl>
                                              <p:pRg st="4" end="4"/>
                                            </p:txEl>
                                          </p:spTgt>
                                        </p:tgtEl>
                                        <p:attrNameLst>
                                          <p:attrName>style.rotation</p:attrName>
                                        </p:attrNameLst>
                                      </p:cBhvr>
                                      <p:tavLst>
                                        <p:tav tm="0">
                                          <p:val>
                                            <p:fltVal val="360"/>
                                          </p:val>
                                        </p:tav>
                                        <p:tav tm="100000">
                                          <p:val>
                                            <p:fltVal val="0"/>
                                          </p:val>
                                        </p:tav>
                                      </p:tavLst>
                                    </p:anim>
                                    <p:animEffect transition="in" filter="fade">
                                      <p:cBhvr>
                                        <p:cTn id="26" dur="500"/>
                                        <p:tgtEl>
                                          <p:spTgt spid="31747">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31747">
                                            <p:txEl>
                                              <p:pRg st="6" end="6"/>
                                            </p:txEl>
                                          </p:spTgt>
                                        </p:tgtEl>
                                        <p:attrNameLst>
                                          <p:attrName>style.visibility</p:attrName>
                                        </p:attrNameLst>
                                      </p:cBhvr>
                                      <p:to>
                                        <p:strVal val="visible"/>
                                      </p:to>
                                    </p:set>
                                    <p:anim calcmode="lin" valueType="num">
                                      <p:cBhvr>
                                        <p:cTn id="31" dur="500" fill="hold"/>
                                        <p:tgtEl>
                                          <p:spTgt spid="31747">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1747">
                                            <p:txEl>
                                              <p:pRg st="6" end="6"/>
                                            </p:txEl>
                                          </p:spTgt>
                                        </p:tgtEl>
                                        <p:attrNameLst>
                                          <p:attrName>ppt_h</p:attrName>
                                        </p:attrNameLst>
                                      </p:cBhvr>
                                      <p:tavLst>
                                        <p:tav tm="0">
                                          <p:val>
                                            <p:fltVal val="0"/>
                                          </p:val>
                                        </p:tav>
                                        <p:tav tm="100000">
                                          <p:val>
                                            <p:strVal val="#ppt_h"/>
                                          </p:val>
                                        </p:tav>
                                      </p:tavLst>
                                    </p:anim>
                                    <p:anim calcmode="lin" valueType="num">
                                      <p:cBhvr>
                                        <p:cTn id="33" dur="500" fill="hold"/>
                                        <p:tgtEl>
                                          <p:spTgt spid="31747">
                                            <p:txEl>
                                              <p:pRg st="6" end="6"/>
                                            </p:txEl>
                                          </p:spTgt>
                                        </p:tgtEl>
                                        <p:attrNameLst>
                                          <p:attrName>style.rotation</p:attrName>
                                        </p:attrNameLst>
                                      </p:cBhvr>
                                      <p:tavLst>
                                        <p:tav tm="0">
                                          <p:val>
                                            <p:fltVal val="360"/>
                                          </p:val>
                                        </p:tav>
                                        <p:tav tm="100000">
                                          <p:val>
                                            <p:fltVal val="0"/>
                                          </p:val>
                                        </p:tav>
                                      </p:tavLst>
                                    </p:anim>
                                    <p:animEffect transition="in" filter="fade">
                                      <p:cBhvr>
                                        <p:cTn id="34" dur="500"/>
                                        <p:tgtEl>
                                          <p:spTgt spid="31747">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31747">
                                            <p:txEl>
                                              <p:pRg st="8" end="8"/>
                                            </p:txEl>
                                          </p:spTgt>
                                        </p:tgtEl>
                                        <p:attrNameLst>
                                          <p:attrName>style.visibility</p:attrName>
                                        </p:attrNameLst>
                                      </p:cBhvr>
                                      <p:to>
                                        <p:strVal val="visible"/>
                                      </p:to>
                                    </p:set>
                                    <p:anim calcmode="lin" valueType="num">
                                      <p:cBhvr>
                                        <p:cTn id="39" dur="500" fill="hold"/>
                                        <p:tgtEl>
                                          <p:spTgt spid="31747">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31747">
                                            <p:txEl>
                                              <p:pRg st="8" end="8"/>
                                            </p:txEl>
                                          </p:spTgt>
                                        </p:tgtEl>
                                        <p:attrNameLst>
                                          <p:attrName>ppt_h</p:attrName>
                                        </p:attrNameLst>
                                      </p:cBhvr>
                                      <p:tavLst>
                                        <p:tav tm="0">
                                          <p:val>
                                            <p:fltVal val="0"/>
                                          </p:val>
                                        </p:tav>
                                        <p:tav tm="100000">
                                          <p:val>
                                            <p:strVal val="#ppt_h"/>
                                          </p:val>
                                        </p:tav>
                                      </p:tavLst>
                                    </p:anim>
                                    <p:anim calcmode="lin" valueType="num">
                                      <p:cBhvr>
                                        <p:cTn id="41" dur="500" fill="hold"/>
                                        <p:tgtEl>
                                          <p:spTgt spid="31747">
                                            <p:txEl>
                                              <p:pRg st="8" end="8"/>
                                            </p:txEl>
                                          </p:spTgt>
                                        </p:tgtEl>
                                        <p:attrNameLst>
                                          <p:attrName>style.rotation</p:attrName>
                                        </p:attrNameLst>
                                      </p:cBhvr>
                                      <p:tavLst>
                                        <p:tav tm="0">
                                          <p:val>
                                            <p:fltVal val="360"/>
                                          </p:val>
                                        </p:tav>
                                        <p:tav tm="100000">
                                          <p:val>
                                            <p:fltVal val="0"/>
                                          </p:val>
                                        </p:tav>
                                      </p:tavLst>
                                    </p:anim>
                                    <p:animEffect transition="in" filter="fade">
                                      <p:cBhvr>
                                        <p:cTn id="42" dur="500"/>
                                        <p:tgtEl>
                                          <p:spTgt spid="31747">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31747">
                                            <p:txEl>
                                              <p:pRg st="10" end="10"/>
                                            </p:txEl>
                                          </p:spTgt>
                                        </p:tgtEl>
                                        <p:attrNameLst>
                                          <p:attrName>style.visibility</p:attrName>
                                        </p:attrNameLst>
                                      </p:cBhvr>
                                      <p:to>
                                        <p:strVal val="visible"/>
                                      </p:to>
                                    </p:set>
                                    <p:anim calcmode="lin" valueType="num">
                                      <p:cBhvr>
                                        <p:cTn id="47" dur="500" fill="hold"/>
                                        <p:tgtEl>
                                          <p:spTgt spid="31747">
                                            <p:txEl>
                                              <p:pRg st="10" end="10"/>
                                            </p:txEl>
                                          </p:spTgt>
                                        </p:tgtEl>
                                        <p:attrNameLst>
                                          <p:attrName>ppt_w</p:attrName>
                                        </p:attrNameLst>
                                      </p:cBhvr>
                                      <p:tavLst>
                                        <p:tav tm="0">
                                          <p:val>
                                            <p:fltVal val="0"/>
                                          </p:val>
                                        </p:tav>
                                        <p:tav tm="100000">
                                          <p:val>
                                            <p:strVal val="#ppt_w"/>
                                          </p:val>
                                        </p:tav>
                                      </p:tavLst>
                                    </p:anim>
                                    <p:anim calcmode="lin" valueType="num">
                                      <p:cBhvr>
                                        <p:cTn id="48" dur="500" fill="hold"/>
                                        <p:tgtEl>
                                          <p:spTgt spid="31747">
                                            <p:txEl>
                                              <p:pRg st="10" end="10"/>
                                            </p:txEl>
                                          </p:spTgt>
                                        </p:tgtEl>
                                        <p:attrNameLst>
                                          <p:attrName>ppt_h</p:attrName>
                                        </p:attrNameLst>
                                      </p:cBhvr>
                                      <p:tavLst>
                                        <p:tav tm="0">
                                          <p:val>
                                            <p:fltVal val="0"/>
                                          </p:val>
                                        </p:tav>
                                        <p:tav tm="100000">
                                          <p:val>
                                            <p:strVal val="#ppt_h"/>
                                          </p:val>
                                        </p:tav>
                                      </p:tavLst>
                                    </p:anim>
                                    <p:anim calcmode="lin" valueType="num">
                                      <p:cBhvr>
                                        <p:cTn id="49" dur="500" fill="hold"/>
                                        <p:tgtEl>
                                          <p:spTgt spid="31747">
                                            <p:txEl>
                                              <p:pRg st="10" end="10"/>
                                            </p:txEl>
                                          </p:spTgt>
                                        </p:tgtEl>
                                        <p:attrNameLst>
                                          <p:attrName>style.rotation</p:attrName>
                                        </p:attrNameLst>
                                      </p:cBhvr>
                                      <p:tavLst>
                                        <p:tav tm="0">
                                          <p:val>
                                            <p:fltVal val="360"/>
                                          </p:val>
                                        </p:tav>
                                        <p:tav tm="100000">
                                          <p:val>
                                            <p:fltVal val="0"/>
                                          </p:val>
                                        </p:tav>
                                      </p:tavLst>
                                    </p:anim>
                                    <p:animEffect transition="in" filter="fade">
                                      <p:cBhvr>
                                        <p:cTn id="50" dur="500"/>
                                        <p:tgtEl>
                                          <p:spTgt spid="317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4813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58984DB-4903-49E9-A63F-51C85DB30614}" type="slidenum">
              <a:rPr lang="en-US" altLang="es-CO" sz="1400"/>
              <a:pPr eaLnBrk="1" hangingPunct="1"/>
              <a:t>17</a:t>
            </a:fld>
            <a:endParaRPr lang="en-US" altLang="es-CO" sz="1400"/>
          </a:p>
        </p:txBody>
      </p:sp>
      <p:pic>
        <p:nvPicPr>
          <p:cNvPr id="48132" name="Picture 42" descr="water04090063"/>
          <p:cNvPicPr>
            <a:picLocks noChangeAspect="1" noChangeArrowheads="1"/>
          </p:cNvPicPr>
          <p:nvPr/>
        </p:nvPicPr>
        <p:blipFill>
          <a:blip r:embed="rId2">
            <a:lum bright="48000" contrast="-30000"/>
            <a:extLst>
              <a:ext uri="{28A0092B-C50C-407E-A947-70E740481C1C}">
                <a14:useLocalDpi xmlns:a14="http://schemas.microsoft.com/office/drawing/2010/main" val="0"/>
              </a:ext>
            </a:extLst>
          </a:blip>
          <a:srcRect/>
          <a:stretch>
            <a:fillRect/>
          </a:stretch>
        </p:blipFill>
        <p:spPr bwMode="auto">
          <a:xfrm>
            <a:off x="0" y="0"/>
            <a:ext cx="100584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2"/>
          <p:cNvSpPr>
            <a:spLocks noGrp="1" noChangeArrowheads="1"/>
          </p:cNvSpPr>
          <p:nvPr>
            <p:ph type="title"/>
          </p:nvPr>
        </p:nvSpPr>
        <p:spPr/>
        <p:txBody>
          <a:bodyPr/>
          <a:lstStyle/>
          <a:p>
            <a:pPr eaLnBrk="1" hangingPunct="1"/>
            <a:r>
              <a:rPr lang="en-US" altLang="es-CO" sz="3600" smtClean="0">
                <a:latin typeface="Bremen Bd BT" pitchFamily="82" charset="0"/>
              </a:rPr>
              <a:t>¿Cuándo se necesita más agua?</a:t>
            </a:r>
          </a:p>
        </p:txBody>
      </p:sp>
      <p:graphicFrame>
        <p:nvGraphicFramePr>
          <p:cNvPr id="33840" name="Group 48"/>
          <p:cNvGraphicFramePr>
            <a:graphicFrameLocks noGrp="1"/>
          </p:cNvGraphicFramePr>
          <p:nvPr>
            <p:ph sz="half" idx="2"/>
          </p:nvPr>
        </p:nvGraphicFramePr>
        <p:xfrm>
          <a:off x="609600" y="1447800"/>
          <a:ext cx="8077200" cy="4563745"/>
        </p:xfrm>
        <a:graphic>
          <a:graphicData uri="http://schemas.openxmlformats.org/drawingml/2006/table">
            <a:tbl>
              <a:tblPr/>
              <a:tblGrid>
                <a:gridCol w="8077200"/>
              </a:tblGrid>
              <a:tr h="5842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2"/>
                        <a:buChar char="§"/>
                        <a:tabLst/>
                      </a:pPr>
                      <a:r>
                        <a:rPr kumimoji="0" lang="en-US" altLang="es-CO" sz="2000" b="0" i="0" u="none" strike="noStrike" cap="none" normalizeH="0" baseline="0" smtClean="0">
                          <a:ln>
                            <a:noFill/>
                          </a:ln>
                          <a:solidFill>
                            <a:schemeClr val="tx1"/>
                          </a:solidFill>
                          <a:effectLst/>
                          <a:latin typeface="Arial" charset="0"/>
                          <a:ea typeface="ＭＳ Ｐゴシック" charset="-128"/>
                        </a:rPr>
                        <a:t> Fiebre alta, trabajo físico fuerte, o cualquier otra actividad que aumente la sudoración del cuerpo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5825">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2"/>
                        <a:buChar char="§"/>
                        <a:tabLst/>
                      </a:pPr>
                      <a:r>
                        <a:rPr kumimoji="0" lang="en-US" altLang="es-CO" sz="2000" b="0" i="0" u="none" strike="noStrike" cap="none" normalizeH="0" baseline="0" smtClean="0">
                          <a:ln>
                            <a:noFill/>
                          </a:ln>
                          <a:solidFill>
                            <a:schemeClr val="tx1"/>
                          </a:solidFill>
                          <a:effectLst/>
                          <a:latin typeface="Arial" charset="0"/>
                          <a:ea typeface="ＭＳ Ｐゴシック" charset="-128"/>
                        </a:rPr>
                        <a:t> Enfermedades que producen un aumento en las secreciones del tracto respiratorio superior (catarro común)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2"/>
                        <a:buChar char="§"/>
                        <a:tabLst/>
                      </a:pPr>
                      <a:r>
                        <a:rPr kumimoji="0" lang="en-US" altLang="es-CO" sz="2000" b="0" i="0" u="none" strike="noStrike" cap="none" normalizeH="0" baseline="0" smtClean="0">
                          <a:ln>
                            <a:noFill/>
                          </a:ln>
                          <a:solidFill>
                            <a:schemeClr val="tx1"/>
                          </a:solidFill>
                          <a:effectLst/>
                          <a:latin typeface="Arial" charset="0"/>
                          <a:ea typeface="ＭＳ Ｐゴシック" charset="-128"/>
                        </a:rPr>
                        <a:t> Aire seco (ya sea el aire muy caliente del desierto o muy frío del invierno)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50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2"/>
                        <a:buChar char="§"/>
                        <a:tabLst/>
                      </a:pPr>
                      <a:r>
                        <a:rPr kumimoji="0" lang="en-US" altLang="es-CO" sz="2000" b="0" i="0" u="none" strike="noStrike" cap="none" normalizeH="0" baseline="0" smtClean="0">
                          <a:ln>
                            <a:noFill/>
                          </a:ln>
                          <a:solidFill>
                            <a:schemeClr val="tx1"/>
                          </a:solidFill>
                          <a:effectLst/>
                          <a:latin typeface="Arial" charset="0"/>
                          <a:ea typeface="ＭＳ Ｐゴシック" charset="-128"/>
                        </a:rPr>
                        <a:t> Vómitos o diarrea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50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2"/>
                        <a:buChar char="§"/>
                        <a:tabLst/>
                      </a:pPr>
                      <a:r>
                        <a:rPr kumimoji="0" lang="en-US" altLang="es-CO" sz="2000" b="0" i="0" u="none" strike="noStrike" cap="none" normalizeH="0" baseline="0" smtClean="0">
                          <a:ln>
                            <a:noFill/>
                          </a:ln>
                          <a:solidFill>
                            <a:schemeClr val="tx1"/>
                          </a:solidFill>
                          <a:effectLst/>
                          <a:latin typeface="Arial" charset="0"/>
                          <a:ea typeface="ＭＳ Ｐゴシック" charset="-128"/>
                        </a:rPr>
                        <a:t> La lactancia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FF9900"/>
                        </a:buClr>
                        <a:buSzTx/>
                        <a:buFont typeface="Wingdings" charset="2"/>
                        <a:buChar char="§"/>
                        <a:tabLst/>
                      </a:pPr>
                      <a:r>
                        <a:rPr kumimoji="0" lang="en-US" altLang="es-CO" sz="2000" b="0" i="0" u="none" strike="noStrike" cap="none" normalizeH="0" baseline="0" smtClean="0">
                          <a:ln>
                            <a:noFill/>
                          </a:ln>
                          <a:solidFill>
                            <a:schemeClr val="tx1"/>
                          </a:solidFill>
                          <a:effectLst/>
                          <a:latin typeface="Arial" charset="0"/>
                          <a:ea typeface="ＭＳ Ｐゴシック" charset="-128"/>
                        </a:rPr>
                        <a:t> Dieta alta en proteína, la ingestión de mucha sal, azúcar y suplementos minerales y vitamínicos, todo esto aumenta el trabajo de los riñones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491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83C0DA6-ED79-4D4F-888A-650C2AEF7C1F}" type="slidenum">
              <a:rPr lang="en-US" altLang="es-CO" sz="1400"/>
              <a:pPr eaLnBrk="1" hangingPunct="1"/>
              <a:t>18</a:t>
            </a:fld>
            <a:endParaRPr lang="en-US" altLang="es-CO" sz="1400"/>
          </a:p>
        </p:txBody>
      </p:sp>
      <p:pic>
        <p:nvPicPr>
          <p:cNvPr id="49156" name="Picture 72" descr="water04090063"/>
          <p:cNvPicPr>
            <a:picLocks noChangeAspect="1" noChangeArrowheads="1"/>
          </p:cNvPicPr>
          <p:nvPr/>
        </p:nvPicPr>
        <p:blipFill>
          <a:blip r:embed="rId2">
            <a:lum bright="42000" contrast="-24000"/>
            <a:extLst>
              <a:ext uri="{28A0092B-C50C-407E-A947-70E740481C1C}">
                <a14:useLocalDpi xmlns:a14="http://schemas.microsoft.com/office/drawing/2010/main" val="0"/>
              </a:ext>
            </a:extLst>
          </a:blip>
          <a:srcRect/>
          <a:stretch>
            <a:fillRect/>
          </a:stretch>
        </p:blipFill>
        <p:spPr bwMode="auto">
          <a:xfrm>
            <a:off x="0" y="0"/>
            <a:ext cx="100584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2"/>
          <p:cNvSpPr>
            <a:spLocks noGrp="1" noChangeArrowheads="1"/>
          </p:cNvSpPr>
          <p:nvPr>
            <p:ph type="title"/>
          </p:nvPr>
        </p:nvSpPr>
        <p:spPr/>
        <p:txBody>
          <a:bodyPr/>
          <a:lstStyle/>
          <a:p>
            <a:pPr eaLnBrk="1" hangingPunct="1"/>
            <a:r>
              <a:rPr lang="en-US" altLang="es-CO" sz="3600" smtClean="0">
                <a:latin typeface="Bremen Bd BT" pitchFamily="82" charset="0"/>
              </a:rPr>
              <a:t>El Agua y la Sed</a:t>
            </a:r>
          </a:p>
        </p:txBody>
      </p:sp>
      <p:sp>
        <p:nvSpPr>
          <p:cNvPr id="36867" name="Rectangle 3"/>
          <p:cNvSpPr>
            <a:spLocks noGrp="1" noChangeArrowheads="1"/>
          </p:cNvSpPr>
          <p:nvPr>
            <p:ph type="body" idx="1"/>
          </p:nvPr>
        </p:nvSpPr>
        <p:spPr/>
        <p:txBody>
          <a:bodyPr/>
          <a:lstStyle/>
          <a:p>
            <a:pPr eaLnBrk="1" hangingPunct="1"/>
            <a:r>
              <a:rPr lang="en-US" altLang="es-CO" smtClean="0"/>
              <a:t>El cuerpo requiere 1/3 más de agua que lo que la sed indica.</a:t>
            </a:r>
          </a:p>
          <a:p>
            <a:pPr eaLnBrk="1" hangingPunct="1"/>
            <a:endParaRPr lang="en-US" altLang="es-CO" smtClean="0"/>
          </a:p>
          <a:p>
            <a:pPr eaLnBrk="1" hangingPunct="1"/>
            <a:endParaRPr lang="en-US" altLang="es-CO" smtClean="0"/>
          </a:p>
        </p:txBody>
      </p:sp>
      <p:grpSp>
        <p:nvGrpSpPr>
          <p:cNvPr id="2" name="Group 52"/>
          <p:cNvGrpSpPr>
            <a:grpSpLocks/>
          </p:cNvGrpSpPr>
          <p:nvPr/>
        </p:nvGrpSpPr>
        <p:grpSpPr bwMode="auto">
          <a:xfrm>
            <a:off x="1524000" y="4114800"/>
            <a:ext cx="6324600" cy="762000"/>
            <a:chOff x="672" y="2496"/>
            <a:chExt cx="3984" cy="480"/>
          </a:xfrm>
        </p:grpSpPr>
        <p:sp>
          <p:nvSpPr>
            <p:cNvPr id="49168" name="AutoShape 43"/>
            <p:cNvSpPr>
              <a:spLocks noChangeArrowheads="1"/>
            </p:cNvSpPr>
            <p:nvPr/>
          </p:nvSpPr>
          <p:spPr bwMode="auto">
            <a:xfrm>
              <a:off x="1056" y="2496"/>
              <a:ext cx="288" cy="480"/>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49169" name="AutoShape 44"/>
            <p:cNvSpPr>
              <a:spLocks noChangeArrowheads="1"/>
            </p:cNvSpPr>
            <p:nvPr/>
          </p:nvSpPr>
          <p:spPr bwMode="auto">
            <a:xfrm>
              <a:off x="672" y="2496"/>
              <a:ext cx="288" cy="480"/>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49170" name="AutoShape 46"/>
            <p:cNvSpPr>
              <a:spLocks noChangeArrowheads="1"/>
            </p:cNvSpPr>
            <p:nvPr/>
          </p:nvSpPr>
          <p:spPr bwMode="auto">
            <a:xfrm>
              <a:off x="1776" y="2496"/>
              <a:ext cx="288" cy="480"/>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49171" name="AutoShape 47"/>
            <p:cNvSpPr>
              <a:spLocks noChangeArrowheads="1"/>
            </p:cNvSpPr>
            <p:nvPr/>
          </p:nvSpPr>
          <p:spPr bwMode="auto">
            <a:xfrm>
              <a:off x="2160" y="2496"/>
              <a:ext cx="288" cy="480"/>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49172" name="AutoShape 48"/>
            <p:cNvSpPr>
              <a:spLocks noChangeArrowheads="1"/>
            </p:cNvSpPr>
            <p:nvPr/>
          </p:nvSpPr>
          <p:spPr bwMode="auto">
            <a:xfrm>
              <a:off x="2880" y="2496"/>
              <a:ext cx="288" cy="480"/>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49173" name="AutoShape 49"/>
            <p:cNvSpPr>
              <a:spLocks noChangeArrowheads="1"/>
            </p:cNvSpPr>
            <p:nvPr/>
          </p:nvSpPr>
          <p:spPr bwMode="auto">
            <a:xfrm>
              <a:off x="3264" y="2496"/>
              <a:ext cx="288" cy="480"/>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49174" name="AutoShape 50"/>
            <p:cNvSpPr>
              <a:spLocks noChangeArrowheads="1"/>
            </p:cNvSpPr>
            <p:nvPr/>
          </p:nvSpPr>
          <p:spPr bwMode="auto">
            <a:xfrm>
              <a:off x="3984" y="2496"/>
              <a:ext cx="288" cy="480"/>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49175" name="AutoShape 51"/>
            <p:cNvSpPr>
              <a:spLocks noChangeArrowheads="1"/>
            </p:cNvSpPr>
            <p:nvPr/>
          </p:nvSpPr>
          <p:spPr bwMode="auto">
            <a:xfrm>
              <a:off x="4368" y="2496"/>
              <a:ext cx="288" cy="480"/>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grpSp>
      <p:sp>
        <p:nvSpPr>
          <p:cNvPr id="36917" name="Text Box 53"/>
          <p:cNvSpPr txBox="1">
            <a:spLocks noChangeArrowheads="1"/>
          </p:cNvSpPr>
          <p:nvPr/>
        </p:nvSpPr>
        <p:spPr bwMode="auto">
          <a:xfrm>
            <a:off x="609600" y="3200400"/>
            <a:ext cx="80010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es-CO" sz="2800" b="1">
                <a:effectLst>
                  <a:outerShdw blurRad="38100" dist="38100" dir="2700000" algn="tl">
                    <a:srgbClr val="C0C0C0"/>
                  </a:outerShdw>
                </a:effectLst>
                <a:latin typeface="Bremen Bd BT" pitchFamily="82" charset="0"/>
              </a:rPr>
              <a:t>¿Cuánta agua debe beberse al día?</a:t>
            </a:r>
          </a:p>
        </p:txBody>
      </p:sp>
      <p:grpSp>
        <p:nvGrpSpPr>
          <p:cNvPr id="3" name="Group 66"/>
          <p:cNvGrpSpPr>
            <a:grpSpLocks/>
          </p:cNvGrpSpPr>
          <p:nvPr/>
        </p:nvGrpSpPr>
        <p:grpSpPr bwMode="auto">
          <a:xfrm>
            <a:off x="1295400" y="5181600"/>
            <a:ext cx="6934200" cy="581025"/>
            <a:chOff x="672" y="3312"/>
            <a:chExt cx="4368" cy="366"/>
          </a:xfrm>
        </p:grpSpPr>
        <p:grpSp>
          <p:nvGrpSpPr>
            <p:cNvPr id="49163" name="Group 67"/>
            <p:cNvGrpSpPr>
              <a:grpSpLocks/>
            </p:cNvGrpSpPr>
            <p:nvPr/>
          </p:nvGrpSpPr>
          <p:grpSpPr bwMode="auto">
            <a:xfrm>
              <a:off x="672" y="3312"/>
              <a:ext cx="3120" cy="366"/>
              <a:chOff x="672" y="3312"/>
              <a:chExt cx="3120" cy="366"/>
            </a:xfrm>
          </p:grpSpPr>
          <p:sp>
            <p:nvSpPr>
              <p:cNvPr id="36932" name="Text Box 68"/>
              <p:cNvSpPr txBox="1">
                <a:spLocks noChangeArrowheads="1"/>
              </p:cNvSpPr>
              <p:nvPr/>
            </p:nvSpPr>
            <p:spPr bwMode="auto">
              <a:xfrm>
                <a:off x="672" y="3312"/>
                <a:ext cx="960" cy="366"/>
              </a:xfrm>
              <a:prstGeom prst="rect">
                <a:avLst/>
              </a:prstGeom>
              <a:noFill/>
              <a:ln w="9525">
                <a:noFill/>
                <a:miter lim="800000"/>
                <a:headEnd/>
                <a:tailEnd/>
              </a:ln>
              <a:effectLst/>
            </p:spPr>
            <p:txBody>
              <a:bodyPr>
                <a:spAutoFit/>
              </a:bodyPr>
              <a:lstStyle/>
              <a:p>
                <a:pPr algn="ctr">
                  <a:spcBef>
                    <a:spcPct val="50000"/>
                  </a:spcBef>
                  <a:defRPr/>
                </a:pPr>
                <a:r>
                  <a:rPr lang="en-US" sz="1600">
                    <a:effectLst>
                      <a:outerShdw blurRad="38100" dist="38100" dir="2700000" algn="tl">
                        <a:srgbClr val="DDDDDD"/>
                      </a:outerShdw>
                    </a:effectLst>
                    <a:ea typeface="+mn-ea"/>
                  </a:rPr>
                  <a:t>Dos vasos al levantarse</a:t>
                </a:r>
              </a:p>
            </p:txBody>
          </p:sp>
          <p:sp>
            <p:nvSpPr>
              <p:cNvPr id="36933" name="Text Box 69"/>
              <p:cNvSpPr txBox="1">
                <a:spLocks noChangeArrowheads="1"/>
              </p:cNvSpPr>
              <p:nvPr/>
            </p:nvSpPr>
            <p:spPr bwMode="auto">
              <a:xfrm>
                <a:off x="1728" y="3312"/>
                <a:ext cx="1056" cy="366"/>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es-CO" sz="1600">
                    <a:effectLst>
                      <a:outerShdw blurRad="38100" dist="38100" dir="2700000" algn="tl">
                        <a:srgbClr val="C0C0C0"/>
                      </a:outerShdw>
                    </a:effectLst>
                  </a:rPr>
                  <a:t>Dos vasos a media mañana</a:t>
                </a:r>
              </a:p>
            </p:txBody>
          </p:sp>
          <p:sp>
            <p:nvSpPr>
              <p:cNvPr id="36934" name="Text Box 70"/>
              <p:cNvSpPr txBox="1">
                <a:spLocks noChangeArrowheads="1"/>
              </p:cNvSpPr>
              <p:nvPr/>
            </p:nvSpPr>
            <p:spPr bwMode="auto">
              <a:xfrm>
                <a:off x="2832" y="3312"/>
                <a:ext cx="960" cy="366"/>
              </a:xfrm>
              <a:prstGeom prst="rect">
                <a:avLst/>
              </a:prstGeom>
              <a:noFill/>
              <a:ln w="9525">
                <a:noFill/>
                <a:miter lim="800000"/>
                <a:headEnd/>
                <a:tailEnd/>
              </a:ln>
              <a:effectLst/>
            </p:spPr>
            <p:txBody>
              <a:bodyPr>
                <a:spAutoFit/>
              </a:bodyPr>
              <a:lstStyle/>
              <a:p>
                <a:pPr algn="ctr">
                  <a:spcBef>
                    <a:spcPct val="50000"/>
                  </a:spcBef>
                  <a:defRPr/>
                </a:pPr>
                <a:r>
                  <a:rPr lang="en-US" sz="1600">
                    <a:effectLst>
                      <a:outerShdw blurRad="38100" dist="38100" dir="2700000" algn="tl">
                        <a:srgbClr val="DDDDDD"/>
                      </a:outerShdw>
                    </a:effectLst>
                    <a:ea typeface="+mn-ea"/>
                  </a:rPr>
                  <a:t>Dos vasos a media tarde</a:t>
                </a:r>
              </a:p>
            </p:txBody>
          </p:sp>
        </p:grpSp>
        <p:sp>
          <p:nvSpPr>
            <p:cNvPr id="36935" name="Text Box 71"/>
            <p:cNvSpPr txBox="1">
              <a:spLocks noChangeArrowheads="1"/>
            </p:cNvSpPr>
            <p:nvPr/>
          </p:nvSpPr>
          <p:spPr bwMode="auto">
            <a:xfrm>
              <a:off x="3888" y="3312"/>
              <a:ext cx="1152" cy="366"/>
            </a:xfrm>
            <a:prstGeom prst="rect">
              <a:avLst/>
            </a:prstGeom>
            <a:noFill/>
            <a:ln w="9525">
              <a:noFill/>
              <a:miter lim="800000"/>
              <a:headEnd/>
              <a:tailEnd/>
            </a:ln>
            <a:effectLst/>
          </p:spPr>
          <p:txBody>
            <a:bodyPr>
              <a:spAutoFit/>
            </a:bodyPr>
            <a:lstStyle/>
            <a:p>
              <a:pPr algn="ctr">
                <a:spcBef>
                  <a:spcPct val="50000"/>
                </a:spcBef>
                <a:defRPr/>
              </a:pPr>
              <a:r>
                <a:rPr lang="en-US" sz="1600">
                  <a:effectLst>
                    <a:outerShdw blurRad="38100" dist="38100" dir="2700000" algn="tl">
                      <a:srgbClr val="DDDDDD"/>
                    </a:outerShdw>
                  </a:effectLst>
                  <a:ea typeface="+mn-ea"/>
                </a:rPr>
                <a:t>Dos vasos antes de ir a dormir</a:t>
              </a:r>
            </a:p>
          </p:txBody>
        </p:sp>
      </p:grpSp>
      <p:sp>
        <p:nvSpPr>
          <p:cNvPr id="36922" name="AutoShape 58"/>
          <p:cNvSpPr>
            <a:spLocks noChangeArrowheads="1"/>
          </p:cNvSpPr>
          <p:nvPr/>
        </p:nvSpPr>
        <p:spPr bwMode="auto">
          <a:xfrm>
            <a:off x="1219200" y="5105400"/>
            <a:ext cx="7010400" cy="685800"/>
          </a:xfrm>
          <a:prstGeom prst="horizontalScroll">
            <a:avLst>
              <a:gd name="adj" fmla="val 12500"/>
            </a:avLst>
          </a:prstGeom>
          <a:solidFill>
            <a:srgbClr val="CCECFF"/>
          </a:solidFill>
          <a:ln w="9525">
            <a:solidFill>
              <a:schemeClr val="tx1"/>
            </a:solidFill>
            <a:round/>
            <a:headEnd/>
            <a:tailEnd/>
          </a:ln>
          <a:effec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s-CO" sz="1800" b="1">
                <a:effectLst>
                  <a:outerShdw blurRad="38100" dist="38100" dir="2700000" algn="tl">
                    <a:srgbClr val="FFFFFF"/>
                  </a:outerShdw>
                </a:effectLst>
              </a:rPr>
              <a:t>Recuerde tomar suficiente agua para mantener la orina pálida</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86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686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686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6917"/>
                                        </p:tgtEl>
                                        <p:attrNameLst>
                                          <p:attrName>style.visibility</p:attrName>
                                        </p:attrNameLst>
                                      </p:cBhvr>
                                      <p:to>
                                        <p:strVal val="visible"/>
                                      </p:to>
                                    </p:set>
                                    <p:anim calcmode="lin" valueType="num">
                                      <p:cBhvr>
                                        <p:cTn id="15" dur="500" fill="hold"/>
                                        <p:tgtEl>
                                          <p:spTgt spid="36917"/>
                                        </p:tgtEl>
                                        <p:attrNameLst>
                                          <p:attrName>ppt_w</p:attrName>
                                        </p:attrNameLst>
                                      </p:cBhvr>
                                      <p:tavLst>
                                        <p:tav tm="0">
                                          <p:val>
                                            <p:fltVal val="0"/>
                                          </p:val>
                                        </p:tav>
                                        <p:tav tm="100000">
                                          <p:val>
                                            <p:strVal val="#ppt_w"/>
                                          </p:val>
                                        </p:tav>
                                      </p:tavLst>
                                    </p:anim>
                                    <p:anim calcmode="lin" valueType="num">
                                      <p:cBhvr>
                                        <p:cTn id="16" dur="500" fill="hold"/>
                                        <p:tgtEl>
                                          <p:spTgt spid="36917"/>
                                        </p:tgtEl>
                                        <p:attrNameLst>
                                          <p:attrName>ppt_h</p:attrName>
                                        </p:attrNameLst>
                                      </p:cBhvr>
                                      <p:tavLst>
                                        <p:tav tm="0">
                                          <p:val>
                                            <p:fltVal val="0"/>
                                          </p:val>
                                        </p:tav>
                                        <p:tav tm="100000">
                                          <p:val>
                                            <p:strVal val="#ppt_h"/>
                                          </p:val>
                                        </p:tav>
                                      </p:tavLst>
                                    </p:anim>
                                    <p:anim calcmode="lin" valueType="num">
                                      <p:cBhvr>
                                        <p:cTn id="17" dur="500" fill="hold"/>
                                        <p:tgtEl>
                                          <p:spTgt spid="36917"/>
                                        </p:tgtEl>
                                        <p:attrNameLst>
                                          <p:attrName>style.rotation</p:attrName>
                                        </p:attrNameLst>
                                      </p:cBhvr>
                                      <p:tavLst>
                                        <p:tav tm="0">
                                          <p:val>
                                            <p:fltVal val="360"/>
                                          </p:val>
                                        </p:tav>
                                        <p:tav tm="100000">
                                          <p:val>
                                            <p:fltVal val="0"/>
                                          </p:val>
                                        </p:tav>
                                      </p:tavLst>
                                    </p:anim>
                                    <p:animEffect transition="in" filter="fade">
                                      <p:cBhvr>
                                        <p:cTn id="18" dur="500"/>
                                        <p:tgtEl>
                                          <p:spTgt spid="369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36922"/>
                                        </p:tgtEl>
                                        <p:attrNameLst>
                                          <p:attrName>style.visibility</p:attrName>
                                        </p:attrNameLst>
                                      </p:cBhvr>
                                      <p:to>
                                        <p:strVal val="visible"/>
                                      </p:to>
                                    </p:set>
                                    <p:animEffect transition="in" filter="wheel(4)">
                                      <p:cBhvr>
                                        <p:cTn id="34" dur="2000"/>
                                        <p:tgtEl>
                                          <p:spTgt spid="36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917" grpId="0"/>
      <p:bldP spid="369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501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17D6660-FCDF-45B9-A01B-C85DC3DB52C8}" type="slidenum">
              <a:rPr lang="en-US" altLang="es-CO" sz="1400"/>
              <a:pPr eaLnBrk="1" hangingPunct="1"/>
              <a:t>19</a:t>
            </a:fld>
            <a:endParaRPr lang="en-US" altLang="es-CO" sz="1400"/>
          </a:p>
        </p:txBody>
      </p:sp>
      <p:pic>
        <p:nvPicPr>
          <p:cNvPr id="50180" name="Picture 12" descr="water04090063"/>
          <p:cNvPicPr>
            <a:picLocks noChangeAspect="1" noChangeArrowheads="1"/>
          </p:cNvPicPr>
          <p:nvPr/>
        </p:nvPicPr>
        <p:blipFill>
          <a:blip r:embed="rId2">
            <a:lum bright="36000" contrast="-18000"/>
            <a:extLst>
              <a:ext uri="{28A0092B-C50C-407E-A947-70E740481C1C}">
                <a14:useLocalDpi xmlns:a14="http://schemas.microsoft.com/office/drawing/2010/main" val="0"/>
              </a:ext>
            </a:extLst>
          </a:blip>
          <a:srcRect/>
          <a:stretch>
            <a:fillRect/>
          </a:stretch>
        </p:blipFill>
        <p:spPr bwMode="auto">
          <a:xfrm>
            <a:off x="0" y="0"/>
            <a:ext cx="100584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p:cNvSpPr>
            <a:spLocks noGrp="1" noChangeArrowheads="1"/>
          </p:cNvSpPr>
          <p:nvPr>
            <p:ph type="title"/>
          </p:nvPr>
        </p:nvSpPr>
        <p:spPr/>
        <p:txBody>
          <a:bodyPr/>
          <a:lstStyle/>
          <a:p>
            <a:pPr eaLnBrk="1" hangingPunct="1"/>
            <a:r>
              <a:rPr lang="en-US" altLang="es-CO" sz="6600" smtClean="0">
                <a:effectLst>
                  <a:outerShdw blurRad="38100" dist="38100" dir="2700000" algn="tl">
                    <a:srgbClr val="C0C0C0"/>
                  </a:outerShdw>
                </a:effectLst>
                <a:latin typeface="Brush Script MT" pitchFamily="66" charset="0"/>
              </a:rPr>
              <a:t>¿Sabías que…?</a:t>
            </a:r>
          </a:p>
        </p:txBody>
      </p:sp>
      <p:graphicFrame>
        <p:nvGraphicFramePr>
          <p:cNvPr id="32779" name="Group 11"/>
          <p:cNvGraphicFramePr>
            <a:graphicFrameLocks noGrp="1"/>
          </p:cNvGraphicFramePr>
          <p:nvPr>
            <p:ph idx="1"/>
          </p:nvPr>
        </p:nvGraphicFramePr>
        <p:xfrm>
          <a:off x="457200" y="2133600"/>
          <a:ext cx="8229600" cy="2590800"/>
        </p:xfrm>
        <a:graphic>
          <a:graphicData uri="http://schemas.openxmlformats.org/drawingml/2006/table">
            <a:tbl>
              <a:tblPr/>
              <a:tblGrid>
                <a:gridCol w="8229600"/>
              </a:tblGrid>
              <a:tr h="25908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El hombre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puede</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vivir</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hasta 6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semanas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sin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alimentos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pero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sólo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unos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pocos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días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sin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agua</a:t>
                      </a:r>
                      <a:endPar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El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agua</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constituye</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alrededor</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del 70% del peso total del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cuerpo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(50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litros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en el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cuerpo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del hombre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promedio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y 40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litros</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en el de la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mujer</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195"/>
                      </a:srgbClr>
                    </a:solidFill>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anim calcmode="lin" valueType="num">
                                      <p:cBhvr>
                                        <p:cTn id="8" dur="2000" fill="hold"/>
                                        <p:tgtEl>
                                          <p:spTgt spid="32770"/>
                                        </p:tgtEl>
                                        <p:attrNameLst>
                                          <p:attrName>ppt_w</p:attrName>
                                        </p:attrNameLst>
                                      </p:cBhvr>
                                      <p:tavLst>
                                        <p:tav tm="0" fmla="#ppt_w*sin(2.5*pi*$)">
                                          <p:val>
                                            <p:fltVal val="0"/>
                                          </p:val>
                                        </p:tav>
                                        <p:tav tm="100000">
                                          <p:val>
                                            <p:fltVal val="1"/>
                                          </p:val>
                                        </p:tav>
                                      </p:tavLst>
                                    </p:anim>
                                    <p:anim calcmode="lin" valueType="num">
                                      <p:cBhvr>
                                        <p:cTn id="9" dur="2000" fill="hold"/>
                                        <p:tgtEl>
                                          <p:spTgt spid="3277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32779"/>
                                        </p:tgtEl>
                                        <p:attrNameLst>
                                          <p:attrName>style.visibility</p:attrName>
                                        </p:attrNameLst>
                                      </p:cBhvr>
                                      <p:to>
                                        <p:strVal val="visible"/>
                                      </p:to>
                                    </p:set>
                                    <p:anim calcmode="lin" valueType="num">
                                      <p:cBhvr>
                                        <p:cTn id="14" dur="500" fill="hold"/>
                                        <p:tgtEl>
                                          <p:spTgt spid="32779"/>
                                        </p:tgtEl>
                                        <p:attrNameLst>
                                          <p:attrName>ppt_w</p:attrName>
                                        </p:attrNameLst>
                                      </p:cBhvr>
                                      <p:tavLst>
                                        <p:tav tm="0">
                                          <p:val>
                                            <p:fltVal val="0"/>
                                          </p:val>
                                        </p:tav>
                                        <p:tav tm="100000">
                                          <p:val>
                                            <p:strVal val="#ppt_w"/>
                                          </p:val>
                                        </p:tav>
                                      </p:tavLst>
                                    </p:anim>
                                    <p:anim calcmode="lin" valueType="num">
                                      <p:cBhvr>
                                        <p:cTn id="15" dur="500" fill="hold"/>
                                        <p:tgtEl>
                                          <p:spTgt spid="32779"/>
                                        </p:tgtEl>
                                        <p:attrNameLst>
                                          <p:attrName>ppt_h</p:attrName>
                                        </p:attrNameLst>
                                      </p:cBhvr>
                                      <p:tavLst>
                                        <p:tav tm="0">
                                          <p:val>
                                            <p:fltVal val="0"/>
                                          </p:val>
                                        </p:tav>
                                        <p:tav tm="100000">
                                          <p:val>
                                            <p:strVal val="#ppt_h"/>
                                          </p:val>
                                        </p:tav>
                                      </p:tavLst>
                                    </p:anim>
                                    <p:anim calcmode="lin" valueType="num">
                                      <p:cBhvr>
                                        <p:cTn id="16" dur="500" fill="hold"/>
                                        <p:tgtEl>
                                          <p:spTgt spid="32779"/>
                                        </p:tgtEl>
                                        <p:attrNameLst>
                                          <p:attrName>style.rotation</p:attrName>
                                        </p:attrNameLst>
                                      </p:cBhvr>
                                      <p:tavLst>
                                        <p:tav tm="0">
                                          <p:val>
                                            <p:fltVal val="360"/>
                                          </p:val>
                                        </p:tav>
                                        <p:tav tm="100000">
                                          <p:val>
                                            <p:fltVal val="0"/>
                                          </p:val>
                                        </p:tav>
                                      </p:tavLst>
                                    </p:anim>
                                    <p:animEffect transition="in" filter="fade">
                                      <p:cBhvr>
                                        <p:cTn id="17"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fruit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400"/>
            <a:ext cx="97536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Grp="1" noChangeArrowheads="1"/>
          </p:cNvSpPr>
          <p:nvPr>
            <p:ph type="ctrTitle"/>
          </p:nvPr>
        </p:nvSpPr>
        <p:spPr>
          <a:xfrm>
            <a:off x="990600" y="2895600"/>
            <a:ext cx="7467600" cy="609600"/>
          </a:xfrm>
          <a:solidFill>
            <a:srgbClr val="FFCC00">
              <a:alpha val="50000"/>
            </a:srgbClr>
          </a:solidFill>
        </p:spPr>
        <p:txBody>
          <a:bodyPr/>
          <a:lstStyle/>
          <a:p>
            <a:pPr marL="838200" indent="-838200" eaLnBrk="1" hangingPunct="1">
              <a:buFontTx/>
              <a:buAutoNum type="arabicPeriod"/>
            </a:pPr>
            <a:r>
              <a:rPr lang="en-US" altLang="es-CO" sz="4000" b="1" smtClean="0">
                <a:effectLst>
                  <a:outerShdw blurRad="38100" dist="38100" dir="2700000" algn="tl">
                    <a:srgbClr val="FFFFFF"/>
                  </a:outerShdw>
                </a:effectLst>
              </a:rPr>
              <a:t>Alimentación Apropiada</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dscn32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ctrTitle"/>
          </p:nvPr>
        </p:nvSpPr>
        <p:spPr>
          <a:xfrm>
            <a:off x="304800" y="1447800"/>
            <a:ext cx="8305800" cy="685800"/>
          </a:xfrm>
        </p:spPr>
        <p:txBody>
          <a:bodyPr/>
          <a:lstStyle/>
          <a:p>
            <a:pPr marL="838200" indent="-838200" eaLnBrk="1" hangingPunct="1">
              <a:buFontTx/>
              <a:buAutoNum type="arabicPeriod" startAt="4"/>
              <a:defRPr/>
            </a:pPr>
            <a:r>
              <a:rPr lang="en-US" sz="4000" b="1">
                <a:effectLst>
                  <a:outerShdw blurRad="38100" dist="38100" dir="2700000" algn="tl">
                    <a:srgbClr val="DDDDDD"/>
                  </a:outerShdw>
                </a:effectLst>
                <a:ea typeface="+mj-ea"/>
              </a:rPr>
              <a:t>Ejercicio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1000"/>
                                        <p:tgtEl>
                                          <p:spTgt spid="41988"/>
                                        </p:tgtEl>
                                      </p:cBhvr>
                                    </p:animEffect>
                                    <p:anim calcmode="lin" valueType="num">
                                      <p:cBhvr>
                                        <p:cTn id="8" dur="1000" fill="hold"/>
                                        <p:tgtEl>
                                          <p:spTgt spid="41988"/>
                                        </p:tgtEl>
                                        <p:attrNameLst>
                                          <p:attrName>ppt_x</p:attrName>
                                        </p:attrNameLst>
                                      </p:cBhvr>
                                      <p:tavLst>
                                        <p:tav tm="0">
                                          <p:val>
                                            <p:strVal val="#ppt_x"/>
                                          </p:val>
                                        </p:tav>
                                        <p:tav tm="100000">
                                          <p:val>
                                            <p:strVal val="#ppt_x"/>
                                          </p:val>
                                        </p:tav>
                                      </p:tavLst>
                                    </p:anim>
                                    <p:anim calcmode="lin" valueType="num">
                                      <p:cBhvr>
                                        <p:cTn id="9" dur="900" decel="100000" fill="hold"/>
                                        <p:tgtEl>
                                          <p:spTgt spid="4198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198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52227"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DB2FEBB-C2BA-47B5-80C6-D1DD9469687F}" type="slidenum">
              <a:rPr lang="en-US" altLang="es-CO" sz="1400"/>
              <a:pPr eaLnBrk="1" hangingPunct="1"/>
              <a:t>21</a:t>
            </a:fld>
            <a:endParaRPr lang="en-US" altLang="es-CO" sz="1400"/>
          </a:p>
        </p:txBody>
      </p:sp>
      <p:pic>
        <p:nvPicPr>
          <p:cNvPr id="52228" name="Picture 10" descr="G4Cchristmas%2520%2822%29"/>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a:stretch>
            <a:fillRect/>
          </a:stretch>
        </p:blipFill>
        <p:spPr bwMode="auto">
          <a:xfrm>
            <a:off x="-3505200" y="-2819400"/>
            <a:ext cx="16687800" cy="1251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body" sz="half" idx="1"/>
          </p:nvPr>
        </p:nvSpPr>
        <p:spPr>
          <a:xfrm>
            <a:off x="457200" y="990600"/>
            <a:ext cx="3733800" cy="5135563"/>
          </a:xfrm>
        </p:spPr>
        <p:txBody>
          <a:bodyPr/>
          <a:lstStyle/>
          <a:p>
            <a:pPr eaLnBrk="1" hangingPunct="1">
              <a:lnSpc>
                <a:spcPct val="90000"/>
              </a:lnSpc>
              <a:buFontTx/>
              <a:buNone/>
            </a:pPr>
            <a:r>
              <a:rPr lang="en-US" altLang="es-CO" sz="2400" smtClean="0">
                <a:effectLst>
                  <a:outerShdw blurRad="38100" dist="38100" dir="2700000" algn="tl">
                    <a:srgbClr val="C0C0C0"/>
                  </a:outerShdw>
                </a:effectLst>
              </a:rPr>
              <a:t>	“El da esfuerzo al cansado, y multiplica las fuerzas al que no tiene ninguna. Los muchachos se fatigan y se cansan…pero los que esperan a Jehová tendrán nuevas fuerzas; levantarán alas como las águilas; correrán, y no se cansarán; caminarán y no se fatigarán” </a:t>
            </a:r>
            <a:br>
              <a:rPr lang="en-US" altLang="es-CO" sz="2400" smtClean="0">
                <a:effectLst>
                  <a:outerShdw blurRad="38100" dist="38100" dir="2700000" algn="tl">
                    <a:srgbClr val="C0C0C0"/>
                  </a:outerShdw>
                </a:effectLst>
              </a:rPr>
            </a:br>
            <a:r>
              <a:rPr lang="en-US" altLang="es-CO" sz="2400" smtClean="0">
                <a:effectLst>
                  <a:outerShdw blurRad="38100" dist="38100" dir="2700000" algn="tl">
                    <a:srgbClr val="C0C0C0"/>
                  </a:outerShdw>
                </a:effectLst>
              </a:rPr>
              <a:t>(Isaías 40:29-31)</a:t>
            </a:r>
          </a:p>
        </p:txBody>
      </p:sp>
      <p:graphicFrame>
        <p:nvGraphicFramePr>
          <p:cNvPr id="45059" name="Group 3"/>
          <p:cNvGraphicFramePr>
            <a:graphicFrameLocks noGrp="1"/>
          </p:cNvGraphicFramePr>
          <p:nvPr>
            <p:ph sz="quarter" idx="3"/>
          </p:nvPr>
        </p:nvGraphicFramePr>
        <p:xfrm>
          <a:off x="4648200" y="838200"/>
          <a:ext cx="4038600" cy="4935538"/>
        </p:xfrm>
        <a:graphic>
          <a:graphicData uri="http://schemas.openxmlformats.org/drawingml/2006/table">
            <a:tbl>
              <a:tblPr/>
              <a:tblGrid>
                <a:gridCol w="4038600"/>
              </a:tblGrid>
              <a:tr h="493553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“El ejercicio matutino es necesario para una saludable circulación de la sangre. Es la mejor protección contra catarros, tos, congestión del cerebro y de los pulmones, inflamación del hígado…y un centenar de otras enfermedades”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E.G. White, </a:t>
                      </a:r>
                      <a:r>
                        <a:rPr kumimoji="0" lang="en-US" altLang="es-CO" sz="2000" b="1" i="1"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Healthful Living</a:t>
                      </a: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pág. 130, 131</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 calcmode="lin" valueType="num">
                                      <p:cBhvr>
                                        <p:cTn id="7" dur="1000" fill="hold"/>
                                        <p:tgtEl>
                                          <p:spTgt spid="4505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505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05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5059"/>
                                        </p:tgtEl>
                                        <p:attrNameLst>
                                          <p:attrName>style.visibility</p:attrName>
                                        </p:attrNameLst>
                                      </p:cBhvr>
                                      <p:to>
                                        <p:strVal val="visible"/>
                                      </p:to>
                                    </p:set>
                                    <p:anim calcmode="lin" valueType="num">
                                      <p:cBhvr>
                                        <p:cTn id="14" dur="1000" fill="hold"/>
                                        <p:tgtEl>
                                          <p:spTgt spid="45059"/>
                                        </p:tgtEl>
                                        <p:attrNameLst>
                                          <p:attrName>ppt_x</p:attrName>
                                        </p:attrNameLst>
                                      </p:cBhvr>
                                      <p:tavLst>
                                        <p:tav tm="0">
                                          <p:val>
                                            <p:strVal val="#ppt_x-.2"/>
                                          </p:val>
                                        </p:tav>
                                        <p:tav tm="100000">
                                          <p:val>
                                            <p:strVal val="#ppt_x"/>
                                          </p:val>
                                        </p:tav>
                                      </p:tavLst>
                                    </p:anim>
                                    <p:anim calcmode="lin" valueType="num">
                                      <p:cBhvr>
                                        <p:cTn id="15" dur="1000" fill="hold"/>
                                        <p:tgtEl>
                                          <p:spTgt spid="4505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532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06B31E3-C9A9-410B-A23A-4563C85B4094}" type="slidenum">
              <a:rPr lang="en-US" altLang="es-CO" sz="1400"/>
              <a:pPr eaLnBrk="1" hangingPunct="1"/>
              <a:t>22</a:t>
            </a:fld>
            <a:endParaRPr lang="en-US" altLang="es-CO" sz="1400"/>
          </a:p>
        </p:txBody>
      </p:sp>
      <p:pic>
        <p:nvPicPr>
          <p:cNvPr id="53252" name="Picture 5" descr="G4Cchristmas%2520%2822%29"/>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a:stretch>
            <a:fillRect/>
          </a:stretch>
        </p:blipFill>
        <p:spPr bwMode="auto">
          <a:xfrm>
            <a:off x="-3505200" y="-2819400"/>
            <a:ext cx="16687800" cy="1251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2"/>
          <p:cNvSpPr>
            <a:spLocks noGrp="1" noChangeArrowheads="1"/>
          </p:cNvSpPr>
          <p:nvPr>
            <p:ph type="title"/>
          </p:nvPr>
        </p:nvSpPr>
        <p:spPr/>
        <p:txBody>
          <a:bodyPr/>
          <a:lstStyle/>
          <a:p>
            <a:pPr eaLnBrk="1" hangingPunct="1"/>
            <a:r>
              <a:rPr lang="en-US" altLang="es-CO" smtClean="0">
                <a:latin typeface="Bremen Bd BT" pitchFamily="82" charset="0"/>
              </a:rPr>
              <a:t>Beneficios del Ejercicio</a:t>
            </a:r>
          </a:p>
        </p:txBody>
      </p:sp>
      <p:sp>
        <p:nvSpPr>
          <p:cNvPr id="46083" name="Rectangle 3"/>
          <p:cNvSpPr>
            <a:spLocks noGrp="1" noChangeArrowheads="1"/>
          </p:cNvSpPr>
          <p:nvPr>
            <p:ph type="body" idx="1"/>
          </p:nvPr>
        </p:nvSpPr>
        <p:spPr>
          <a:xfrm>
            <a:off x="533400" y="1600200"/>
            <a:ext cx="8229600" cy="4572000"/>
          </a:xfrm>
        </p:spPr>
        <p:txBody>
          <a:bodyPr/>
          <a:lstStyle/>
          <a:p>
            <a:pPr eaLnBrk="1" hangingPunct="1">
              <a:lnSpc>
                <a:spcPct val="80000"/>
              </a:lnSpc>
              <a:buFont typeface="Wingdings" charset="2"/>
              <a:buChar char="v"/>
            </a:pPr>
            <a:r>
              <a:rPr lang="en-US" altLang="es-CO" sz="2400" smtClean="0">
                <a:effectLst>
                  <a:outerShdw blurRad="38100" dist="38100" dir="2700000" algn="tl">
                    <a:srgbClr val="C0C0C0"/>
                  </a:outerShdw>
                </a:effectLst>
              </a:rPr>
              <a:t>Reduce el estrés</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Mejora la entrada de oxígeno al organismo</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Ayuda al cuerpo a librarse de impurezas</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Disipa la tristeza y propicia una actitud positiva hacia la vida</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Ayuda en la digestión</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Aumenta la circulación de la sangre</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Incrementa la vitalidad</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Fortalece los huesos y los músculos</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Regula la presión sanguínea</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Retarda el proceso de envejecimiento</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Fortalece el sistema inmunológico</a:t>
            </a:r>
          </a:p>
          <a:p>
            <a:pPr eaLnBrk="1" hangingPunct="1">
              <a:lnSpc>
                <a:spcPct val="80000"/>
              </a:lnSpc>
              <a:buFont typeface="Wingdings" charset="2"/>
              <a:buChar char="v"/>
            </a:pPr>
            <a:r>
              <a:rPr lang="en-US" altLang="es-CO" sz="2400" smtClean="0">
                <a:effectLst>
                  <a:outerShdw blurRad="38100" dist="38100" dir="2700000" algn="tl">
                    <a:srgbClr val="C0C0C0"/>
                  </a:outerShdw>
                </a:effectLst>
              </a:rPr>
              <a:t>Mejora la eficiencia mental y promueve la claridad de pensamiento</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p:cTn id="7" dur="500" fill="hold"/>
                                        <p:tgtEl>
                                          <p:spTgt spid="46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0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p:cTn id="13" dur="5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608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p:cTn id="19" dur="500" fill="hold"/>
                                        <p:tgtEl>
                                          <p:spTgt spid="4608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608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6083">
                                            <p:txEl>
                                              <p:pRg st="3" end="3"/>
                                            </p:txEl>
                                          </p:spTgt>
                                        </p:tgtEl>
                                        <p:attrNameLst>
                                          <p:attrName>style.visibility</p:attrName>
                                        </p:attrNameLst>
                                      </p:cBhvr>
                                      <p:to>
                                        <p:strVal val="visible"/>
                                      </p:to>
                                    </p:set>
                                    <p:anim calcmode="lin" valueType="num">
                                      <p:cBhvr>
                                        <p:cTn id="25" dur="500" fill="hold"/>
                                        <p:tgtEl>
                                          <p:spTgt spid="4608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608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6083">
                                            <p:txEl>
                                              <p:pRg st="4" end="4"/>
                                            </p:txEl>
                                          </p:spTgt>
                                        </p:tgtEl>
                                        <p:attrNameLst>
                                          <p:attrName>style.visibility</p:attrName>
                                        </p:attrNameLst>
                                      </p:cBhvr>
                                      <p:to>
                                        <p:strVal val="visible"/>
                                      </p:to>
                                    </p:set>
                                    <p:anim calcmode="lin" valueType="num">
                                      <p:cBhvr>
                                        <p:cTn id="31" dur="500" fill="hold"/>
                                        <p:tgtEl>
                                          <p:spTgt spid="4608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608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6083">
                                            <p:txEl>
                                              <p:pRg st="5" end="5"/>
                                            </p:txEl>
                                          </p:spTgt>
                                        </p:tgtEl>
                                        <p:attrNameLst>
                                          <p:attrName>style.visibility</p:attrName>
                                        </p:attrNameLst>
                                      </p:cBhvr>
                                      <p:to>
                                        <p:strVal val="visible"/>
                                      </p:to>
                                    </p:set>
                                    <p:anim calcmode="lin" valueType="num">
                                      <p:cBhvr>
                                        <p:cTn id="37" dur="500" fill="hold"/>
                                        <p:tgtEl>
                                          <p:spTgt spid="4608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608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6083">
                                            <p:txEl>
                                              <p:pRg st="6" end="6"/>
                                            </p:txEl>
                                          </p:spTgt>
                                        </p:tgtEl>
                                        <p:attrNameLst>
                                          <p:attrName>style.visibility</p:attrName>
                                        </p:attrNameLst>
                                      </p:cBhvr>
                                      <p:to>
                                        <p:strVal val="visible"/>
                                      </p:to>
                                    </p:set>
                                    <p:anim calcmode="lin" valueType="num">
                                      <p:cBhvr>
                                        <p:cTn id="43" dur="500" fill="hold"/>
                                        <p:tgtEl>
                                          <p:spTgt spid="4608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608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46083">
                                            <p:txEl>
                                              <p:pRg st="7" end="7"/>
                                            </p:txEl>
                                          </p:spTgt>
                                        </p:tgtEl>
                                        <p:attrNameLst>
                                          <p:attrName>style.visibility</p:attrName>
                                        </p:attrNameLst>
                                      </p:cBhvr>
                                      <p:to>
                                        <p:strVal val="visible"/>
                                      </p:to>
                                    </p:set>
                                    <p:anim calcmode="lin" valueType="num">
                                      <p:cBhvr>
                                        <p:cTn id="49" dur="500" fill="hold"/>
                                        <p:tgtEl>
                                          <p:spTgt spid="4608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608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46083">
                                            <p:txEl>
                                              <p:pRg st="8" end="8"/>
                                            </p:txEl>
                                          </p:spTgt>
                                        </p:tgtEl>
                                        <p:attrNameLst>
                                          <p:attrName>style.visibility</p:attrName>
                                        </p:attrNameLst>
                                      </p:cBhvr>
                                      <p:to>
                                        <p:strVal val="visible"/>
                                      </p:to>
                                    </p:set>
                                    <p:anim calcmode="lin" valueType="num">
                                      <p:cBhvr>
                                        <p:cTn id="55" dur="500" fill="hold"/>
                                        <p:tgtEl>
                                          <p:spTgt spid="4608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6083">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46083">
                                            <p:txEl>
                                              <p:pRg st="9" end="9"/>
                                            </p:txEl>
                                          </p:spTgt>
                                        </p:tgtEl>
                                        <p:attrNameLst>
                                          <p:attrName>style.visibility</p:attrName>
                                        </p:attrNameLst>
                                      </p:cBhvr>
                                      <p:to>
                                        <p:strVal val="visible"/>
                                      </p:to>
                                    </p:set>
                                    <p:anim calcmode="lin" valueType="num">
                                      <p:cBhvr>
                                        <p:cTn id="61" dur="500" fill="hold"/>
                                        <p:tgtEl>
                                          <p:spTgt spid="46083">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46083">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46083">
                                            <p:txEl>
                                              <p:pRg st="10" end="10"/>
                                            </p:txEl>
                                          </p:spTgt>
                                        </p:tgtEl>
                                        <p:attrNameLst>
                                          <p:attrName>style.visibility</p:attrName>
                                        </p:attrNameLst>
                                      </p:cBhvr>
                                      <p:to>
                                        <p:strVal val="visible"/>
                                      </p:to>
                                    </p:set>
                                    <p:anim calcmode="lin" valueType="num">
                                      <p:cBhvr>
                                        <p:cTn id="67" dur="500" fill="hold"/>
                                        <p:tgtEl>
                                          <p:spTgt spid="46083">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46083">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46083">
                                            <p:txEl>
                                              <p:pRg st="11" end="11"/>
                                            </p:txEl>
                                          </p:spTgt>
                                        </p:tgtEl>
                                        <p:attrNameLst>
                                          <p:attrName>style.visibility</p:attrName>
                                        </p:attrNameLst>
                                      </p:cBhvr>
                                      <p:to>
                                        <p:strVal val="visible"/>
                                      </p:to>
                                    </p:set>
                                    <p:anim calcmode="lin" valueType="num">
                                      <p:cBhvr>
                                        <p:cTn id="73" dur="500" fill="hold"/>
                                        <p:tgtEl>
                                          <p:spTgt spid="46083">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46083">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IMG_49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57200"/>
            <a:ext cx="16002000" cy="1200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ctrTitle"/>
          </p:nvPr>
        </p:nvSpPr>
        <p:spPr>
          <a:xfrm>
            <a:off x="685800" y="2362200"/>
            <a:ext cx="7772400" cy="1470025"/>
          </a:xfrm>
        </p:spPr>
        <p:txBody>
          <a:bodyPr/>
          <a:lstStyle/>
          <a:p>
            <a:pPr marL="838200" indent="-838200" eaLnBrk="1" hangingPunct="1">
              <a:buFontTx/>
              <a:buAutoNum type="arabicPeriod" startAt="5"/>
              <a:defRPr/>
            </a:pPr>
            <a:r>
              <a:rPr lang="en-US" b="1">
                <a:effectLst>
                  <a:outerShdw blurRad="38100" dist="38100" dir="2700000" algn="tl">
                    <a:srgbClr val="DDDDDD"/>
                  </a:outerShdw>
                </a:effectLst>
                <a:ea typeface="+mj-ea"/>
              </a:rPr>
              <a:t>Luz Solar</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 from="(-#ppt_w/2)" to="(#ppt_x)" calcmode="lin" valueType="num">
                                      <p:cBhvr>
                                        <p:cTn id="7" dur="600" fill="hold">
                                          <p:stCondLst>
                                            <p:cond delay="0"/>
                                          </p:stCondLst>
                                        </p:cTn>
                                        <p:tgtEl>
                                          <p:spTgt spid="49154"/>
                                        </p:tgtEl>
                                        <p:attrNameLst>
                                          <p:attrName>ppt_x</p:attrName>
                                        </p:attrNameLst>
                                      </p:cBhvr>
                                    </p:anim>
                                    <p:anim from="0" to="-1.0" calcmode="lin" valueType="num">
                                      <p:cBhvr>
                                        <p:cTn id="8" dur="200" decel="50000" autoRev="1" fill="hold">
                                          <p:stCondLst>
                                            <p:cond delay="600"/>
                                          </p:stCondLst>
                                        </p:cTn>
                                        <p:tgtEl>
                                          <p:spTgt spid="49154"/>
                                        </p:tgtEl>
                                        <p:attrNameLst>
                                          <p:attrName>xshear</p:attrName>
                                        </p:attrNameLst>
                                      </p:cBhvr>
                                    </p:anim>
                                    <p:animScale>
                                      <p:cBhvr>
                                        <p:cTn id="9" dur="200" decel="100000" autoRev="1" fill="hold">
                                          <p:stCondLst>
                                            <p:cond delay="600"/>
                                          </p:stCondLst>
                                        </p:cTn>
                                        <p:tgtEl>
                                          <p:spTgt spid="49154"/>
                                        </p:tgtEl>
                                      </p:cBhvr>
                                      <p:from x="100000" y="100000"/>
                                      <p:to x="80000" y="100000"/>
                                    </p:animScale>
                                    <p:anim by="(#ppt_h/3+#ppt_w*0.1)" calcmode="lin" valueType="num">
                                      <p:cBhvr additive="sum">
                                        <p:cTn id="10" dur="200" decel="100000" autoRev="1" fill="hold">
                                          <p:stCondLst>
                                            <p:cond delay="600"/>
                                          </p:stCondLst>
                                        </p:cTn>
                                        <p:tgtEl>
                                          <p:spTgt spid="4915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5529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F9968CB-20B1-4A3E-9C3F-C5B0E09CCFAD}" type="slidenum">
              <a:rPr lang="en-US" altLang="es-CO" sz="1400"/>
              <a:pPr eaLnBrk="1" hangingPunct="1"/>
              <a:t>24</a:t>
            </a:fld>
            <a:endParaRPr lang="en-US" altLang="es-CO" sz="1400"/>
          </a:p>
        </p:txBody>
      </p:sp>
      <p:pic>
        <p:nvPicPr>
          <p:cNvPr id="55300" name="Picture 10" descr="G4Cworship%2520%283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4249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body" sz="half" idx="1"/>
          </p:nvPr>
        </p:nvSpPr>
        <p:spPr>
          <a:xfrm>
            <a:off x="457200" y="1981200"/>
            <a:ext cx="3733800" cy="2590800"/>
          </a:xfrm>
        </p:spPr>
        <p:txBody>
          <a:bodyPr/>
          <a:lstStyle/>
          <a:p>
            <a:pPr eaLnBrk="1" hangingPunct="1">
              <a:buFontTx/>
              <a:buNone/>
            </a:pPr>
            <a:r>
              <a:rPr lang="en-US" altLang="es-CO" sz="2800" smtClean="0"/>
              <a:t>	</a:t>
            </a:r>
            <a:r>
              <a:rPr lang="en-US" altLang="es-CO" sz="2800" smtClean="0">
                <a:effectLst>
                  <a:outerShdw blurRad="38100" dist="38100" dir="2700000" algn="tl">
                    <a:srgbClr val="C0C0C0"/>
                  </a:outerShdw>
                </a:effectLst>
              </a:rPr>
              <a:t>“Suave ciertamente es la luz, y agradable a los ojos ver el sol” </a:t>
            </a:r>
            <a:br>
              <a:rPr lang="en-US" altLang="es-CO" sz="2800" smtClean="0">
                <a:effectLst>
                  <a:outerShdw blurRad="38100" dist="38100" dir="2700000" algn="tl">
                    <a:srgbClr val="C0C0C0"/>
                  </a:outerShdw>
                </a:effectLst>
              </a:rPr>
            </a:br>
            <a:r>
              <a:rPr lang="en-US" altLang="es-CO" sz="2800" smtClean="0">
                <a:effectLst>
                  <a:outerShdw blurRad="38100" dist="38100" dir="2700000" algn="tl">
                    <a:srgbClr val="C0C0C0"/>
                  </a:outerShdw>
                </a:effectLst>
              </a:rPr>
              <a:t>(Eclesiastés 11:7)</a:t>
            </a:r>
          </a:p>
        </p:txBody>
      </p:sp>
      <p:graphicFrame>
        <p:nvGraphicFramePr>
          <p:cNvPr id="48137" name="Group 9"/>
          <p:cNvGraphicFramePr>
            <a:graphicFrameLocks noGrp="1"/>
          </p:cNvGraphicFramePr>
          <p:nvPr>
            <p:ph sz="quarter" idx="3"/>
          </p:nvPr>
        </p:nvGraphicFramePr>
        <p:xfrm>
          <a:off x="4876800" y="1143000"/>
          <a:ext cx="3810000" cy="4249738"/>
        </p:xfrm>
        <a:graphic>
          <a:graphicData uri="http://schemas.openxmlformats.org/drawingml/2006/table">
            <a:tbl>
              <a:tblPr/>
              <a:tblGrid>
                <a:gridCol w="3810000"/>
              </a:tblGrid>
              <a:tr h="424973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“La limpieza perfecta, la abundancia de sol…son esenciales para librarse de las enfermedades y para alegrar y vigorizar a los que vivan en la casa”</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E.G. White, </a:t>
                      </a:r>
                      <a:r>
                        <a:rPr kumimoji="0" lang="en-US" altLang="es-CO" sz="2000" b="1" i="1"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El Ministerio de Curación</a:t>
                      </a: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pág. 210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bl>
          </a:graphicData>
        </a:graphic>
      </p:graphicFrame>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fade">
                                      <p:cBhvr>
                                        <p:cTn id="7" dur="1000"/>
                                        <p:tgtEl>
                                          <p:spTgt spid="48130">
                                            <p:txEl>
                                              <p:pRg st="0" end="0"/>
                                            </p:txEl>
                                          </p:spTgt>
                                        </p:tgtEl>
                                      </p:cBhvr>
                                    </p:animEffect>
                                    <p:anim calcmode="lin" valueType="num">
                                      <p:cBhvr>
                                        <p:cTn id="8" dur="1000" fill="hold"/>
                                        <p:tgtEl>
                                          <p:spTgt spid="48130">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8130">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130">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nodeType="clickEffect">
                                  <p:stCondLst>
                                    <p:cond delay="0"/>
                                  </p:stCondLst>
                                  <p:childTnLst>
                                    <p:set>
                                      <p:cBhvr>
                                        <p:cTn id="14" dur="1" fill="hold">
                                          <p:stCondLst>
                                            <p:cond delay="0"/>
                                          </p:stCondLst>
                                        </p:cTn>
                                        <p:tgtEl>
                                          <p:spTgt spid="48137"/>
                                        </p:tgtEl>
                                        <p:attrNameLst>
                                          <p:attrName>style.visibility</p:attrName>
                                        </p:attrNameLst>
                                      </p:cBhvr>
                                      <p:to>
                                        <p:strVal val="visible"/>
                                      </p:to>
                                    </p:set>
                                    <p:anim calcmode="lin" valueType="num">
                                      <p:cBhvr>
                                        <p:cTn id="15" dur="500" fill="hold"/>
                                        <p:tgtEl>
                                          <p:spTgt spid="48137"/>
                                        </p:tgtEl>
                                        <p:attrNameLst>
                                          <p:attrName>ppt_w</p:attrName>
                                        </p:attrNameLst>
                                      </p:cBhvr>
                                      <p:tavLst>
                                        <p:tav tm="0">
                                          <p:val>
                                            <p:fltVal val="0"/>
                                          </p:val>
                                        </p:tav>
                                        <p:tav tm="100000">
                                          <p:val>
                                            <p:strVal val="#ppt_w"/>
                                          </p:val>
                                        </p:tav>
                                      </p:tavLst>
                                    </p:anim>
                                    <p:anim calcmode="lin" valueType="num">
                                      <p:cBhvr>
                                        <p:cTn id="16" dur="500" fill="hold"/>
                                        <p:tgtEl>
                                          <p:spTgt spid="481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563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2FABC16-2985-4B05-BCF9-A2EC8F4008CF}" type="slidenum">
              <a:rPr lang="en-US" altLang="es-CO" sz="1400"/>
              <a:pPr eaLnBrk="1" hangingPunct="1"/>
              <a:t>25</a:t>
            </a:fld>
            <a:endParaRPr lang="en-US" altLang="es-CO" sz="1400"/>
          </a:p>
        </p:txBody>
      </p:sp>
      <p:pic>
        <p:nvPicPr>
          <p:cNvPr id="56324" name="Picture 4" descr="G4Cworship%2520%283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4249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p:txBody>
          <a:bodyPr/>
          <a:lstStyle/>
          <a:p>
            <a:pPr eaLnBrk="1" hangingPunct="1">
              <a:defRPr/>
            </a:pPr>
            <a:r>
              <a:rPr lang="en-US" sz="4000" b="1">
                <a:effectLst>
                  <a:outerShdw blurRad="38100" dist="38100" dir="2700000" algn="tl">
                    <a:srgbClr val="DDDDDD"/>
                  </a:outerShdw>
                </a:effectLst>
                <a:latin typeface="Bremen Bd BT" pitchFamily="82" charset="0"/>
                <a:ea typeface="+mj-ea"/>
              </a:rPr>
              <a:t>Beneficios de la luz solar</a:t>
            </a:r>
          </a:p>
        </p:txBody>
      </p:sp>
      <p:sp>
        <p:nvSpPr>
          <p:cNvPr id="47107" name="Rectangle 3"/>
          <p:cNvSpPr>
            <a:spLocks noGrp="1" noChangeArrowheads="1"/>
          </p:cNvSpPr>
          <p:nvPr>
            <p:ph type="body" idx="1"/>
          </p:nvPr>
        </p:nvSpPr>
        <p:spPr/>
        <p:txBody>
          <a:bodyPr/>
          <a:lstStyle/>
          <a:p>
            <a:pPr eaLnBrk="1" hangingPunct="1">
              <a:lnSpc>
                <a:spcPct val="90000"/>
              </a:lnSpc>
            </a:pPr>
            <a:r>
              <a:rPr lang="en-US" altLang="es-CO" sz="2400" dirty="0" err="1" smtClean="0">
                <a:effectLst>
                  <a:outerShdw blurRad="38100" dist="38100" dir="2700000" algn="tl">
                    <a:srgbClr val="C0C0C0"/>
                  </a:outerShdw>
                </a:effectLst>
              </a:rPr>
              <a:t>Mejora</a:t>
            </a:r>
            <a:r>
              <a:rPr lang="en-US" altLang="es-CO" sz="2400" dirty="0" smtClean="0">
                <a:effectLst>
                  <a:outerShdw blurRad="38100" dist="38100" dir="2700000" algn="tl">
                    <a:srgbClr val="C0C0C0"/>
                  </a:outerShdw>
                </a:effectLst>
              </a:rPr>
              <a:t> la </a:t>
            </a:r>
            <a:r>
              <a:rPr lang="en-US" altLang="es-CO" sz="2400" dirty="0" err="1" smtClean="0">
                <a:effectLst>
                  <a:outerShdw blurRad="38100" dist="38100" dir="2700000" algn="tl">
                    <a:srgbClr val="C0C0C0"/>
                  </a:outerShdw>
                </a:effectLst>
              </a:rPr>
              <a:t>circulación</a:t>
            </a:r>
            <a:r>
              <a:rPr lang="en-US" altLang="es-CO" sz="2400" dirty="0" smtClean="0">
                <a:effectLst>
                  <a:outerShdw blurRad="38100" dist="38100" dir="2700000" algn="tl">
                    <a:srgbClr val="C0C0C0"/>
                  </a:outerShdw>
                </a:effectLst>
              </a:rPr>
              <a:t> de la </a:t>
            </a:r>
            <a:r>
              <a:rPr lang="en-US" altLang="es-CO" sz="2400" dirty="0" err="1" smtClean="0">
                <a:effectLst>
                  <a:outerShdw blurRad="38100" dist="38100" dir="2700000" algn="tl">
                    <a:srgbClr val="C0C0C0"/>
                  </a:outerShdw>
                </a:effectLst>
              </a:rPr>
              <a:t>sangre</a:t>
            </a:r>
            <a:r>
              <a:rPr lang="en-US" altLang="es-CO" sz="2400" dirty="0" smtClean="0">
                <a:effectLst>
                  <a:outerShdw blurRad="38100" dist="38100" dir="2700000" algn="tl">
                    <a:srgbClr val="C0C0C0"/>
                  </a:outerShdw>
                </a:effectLst>
              </a:rPr>
              <a:t> en </a:t>
            </a:r>
            <a:r>
              <a:rPr lang="en-US" altLang="es-CO" sz="2400" dirty="0" err="1" smtClean="0">
                <a:effectLst>
                  <a:outerShdw blurRad="38100" dist="38100" dir="2700000" algn="tl">
                    <a:srgbClr val="C0C0C0"/>
                  </a:outerShdw>
                </a:effectLst>
              </a:rPr>
              <a:t>todo</a:t>
            </a:r>
            <a:r>
              <a:rPr lang="en-US" altLang="es-CO" sz="2400" dirty="0" smtClean="0">
                <a:effectLst>
                  <a:outerShdw blurRad="38100" dist="38100" dir="2700000" algn="tl">
                    <a:srgbClr val="C0C0C0"/>
                  </a:outerShdw>
                </a:effectLst>
              </a:rPr>
              <a:t> el </a:t>
            </a:r>
            <a:r>
              <a:rPr lang="en-US" altLang="es-CO" sz="2400" dirty="0" err="1" smtClean="0">
                <a:effectLst>
                  <a:outerShdw blurRad="38100" dist="38100" dir="2700000" algn="tl">
                    <a:srgbClr val="C0C0C0"/>
                  </a:outerShdw>
                </a:effectLst>
              </a:rPr>
              <a:t>cuerpo</a:t>
            </a:r>
            <a:endParaRPr lang="en-US" altLang="es-CO" sz="2400" dirty="0" smtClean="0">
              <a:effectLst>
                <a:outerShdw blurRad="38100" dist="38100" dir="2700000" algn="tl">
                  <a:srgbClr val="C0C0C0"/>
                </a:outerShdw>
              </a:effectLst>
            </a:endParaRPr>
          </a:p>
          <a:p>
            <a:pPr eaLnBrk="1" hangingPunct="1">
              <a:lnSpc>
                <a:spcPct val="90000"/>
              </a:lnSpc>
            </a:pPr>
            <a:r>
              <a:rPr lang="en-US" altLang="es-CO" sz="2400" dirty="0" err="1" smtClean="0">
                <a:effectLst>
                  <a:outerShdw blurRad="38100" dist="38100" dir="2700000" algn="tl">
                    <a:srgbClr val="C0C0C0"/>
                  </a:outerShdw>
                </a:effectLst>
              </a:rPr>
              <a:t>Incrementa</a:t>
            </a:r>
            <a:r>
              <a:rPr lang="en-US" altLang="es-CO" sz="2400" dirty="0" smtClean="0">
                <a:effectLst>
                  <a:outerShdw blurRad="38100" dist="38100" dir="2700000" algn="tl">
                    <a:srgbClr val="C0C0C0"/>
                  </a:outerShdw>
                </a:effectLst>
              </a:rPr>
              <a:t> la </a:t>
            </a:r>
            <a:r>
              <a:rPr lang="en-US" altLang="es-CO" sz="2400" dirty="0" err="1" smtClean="0">
                <a:effectLst>
                  <a:outerShdw blurRad="38100" dist="38100" dir="2700000" algn="tl">
                    <a:srgbClr val="C0C0C0"/>
                  </a:outerShdw>
                </a:effectLst>
              </a:rPr>
              <a:t>capacidad</a:t>
            </a:r>
            <a:r>
              <a:rPr lang="en-US" altLang="es-CO" sz="2400" dirty="0" smtClean="0">
                <a:effectLst>
                  <a:outerShdw blurRad="38100" dist="38100" dir="2700000" algn="tl">
                    <a:srgbClr val="C0C0C0"/>
                  </a:outerShdw>
                </a:effectLst>
              </a:rPr>
              <a:t> de la </a:t>
            </a:r>
            <a:r>
              <a:rPr lang="en-US" altLang="es-CO" sz="2400" dirty="0" err="1" smtClean="0">
                <a:effectLst>
                  <a:outerShdw blurRad="38100" dist="38100" dir="2700000" algn="tl">
                    <a:srgbClr val="C0C0C0"/>
                  </a:outerShdw>
                </a:effectLst>
              </a:rPr>
              <a:t>sangre</a:t>
            </a:r>
            <a:r>
              <a:rPr lang="en-US" altLang="es-CO" sz="2400" dirty="0" smtClean="0">
                <a:effectLst>
                  <a:outerShdw blurRad="38100" dist="38100" dir="2700000" algn="tl">
                    <a:srgbClr val="C0C0C0"/>
                  </a:outerShdw>
                </a:effectLst>
              </a:rPr>
              <a:t> de </a:t>
            </a:r>
            <a:r>
              <a:rPr lang="en-US" altLang="es-CO" sz="2400" dirty="0" err="1" smtClean="0">
                <a:effectLst>
                  <a:outerShdw blurRad="38100" dist="38100" dir="2700000" algn="tl">
                    <a:srgbClr val="C0C0C0"/>
                  </a:outerShdw>
                </a:effectLst>
              </a:rPr>
              <a:t>transportar</a:t>
            </a:r>
            <a:r>
              <a:rPr lang="en-US" altLang="es-CO" sz="2400" dirty="0" smtClean="0">
                <a:effectLst>
                  <a:outerShdw blurRad="38100" dist="38100" dir="2700000" algn="tl">
                    <a:srgbClr val="C0C0C0"/>
                  </a:outerShdw>
                </a:effectLst>
              </a:rPr>
              <a:t> </a:t>
            </a:r>
            <a:r>
              <a:rPr lang="en-US" altLang="es-CO" sz="2400" dirty="0" err="1" smtClean="0">
                <a:effectLst>
                  <a:outerShdw blurRad="38100" dist="38100" dir="2700000" algn="tl">
                    <a:srgbClr val="C0C0C0"/>
                  </a:outerShdw>
                </a:effectLst>
              </a:rPr>
              <a:t>oxígeno</a:t>
            </a:r>
            <a:endParaRPr lang="en-US" altLang="es-CO" sz="2400" dirty="0" smtClean="0">
              <a:effectLst>
                <a:outerShdw blurRad="38100" dist="38100" dir="2700000" algn="tl">
                  <a:srgbClr val="C0C0C0"/>
                </a:outerShdw>
              </a:effectLst>
            </a:endParaRPr>
          </a:p>
          <a:p>
            <a:pPr eaLnBrk="1" hangingPunct="1">
              <a:lnSpc>
                <a:spcPct val="90000"/>
              </a:lnSpc>
            </a:pPr>
            <a:r>
              <a:rPr lang="en-US" altLang="es-CO" sz="2400" dirty="0" err="1" smtClean="0">
                <a:effectLst>
                  <a:outerShdw blurRad="38100" dist="38100" dir="2700000" algn="tl">
                    <a:srgbClr val="C0C0C0"/>
                  </a:outerShdw>
                </a:effectLst>
              </a:rPr>
              <a:t>Ayuda</a:t>
            </a:r>
            <a:r>
              <a:rPr lang="en-US" altLang="es-CO" sz="2400" dirty="0" smtClean="0">
                <a:effectLst>
                  <a:outerShdw blurRad="38100" dist="38100" dir="2700000" algn="tl">
                    <a:srgbClr val="C0C0C0"/>
                  </a:outerShdw>
                </a:effectLst>
              </a:rPr>
              <a:t> a regular la </a:t>
            </a:r>
            <a:r>
              <a:rPr lang="en-US" altLang="es-CO" sz="2400" dirty="0" err="1" smtClean="0">
                <a:effectLst>
                  <a:outerShdw blurRad="38100" dist="38100" dir="2700000" algn="tl">
                    <a:srgbClr val="C0C0C0"/>
                  </a:outerShdw>
                </a:effectLst>
              </a:rPr>
              <a:t>presión</a:t>
            </a:r>
            <a:r>
              <a:rPr lang="en-US" altLang="es-CO" sz="2400" dirty="0" smtClean="0">
                <a:effectLst>
                  <a:outerShdw blurRad="38100" dist="38100" dir="2700000" algn="tl">
                    <a:srgbClr val="C0C0C0"/>
                  </a:outerShdw>
                </a:effectLst>
              </a:rPr>
              <a:t> arterial</a:t>
            </a:r>
          </a:p>
          <a:p>
            <a:pPr eaLnBrk="1" hangingPunct="1">
              <a:lnSpc>
                <a:spcPct val="90000"/>
              </a:lnSpc>
            </a:pPr>
            <a:r>
              <a:rPr lang="en-US" altLang="es-CO" sz="2400" dirty="0" err="1" smtClean="0">
                <a:effectLst>
                  <a:outerShdw blurRad="38100" dist="38100" dir="2700000" algn="tl">
                    <a:srgbClr val="C0C0C0"/>
                  </a:outerShdw>
                </a:effectLst>
              </a:rPr>
              <a:t>Aumenta</a:t>
            </a:r>
            <a:r>
              <a:rPr lang="en-US" altLang="es-CO" sz="2400" dirty="0" smtClean="0">
                <a:effectLst>
                  <a:outerShdw blurRad="38100" dist="38100" dir="2700000" algn="tl">
                    <a:srgbClr val="C0C0C0"/>
                  </a:outerShdw>
                </a:effectLst>
              </a:rPr>
              <a:t> la </a:t>
            </a:r>
            <a:r>
              <a:rPr lang="en-US" altLang="es-CO" sz="2400" dirty="0" err="1" smtClean="0">
                <a:effectLst>
                  <a:outerShdw blurRad="38100" dist="38100" dir="2700000" algn="tl">
                    <a:srgbClr val="C0C0C0"/>
                  </a:outerShdw>
                </a:effectLst>
              </a:rPr>
              <a:t>gamaglobulina</a:t>
            </a:r>
            <a:r>
              <a:rPr lang="en-US" altLang="es-CO" sz="2400" dirty="0" smtClean="0">
                <a:effectLst>
                  <a:outerShdw blurRad="38100" dist="38100" dir="2700000" algn="tl">
                    <a:srgbClr val="C0C0C0"/>
                  </a:outerShdw>
                </a:effectLst>
              </a:rPr>
              <a:t> (</a:t>
            </a:r>
            <a:r>
              <a:rPr lang="en-US" altLang="es-CO" sz="2400" dirty="0" err="1" smtClean="0">
                <a:effectLst>
                  <a:outerShdw blurRad="38100" dist="38100" dir="2700000" algn="tl">
                    <a:srgbClr val="C0C0C0"/>
                  </a:outerShdw>
                </a:effectLst>
              </a:rPr>
              <a:t>proteína</a:t>
            </a:r>
            <a:r>
              <a:rPr lang="en-US" altLang="es-CO" sz="2400" dirty="0" smtClean="0">
                <a:effectLst>
                  <a:outerShdw blurRad="38100" dist="38100" dir="2700000" algn="tl">
                    <a:srgbClr val="C0C0C0"/>
                  </a:outerShdw>
                </a:effectLst>
              </a:rPr>
              <a:t> </a:t>
            </a:r>
            <a:r>
              <a:rPr lang="en-US" altLang="es-CO" sz="2400" dirty="0" err="1" smtClean="0">
                <a:effectLst>
                  <a:outerShdw blurRad="38100" dist="38100" dir="2700000" algn="tl">
                    <a:srgbClr val="C0C0C0"/>
                  </a:outerShdw>
                </a:effectLst>
              </a:rPr>
              <a:t>que</a:t>
            </a:r>
            <a:r>
              <a:rPr lang="en-US" altLang="es-CO" sz="2400" dirty="0" smtClean="0">
                <a:effectLst>
                  <a:outerShdw blurRad="38100" dist="38100" dir="2700000" algn="tl">
                    <a:srgbClr val="C0C0C0"/>
                  </a:outerShdw>
                </a:effectLst>
              </a:rPr>
              <a:t> </a:t>
            </a:r>
            <a:r>
              <a:rPr lang="en-US" altLang="es-CO" sz="2400" dirty="0" err="1" smtClean="0">
                <a:effectLst>
                  <a:outerShdw blurRad="38100" dist="38100" dir="2700000" algn="tl">
                    <a:srgbClr val="C0C0C0"/>
                  </a:outerShdw>
                </a:effectLst>
              </a:rPr>
              <a:t>ayuda</a:t>
            </a:r>
            <a:r>
              <a:rPr lang="en-US" altLang="es-CO" sz="2400" dirty="0" smtClean="0">
                <a:effectLst>
                  <a:outerShdw blurRad="38100" dist="38100" dir="2700000" algn="tl">
                    <a:srgbClr val="C0C0C0"/>
                  </a:outerShdw>
                </a:effectLst>
              </a:rPr>
              <a:t> al </a:t>
            </a:r>
            <a:r>
              <a:rPr lang="en-US" altLang="es-CO" sz="2400" dirty="0" err="1" smtClean="0">
                <a:effectLst>
                  <a:outerShdw blurRad="38100" dist="38100" dir="2700000" algn="tl">
                    <a:srgbClr val="C0C0C0"/>
                  </a:outerShdw>
                </a:effectLst>
              </a:rPr>
              <a:t>cuerpo</a:t>
            </a:r>
            <a:r>
              <a:rPr lang="en-US" altLang="es-CO" sz="2400" dirty="0" smtClean="0">
                <a:effectLst>
                  <a:outerShdw blurRad="38100" dist="38100" dir="2700000" algn="tl">
                    <a:srgbClr val="C0C0C0"/>
                  </a:outerShdw>
                </a:effectLst>
              </a:rPr>
              <a:t> a </a:t>
            </a:r>
            <a:r>
              <a:rPr lang="en-US" altLang="es-CO" sz="2400" dirty="0" err="1" smtClean="0">
                <a:effectLst>
                  <a:outerShdw blurRad="38100" dist="38100" dir="2700000" algn="tl">
                    <a:srgbClr val="C0C0C0"/>
                  </a:outerShdw>
                </a:effectLst>
              </a:rPr>
              <a:t>combatir</a:t>
            </a:r>
            <a:r>
              <a:rPr lang="en-US" altLang="es-CO" sz="2400" dirty="0" smtClean="0">
                <a:effectLst>
                  <a:outerShdw blurRad="38100" dist="38100" dir="2700000" algn="tl">
                    <a:srgbClr val="C0C0C0"/>
                  </a:outerShdw>
                </a:effectLst>
              </a:rPr>
              <a:t> la </a:t>
            </a:r>
            <a:r>
              <a:rPr lang="en-US" altLang="es-CO" sz="2400" dirty="0" err="1" smtClean="0">
                <a:effectLst>
                  <a:outerShdw blurRad="38100" dist="38100" dir="2700000" algn="tl">
                    <a:srgbClr val="C0C0C0"/>
                  </a:outerShdw>
                </a:effectLst>
              </a:rPr>
              <a:t>infección</a:t>
            </a:r>
            <a:r>
              <a:rPr lang="en-US" altLang="es-CO" sz="2400" dirty="0" smtClean="0">
                <a:effectLst>
                  <a:outerShdw blurRad="38100" dist="38100" dir="2700000" algn="tl">
                    <a:srgbClr val="C0C0C0"/>
                  </a:outerShdw>
                </a:effectLst>
              </a:rPr>
              <a:t>)</a:t>
            </a:r>
          </a:p>
          <a:p>
            <a:pPr eaLnBrk="1" hangingPunct="1">
              <a:lnSpc>
                <a:spcPct val="90000"/>
              </a:lnSpc>
            </a:pPr>
            <a:r>
              <a:rPr lang="en-US" altLang="es-CO" sz="2400" dirty="0" err="1" smtClean="0">
                <a:effectLst>
                  <a:outerShdw blurRad="38100" dist="38100" dir="2700000" algn="tl">
                    <a:srgbClr val="C0C0C0"/>
                  </a:outerShdw>
                </a:effectLst>
              </a:rPr>
              <a:t>Mejora</a:t>
            </a:r>
            <a:r>
              <a:rPr lang="en-US" altLang="es-CO" sz="2400" dirty="0" smtClean="0">
                <a:effectLst>
                  <a:outerShdw blurRad="38100" dist="38100" dir="2700000" algn="tl">
                    <a:srgbClr val="C0C0C0"/>
                  </a:outerShdw>
                </a:effectLst>
              </a:rPr>
              <a:t> la </a:t>
            </a:r>
            <a:r>
              <a:rPr lang="en-US" altLang="es-CO" sz="2400" dirty="0" err="1" smtClean="0">
                <a:effectLst>
                  <a:outerShdw blurRad="38100" dist="38100" dir="2700000" algn="tl">
                    <a:srgbClr val="C0C0C0"/>
                  </a:outerShdw>
                </a:effectLst>
              </a:rPr>
              <a:t>función</a:t>
            </a:r>
            <a:r>
              <a:rPr lang="en-US" altLang="es-CO" sz="2400" dirty="0" smtClean="0">
                <a:effectLst>
                  <a:outerShdw blurRad="38100" dist="38100" dir="2700000" algn="tl">
                    <a:srgbClr val="C0C0C0"/>
                  </a:outerShdw>
                </a:effectLst>
              </a:rPr>
              <a:t> </a:t>
            </a:r>
            <a:r>
              <a:rPr lang="en-US" altLang="es-CO" sz="2400" dirty="0" err="1" smtClean="0">
                <a:effectLst>
                  <a:outerShdw blurRad="38100" dist="38100" dir="2700000" algn="tl">
                    <a:srgbClr val="C0C0C0"/>
                  </a:outerShdw>
                </a:effectLst>
              </a:rPr>
              <a:t>hepática</a:t>
            </a:r>
            <a:endParaRPr lang="en-US" altLang="es-CO" sz="2400" dirty="0" smtClean="0">
              <a:effectLst>
                <a:outerShdw blurRad="38100" dist="38100" dir="2700000" algn="tl">
                  <a:srgbClr val="C0C0C0"/>
                </a:outerShdw>
              </a:effectLst>
            </a:endParaRPr>
          </a:p>
          <a:p>
            <a:pPr eaLnBrk="1" hangingPunct="1">
              <a:lnSpc>
                <a:spcPct val="90000"/>
              </a:lnSpc>
            </a:pPr>
            <a:r>
              <a:rPr lang="en-US" altLang="es-CO" sz="2400" dirty="0" err="1" smtClean="0">
                <a:effectLst>
                  <a:outerShdw blurRad="38100" dist="38100" dir="2700000" algn="tl">
                    <a:srgbClr val="C0C0C0"/>
                  </a:outerShdw>
                </a:effectLst>
              </a:rPr>
              <a:t>Estabiliza</a:t>
            </a:r>
            <a:r>
              <a:rPr lang="en-US" altLang="es-CO" sz="2400" dirty="0" smtClean="0">
                <a:effectLst>
                  <a:outerShdw blurRad="38100" dist="38100" dir="2700000" algn="tl">
                    <a:srgbClr val="C0C0C0"/>
                  </a:outerShdw>
                </a:effectLst>
              </a:rPr>
              <a:t> los </a:t>
            </a:r>
            <a:r>
              <a:rPr lang="en-US" altLang="es-CO" sz="2400" dirty="0" err="1" smtClean="0">
                <a:effectLst>
                  <a:outerShdw blurRad="38100" dist="38100" dir="2700000" algn="tl">
                    <a:srgbClr val="C0C0C0"/>
                  </a:outerShdw>
                </a:effectLst>
              </a:rPr>
              <a:t>niveles</a:t>
            </a:r>
            <a:r>
              <a:rPr lang="en-US" altLang="es-CO" sz="2400" dirty="0" smtClean="0">
                <a:effectLst>
                  <a:outerShdw blurRad="38100" dist="38100" dir="2700000" algn="tl">
                    <a:srgbClr val="C0C0C0"/>
                  </a:outerShdw>
                </a:effectLst>
              </a:rPr>
              <a:t> de </a:t>
            </a:r>
            <a:r>
              <a:rPr lang="en-US" altLang="es-CO" sz="2400" dirty="0" err="1" smtClean="0">
                <a:effectLst>
                  <a:outerShdw blurRad="38100" dist="38100" dir="2700000" algn="tl">
                    <a:srgbClr val="C0C0C0"/>
                  </a:outerShdw>
                </a:effectLst>
              </a:rPr>
              <a:t>azúcar</a:t>
            </a:r>
            <a:r>
              <a:rPr lang="en-US" altLang="es-CO" sz="2400" dirty="0" smtClean="0">
                <a:effectLst>
                  <a:outerShdw blurRad="38100" dist="38100" dir="2700000" algn="tl">
                    <a:srgbClr val="C0C0C0"/>
                  </a:outerShdw>
                </a:effectLst>
              </a:rPr>
              <a:t> en la </a:t>
            </a:r>
            <a:r>
              <a:rPr lang="en-US" altLang="es-CO" sz="2400" dirty="0" err="1" smtClean="0">
                <a:effectLst>
                  <a:outerShdw blurRad="38100" dist="38100" dir="2700000" algn="tl">
                    <a:srgbClr val="C0C0C0"/>
                  </a:outerShdw>
                </a:effectLst>
              </a:rPr>
              <a:t>sangre</a:t>
            </a:r>
            <a:endParaRPr lang="en-US" altLang="es-CO" sz="2400" dirty="0" smtClean="0">
              <a:effectLst>
                <a:outerShdw blurRad="38100" dist="38100" dir="2700000" algn="tl">
                  <a:srgbClr val="C0C0C0"/>
                </a:outerShdw>
              </a:effectLst>
            </a:endParaRPr>
          </a:p>
          <a:p>
            <a:pPr eaLnBrk="1" hangingPunct="1">
              <a:lnSpc>
                <a:spcPct val="90000"/>
              </a:lnSpc>
            </a:pPr>
            <a:r>
              <a:rPr lang="en-US" altLang="es-CO" sz="2400" dirty="0" err="1" smtClean="0">
                <a:effectLst>
                  <a:outerShdw blurRad="38100" dist="38100" dir="2700000" algn="tl">
                    <a:srgbClr val="C0C0C0"/>
                  </a:outerShdw>
                </a:effectLst>
              </a:rPr>
              <a:t>Disminuye</a:t>
            </a:r>
            <a:r>
              <a:rPr lang="en-US" altLang="es-CO" sz="2400" dirty="0" smtClean="0">
                <a:effectLst>
                  <a:outerShdw blurRad="38100" dist="38100" dir="2700000" algn="tl">
                    <a:srgbClr val="C0C0C0"/>
                  </a:outerShdw>
                </a:effectLst>
              </a:rPr>
              <a:t> el </a:t>
            </a:r>
            <a:r>
              <a:rPr lang="en-US" altLang="es-CO" sz="2400" dirty="0" err="1" smtClean="0">
                <a:effectLst>
                  <a:outerShdw blurRad="38100" dist="38100" dir="2700000" algn="tl">
                    <a:srgbClr val="C0C0C0"/>
                  </a:outerShdw>
                </a:effectLst>
              </a:rPr>
              <a:t>nivel</a:t>
            </a:r>
            <a:r>
              <a:rPr lang="en-US" altLang="es-CO" sz="2400" dirty="0" smtClean="0">
                <a:effectLst>
                  <a:outerShdw blurRad="38100" dist="38100" dir="2700000" algn="tl">
                    <a:srgbClr val="C0C0C0"/>
                  </a:outerShdw>
                </a:effectLst>
              </a:rPr>
              <a:t> de </a:t>
            </a:r>
            <a:r>
              <a:rPr lang="en-US" altLang="es-CO" sz="2400" dirty="0" err="1" smtClean="0">
                <a:effectLst>
                  <a:outerShdw blurRad="38100" dist="38100" dir="2700000" algn="tl">
                    <a:srgbClr val="C0C0C0"/>
                  </a:outerShdw>
                </a:effectLst>
              </a:rPr>
              <a:t>colesterol</a:t>
            </a:r>
            <a:r>
              <a:rPr lang="en-US" altLang="es-CO" sz="2400" dirty="0" smtClean="0">
                <a:effectLst>
                  <a:outerShdw blurRad="38100" dist="38100" dir="2700000" algn="tl">
                    <a:srgbClr val="C0C0C0"/>
                  </a:outerShdw>
                </a:effectLst>
              </a:rPr>
              <a:t> en la </a:t>
            </a:r>
            <a:r>
              <a:rPr lang="en-US" altLang="es-CO" sz="2400" dirty="0" err="1" smtClean="0">
                <a:effectLst>
                  <a:outerShdw blurRad="38100" dist="38100" dir="2700000" algn="tl">
                    <a:srgbClr val="C0C0C0"/>
                  </a:outerShdw>
                </a:effectLst>
              </a:rPr>
              <a:t>sangre</a:t>
            </a:r>
            <a:endParaRPr lang="en-US" altLang="es-CO" sz="2400" dirty="0" smtClean="0">
              <a:effectLst>
                <a:outerShdw blurRad="38100" dist="38100" dir="2700000" algn="tl">
                  <a:srgbClr val="C0C0C0"/>
                </a:outerShdw>
              </a:effectLst>
            </a:endParaRPr>
          </a:p>
          <a:p>
            <a:pPr eaLnBrk="1" hangingPunct="1">
              <a:lnSpc>
                <a:spcPct val="90000"/>
              </a:lnSpc>
            </a:pPr>
            <a:r>
              <a:rPr lang="en-US" altLang="es-CO" sz="2400" dirty="0" err="1" smtClean="0">
                <a:effectLst>
                  <a:outerShdw blurRad="38100" dist="38100" dir="2700000" algn="tl">
                    <a:srgbClr val="C0C0C0"/>
                  </a:outerShdw>
                </a:effectLst>
              </a:rPr>
              <a:t>Promueve</a:t>
            </a:r>
            <a:r>
              <a:rPr lang="en-US" altLang="es-CO" sz="2400" dirty="0" smtClean="0">
                <a:effectLst>
                  <a:outerShdw blurRad="38100" dist="38100" dir="2700000" algn="tl">
                    <a:srgbClr val="C0C0C0"/>
                  </a:outerShdw>
                </a:effectLst>
              </a:rPr>
              <a:t> el </a:t>
            </a:r>
            <a:r>
              <a:rPr lang="en-US" altLang="es-CO" sz="2400" dirty="0" err="1" smtClean="0">
                <a:effectLst>
                  <a:outerShdw blurRad="38100" dist="38100" dir="2700000" algn="tl">
                    <a:srgbClr val="C0C0C0"/>
                  </a:outerShdw>
                </a:effectLst>
              </a:rPr>
              <a:t>proceso</a:t>
            </a:r>
            <a:r>
              <a:rPr lang="en-US" altLang="es-CO" sz="2400" dirty="0" smtClean="0">
                <a:effectLst>
                  <a:outerShdw blurRad="38100" dist="38100" dir="2700000" algn="tl">
                    <a:srgbClr val="C0C0C0"/>
                  </a:outerShdw>
                </a:effectLst>
              </a:rPr>
              <a:t> de </a:t>
            </a:r>
            <a:r>
              <a:rPr lang="en-US" altLang="es-CO" sz="2400" dirty="0" err="1" smtClean="0">
                <a:effectLst>
                  <a:outerShdw blurRad="38100" dist="38100" dir="2700000" algn="tl">
                    <a:srgbClr val="C0C0C0"/>
                  </a:outerShdw>
                </a:effectLst>
              </a:rPr>
              <a:t>curación</a:t>
            </a:r>
            <a:endParaRPr lang="en-US" altLang="es-CO" sz="2400" dirty="0" smtClean="0">
              <a:effectLst>
                <a:outerShdw blurRad="38100" dist="38100" dir="2700000" algn="tl">
                  <a:srgbClr val="C0C0C0"/>
                </a:outerShdw>
              </a:effectLst>
            </a:endParaRPr>
          </a:p>
          <a:p>
            <a:pPr eaLnBrk="1" hangingPunct="1">
              <a:lnSpc>
                <a:spcPct val="90000"/>
              </a:lnSpc>
            </a:pPr>
            <a:r>
              <a:rPr lang="en-US" altLang="es-CO" sz="2400" dirty="0" err="1" smtClean="0">
                <a:effectLst>
                  <a:outerShdw blurRad="38100" dist="38100" dir="2700000" algn="tl">
                    <a:srgbClr val="C0C0C0"/>
                  </a:outerShdw>
                </a:effectLst>
              </a:rPr>
              <a:t>Aumenta</a:t>
            </a:r>
            <a:r>
              <a:rPr lang="en-US" altLang="es-CO" sz="2400" dirty="0" smtClean="0">
                <a:effectLst>
                  <a:outerShdw blurRad="38100" dist="38100" dir="2700000" algn="tl">
                    <a:srgbClr val="C0C0C0"/>
                  </a:outerShdw>
                </a:effectLst>
              </a:rPr>
              <a:t> el </a:t>
            </a:r>
            <a:r>
              <a:rPr lang="en-US" altLang="es-CO" sz="2400" dirty="0" err="1" smtClean="0">
                <a:effectLst>
                  <a:outerShdw blurRad="38100" dist="38100" dir="2700000" algn="tl">
                    <a:srgbClr val="C0C0C0"/>
                  </a:outerShdw>
                </a:effectLst>
              </a:rPr>
              <a:t>tono</a:t>
            </a:r>
            <a:r>
              <a:rPr lang="en-US" altLang="es-CO" sz="2400" dirty="0" smtClean="0">
                <a:effectLst>
                  <a:outerShdw blurRad="38100" dist="38100" dir="2700000" algn="tl">
                    <a:srgbClr val="C0C0C0"/>
                  </a:outerShdw>
                </a:effectLst>
              </a:rPr>
              <a:t> muscular y la </a:t>
            </a:r>
            <a:r>
              <a:rPr lang="en-US" altLang="es-CO" sz="2400" dirty="0" err="1" smtClean="0">
                <a:effectLst>
                  <a:outerShdw blurRad="38100" dist="38100" dir="2700000" algn="tl">
                    <a:srgbClr val="C0C0C0"/>
                  </a:outerShdw>
                </a:effectLst>
              </a:rPr>
              <a:t>resistencia</a:t>
            </a:r>
            <a:endParaRPr lang="en-US" altLang="es-CO" sz="2400" dirty="0" smtClean="0">
              <a:effectLst>
                <a:outerShdw blurRad="38100" dist="38100" dir="2700000" algn="tl">
                  <a:srgbClr val="C0C0C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p:cTn id="13" dur="500" fill="hold"/>
                                        <p:tgtEl>
                                          <p:spTgt spid="4710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710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p:cTn id="19" dur="500" fill="hold"/>
                                        <p:tgtEl>
                                          <p:spTgt spid="471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710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anim calcmode="lin" valueType="num">
                                      <p:cBhvr>
                                        <p:cTn id="25" dur="500" fill="hold"/>
                                        <p:tgtEl>
                                          <p:spTgt spid="4710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710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7107">
                                            <p:txEl>
                                              <p:pRg st="4" end="4"/>
                                            </p:txEl>
                                          </p:spTgt>
                                        </p:tgtEl>
                                        <p:attrNameLst>
                                          <p:attrName>style.visibility</p:attrName>
                                        </p:attrNameLst>
                                      </p:cBhvr>
                                      <p:to>
                                        <p:strVal val="visible"/>
                                      </p:to>
                                    </p:set>
                                    <p:anim calcmode="lin" valueType="num">
                                      <p:cBhvr>
                                        <p:cTn id="31" dur="500" fill="hold"/>
                                        <p:tgtEl>
                                          <p:spTgt spid="4710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710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7107">
                                            <p:txEl>
                                              <p:pRg st="5" end="5"/>
                                            </p:txEl>
                                          </p:spTgt>
                                        </p:tgtEl>
                                        <p:attrNameLst>
                                          <p:attrName>style.visibility</p:attrName>
                                        </p:attrNameLst>
                                      </p:cBhvr>
                                      <p:to>
                                        <p:strVal val="visible"/>
                                      </p:to>
                                    </p:set>
                                    <p:anim calcmode="lin" valueType="num">
                                      <p:cBhvr>
                                        <p:cTn id="37" dur="500" fill="hold"/>
                                        <p:tgtEl>
                                          <p:spTgt spid="4710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710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7107">
                                            <p:txEl>
                                              <p:pRg st="6" end="6"/>
                                            </p:txEl>
                                          </p:spTgt>
                                        </p:tgtEl>
                                        <p:attrNameLst>
                                          <p:attrName>style.visibility</p:attrName>
                                        </p:attrNameLst>
                                      </p:cBhvr>
                                      <p:to>
                                        <p:strVal val="visible"/>
                                      </p:to>
                                    </p:set>
                                    <p:anim calcmode="lin" valueType="num">
                                      <p:cBhvr>
                                        <p:cTn id="43" dur="500" fill="hold"/>
                                        <p:tgtEl>
                                          <p:spTgt spid="4710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710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47107">
                                            <p:txEl>
                                              <p:pRg st="7" end="7"/>
                                            </p:txEl>
                                          </p:spTgt>
                                        </p:tgtEl>
                                        <p:attrNameLst>
                                          <p:attrName>style.visibility</p:attrName>
                                        </p:attrNameLst>
                                      </p:cBhvr>
                                      <p:to>
                                        <p:strVal val="visible"/>
                                      </p:to>
                                    </p:set>
                                    <p:anim calcmode="lin" valueType="num">
                                      <p:cBhvr>
                                        <p:cTn id="49" dur="500" fill="hold"/>
                                        <p:tgtEl>
                                          <p:spTgt spid="4710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710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47107">
                                            <p:txEl>
                                              <p:pRg st="8" end="8"/>
                                            </p:txEl>
                                          </p:spTgt>
                                        </p:tgtEl>
                                        <p:attrNameLst>
                                          <p:attrName>style.visibility</p:attrName>
                                        </p:attrNameLst>
                                      </p:cBhvr>
                                      <p:to>
                                        <p:strVal val="visible"/>
                                      </p:to>
                                    </p:set>
                                    <p:anim calcmode="lin" valueType="num">
                                      <p:cBhvr>
                                        <p:cTn id="55" dur="500" fill="hold"/>
                                        <p:tgtEl>
                                          <p:spTgt spid="4710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710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573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4C93CA0-785D-4C57-B2D2-E920B5A83989}" type="slidenum">
              <a:rPr lang="en-US" altLang="es-CO" sz="1400"/>
              <a:pPr eaLnBrk="1" hangingPunct="1"/>
              <a:t>26</a:t>
            </a:fld>
            <a:endParaRPr lang="en-US" altLang="es-CO" sz="1400"/>
          </a:p>
        </p:txBody>
      </p:sp>
      <p:pic>
        <p:nvPicPr>
          <p:cNvPr id="57348" name="Picture 4" descr="G4Cworship%2520%283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4249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p:txBody>
          <a:bodyPr/>
          <a:lstStyle/>
          <a:p>
            <a:pPr eaLnBrk="1" hangingPunct="1"/>
            <a:r>
              <a:rPr lang="en-US" altLang="es-CO" b="1" smtClean="0">
                <a:effectLst>
                  <a:outerShdw blurRad="38100" dist="38100" dir="2700000" algn="tl">
                    <a:srgbClr val="C0C0C0"/>
                  </a:outerShdw>
                </a:effectLst>
                <a:latin typeface="Bremen Bd BT" pitchFamily="82" charset="0"/>
              </a:rPr>
              <a:t>PRECAUCIóN</a:t>
            </a:r>
          </a:p>
        </p:txBody>
      </p:sp>
      <p:sp>
        <p:nvSpPr>
          <p:cNvPr id="50179" name="Rectangle 3"/>
          <p:cNvSpPr>
            <a:spLocks noGrp="1" noChangeArrowheads="1"/>
          </p:cNvSpPr>
          <p:nvPr>
            <p:ph type="body" idx="1"/>
          </p:nvPr>
        </p:nvSpPr>
        <p:spPr>
          <a:xfrm>
            <a:off x="838200" y="2209800"/>
            <a:ext cx="7239000" cy="2971800"/>
          </a:xfrm>
        </p:spPr>
        <p:txBody>
          <a:bodyPr/>
          <a:lstStyle/>
          <a:p>
            <a:pPr eaLnBrk="1" hangingPunct="1">
              <a:buClr>
                <a:srgbClr val="FF3300"/>
              </a:buClr>
              <a:buFont typeface="Wingdings" charset="2"/>
              <a:buChar char="Ø"/>
            </a:pPr>
            <a:r>
              <a:rPr lang="en-US" altLang="es-CO" sz="2400" smtClean="0">
                <a:effectLst>
                  <a:outerShdw blurRad="38100" dist="38100" dir="2700000" algn="tl">
                    <a:srgbClr val="C0C0C0"/>
                  </a:outerShdw>
                </a:effectLst>
                <a:latin typeface="Verdana" charset="0"/>
              </a:rPr>
              <a:t>Evite la exposición excesiva al sol.</a:t>
            </a:r>
          </a:p>
          <a:p>
            <a:pPr eaLnBrk="1" hangingPunct="1">
              <a:buClr>
                <a:srgbClr val="FF3300"/>
              </a:buClr>
              <a:buFont typeface="Wingdings" charset="2"/>
              <a:buChar char="Ø"/>
            </a:pPr>
            <a:r>
              <a:rPr lang="en-US" altLang="es-CO" sz="2400" smtClean="0">
                <a:effectLst>
                  <a:outerShdw blurRad="38100" dist="38100" dir="2700000" algn="tl">
                    <a:srgbClr val="C0C0C0"/>
                  </a:outerShdw>
                </a:effectLst>
                <a:latin typeface="Verdana" charset="0"/>
              </a:rPr>
              <a:t>Evite sobreexponerse al sol entre las 10 de la mañana y las 3 de la tarde durante el verano</a:t>
            </a:r>
          </a:p>
          <a:p>
            <a:pPr eaLnBrk="1" hangingPunct="1">
              <a:buClr>
                <a:srgbClr val="FF3300"/>
              </a:buClr>
              <a:buFont typeface="Wingdings" charset="2"/>
              <a:buChar char="Ø"/>
            </a:pPr>
            <a:r>
              <a:rPr lang="en-US" altLang="es-CO" sz="2400" smtClean="0">
                <a:effectLst>
                  <a:outerShdw blurRad="38100" dist="38100" dir="2700000" algn="tl">
                    <a:srgbClr val="C0C0C0"/>
                  </a:outerShdw>
                </a:effectLst>
                <a:latin typeface="Verdana" charset="0"/>
              </a:rPr>
              <a:t>Use ropa protectora y un sombrero de ala grande</a:t>
            </a:r>
          </a:p>
        </p:txBody>
      </p:sp>
      <p:grpSp>
        <p:nvGrpSpPr>
          <p:cNvPr id="2" name="Group 17"/>
          <p:cNvGrpSpPr>
            <a:grpSpLocks/>
          </p:cNvGrpSpPr>
          <p:nvPr/>
        </p:nvGrpSpPr>
        <p:grpSpPr bwMode="auto">
          <a:xfrm>
            <a:off x="1447800" y="533400"/>
            <a:ext cx="838200" cy="685800"/>
            <a:chOff x="4416" y="336"/>
            <a:chExt cx="720" cy="672"/>
          </a:xfrm>
        </p:grpSpPr>
        <p:sp>
          <p:nvSpPr>
            <p:cNvPr id="57356" name="AutoShape 13"/>
            <p:cNvSpPr>
              <a:spLocks noChangeArrowheads="1"/>
            </p:cNvSpPr>
            <p:nvPr/>
          </p:nvSpPr>
          <p:spPr bwMode="auto">
            <a:xfrm>
              <a:off x="4416" y="336"/>
              <a:ext cx="720" cy="672"/>
            </a:xfrm>
            <a:prstGeom prst="flowChartExtract">
              <a:avLst/>
            </a:prstGeom>
            <a:solidFill>
              <a:srgbClr val="FFFF99">
                <a:alpha val="81175"/>
              </a:srgbClr>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57357" name="Rectangle 15"/>
            <p:cNvSpPr>
              <a:spLocks noChangeArrowheads="1"/>
            </p:cNvSpPr>
            <p:nvPr/>
          </p:nvSpPr>
          <p:spPr bwMode="auto">
            <a:xfrm>
              <a:off x="4752" y="528"/>
              <a:ext cx="48" cy="288"/>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57358" name="AutoShape 16"/>
            <p:cNvSpPr>
              <a:spLocks noChangeArrowheads="1"/>
            </p:cNvSpPr>
            <p:nvPr/>
          </p:nvSpPr>
          <p:spPr bwMode="auto">
            <a:xfrm>
              <a:off x="4752" y="864"/>
              <a:ext cx="48" cy="48"/>
            </a:xfrm>
            <a:prstGeom prst="octagon">
              <a:avLst>
                <a:gd name="adj" fmla="val 29287"/>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grpSp>
      <p:grpSp>
        <p:nvGrpSpPr>
          <p:cNvPr id="3" name="Group 18"/>
          <p:cNvGrpSpPr>
            <a:grpSpLocks/>
          </p:cNvGrpSpPr>
          <p:nvPr/>
        </p:nvGrpSpPr>
        <p:grpSpPr bwMode="auto">
          <a:xfrm>
            <a:off x="6858000" y="533400"/>
            <a:ext cx="838200" cy="685800"/>
            <a:chOff x="4416" y="336"/>
            <a:chExt cx="720" cy="672"/>
          </a:xfrm>
        </p:grpSpPr>
        <p:sp>
          <p:nvSpPr>
            <p:cNvPr id="57353" name="AutoShape 19"/>
            <p:cNvSpPr>
              <a:spLocks noChangeArrowheads="1"/>
            </p:cNvSpPr>
            <p:nvPr/>
          </p:nvSpPr>
          <p:spPr bwMode="auto">
            <a:xfrm>
              <a:off x="4416" y="336"/>
              <a:ext cx="720" cy="672"/>
            </a:xfrm>
            <a:prstGeom prst="flowChartExtract">
              <a:avLst/>
            </a:prstGeom>
            <a:solidFill>
              <a:srgbClr val="FFFF99">
                <a:alpha val="81175"/>
              </a:srgbClr>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57354" name="Rectangle 20"/>
            <p:cNvSpPr>
              <a:spLocks noChangeArrowheads="1"/>
            </p:cNvSpPr>
            <p:nvPr/>
          </p:nvSpPr>
          <p:spPr bwMode="auto">
            <a:xfrm>
              <a:off x="4752" y="528"/>
              <a:ext cx="48" cy="288"/>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sp>
          <p:nvSpPr>
            <p:cNvPr id="57355" name="AutoShape 21"/>
            <p:cNvSpPr>
              <a:spLocks noChangeArrowheads="1"/>
            </p:cNvSpPr>
            <p:nvPr/>
          </p:nvSpPr>
          <p:spPr bwMode="auto">
            <a:xfrm>
              <a:off x="4752" y="864"/>
              <a:ext cx="48" cy="48"/>
            </a:xfrm>
            <a:prstGeom prst="octagon">
              <a:avLst>
                <a:gd name="adj" fmla="val 29287"/>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CO" altLang="es-CO" sz="1800"/>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0" fill="hold"/>
                                        <p:tgtEl>
                                          <p:spTgt spid="3"/>
                                        </p:tgtEl>
                                        <p:attrNameLst>
                                          <p:attrName>ppt_w</p:attrName>
                                        </p:attrNameLst>
                                      </p:cBhvr>
                                      <p:tavLst>
                                        <p:tav tm="0" fmla="#ppt_w*sin(2.5*pi*$)">
                                          <p:val>
                                            <p:fltVal val="0"/>
                                          </p:val>
                                        </p:tav>
                                        <p:tav tm="100000">
                                          <p:val>
                                            <p:fltVal val="1"/>
                                          </p:val>
                                        </p:tav>
                                      </p:tavLst>
                                    </p:anim>
                                    <p:anim calcmode="lin" valueType="num">
                                      <p:cBhvr>
                                        <p:cTn id="12" dur="5000" fill="hold"/>
                                        <p:tgtEl>
                                          <p:spTgt spid="3"/>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0"/>
                            </p:stCondLst>
                            <p:childTnLst>
                              <p:par>
                                <p:cTn id="14" presetID="19" presetClass="entr" presetSubtype="10" fill="hold" grpId="0" nodeType="afterEffect">
                                  <p:stCondLst>
                                    <p:cond delay="0"/>
                                  </p:stCondLst>
                                  <p:childTnLst>
                                    <p:set>
                                      <p:cBhvr>
                                        <p:cTn id="15" dur="1" fill="hold">
                                          <p:stCondLst>
                                            <p:cond delay="0"/>
                                          </p:stCondLst>
                                        </p:cTn>
                                        <p:tgtEl>
                                          <p:spTgt spid="50178"/>
                                        </p:tgtEl>
                                        <p:attrNameLst>
                                          <p:attrName>style.visibility</p:attrName>
                                        </p:attrNameLst>
                                      </p:cBhvr>
                                      <p:to>
                                        <p:strVal val="visible"/>
                                      </p:to>
                                    </p:set>
                                    <p:anim calcmode="lin" valueType="num">
                                      <p:cBhvr>
                                        <p:cTn id="16" dur="5000" fill="hold"/>
                                        <p:tgtEl>
                                          <p:spTgt spid="50178"/>
                                        </p:tgtEl>
                                        <p:attrNameLst>
                                          <p:attrName>ppt_w</p:attrName>
                                        </p:attrNameLst>
                                      </p:cBhvr>
                                      <p:tavLst>
                                        <p:tav tm="0" fmla="#ppt_w*sin(2.5*pi*$)">
                                          <p:val>
                                            <p:fltVal val="0"/>
                                          </p:val>
                                        </p:tav>
                                        <p:tav tm="100000">
                                          <p:val>
                                            <p:fltVal val="1"/>
                                          </p:val>
                                        </p:tav>
                                      </p:tavLst>
                                    </p:anim>
                                    <p:anim calcmode="lin" valueType="num">
                                      <p:cBhvr>
                                        <p:cTn id="17" dur="5000" fill="hold"/>
                                        <p:tgtEl>
                                          <p:spTgt spid="50178"/>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4" presetClass="entr" presetSubtype="0" fill="hold" grpId="0" nodeType="clickEffect">
                                  <p:stCondLst>
                                    <p:cond delay="0"/>
                                  </p:stCondLst>
                                  <p:childTnLst>
                                    <p:set>
                                      <p:cBhvr>
                                        <p:cTn id="21" dur="1" fill="hold">
                                          <p:stCondLst>
                                            <p:cond delay="0"/>
                                          </p:stCondLst>
                                        </p:cTn>
                                        <p:tgtEl>
                                          <p:spTgt spid="50179">
                                            <p:txEl>
                                              <p:pRg st="0" end="0"/>
                                            </p:txEl>
                                          </p:spTgt>
                                        </p:tgtEl>
                                        <p:attrNameLst>
                                          <p:attrName>style.visibility</p:attrName>
                                        </p:attrNameLst>
                                      </p:cBhvr>
                                      <p:to>
                                        <p:strVal val="visible"/>
                                      </p:to>
                                    </p:set>
                                    <p:anim from="(-#ppt_w/2)" to="(#ppt_x)" calcmode="lin" valueType="num">
                                      <p:cBhvr>
                                        <p:cTn id="22" dur="600" fill="hold">
                                          <p:stCondLst>
                                            <p:cond delay="0"/>
                                          </p:stCondLst>
                                        </p:cTn>
                                        <p:tgtEl>
                                          <p:spTgt spid="50179">
                                            <p:txEl>
                                              <p:pRg st="0" end="0"/>
                                            </p:txEl>
                                          </p:spTgt>
                                        </p:tgtEl>
                                        <p:attrNameLst>
                                          <p:attrName>ppt_x</p:attrName>
                                        </p:attrNameLst>
                                      </p:cBhvr>
                                    </p:anim>
                                    <p:anim from="0" to="-1.0" calcmode="lin" valueType="num">
                                      <p:cBhvr>
                                        <p:cTn id="23" dur="200" decel="50000" autoRev="1" fill="hold">
                                          <p:stCondLst>
                                            <p:cond delay="600"/>
                                          </p:stCondLst>
                                        </p:cTn>
                                        <p:tgtEl>
                                          <p:spTgt spid="50179">
                                            <p:txEl>
                                              <p:pRg st="0" end="0"/>
                                            </p:txEl>
                                          </p:spTgt>
                                        </p:tgtEl>
                                        <p:attrNameLst>
                                          <p:attrName>xshear</p:attrName>
                                        </p:attrNameLst>
                                      </p:cBhvr>
                                    </p:anim>
                                    <p:animScale>
                                      <p:cBhvr>
                                        <p:cTn id="24" dur="200" decel="100000" autoRev="1" fill="hold">
                                          <p:stCondLst>
                                            <p:cond delay="600"/>
                                          </p:stCondLst>
                                        </p:cTn>
                                        <p:tgtEl>
                                          <p:spTgt spid="50179">
                                            <p:txEl>
                                              <p:pRg st="0" end="0"/>
                                            </p:txEl>
                                          </p:spTgt>
                                        </p:tgtEl>
                                      </p:cBhvr>
                                      <p:from x="100000" y="100000"/>
                                      <p:to x="80000" y="100000"/>
                                    </p:animScale>
                                    <p:anim by="(#ppt_h/3+#ppt_w*0.1)" calcmode="lin" valueType="num">
                                      <p:cBhvr additive="sum">
                                        <p:cTn id="25" dur="200" decel="100000" autoRev="1" fill="hold">
                                          <p:stCondLst>
                                            <p:cond delay="600"/>
                                          </p:stCondLst>
                                        </p:cTn>
                                        <p:tgtEl>
                                          <p:spTgt spid="50179">
                                            <p:txEl>
                                              <p:pRg st="0" end="0"/>
                                            </p:txEl>
                                          </p:spTgt>
                                        </p:tgtEl>
                                        <p:attrNameLst>
                                          <p:attrName>ppt_x</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50179">
                                            <p:txEl>
                                              <p:pRg st="1" end="1"/>
                                            </p:txEl>
                                          </p:spTgt>
                                        </p:tgtEl>
                                        <p:attrNameLst>
                                          <p:attrName>style.visibility</p:attrName>
                                        </p:attrNameLst>
                                      </p:cBhvr>
                                      <p:to>
                                        <p:strVal val="visible"/>
                                      </p:to>
                                    </p:set>
                                    <p:anim from="(-#ppt_w/2)" to="(#ppt_x)" calcmode="lin" valueType="num">
                                      <p:cBhvr>
                                        <p:cTn id="30" dur="600" fill="hold">
                                          <p:stCondLst>
                                            <p:cond delay="0"/>
                                          </p:stCondLst>
                                        </p:cTn>
                                        <p:tgtEl>
                                          <p:spTgt spid="50179">
                                            <p:txEl>
                                              <p:pRg st="1" end="1"/>
                                            </p:txEl>
                                          </p:spTgt>
                                        </p:tgtEl>
                                        <p:attrNameLst>
                                          <p:attrName>ppt_x</p:attrName>
                                        </p:attrNameLst>
                                      </p:cBhvr>
                                    </p:anim>
                                    <p:anim from="0" to="-1.0" calcmode="lin" valueType="num">
                                      <p:cBhvr>
                                        <p:cTn id="31" dur="200" decel="50000" autoRev="1" fill="hold">
                                          <p:stCondLst>
                                            <p:cond delay="600"/>
                                          </p:stCondLst>
                                        </p:cTn>
                                        <p:tgtEl>
                                          <p:spTgt spid="50179">
                                            <p:txEl>
                                              <p:pRg st="1" end="1"/>
                                            </p:txEl>
                                          </p:spTgt>
                                        </p:tgtEl>
                                        <p:attrNameLst>
                                          <p:attrName>xshear</p:attrName>
                                        </p:attrNameLst>
                                      </p:cBhvr>
                                    </p:anim>
                                    <p:animScale>
                                      <p:cBhvr>
                                        <p:cTn id="32" dur="200" decel="100000" autoRev="1" fill="hold">
                                          <p:stCondLst>
                                            <p:cond delay="600"/>
                                          </p:stCondLst>
                                        </p:cTn>
                                        <p:tgtEl>
                                          <p:spTgt spid="50179">
                                            <p:txEl>
                                              <p:pRg st="1" end="1"/>
                                            </p:txEl>
                                          </p:spTgt>
                                        </p:tgtEl>
                                      </p:cBhvr>
                                      <p:from x="100000" y="100000"/>
                                      <p:to x="80000" y="100000"/>
                                    </p:animScale>
                                    <p:anim by="(#ppt_h/3+#ppt_w*0.1)" calcmode="lin" valueType="num">
                                      <p:cBhvr additive="sum">
                                        <p:cTn id="33" dur="200" decel="100000" autoRev="1" fill="hold">
                                          <p:stCondLst>
                                            <p:cond delay="600"/>
                                          </p:stCondLst>
                                        </p:cTn>
                                        <p:tgtEl>
                                          <p:spTgt spid="50179">
                                            <p:txEl>
                                              <p:pRg st="1" end="1"/>
                                            </p:txEl>
                                          </p:spTgt>
                                        </p:tgtEl>
                                        <p:attrNameLst>
                                          <p:attrName>ppt_x</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4" presetClass="entr" presetSubtype="0" fill="hold" grpId="0" nodeType="clickEffect">
                                  <p:stCondLst>
                                    <p:cond delay="0"/>
                                  </p:stCondLst>
                                  <p:childTnLst>
                                    <p:set>
                                      <p:cBhvr>
                                        <p:cTn id="37" dur="1" fill="hold">
                                          <p:stCondLst>
                                            <p:cond delay="0"/>
                                          </p:stCondLst>
                                        </p:cTn>
                                        <p:tgtEl>
                                          <p:spTgt spid="50179">
                                            <p:txEl>
                                              <p:pRg st="2" end="2"/>
                                            </p:txEl>
                                          </p:spTgt>
                                        </p:tgtEl>
                                        <p:attrNameLst>
                                          <p:attrName>style.visibility</p:attrName>
                                        </p:attrNameLst>
                                      </p:cBhvr>
                                      <p:to>
                                        <p:strVal val="visible"/>
                                      </p:to>
                                    </p:set>
                                    <p:anim from="(-#ppt_w/2)" to="(#ppt_x)" calcmode="lin" valueType="num">
                                      <p:cBhvr>
                                        <p:cTn id="38" dur="600" fill="hold">
                                          <p:stCondLst>
                                            <p:cond delay="0"/>
                                          </p:stCondLst>
                                        </p:cTn>
                                        <p:tgtEl>
                                          <p:spTgt spid="50179">
                                            <p:txEl>
                                              <p:pRg st="2" end="2"/>
                                            </p:txEl>
                                          </p:spTgt>
                                        </p:tgtEl>
                                        <p:attrNameLst>
                                          <p:attrName>ppt_x</p:attrName>
                                        </p:attrNameLst>
                                      </p:cBhvr>
                                    </p:anim>
                                    <p:anim from="0" to="-1.0" calcmode="lin" valueType="num">
                                      <p:cBhvr>
                                        <p:cTn id="39" dur="200" decel="50000" autoRev="1" fill="hold">
                                          <p:stCondLst>
                                            <p:cond delay="600"/>
                                          </p:stCondLst>
                                        </p:cTn>
                                        <p:tgtEl>
                                          <p:spTgt spid="50179">
                                            <p:txEl>
                                              <p:pRg st="2" end="2"/>
                                            </p:txEl>
                                          </p:spTgt>
                                        </p:tgtEl>
                                        <p:attrNameLst>
                                          <p:attrName>xshear</p:attrName>
                                        </p:attrNameLst>
                                      </p:cBhvr>
                                    </p:anim>
                                    <p:animScale>
                                      <p:cBhvr>
                                        <p:cTn id="40" dur="200" decel="100000" autoRev="1" fill="hold">
                                          <p:stCondLst>
                                            <p:cond delay="600"/>
                                          </p:stCondLst>
                                        </p:cTn>
                                        <p:tgtEl>
                                          <p:spTgt spid="50179">
                                            <p:txEl>
                                              <p:pRg st="2" end="2"/>
                                            </p:txEl>
                                          </p:spTgt>
                                        </p:tgtEl>
                                      </p:cBhvr>
                                      <p:from x="100000" y="100000"/>
                                      <p:to x="80000" y="100000"/>
                                    </p:animScale>
                                    <p:anim by="(#ppt_h/3+#ppt_w*0.1)" calcmode="lin" valueType="num">
                                      <p:cBhvr additive="sum">
                                        <p:cTn id="41" dur="200" decel="100000" autoRev="1" fill="hold">
                                          <p:stCondLst>
                                            <p:cond delay="600"/>
                                          </p:stCondLst>
                                        </p:cTn>
                                        <p:tgtEl>
                                          <p:spTgt spid="50179">
                                            <p:txEl>
                                              <p:pRg st="2" end="2"/>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P spid="5017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Baby-slee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7313"/>
            <a:ext cx="93726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ctrTitle"/>
          </p:nvPr>
        </p:nvSpPr>
        <p:spPr>
          <a:xfrm>
            <a:off x="152400" y="5257800"/>
            <a:ext cx="4800600" cy="708025"/>
          </a:xfrm>
        </p:spPr>
        <p:txBody>
          <a:bodyPr/>
          <a:lstStyle/>
          <a:p>
            <a:pPr marL="838200" indent="-838200" eaLnBrk="1" hangingPunct="1">
              <a:buFontTx/>
              <a:buAutoNum type="arabicPeriod" startAt="6"/>
              <a:defRPr/>
            </a:pPr>
            <a:r>
              <a:rPr lang="en-US" sz="4000">
                <a:effectLst>
                  <a:outerShdw blurRad="38100" dist="38100" dir="2700000" algn="tl">
                    <a:srgbClr val="DDDDDD"/>
                  </a:outerShdw>
                </a:effectLst>
                <a:ea typeface="+mj-ea"/>
              </a:rPr>
              <a:t>Descanso</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5000" fill="hold"/>
                                        <p:tgtEl>
                                          <p:spTgt spid="51202"/>
                                        </p:tgtEl>
                                        <p:attrNameLst>
                                          <p:attrName>ppt_w</p:attrName>
                                        </p:attrNameLst>
                                      </p:cBhvr>
                                      <p:tavLst>
                                        <p:tav tm="0" fmla="#ppt_w*sin(2.5*pi*$)">
                                          <p:val>
                                            <p:fltVal val="0"/>
                                          </p:val>
                                        </p:tav>
                                        <p:tav tm="100000">
                                          <p:val>
                                            <p:fltVal val="1"/>
                                          </p:val>
                                        </p:tav>
                                      </p:tavLst>
                                    </p:anim>
                                    <p:anim calcmode="lin" valueType="num">
                                      <p:cBhvr>
                                        <p:cTn id="8" dur="5000" fill="hold"/>
                                        <p:tgtEl>
                                          <p:spTgt spid="512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593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43BA043-FFBF-46F0-82D5-A3907F4DEE35}" type="slidenum">
              <a:rPr lang="en-US" altLang="es-CO" sz="1400"/>
              <a:pPr eaLnBrk="1" hangingPunct="1"/>
              <a:t>28</a:t>
            </a:fld>
            <a:endParaRPr lang="en-US" altLang="es-CO" sz="1400"/>
          </a:p>
        </p:txBody>
      </p:sp>
      <p:pic>
        <p:nvPicPr>
          <p:cNvPr id="59396" name="Picture 15" descr="elpastor1"/>
          <p:cNvPicPr>
            <a:picLocks noChangeAspect="1" noChangeArrowheads="1"/>
          </p:cNvPicPr>
          <p:nvPr/>
        </p:nvPicPr>
        <p:blipFill>
          <a:blip r:embed="rId2">
            <a:lum bright="30000" contrast="-18000"/>
            <a:extLst>
              <a:ext uri="{28A0092B-C50C-407E-A947-70E740481C1C}">
                <a14:useLocalDpi xmlns:a14="http://schemas.microsoft.com/office/drawing/2010/main" val="0"/>
              </a:ext>
            </a:extLst>
          </a:blip>
          <a:srcRect/>
          <a:stretch>
            <a:fillRect/>
          </a:stretch>
        </p:blipFill>
        <p:spPr bwMode="auto">
          <a:xfrm>
            <a:off x="-2667000" y="-6781800"/>
            <a:ext cx="20497800" cy="153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p:cNvSpPr>
            <a:spLocks noGrp="1" noChangeArrowheads="1"/>
          </p:cNvSpPr>
          <p:nvPr>
            <p:ph type="title"/>
          </p:nvPr>
        </p:nvSpPr>
        <p:spPr/>
        <p:txBody>
          <a:bodyPr/>
          <a:lstStyle/>
          <a:p>
            <a:pPr eaLnBrk="1" hangingPunct="1"/>
            <a:r>
              <a:rPr lang="en-US" altLang="es-CO" sz="4000" b="1" smtClean="0">
                <a:effectLst>
                  <a:outerShdw blurRad="38100" dist="38100" dir="2700000" algn="tl">
                    <a:srgbClr val="C0C0C0"/>
                  </a:outerShdw>
                </a:effectLst>
                <a:latin typeface="Bremen Bd BT" pitchFamily="82" charset="0"/>
              </a:rPr>
              <a:t>Receta para un sueño restaurador</a:t>
            </a:r>
          </a:p>
        </p:txBody>
      </p:sp>
      <p:graphicFrame>
        <p:nvGraphicFramePr>
          <p:cNvPr id="53251" name="Group 3"/>
          <p:cNvGraphicFramePr>
            <a:graphicFrameLocks noGrp="1"/>
          </p:cNvGraphicFramePr>
          <p:nvPr>
            <p:ph idx="1"/>
          </p:nvPr>
        </p:nvGraphicFramePr>
        <p:xfrm>
          <a:off x="457200" y="1752600"/>
          <a:ext cx="8229600" cy="4114800"/>
        </p:xfrm>
        <a:graphic>
          <a:graphicData uri="http://schemas.openxmlformats.org/drawingml/2006/table">
            <a:tbl>
              <a:tblPr/>
              <a:tblGrid>
                <a:gridCol w="8229600"/>
              </a:tblGrid>
              <a:tr h="10287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Una habitación silenciosa, oscura, y bien ventilada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Un estómago vacío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Moderación de la actividad física antes de ir a descansar</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Una conciencia limpia, una mente en paz con Dios y con los semejantes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wheel(4)">
                                      <p:cBhvr>
                                        <p:cTn id="7" dur="20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6041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243E0A5-1891-4E92-8B93-806AD2AE82B0}" type="slidenum">
              <a:rPr lang="en-US" altLang="es-CO" sz="1400"/>
              <a:pPr eaLnBrk="1" hangingPunct="1"/>
              <a:t>29</a:t>
            </a:fld>
            <a:endParaRPr lang="en-US" altLang="es-CO" sz="1400"/>
          </a:p>
        </p:txBody>
      </p:sp>
      <p:pic>
        <p:nvPicPr>
          <p:cNvPr id="60420" name="Picture 4" descr="elpastor1"/>
          <p:cNvPicPr>
            <a:picLocks noChangeAspect="1" noChangeArrowheads="1"/>
          </p:cNvPicPr>
          <p:nvPr/>
        </p:nvPicPr>
        <p:blipFill>
          <a:blip r:embed="rId2">
            <a:lum bright="30000" contrast="-12000"/>
            <a:extLst>
              <a:ext uri="{28A0092B-C50C-407E-A947-70E740481C1C}">
                <a14:useLocalDpi xmlns:a14="http://schemas.microsoft.com/office/drawing/2010/main" val="0"/>
              </a:ext>
            </a:extLst>
          </a:blip>
          <a:srcRect/>
          <a:stretch>
            <a:fillRect/>
          </a:stretch>
        </p:blipFill>
        <p:spPr bwMode="auto">
          <a:xfrm>
            <a:off x="-2667000" y="-6781800"/>
            <a:ext cx="20497800" cy="153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p:txBody>
          <a:bodyPr/>
          <a:lstStyle/>
          <a:p>
            <a:pPr eaLnBrk="1" hangingPunct="1">
              <a:defRPr/>
            </a:pPr>
            <a:r>
              <a:rPr lang="en-US" sz="4000" b="1">
                <a:effectLst>
                  <a:outerShdw blurRad="38100" dist="38100" dir="2700000" algn="tl">
                    <a:srgbClr val="DDDDDD"/>
                  </a:outerShdw>
                </a:effectLst>
                <a:latin typeface="Bremen Bd BT" pitchFamily="82" charset="0"/>
                <a:ea typeface="+mj-ea"/>
              </a:rPr>
              <a:t>Problemas que resultan de la falta de descanso</a:t>
            </a:r>
          </a:p>
        </p:txBody>
      </p:sp>
      <p:sp>
        <p:nvSpPr>
          <p:cNvPr id="54275" name="Rectangle 3"/>
          <p:cNvSpPr>
            <a:spLocks noGrp="1" noChangeArrowheads="1"/>
          </p:cNvSpPr>
          <p:nvPr>
            <p:ph type="body" idx="1"/>
          </p:nvPr>
        </p:nvSpPr>
        <p:spPr>
          <a:xfrm>
            <a:off x="457200" y="1905000"/>
            <a:ext cx="8229600" cy="4221163"/>
          </a:xfrm>
        </p:spPr>
        <p:txBody>
          <a:bodyPr/>
          <a:lstStyle/>
          <a:p>
            <a:pPr eaLnBrk="1" hangingPunct="1">
              <a:buFont typeface="Wingdings" charset="2"/>
              <a:buChar char="ü"/>
            </a:pPr>
            <a:r>
              <a:rPr lang="en-US" altLang="es-CO" smtClean="0">
                <a:effectLst>
                  <a:outerShdw blurRad="38100" dist="38100" dir="2700000" algn="tl">
                    <a:srgbClr val="C0C0C0"/>
                  </a:outerShdw>
                </a:effectLst>
              </a:rPr>
              <a:t> Irritabilidad</a:t>
            </a:r>
          </a:p>
          <a:p>
            <a:pPr eaLnBrk="1" hangingPunct="1">
              <a:buFont typeface="Wingdings" charset="2"/>
              <a:buChar char="ü"/>
            </a:pPr>
            <a:r>
              <a:rPr lang="en-US" altLang="es-CO" smtClean="0">
                <a:effectLst>
                  <a:outerShdw blurRad="38100" dist="38100" dir="2700000" algn="tl">
                    <a:srgbClr val="C0C0C0"/>
                  </a:outerShdw>
                </a:effectLst>
              </a:rPr>
              <a:t> Pérdida de la memoria</a:t>
            </a:r>
          </a:p>
          <a:p>
            <a:pPr eaLnBrk="1" hangingPunct="1">
              <a:buFont typeface="Wingdings" charset="2"/>
              <a:buChar char="ü"/>
            </a:pPr>
            <a:r>
              <a:rPr lang="en-US" altLang="es-CO" smtClean="0">
                <a:effectLst>
                  <a:outerShdw blurRad="38100" dist="38100" dir="2700000" algn="tl">
                    <a:srgbClr val="C0C0C0"/>
                  </a:outerShdw>
                </a:effectLst>
              </a:rPr>
              <a:t> Depresión</a:t>
            </a:r>
          </a:p>
          <a:p>
            <a:pPr eaLnBrk="1" hangingPunct="1">
              <a:buFont typeface="Wingdings" charset="2"/>
              <a:buChar char="ü"/>
            </a:pPr>
            <a:r>
              <a:rPr lang="en-US" altLang="es-CO" smtClean="0">
                <a:effectLst>
                  <a:outerShdw blurRad="38100" dist="38100" dir="2700000" algn="tl">
                    <a:srgbClr val="C0C0C0"/>
                  </a:outerShdw>
                </a:effectLst>
              </a:rPr>
              <a:t> Dificultad de concentración</a:t>
            </a:r>
          </a:p>
          <a:p>
            <a:pPr eaLnBrk="1" hangingPunct="1">
              <a:buFont typeface="Wingdings" charset="2"/>
              <a:buChar char="ü"/>
            </a:pPr>
            <a:r>
              <a:rPr lang="en-US" altLang="es-CO" smtClean="0">
                <a:effectLst>
                  <a:outerShdw blurRad="38100" dist="38100" dir="2700000" algn="tl">
                    <a:srgbClr val="C0C0C0"/>
                  </a:outerShdw>
                </a:effectLst>
              </a:rPr>
              <a:t> Disminución de la capacidad del cuerpo para prevenir enfermedades</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1000"/>
                                        <p:tgtEl>
                                          <p:spTgt spid="54275">
                                            <p:txEl>
                                              <p:pRg st="0" end="0"/>
                                            </p:txEl>
                                          </p:spTgt>
                                        </p:tgtEl>
                                      </p:cBhvr>
                                    </p:animEffect>
                                    <p:anim calcmode="lin" valueType="num">
                                      <p:cBhvr>
                                        <p:cTn id="8" dur="10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427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4275">
                                            <p:txEl>
                                              <p:pRg st="1" end="1"/>
                                            </p:txEl>
                                          </p:spTgt>
                                        </p:tgtEl>
                                        <p:attrNameLst>
                                          <p:attrName>style.visibility</p:attrName>
                                        </p:attrNameLst>
                                      </p:cBhvr>
                                      <p:to>
                                        <p:strVal val="visible"/>
                                      </p:to>
                                    </p:set>
                                    <p:animEffect transition="in" filter="fade">
                                      <p:cBhvr>
                                        <p:cTn id="15" dur="1000"/>
                                        <p:tgtEl>
                                          <p:spTgt spid="54275">
                                            <p:txEl>
                                              <p:pRg st="1" end="1"/>
                                            </p:txEl>
                                          </p:spTgt>
                                        </p:tgtEl>
                                      </p:cBhvr>
                                    </p:animEffect>
                                    <p:anim calcmode="lin" valueType="num">
                                      <p:cBhvr>
                                        <p:cTn id="16" dur="10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427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427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4275">
                                            <p:txEl>
                                              <p:pRg st="2" end="2"/>
                                            </p:txEl>
                                          </p:spTgt>
                                        </p:tgtEl>
                                        <p:attrNameLst>
                                          <p:attrName>style.visibility</p:attrName>
                                        </p:attrNameLst>
                                      </p:cBhvr>
                                      <p:to>
                                        <p:strVal val="visible"/>
                                      </p:to>
                                    </p:set>
                                    <p:animEffect transition="in" filter="fade">
                                      <p:cBhvr>
                                        <p:cTn id="23" dur="1000"/>
                                        <p:tgtEl>
                                          <p:spTgt spid="54275">
                                            <p:txEl>
                                              <p:pRg st="2" end="2"/>
                                            </p:txEl>
                                          </p:spTgt>
                                        </p:tgtEl>
                                      </p:cBhvr>
                                    </p:animEffect>
                                    <p:anim calcmode="lin" valueType="num">
                                      <p:cBhvr>
                                        <p:cTn id="24" dur="10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427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427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4275">
                                            <p:txEl>
                                              <p:pRg st="3" end="3"/>
                                            </p:txEl>
                                          </p:spTgt>
                                        </p:tgtEl>
                                        <p:attrNameLst>
                                          <p:attrName>style.visibility</p:attrName>
                                        </p:attrNameLst>
                                      </p:cBhvr>
                                      <p:to>
                                        <p:strVal val="visible"/>
                                      </p:to>
                                    </p:set>
                                    <p:animEffect transition="in" filter="fade">
                                      <p:cBhvr>
                                        <p:cTn id="31" dur="1000"/>
                                        <p:tgtEl>
                                          <p:spTgt spid="54275">
                                            <p:txEl>
                                              <p:pRg st="3" end="3"/>
                                            </p:txEl>
                                          </p:spTgt>
                                        </p:tgtEl>
                                      </p:cBhvr>
                                    </p:animEffect>
                                    <p:anim calcmode="lin" valueType="num">
                                      <p:cBhvr>
                                        <p:cTn id="32" dur="10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54275">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427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4275">
                                            <p:txEl>
                                              <p:pRg st="4" end="4"/>
                                            </p:txEl>
                                          </p:spTgt>
                                        </p:tgtEl>
                                        <p:attrNameLst>
                                          <p:attrName>style.visibility</p:attrName>
                                        </p:attrNameLst>
                                      </p:cBhvr>
                                      <p:to>
                                        <p:strVal val="visible"/>
                                      </p:to>
                                    </p:set>
                                    <p:animEffect transition="in" filter="fade">
                                      <p:cBhvr>
                                        <p:cTn id="39" dur="1000"/>
                                        <p:tgtEl>
                                          <p:spTgt spid="54275">
                                            <p:txEl>
                                              <p:pRg st="4" end="4"/>
                                            </p:txEl>
                                          </p:spTgt>
                                        </p:tgtEl>
                                      </p:cBhvr>
                                    </p:animEffect>
                                    <p:anim calcmode="lin" valueType="num">
                                      <p:cBhvr>
                                        <p:cTn id="40" dur="1000" fill="hold"/>
                                        <p:tgtEl>
                                          <p:spTgt spid="54275">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427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4275">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3277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556A534-17BA-4CE4-9B65-BBBFD4330B3D}" type="slidenum">
              <a:rPr lang="en-US" altLang="es-CO" sz="1400"/>
              <a:pPr eaLnBrk="1" hangingPunct="1"/>
              <a:t>3</a:t>
            </a:fld>
            <a:endParaRPr lang="en-US" altLang="es-CO" sz="1400"/>
          </a:p>
        </p:txBody>
      </p:sp>
      <p:pic>
        <p:nvPicPr>
          <p:cNvPr id="32772" name="Picture 22" descr="G4Csermons%2520%28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115800" cy="908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body" sz="half" idx="1"/>
          </p:nvPr>
        </p:nvSpPr>
        <p:spPr>
          <a:xfrm>
            <a:off x="381000" y="1219200"/>
            <a:ext cx="3962400" cy="5135563"/>
          </a:xfrm>
        </p:spPr>
        <p:txBody>
          <a:bodyPr/>
          <a:lstStyle/>
          <a:p>
            <a:pPr eaLnBrk="1" hangingPunct="1"/>
            <a:r>
              <a:rPr lang="en-US" altLang="es-CO" dirty="0" smtClean="0">
                <a:effectLst>
                  <a:outerShdw blurRad="38100" dist="38100" dir="2700000" algn="tl">
                    <a:srgbClr val="FFFFFF"/>
                  </a:outerShdw>
                </a:effectLst>
              </a:rPr>
              <a:t>La </a:t>
            </a:r>
            <a:r>
              <a:rPr lang="en-US" altLang="es-CO" dirty="0" err="1" smtClean="0">
                <a:effectLst>
                  <a:outerShdw blurRad="38100" dist="38100" dir="2700000" algn="tl">
                    <a:srgbClr val="FFFFFF"/>
                  </a:outerShdw>
                </a:effectLst>
              </a:rPr>
              <a:t>dieta</a:t>
            </a:r>
            <a:r>
              <a:rPr lang="en-US" altLang="es-CO" dirty="0" smtClean="0">
                <a:effectLst>
                  <a:outerShdw blurRad="38100" dist="38100" dir="2700000" algn="tl">
                    <a:srgbClr val="FFFFFF"/>
                  </a:outerShdw>
                </a:effectLst>
              </a:rPr>
              <a:t> original</a:t>
            </a:r>
          </a:p>
          <a:p>
            <a:pPr lvl="1" eaLnBrk="1" hangingPunct="1">
              <a:buFontTx/>
              <a:buNone/>
            </a:pPr>
            <a:r>
              <a:rPr lang="en-US" altLang="es-CO" dirty="0" smtClean="0">
                <a:effectLst>
                  <a:outerShdw blurRad="38100" dist="38100" dir="2700000" algn="tl">
                    <a:srgbClr val="FFFFFF"/>
                  </a:outerShdw>
                </a:effectLst>
              </a:rPr>
              <a:t>	“Y </a:t>
            </a:r>
            <a:r>
              <a:rPr lang="en-US" altLang="es-CO" dirty="0" err="1" smtClean="0">
                <a:effectLst>
                  <a:outerShdw blurRad="38100" dist="38100" dir="2700000" algn="tl">
                    <a:srgbClr val="FFFFFF"/>
                  </a:outerShdw>
                </a:effectLst>
              </a:rPr>
              <a:t>dijo</a:t>
            </a:r>
            <a:r>
              <a:rPr lang="en-US" altLang="es-CO" dirty="0" smtClean="0">
                <a:effectLst>
                  <a:outerShdw blurRad="38100" dist="38100" dir="2700000" algn="tl">
                    <a:srgbClr val="FFFFFF"/>
                  </a:outerShdw>
                </a:effectLst>
              </a:rPr>
              <a:t> Dios: He </a:t>
            </a:r>
            <a:r>
              <a:rPr lang="en-US" altLang="es-CO" dirty="0" err="1" smtClean="0">
                <a:effectLst>
                  <a:outerShdw blurRad="38100" dist="38100" dir="2700000" algn="tl">
                    <a:srgbClr val="FFFFFF"/>
                  </a:outerShdw>
                </a:effectLst>
              </a:rPr>
              <a:t>aquí</a:t>
            </a:r>
            <a:r>
              <a:rPr lang="en-US" altLang="es-CO" dirty="0" smtClean="0">
                <a:effectLst>
                  <a:outerShdw blurRad="38100" dist="38100" dir="2700000" algn="tl">
                    <a:srgbClr val="FFFFFF"/>
                  </a:outerShdw>
                </a:effectLst>
              </a:rPr>
              <a:t> </a:t>
            </a:r>
            <a:r>
              <a:rPr lang="en-US" altLang="es-CO" dirty="0" err="1" smtClean="0">
                <a:effectLst>
                  <a:outerShdw blurRad="38100" dist="38100" dir="2700000" algn="tl">
                    <a:srgbClr val="FFFFFF"/>
                  </a:outerShdw>
                </a:effectLst>
              </a:rPr>
              <a:t>que</a:t>
            </a:r>
            <a:r>
              <a:rPr lang="en-US" altLang="es-CO" dirty="0" smtClean="0">
                <a:effectLst>
                  <a:outerShdw blurRad="38100" dist="38100" dir="2700000" algn="tl">
                    <a:srgbClr val="FFFFFF"/>
                  </a:outerShdw>
                </a:effectLst>
              </a:rPr>
              <a:t> </a:t>
            </a:r>
            <a:r>
              <a:rPr lang="en-US" altLang="es-CO" dirty="0" err="1" smtClean="0">
                <a:effectLst>
                  <a:outerShdw blurRad="38100" dist="38100" dir="2700000" algn="tl">
                    <a:srgbClr val="FFFFFF"/>
                  </a:outerShdw>
                </a:effectLst>
              </a:rPr>
              <a:t>os</a:t>
            </a:r>
            <a:r>
              <a:rPr lang="en-US" altLang="es-CO" dirty="0" smtClean="0">
                <a:effectLst>
                  <a:outerShdw blurRad="38100" dist="38100" dir="2700000" algn="tl">
                    <a:srgbClr val="FFFFFF"/>
                  </a:outerShdw>
                </a:effectLst>
              </a:rPr>
              <a:t> he dado </a:t>
            </a:r>
            <a:r>
              <a:rPr lang="en-US" altLang="es-CO" dirty="0" err="1" smtClean="0">
                <a:effectLst>
                  <a:outerShdw blurRad="38100" dist="38100" dir="2700000" algn="tl">
                    <a:srgbClr val="FFFFFF"/>
                  </a:outerShdw>
                </a:effectLst>
              </a:rPr>
              <a:t>toda</a:t>
            </a:r>
            <a:r>
              <a:rPr lang="en-US" altLang="es-CO" dirty="0" smtClean="0">
                <a:effectLst>
                  <a:outerShdw blurRad="38100" dist="38100" dir="2700000" algn="tl">
                    <a:srgbClr val="FFFFFF"/>
                  </a:outerShdw>
                </a:effectLst>
              </a:rPr>
              <a:t> </a:t>
            </a:r>
            <a:r>
              <a:rPr lang="en-US" altLang="es-CO" dirty="0" err="1" smtClean="0">
                <a:effectLst>
                  <a:outerShdw blurRad="38100" dist="38100" dir="2700000" algn="tl">
                    <a:srgbClr val="FFFFFF"/>
                  </a:outerShdw>
                </a:effectLst>
              </a:rPr>
              <a:t>planta</a:t>
            </a:r>
            <a:r>
              <a:rPr lang="en-US" altLang="es-CO" dirty="0" smtClean="0">
                <a:effectLst>
                  <a:outerShdw blurRad="38100" dist="38100" dir="2700000" algn="tl">
                    <a:srgbClr val="FFFFFF"/>
                  </a:outerShdw>
                </a:effectLst>
              </a:rPr>
              <a:t> </a:t>
            </a:r>
            <a:r>
              <a:rPr lang="en-US" altLang="es-CO" dirty="0" err="1" smtClean="0">
                <a:effectLst>
                  <a:outerShdw blurRad="38100" dist="38100" dir="2700000" algn="tl">
                    <a:srgbClr val="FFFFFF"/>
                  </a:outerShdw>
                </a:effectLst>
              </a:rPr>
              <a:t>que</a:t>
            </a:r>
            <a:r>
              <a:rPr lang="en-US" altLang="es-CO" dirty="0" smtClean="0">
                <a:effectLst>
                  <a:outerShdw blurRad="38100" dist="38100" dir="2700000" algn="tl">
                    <a:srgbClr val="FFFFFF"/>
                  </a:outerShdw>
                </a:effectLst>
              </a:rPr>
              <a:t> da </a:t>
            </a:r>
            <a:r>
              <a:rPr lang="en-US" altLang="es-CO" dirty="0" err="1" smtClean="0">
                <a:effectLst>
                  <a:outerShdw blurRad="38100" dist="38100" dir="2700000" algn="tl">
                    <a:srgbClr val="FFFFFF"/>
                  </a:outerShdw>
                </a:effectLst>
              </a:rPr>
              <a:t>semilla</a:t>
            </a:r>
            <a:r>
              <a:rPr lang="en-US" altLang="es-CO" dirty="0" smtClean="0">
                <a:effectLst>
                  <a:outerShdw blurRad="38100" dist="38100" dir="2700000" algn="tl">
                    <a:srgbClr val="FFFFFF"/>
                  </a:outerShdw>
                </a:effectLst>
              </a:rPr>
              <a:t>…y </a:t>
            </a:r>
            <a:r>
              <a:rPr lang="en-US" altLang="es-CO" dirty="0" err="1" smtClean="0">
                <a:effectLst>
                  <a:outerShdw blurRad="38100" dist="38100" dir="2700000" algn="tl">
                    <a:srgbClr val="FFFFFF"/>
                  </a:outerShdw>
                </a:effectLst>
              </a:rPr>
              <a:t>todo</a:t>
            </a:r>
            <a:r>
              <a:rPr lang="en-US" altLang="es-CO" dirty="0" smtClean="0">
                <a:effectLst>
                  <a:outerShdw blurRad="38100" dist="38100" dir="2700000" algn="tl">
                    <a:srgbClr val="FFFFFF"/>
                  </a:outerShdw>
                </a:effectLst>
              </a:rPr>
              <a:t> </a:t>
            </a:r>
            <a:r>
              <a:rPr lang="en-US" altLang="es-CO" dirty="0" err="1" smtClean="0">
                <a:effectLst>
                  <a:outerShdw blurRad="38100" dist="38100" dir="2700000" algn="tl">
                    <a:srgbClr val="FFFFFF"/>
                  </a:outerShdw>
                </a:effectLst>
              </a:rPr>
              <a:t>árbol</a:t>
            </a:r>
            <a:r>
              <a:rPr lang="en-US" altLang="es-CO" dirty="0" smtClean="0">
                <a:effectLst>
                  <a:outerShdw blurRad="38100" dist="38100" dir="2700000" algn="tl">
                    <a:srgbClr val="FFFFFF"/>
                  </a:outerShdw>
                </a:effectLst>
              </a:rPr>
              <a:t> en </a:t>
            </a:r>
            <a:r>
              <a:rPr lang="en-US" altLang="es-CO" dirty="0" err="1" smtClean="0">
                <a:effectLst>
                  <a:outerShdw blurRad="38100" dist="38100" dir="2700000" algn="tl">
                    <a:srgbClr val="FFFFFF"/>
                  </a:outerShdw>
                </a:effectLst>
              </a:rPr>
              <a:t>que</a:t>
            </a:r>
            <a:r>
              <a:rPr lang="en-US" altLang="es-CO" dirty="0" smtClean="0">
                <a:effectLst>
                  <a:outerShdw blurRad="38100" dist="38100" dir="2700000" algn="tl">
                    <a:srgbClr val="FFFFFF"/>
                  </a:outerShdw>
                </a:effectLst>
              </a:rPr>
              <a:t> hay </a:t>
            </a:r>
            <a:r>
              <a:rPr lang="en-US" altLang="es-CO" dirty="0" err="1" smtClean="0">
                <a:effectLst>
                  <a:outerShdw blurRad="38100" dist="38100" dir="2700000" algn="tl">
                    <a:srgbClr val="FFFFFF"/>
                  </a:outerShdw>
                </a:effectLst>
              </a:rPr>
              <a:t>fruto</a:t>
            </a:r>
            <a:r>
              <a:rPr lang="en-US" altLang="es-CO" dirty="0" smtClean="0">
                <a:effectLst>
                  <a:outerShdw blurRad="38100" dist="38100" dir="2700000" algn="tl">
                    <a:srgbClr val="FFFFFF"/>
                  </a:outerShdw>
                </a:effectLst>
              </a:rPr>
              <a:t> y </a:t>
            </a:r>
            <a:r>
              <a:rPr lang="en-US" altLang="es-CO" dirty="0" err="1" smtClean="0">
                <a:effectLst>
                  <a:outerShdw blurRad="38100" dist="38100" dir="2700000" algn="tl">
                    <a:srgbClr val="FFFFFF"/>
                  </a:outerShdw>
                </a:effectLst>
              </a:rPr>
              <a:t>que</a:t>
            </a:r>
            <a:r>
              <a:rPr lang="en-US" altLang="es-CO" dirty="0" smtClean="0">
                <a:effectLst>
                  <a:outerShdw blurRad="38100" dist="38100" dir="2700000" algn="tl">
                    <a:srgbClr val="FFFFFF"/>
                  </a:outerShdw>
                </a:effectLst>
              </a:rPr>
              <a:t> da </a:t>
            </a:r>
            <a:r>
              <a:rPr lang="en-US" altLang="es-CO" dirty="0" err="1" smtClean="0">
                <a:effectLst>
                  <a:outerShdw blurRad="38100" dist="38100" dir="2700000" algn="tl">
                    <a:srgbClr val="FFFFFF"/>
                  </a:outerShdw>
                </a:effectLst>
              </a:rPr>
              <a:t>semilla</a:t>
            </a:r>
            <a:r>
              <a:rPr lang="en-US" altLang="es-CO" dirty="0" smtClean="0">
                <a:effectLst>
                  <a:outerShdw blurRad="38100" dist="38100" dir="2700000" algn="tl">
                    <a:srgbClr val="FFFFFF"/>
                  </a:outerShdw>
                </a:effectLst>
              </a:rPr>
              <a:t>; </a:t>
            </a:r>
            <a:r>
              <a:rPr lang="en-US" altLang="es-CO" dirty="0" err="1" smtClean="0">
                <a:effectLst>
                  <a:outerShdw blurRad="38100" dist="38100" dir="2700000" algn="tl">
                    <a:srgbClr val="FFFFFF"/>
                  </a:outerShdw>
                </a:effectLst>
              </a:rPr>
              <a:t>os</a:t>
            </a:r>
            <a:r>
              <a:rPr lang="en-US" altLang="es-CO" dirty="0" smtClean="0">
                <a:effectLst>
                  <a:outerShdw blurRad="38100" dist="38100" dir="2700000" algn="tl">
                    <a:srgbClr val="FFFFFF"/>
                  </a:outerShdw>
                </a:effectLst>
              </a:rPr>
              <a:t> </a:t>
            </a:r>
            <a:r>
              <a:rPr lang="en-US" altLang="es-CO" dirty="0" err="1" smtClean="0">
                <a:effectLst>
                  <a:outerShdw blurRad="38100" dist="38100" dir="2700000" algn="tl">
                    <a:srgbClr val="FFFFFF"/>
                  </a:outerShdw>
                </a:effectLst>
              </a:rPr>
              <a:t>serán</a:t>
            </a:r>
            <a:r>
              <a:rPr lang="en-US" altLang="es-CO" dirty="0" smtClean="0">
                <a:effectLst>
                  <a:outerShdw blurRad="38100" dist="38100" dir="2700000" algn="tl">
                    <a:srgbClr val="FFFFFF"/>
                  </a:outerShdw>
                </a:effectLst>
              </a:rPr>
              <a:t> para comer” (</a:t>
            </a:r>
            <a:r>
              <a:rPr lang="en-US" altLang="es-CO" dirty="0" err="1" smtClean="0">
                <a:effectLst>
                  <a:outerShdw blurRad="38100" dist="38100" dir="2700000" algn="tl">
                    <a:srgbClr val="FFFFFF"/>
                  </a:outerShdw>
                </a:effectLst>
              </a:rPr>
              <a:t>Génesis</a:t>
            </a:r>
            <a:r>
              <a:rPr lang="en-US" altLang="es-CO" dirty="0" smtClean="0">
                <a:effectLst>
                  <a:outerShdw blurRad="38100" dist="38100" dir="2700000" algn="tl">
                    <a:srgbClr val="FFFFFF"/>
                  </a:outerShdw>
                </a:effectLst>
              </a:rPr>
              <a:t> 1:29)</a:t>
            </a:r>
          </a:p>
          <a:p>
            <a:pPr eaLnBrk="1" hangingPunct="1">
              <a:buFontTx/>
              <a:buNone/>
            </a:pPr>
            <a:endParaRPr lang="en-US" altLang="es-CO" dirty="0" smtClean="0">
              <a:effectLst>
                <a:outerShdw blurRad="38100" dist="38100" dir="2700000" algn="tl">
                  <a:srgbClr val="FFFFFF"/>
                </a:outerShdw>
              </a:effectLst>
            </a:endParaRPr>
          </a:p>
        </p:txBody>
      </p:sp>
      <p:graphicFrame>
        <p:nvGraphicFramePr>
          <p:cNvPr id="3093" name="Group 21"/>
          <p:cNvGraphicFramePr>
            <a:graphicFrameLocks noGrp="1"/>
          </p:cNvGraphicFramePr>
          <p:nvPr>
            <p:ph sz="half" idx="2"/>
          </p:nvPr>
        </p:nvGraphicFramePr>
        <p:xfrm>
          <a:off x="4648200" y="838200"/>
          <a:ext cx="4038600" cy="5181600"/>
        </p:xfrm>
        <a:graphic>
          <a:graphicData uri="http://schemas.openxmlformats.org/drawingml/2006/table">
            <a:tbl>
              <a:tblPr/>
              <a:tblGrid>
                <a:gridCol w="4038600"/>
              </a:tblGrid>
              <a:tr h="51816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“Los cereales, las frutas carnosas, las oleaginosas y las legumbres constituyen el alimento escogido para nosotros por el Creador. Preparados del modo más sencillo y natural posible, son los comestibles más sanos y nutritivos”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14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16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E.G. White, </a:t>
                      </a:r>
                      <a:r>
                        <a:rPr kumimoji="0" lang="en-US" altLang="es-CO" sz="1600" b="1" i="1"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Consejos sobre el Régimen Alimenticio</a:t>
                      </a:r>
                      <a:r>
                        <a:rPr kumimoji="0" lang="en-US" altLang="es-CO" sz="16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pág. 433</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bl>
          </a:graphicData>
        </a:graphic>
      </p:graphicFrame>
    </p:spTree>
  </p:cSld>
  <p:clrMapOvr>
    <a:overrideClrMapping bg1="lt1" tx1="dk1" bg2="lt2" tx2="dk2" accent1="accent1" accent2="accent2" accent3="accent3" accent4="accent4" accent5="accent5" accent6="accent6" hlink="hlink" folHlink="folHlink"/>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ox(in)">
                                      <p:cBhvr>
                                        <p:cTn id="7" dur="500"/>
                                        <p:tgtEl>
                                          <p:spTgt spid="3075">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box(in)">
                                      <p:cBhvr>
                                        <p:cTn id="10" dur="500"/>
                                        <p:tgtEl>
                                          <p:spTgt spid="30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3093"/>
                                        </p:tgtEl>
                                        <p:attrNameLst>
                                          <p:attrName>style.visibility</p:attrName>
                                        </p:attrNameLst>
                                      </p:cBhvr>
                                      <p:to>
                                        <p:strVal val="visible"/>
                                      </p:to>
                                    </p:set>
                                    <p:animEffect transition="in" filter="box(in)">
                                      <p:cBhvr>
                                        <p:cTn id="15" dur="5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614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36F369E-D7FE-4F28-A2B7-74E93A4312A3}" type="slidenum">
              <a:rPr lang="en-US" altLang="es-CO" sz="1400"/>
              <a:pPr eaLnBrk="1" hangingPunct="1"/>
              <a:t>30</a:t>
            </a:fld>
            <a:endParaRPr lang="en-US" altLang="es-CO" sz="1400"/>
          </a:p>
        </p:txBody>
      </p:sp>
      <p:pic>
        <p:nvPicPr>
          <p:cNvPr id="61444" name="Picture 20" descr="elpastor1"/>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2667000" y="-6781800"/>
            <a:ext cx="20497800" cy="153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p:txBody>
          <a:bodyPr/>
          <a:lstStyle/>
          <a:p>
            <a:pPr eaLnBrk="1" hangingPunct="1"/>
            <a:r>
              <a:rPr lang="en-US" altLang="es-CO" sz="6600" smtClean="0">
                <a:effectLst>
                  <a:outerShdw blurRad="38100" dist="38100" dir="2700000" algn="tl">
                    <a:srgbClr val="C0C0C0"/>
                  </a:outerShdw>
                </a:effectLst>
                <a:latin typeface="Brush Script MT" pitchFamily="66" charset="0"/>
              </a:rPr>
              <a:t>¿Sabías que…?</a:t>
            </a:r>
          </a:p>
        </p:txBody>
      </p:sp>
      <p:graphicFrame>
        <p:nvGraphicFramePr>
          <p:cNvPr id="55315" name="Group 19"/>
          <p:cNvGraphicFramePr>
            <a:graphicFrameLocks noGrp="1"/>
          </p:cNvGraphicFramePr>
          <p:nvPr>
            <p:ph idx="1"/>
          </p:nvPr>
        </p:nvGraphicFramePr>
        <p:xfrm>
          <a:off x="457200" y="1828800"/>
          <a:ext cx="8229600" cy="4126992"/>
        </p:xfrm>
        <a:graphic>
          <a:graphicData uri="http://schemas.openxmlformats.org/drawingml/2006/table">
            <a:tbl>
              <a:tblPr/>
              <a:tblGrid>
                <a:gridCol w="8229600"/>
              </a:tblGrid>
              <a:tr h="25908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Cerca</a:t>
                      </a:r>
                      <a:r>
                        <a:rPr kumimoji="0" lang="en-US" altLang="es-CO" sz="2800" b="0" i="0" u="none" strike="noStrike" cap="none" normalizeH="0" baseline="0" dirty="0" smtClean="0">
                          <a:ln>
                            <a:noFill/>
                          </a:ln>
                          <a:solidFill>
                            <a:schemeClr val="tx1"/>
                          </a:solidFill>
                          <a:effectLst/>
                          <a:latin typeface="Arial" charset="0"/>
                          <a:ea typeface="ＭＳ Ｐゴシック" charset="-128"/>
                        </a:rPr>
                        <a:t> de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una</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tercera</a:t>
                      </a:r>
                      <a:r>
                        <a:rPr kumimoji="0" lang="en-US" altLang="es-CO" sz="2800" b="0" i="0" u="none" strike="noStrike" cap="none" normalizeH="0" baseline="0" dirty="0" smtClean="0">
                          <a:ln>
                            <a:noFill/>
                          </a:ln>
                          <a:solidFill>
                            <a:schemeClr val="tx1"/>
                          </a:solidFill>
                          <a:effectLst/>
                          <a:latin typeface="Arial" charset="0"/>
                          <a:ea typeface="ＭＳ Ｐゴシック" charset="-128"/>
                        </a:rPr>
                        <a:t> parte de 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vida</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es</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empleada</a:t>
                      </a:r>
                      <a:r>
                        <a:rPr kumimoji="0" lang="en-US" altLang="es-CO" sz="2800" b="0" i="0" u="none" strike="noStrike" cap="none" normalizeH="0" baseline="0" dirty="0" smtClean="0">
                          <a:ln>
                            <a:noFill/>
                          </a:ln>
                          <a:solidFill>
                            <a:schemeClr val="tx1"/>
                          </a:solidFill>
                          <a:effectLst/>
                          <a:latin typeface="Arial" charset="0"/>
                          <a:ea typeface="ＭＳ Ｐゴシック" charset="-128"/>
                        </a:rPr>
                        <a:t> en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dormir</a:t>
                      </a:r>
                      <a:endParaRPr kumimoji="0" lang="en-US" altLang="es-CO" sz="280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 Dos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horas</a:t>
                      </a:r>
                      <a:r>
                        <a:rPr kumimoji="0" lang="en-US" altLang="es-CO" sz="2800" b="0" i="0" u="none" strike="noStrike" cap="none" normalizeH="0" baseline="0" dirty="0" smtClean="0">
                          <a:ln>
                            <a:noFill/>
                          </a:ln>
                          <a:solidFill>
                            <a:schemeClr val="tx1"/>
                          </a:solidFill>
                          <a:effectLst/>
                          <a:latin typeface="Arial" charset="0"/>
                          <a:ea typeface="ＭＳ Ｐゴシック" charset="-128"/>
                        </a:rPr>
                        <a:t> de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sueño</a:t>
                      </a:r>
                      <a:r>
                        <a:rPr kumimoji="0" lang="en-US" altLang="es-CO" sz="2800" b="0" i="0" u="none" strike="noStrike" cap="none" normalizeH="0" baseline="0" dirty="0" smtClean="0">
                          <a:ln>
                            <a:noFill/>
                          </a:ln>
                          <a:solidFill>
                            <a:schemeClr val="tx1"/>
                          </a:solidFill>
                          <a:effectLst/>
                          <a:latin typeface="Arial" charset="0"/>
                          <a:ea typeface="ＭＳ Ｐゴシック" charset="-128"/>
                        </a:rPr>
                        <a:t> antes de la media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noche</a:t>
                      </a:r>
                      <a:r>
                        <a:rPr kumimoji="0" lang="en-US" altLang="es-CO" sz="2800" b="0" i="0" u="none" strike="noStrike" cap="none" normalizeH="0" baseline="0" dirty="0" smtClean="0">
                          <a:ln>
                            <a:noFill/>
                          </a:ln>
                          <a:solidFill>
                            <a:schemeClr val="tx1"/>
                          </a:solidFill>
                          <a:effectLst/>
                          <a:latin typeface="Arial" charset="0"/>
                          <a:ea typeface="ＭＳ Ｐゴシック" charset="-128"/>
                        </a:rPr>
                        <a:t> son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más</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valiosas</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que</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las</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cuatro</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horas</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siguientes</a:t>
                      </a:r>
                      <a:endParaRPr kumimoji="0" lang="en-US" altLang="es-CO" sz="280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280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“El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acostarse</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temprano</a:t>
                      </a:r>
                      <a:r>
                        <a:rPr kumimoji="0" lang="en-US" altLang="es-CO" sz="2800" b="0" i="0" u="none" strike="noStrike" cap="none" normalizeH="0" baseline="0" dirty="0" smtClean="0">
                          <a:ln>
                            <a:noFill/>
                          </a:ln>
                          <a:solidFill>
                            <a:schemeClr val="tx1"/>
                          </a:solidFill>
                          <a:effectLst/>
                          <a:latin typeface="Arial" charset="0"/>
                          <a:ea typeface="ＭＳ Ｐゴシック" charset="-128"/>
                        </a:rPr>
                        <a:t> y el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levantarse</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temprano</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hace</a:t>
                      </a:r>
                      <a:r>
                        <a:rPr kumimoji="0" lang="en-US" altLang="es-CO" sz="2800" b="0" i="0" u="none" strike="noStrike" cap="none" normalizeH="0" baseline="0" dirty="0" smtClean="0">
                          <a:ln>
                            <a:noFill/>
                          </a:ln>
                          <a:solidFill>
                            <a:schemeClr val="tx1"/>
                          </a:solidFill>
                          <a:effectLst/>
                          <a:latin typeface="Arial" charset="0"/>
                          <a:ea typeface="ＭＳ Ｐゴシック" charset="-128"/>
                        </a:rPr>
                        <a:t> a un hombre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rico</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sano</a:t>
                      </a:r>
                      <a:r>
                        <a:rPr kumimoji="0" lang="en-US" altLang="es-CO" sz="2800" b="0" i="0" u="none" strike="noStrike" cap="none" normalizeH="0" baseline="0" dirty="0" smtClean="0">
                          <a:ln>
                            <a:noFill/>
                          </a:ln>
                          <a:solidFill>
                            <a:schemeClr val="tx1"/>
                          </a:solidFill>
                          <a:effectLst/>
                          <a:latin typeface="Arial" charset="0"/>
                          <a:ea typeface="ＭＳ Ｐゴシック" charset="-128"/>
                        </a:rPr>
                        <a:t> y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sabio</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br>
                        <a:rPr kumimoji="0" lang="en-US" altLang="es-CO" sz="2800" b="0" i="0" u="none" strike="noStrike" cap="none" normalizeH="0" baseline="0" dirty="0" smtClean="0">
                          <a:ln>
                            <a:noFill/>
                          </a:ln>
                          <a:solidFill>
                            <a:schemeClr val="tx1"/>
                          </a:solidFill>
                          <a:effectLst/>
                          <a:latin typeface="Arial" charset="0"/>
                          <a:ea typeface="ＭＳ Ｐゴシック" charset="-128"/>
                        </a:rPr>
                      </a:b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000" b="0" i="0" u="none" strike="noStrike" cap="none" normalizeH="0" baseline="0" dirty="0" smtClean="0">
                          <a:ln>
                            <a:noFill/>
                          </a:ln>
                          <a:solidFill>
                            <a:schemeClr val="tx1"/>
                          </a:solidFill>
                          <a:effectLst/>
                          <a:latin typeface="Arial" charset="0"/>
                          <a:ea typeface="ＭＳ Ｐゴシック" charset="-128"/>
                        </a:rPr>
                        <a:t>(</a:t>
                      </a:r>
                      <a:r>
                        <a:rPr kumimoji="0" lang="en-US" altLang="es-CO" sz="2000" b="0" i="0" u="none" strike="noStrike" cap="none" normalizeH="0" baseline="0" dirty="0" err="1" smtClean="0">
                          <a:ln>
                            <a:noFill/>
                          </a:ln>
                          <a:solidFill>
                            <a:schemeClr val="tx1"/>
                          </a:solidFill>
                          <a:effectLst/>
                          <a:latin typeface="Arial" charset="0"/>
                          <a:ea typeface="ＭＳ Ｐゴシック" charset="-128"/>
                        </a:rPr>
                        <a:t>Frase</a:t>
                      </a:r>
                      <a:r>
                        <a:rPr kumimoji="0" lang="en-US" altLang="es-CO" sz="2000" b="0" i="0" u="none" strike="noStrike" cap="none" normalizeH="0" baseline="0" dirty="0" smtClean="0">
                          <a:ln>
                            <a:noFill/>
                          </a:ln>
                          <a:solidFill>
                            <a:schemeClr val="tx1"/>
                          </a:solidFill>
                          <a:effectLst/>
                          <a:latin typeface="Arial" charset="0"/>
                          <a:ea typeface="ＭＳ Ｐゴシック" charset="-128"/>
                        </a:rPr>
                        <a:t> </a:t>
                      </a:r>
                      <a:r>
                        <a:rPr kumimoji="0" lang="en-US" altLang="es-CO" sz="2000" b="0" i="0" u="none" strike="noStrike" cap="none" normalizeH="0" baseline="0" dirty="0" err="1" smtClean="0">
                          <a:ln>
                            <a:noFill/>
                          </a:ln>
                          <a:solidFill>
                            <a:schemeClr val="tx1"/>
                          </a:solidFill>
                          <a:effectLst/>
                          <a:latin typeface="Arial" charset="0"/>
                          <a:ea typeface="ＭＳ Ｐゴシック" charset="-128"/>
                        </a:rPr>
                        <a:t>antigua</a:t>
                      </a:r>
                      <a:r>
                        <a:rPr kumimoji="0" lang="en-US" altLang="es-CO" sz="2000" b="0" i="0" u="none" strike="noStrike" cap="none" normalizeH="0" baseline="0" dirty="0" smtClean="0">
                          <a:ln>
                            <a:noFill/>
                          </a:ln>
                          <a:solidFill>
                            <a:schemeClr val="tx1"/>
                          </a:solidFill>
                          <a:effectLst/>
                          <a:latin typeface="Arial" charset="0"/>
                          <a:ea typeface="ＭＳ Ｐゴシック" charset="-128"/>
                        </a:rPr>
                        <a:t>, </a:t>
                      </a:r>
                      <a:r>
                        <a:rPr kumimoji="0" lang="en-US" altLang="es-CO" sz="2000" b="0" i="1" u="none" strike="noStrike" cap="none" normalizeH="0" baseline="0" dirty="0" err="1" smtClean="0">
                          <a:ln>
                            <a:noFill/>
                          </a:ln>
                          <a:solidFill>
                            <a:schemeClr val="tx1"/>
                          </a:solidFill>
                          <a:effectLst/>
                          <a:latin typeface="Arial" charset="0"/>
                          <a:ea typeface="ＭＳ Ｐゴシック" charset="-128"/>
                        </a:rPr>
                        <a:t>traducida</a:t>
                      </a:r>
                      <a:r>
                        <a:rPr kumimoji="0" lang="en-US" altLang="es-CO" sz="2000" b="0" i="0" u="none" strike="noStrike" cap="none" normalizeH="0" baseline="0" dirty="0" smtClean="0">
                          <a:ln>
                            <a:noFill/>
                          </a:ln>
                          <a:solidFill>
                            <a:schemeClr val="tx1"/>
                          </a:solidFill>
                          <a:effectLst/>
                          <a:latin typeface="Arial" charset="0"/>
                          <a:ea typeface="ＭＳ Ｐゴシック" charset="-128"/>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20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195"/>
                      </a:srgbClr>
                    </a:solidFill>
                  </a:tcPr>
                </a:tc>
              </a:tr>
            </a:tbl>
          </a:graphicData>
        </a:graphic>
      </p:graphicFrame>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5000" fill="hold"/>
                                        <p:tgtEl>
                                          <p:spTgt spid="55298"/>
                                        </p:tgtEl>
                                        <p:attrNameLst>
                                          <p:attrName>ppt_w</p:attrName>
                                        </p:attrNameLst>
                                      </p:cBhvr>
                                      <p:tavLst>
                                        <p:tav tm="0" fmla="#ppt_w*sin(2.5*pi*$)">
                                          <p:val>
                                            <p:fltVal val="0"/>
                                          </p:val>
                                        </p:tav>
                                        <p:tav tm="100000">
                                          <p:val>
                                            <p:fltVal val="1"/>
                                          </p:val>
                                        </p:tav>
                                      </p:tavLst>
                                    </p:anim>
                                    <p:anim calcmode="lin" valueType="num">
                                      <p:cBhvr>
                                        <p:cTn id="8" dur="5000" fill="hold"/>
                                        <p:tgtEl>
                                          <p:spTgt spid="5529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nodeType="clickEffect">
                                  <p:stCondLst>
                                    <p:cond delay="0"/>
                                  </p:stCondLst>
                                  <p:childTnLst>
                                    <p:set>
                                      <p:cBhvr>
                                        <p:cTn id="12" dur="1" fill="hold">
                                          <p:stCondLst>
                                            <p:cond delay="0"/>
                                          </p:stCondLst>
                                        </p:cTn>
                                        <p:tgtEl>
                                          <p:spTgt spid="55315"/>
                                        </p:tgtEl>
                                        <p:attrNameLst>
                                          <p:attrName>style.visibility</p:attrName>
                                        </p:attrNameLst>
                                      </p:cBhvr>
                                      <p:to>
                                        <p:strVal val="visible"/>
                                      </p:to>
                                    </p:set>
                                    <p:anim calcmode="lin" valueType="num">
                                      <p:cBhvr>
                                        <p:cTn id="13" dur="1000" fill="hold"/>
                                        <p:tgtEl>
                                          <p:spTgt spid="55315"/>
                                        </p:tgtEl>
                                        <p:attrNameLst>
                                          <p:attrName>ppt_x</p:attrName>
                                        </p:attrNameLst>
                                      </p:cBhvr>
                                      <p:tavLst>
                                        <p:tav tm="0">
                                          <p:val>
                                            <p:strVal val="#ppt_x-.2"/>
                                          </p:val>
                                        </p:tav>
                                        <p:tav tm="100000">
                                          <p:val>
                                            <p:strVal val="#ppt_x"/>
                                          </p:val>
                                        </p:tav>
                                      </p:tavLst>
                                    </p:anim>
                                    <p:anim calcmode="lin" valueType="num">
                                      <p:cBhvr>
                                        <p:cTn id="14" dur="1000" fill="hold"/>
                                        <p:tgtEl>
                                          <p:spTgt spid="5531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5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7" descr="woman_kitchen_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4"/>
          <p:cNvSpPr>
            <a:spLocks noGrp="1" noChangeArrowheads="1"/>
          </p:cNvSpPr>
          <p:nvPr>
            <p:ph type="ctrTitle"/>
          </p:nvPr>
        </p:nvSpPr>
        <p:spPr>
          <a:xfrm>
            <a:off x="1066800" y="5410200"/>
            <a:ext cx="7162800" cy="479425"/>
          </a:xfrm>
          <a:gradFill rotWithShape="0">
            <a:gsLst>
              <a:gs pos="0">
                <a:srgbClr val="FFCC99">
                  <a:alpha val="38000"/>
                </a:srgbClr>
              </a:gs>
              <a:gs pos="100000">
                <a:srgbClr val="FFCC99">
                  <a:gamma/>
                  <a:tint val="15686"/>
                  <a:invGamma/>
                </a:srgbClr>
              </a:gs>
            </a:gsLst>
            <a:lin ang="2700000" scaled="1"/>
          </a:gradFill>
        </p:spPr>
        <p:txBody>
          <a:bodyPr/>
          <a:lstStyle/>
          <a:p>
            <a:pPr marL="838200" indent="-838200" eaLnBrk="1" hangingPunct="1">
              <a:buFontTx/>
              <a:buAutoNum type="arabicPeriod" startAt="7"/>
              <a:defRPr/>
            </a:pPr>
            <a:r>
              <a:rPr lang="en-US" sz="4000" b="1">
                <a:effectLst>
                  <a:outerShdw blurRad="38100" dist="38100" dir="2700000" algn="tl">
                    <a:srgbClr val="FFFFFF"/>
                  </a:outerShdw>
                </a:effectLst>
                <a:ea typeface="+mj-ea"/>
              </a:rPr>
              <a:t>Temperancia</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6324"/>
                                        </p:tgtEl>
                                        <p:attrNameLst>
                                          <p:attrName>style.visibility</p:attrName>
                                        </p:attrNameLst>
                                      </p:cBhvr>
                                      <p:to>
                                        <p:strVal val="visible"/>
                                      </p:to>
                                    </p:set>
                                    <p:animEffect transition="in" filter="fade">
                                      <p:cBhvr>
                                        <p:cTn id="7" dur="2000"/>
                                        <p:tgtEl>
                                          <p:spTgt spid="56324"/>
                                        </p:tgtEl>
                                      </p:cBhvr>
                                    </p:animEffect>
                                    <p:anim calcmode="lin" valueType="num">
                                      <p:cBhvr>
                                        <p:cTn id="8" dur="2000" fill="hold"/>
                                        <p:tgtEl>
                                          <p:spTgt spid="56324"/>
                                        </p:tgtEl>
                                        <p:attrNameLst>
                                          <p:attrName>ppt_w</p:attrName>
                                        </p:attrNameLst>
                                      </p:cBhvr>
                                      <p:tavLst>
                                        <p:tav tm="0" fmla="#ppt_w*sin(2.5*pi*$)">
                                          <p:val>
                                            <p:fltVal val="0"/>
                                          </p:val>
                                        </p:tav>
                                        <p:tav tm="100000">
                                          <p:val>
                                            <p:fltVal val="1"/>
                                          </p:val>
                                        </p:tav>
                                      </p:tavLst>
                                    </p:anim>
                                    <p:anim calcmode="lin" valueType="num">
                                      <p:cBhvr>
                                        <p:cTn id="9" dur="2000" fill="hold"/>
                                        <p:tgtEl>
                                          <p:spTgt spid="563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64515"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B0B881A-E34D-4FA3-A957-4506B775BB73}" type="slidenum">
              <a:rPr lang="en-US" altLang="es-CO" sz="1400"/>
              <a:pPr eaLnBrk="1" hangingPunct="1"/>
              <a:t>32</a:t>
            </a:fld>
            <a:endParaRPr lang="en-US" altLang="es-CO" sz="1400"/>
          </a:p>
        </p:txBody>
      </p:sp>
      <p:sp>
        <p:nvSpPr>
          <p:cNvPr id="52226" name="Rectangle 2"/>
          <p:cNvSpPr>
            <a:spLocks noGrp="1" noChangeArrowheads="1"/>
          </p:cNvSpPr>
          <p:nvPr>
            <p:ph type="body" sz="half" idx="1"/>
          </p:nvPr>
        </p:nvSpPr>
        <p:spPr>
          <a:xfrm>
            <a:off x="457200" y="1676400"/>
            <a:ext cx="3505200" cy="3124200"/>
          </a:xfrm>
        </p:spPr>
        <p:txBody>
          <a:bodyPr/>
          <a:lstStyle/>
          <a:p>
            <a:pPr eaLnBrk="1" hangingPunct="1">
              <a:buFontTx/>
              <a:buNone/>
            </a:pPr>
            <a:r>
              <a:rPr lang="en-US" altLang="es-CO" sz="2800" smtClean="0">
                <a:effectLst>
                  <a:outerShdw blurRad="38100" dist="38100" dir="2700000" algn="tl">
                    <a:srgbClr val="FFFFFF"/>
                  </a:outerShdw>
                </a:effectLst>
              </a:rPr>
              <a:t>	</a:t>
            </a:r>
            <a:r>
              <a:rPr lang="en-US" altLang="es-CO" sz="2800" smtClean="0"/>
              <a:t>“Si, pues, coméis o bebéis, o hacéis otra cosa, hacedlo todo para la gloria de Dios ” </a:t>
            </a:r>
            <a:br>
              <a:rPr lang="en-US" altLang="es-CO" sz="2800" smtClean="0"/>
            </a:br>
            <a:r>
              <a:rPr lang="en-US" altLang="es-CO" sz="2800" smtClean="0"/>
              <a:t>(1 Corintios 10:31)</a:t>
            </a:r>
          </a:p>
        </p:txBody>
      </p:sp>
      <p:graphicFrame>
        <p:nvGraphicFramePr>
          <p:cNvPr id="52234" name="Group 10"/>
          <p:cNvGraphicFramePr>
            <a:graphicFrameLocks noGrp="1"/>
          </p:cNvGraphicFramePr>
          <p:nvPr>
            <p:ph sz="quarter" idx="3"/>
          </p:nvPr>
        </p:nvGraphicFramePr>
        <p:xfrm>
          <a:off x="4648200" y="1066800"/>
          <a:ext cx="4038600" cy="4478338"/>
        </p:xfrm>
        <a:graphic>
          <a:graphicData uri="http://schemas.openxmlformats.org/drawingml/2006/table">
            <a:tbl>
              <a:tblPr/>
              <a:tblGrid>
                <a:gridCol w="4038600"/>
              </a:tblGrid>
              <a:tr h="447833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“Practicando la temperancia en el comer, el beber, el vestir, en el trabajo y en todas las cosas, podemos hacer, en favor nuestro, lo que ningún médico puede hacer por nosotros”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E.G. White, </a:t>
                      </a:r>
                      <a:r>
                        <a:rPr kumimoji="0" lang="en-US" altLang="es-CO" sz="2000" b="1" i="1"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My Life Today</a:t>
                      </a: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pág. 142</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bl>
          </a:graphicData>
        </a:graphic>
      </p:graphicFrame>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 calcmode="lin" valueType="num">
                                      <p:cBhvr>
                                        <p:cTn id="7" dur="1000" fill="hold"/>
                                        <p:tgtEl>
                                          <p:spTgt spid="5222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222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2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52234"/>
                                        </p:tgtEl>
                                        <p:attrNameLst>
                                          <p:attrName>style.visibility</p:attrName>
                                        </p:attrNameLst>
                                      </p:cBhvr>
                                      <p:to>
                                        <p:strVal val="visible"/>
                                      </p:to>
                                    </p:set>
                                    <p:animEffect transition="in" filter="wheel(4)">
                                      <p:cBhvr>
                                        <p:cTn id="14" dur="20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655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E1E8012-4C71-4721-BE23-CC3E82ACD097}" type="slidenum">
              <a:rPr lang="en-US" altLang="es-CO" sz="1400"/>
              <a:pPr eaLnBrk="1" hangingPunct="1"/>
              <a:t>33</a:t>
            </a:fld>
            <a:endParaRPr lang="en-US" altLang="es-CO" sz="1400"/>
          </a:p>
        </p:txBody>
      </p:sp>
      <p:sp>
        <p:nvSpPr>
          <p:cNvPr id="58370" name="Rectangle 2"/>
          <p:cNvSpPr>
            <a:spLocks noGrp="1" noChangeArrowheads="1"/>
          </p:cNvSpPr>
          <p:nvPr>
            <p:ph type="title"/>
          </p:nvPr>
        </p:nvSpPr>
        <p:spPr/>
        <p:txBody>
          <a:bodyPr/>
          <a:lstStyle/>
          <a:p>
            <a:pPr eaLnBrk="1" hangingPunct="1"/>
            <a:r>
              <a:rPr lang="en-US" altLang="es-CO" b="1" smtClean="0">
                <a:effectLst>
                  <a:outerShdw blurRad="38100" dist="38100" dir="2700000" algn="tl">
                    <a:srgbClr val="FFFFFF"/>
                  </a:outerShdw>
                </a:effectLst>
                <a:latin typeface="Bremen Bd BT" pitchFamily="82" charset="0"/>
              </a:rPr>
              <a:t>Definición</a:t>
            </a:r>
          </a:p>
        </p:txBody>
      </p:sp>
      <p:sp>
        <p:nvSpPr>
          <p:cNvPr id="58371" name="Rectangle 3"/>
          <p:cNvSpPr>
            <a:spLocks noGrp="1" noChangeArrowheads="1"/>
          </p:cNvSpPr>
          <p:nvPr>
            <p:ph type="body" idx="1"/>
          </p:nvPr>
        </p:nvSpPr>
        <p:spPr>
          <a:xfrm>
            <a:off x="457200" y="2514600"/>
            <a:ext cx="8229600" cy="3611563"/>
          </a:xfrm>
        </p:spPr>
        <p:txBody>
          <a:bodyPr/>
          <a:lstStyle/>
          <a:p>
            <a:pPr eaLnBrk="1" hangingPunct="1">
              <a:defRPr/>
            </a:pPr>
            <a:r>
              <a:rPr lang="en-US">
                <a:effectLst>
                  <a:outerShdw blurRad="38100" dist="38100" dir="2700000" algn="tl">
                    <a:srgbClr val="FFFFFF"/>
                  </a:outerShdw>
                </a:effectLst>
                <a:ea typeface="+mn-ea"/>
              </a:rPr>
              <a:t>La temperancia o abstinencia significa usar </a:t>
            </a:r>
            <a:r>
              <a:rPr lang="en-US" i="1">
                <a:effectLst>
                  <a:outerShdw blurRad="38100" dist="38100" dir="2700000" algn="tl">
                    <a:srgbClr val="FFFFFF"/>
                  </a:outerShdw>
                </a:effectLst>
                <a:ea typeface="+mn-ea"/>
              </a:rPr>
              <a:t>moderadamente</a:t>
            </a:r>
            <a:r>
              <a:rPr lang="en-US">
                <a:effectLst>
                  <a:outerShdw blurRad="38100" dist="38100" dir="2700000" algn="tl">
                    <a:srgbClr val="FFFFFF"/>
                  </a:outerShdw>
                </a:effectLst>
                <a:ea typeface="+mn-ea"/>
              </a:rPr>
              <a:t> lo que es bueno, y no usar cosa alguna que sea perjudicial</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1000"/>
                                        <p:tgtEl>
                                          <p:spTgt spid="58371">
                                            <p:txEl>
                                              <p:pRg st="0" end="0"/>
                                            </p:txEl>
                                          </p:spTgt>
                                        </p:tgtEl>
                                      </p:cBhvr>
                                    </p:animEffect>
                                    <p:anim calcmode="lin" valueType="num">
                                      <p:cBhvr>
                                        <p:cTn id="8" dur="10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8371">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837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6656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AC97375-5F34-4EBF-A8CC-47797CEE4DAC}" type="slidenum">
              <a:rPr lang="en-US" altLang="es-CO" sz="1400"/>
              <a:pPr eaLnBrk="1" hangingPunct="1"/>
              <a:t>34</a:t>
            </a:fld>
            <a:endParaRPr lang="en-US" altLang="es-CO" sz="1400"/>
          </a:p>
        </p:txBody>
      </p:sp>
      <p:graphicFrame>
        <p:nvGraphicFramePr>
          <p:cNvPr id="59421" name="Group 29"/>
          <p:cNvGraphicFramePr>
            <a:graphicFrameLocks noGrp="1"/>
          </p:cNvGraphicFramePr>
          <p:nvPr>
            <p:ph/>
          </p:nvPr>
        </p:nvGraphicFramePr>
        <p:xfrm>
          <a:off x="457200" y="609600"/>
          <a:ext cx="8229600" cy="5257802"/>
        </p:xfrm>
        <a:graphic>
          <a:graphicData uri="http://schemas.openxmlformats.org/drawingml/2006/table">
            <a:tbl>
              <a:tblPr/>
              <a:tblGrid>
                <a:gridCol w="4114800"/>
                <a:gridCol w="4114800"/>
              </a:tblGrid>
              <a:tr h="1035050">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1"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TEMPERANCIA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c hMerge="1">
                  <a:txBody>
                    <a:bodyPr/>
                    <a:lstStyle/>
                    <a:p>
                      <a:endParaRPr lang="es-CO"/>
                    </a:p>
                  </a:txBody>
                  <a:tcPr/>
                </a:tc>
              </a:tr>
              <a:tr h="10556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1"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MODERACIÓN EN: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1"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ABSTINENCIA DE: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r>
              <a:tr h="10556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Trabajo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Alimentos perjudiciales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r>
              <a:tr h="10556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Estudio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Alcohol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r>
              <a:tr h="10556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Ejercicio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4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Drogas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AE7E1E"/>
                        </a:gs>
                        <a:gs pos="100000">
                          <a:srgbClr val="FFFFFF"/>
                        </a:gs>
                      </a:gsLst>
                      <a:path path="shape">
                        <a:fillToRect l="50000" t="50000" r="50000" b="50000"/>
                      </a:path>
                    </a:gradFill>
                  </a:tcPr>
                </a:tc>
              </a:tr>
            </a:tbl>
          </a:graphicData>
        </a:graphic>
      </p:graphicFrame>
      <p:sp>
        <p:nvSpPr>
          <p:cNvPr id="59422" name="WordArt 30"/>
          <p:cNvSpPr>
            <a:spLocks noChangeArrowheads="1" noChangeShapeType="1" noTextEdit="1"/>
          </p:cNvSpPr>
          <p:nvPr/>
        </p:nvSpPr>
        <p:spPr bwMode="auto">
          <a:xfrm>
            <a:off x="2590800" y="2057400"/>
            <a:ext cx="4267200" cy="2436813"/>
          </a:xfrm>
          <a:prstGeom prst="rect">
            <a:avLst/>
          </a:prstGeom>
        </p:spPr>
        <p:txBody>
          <a:bodyPr wrap="none" fromWordArt="1">
            <a:prstTxWarp prst="textDeflate">
              <a:avLst>
                <a:gd name="adj" fmla="val 26227"/>
              </a:avLst>
            </a:prstTxWarp>
          </a:bodyPr>
          <a:lstStyle/>
          <a:p>
            <a:pPr algn="ctr"/>
            <a:r>
              <a:rPr lang="es-CO" sz="3600" b="1" kern="10">
                <a:ln w="9525">
                  <a:solidFill>
                    <a:srgbClr val="000000"/>
                  </a:solidFill>
                  <a:round/>
                  <a:headEnd/>
                  <a:tailEnd/>
                </a:ln>
                <a:solidFill>
                  <a:srgbClr val="000000"/>
                </a:solidFill>
                <a:latin typeface="Impact"/>
              </a:rPr>
              <a:t>EJEMPLOS</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9422"/>
                                        </p:tgtEl>
                                        <p:attrNameLst>
                                          <p:attrName>style.visibility</p:attrName>
                                        </p:attrNameLst>
                                      </p:cBhvr>
                                      <p:to>
                                        <p:strVal val="visible"/>
                                      </p:to>
                                    </p:set>
                                    <p:animEffect transition="in" filter="fade">
                                      <p:cBhvr>
                                        <p:cTn id="7" dur="770" decel="100000"/>
                                        <p:tgtEl>
                                          <p:spTgt spid="59422"/>
                                        </p:tgtEl>
                                      </p:cBhvr>
                                    </p:animEffect>
                                    <p:animScale>
                                      <p:cBhvr>
                                        <p:cTn id="8" dur="770" decel="100000"/>
                                        <p:tgtEl>
                                          <p:spTgt spid="59422"/>
                                        </p:tgtEl>
                                      </p:cBhvr>
                                      <p:from x="10000" y="10000"/>
                                      <p:to x="200000" y="450000"/>
                                    </p:animScale>
                                    <p:animScale>
                                      <p:cBhvr>
                                        <p:cTn id="9" dur="1230" accel="100000" fill="hold">
                                          <p:stCondLst>
                                            <p:cond delay="770"/>
                                          </p:stCondLst>
                                        </p:cTn>
                                        <p:tgtEl>
                                          <p:spTgt spid="59422"/>
                                        </p:tgtEl>
                                      </p:cBhvr>
                                      <p:from x="200000" y="450000"/>
                                      <p:to x="100000" y="100000"/>
                                    </p:animScale>
                                    <p:set>
                                      <p:cBhvr>
                                        <p:cTn id="10" dur="770" fill="hold"/>
                                        <p:tgtEl>
                                          <p:spTgt spid="59422"/>
                                        </p:tgtEl>
                                        <p:attrNameLst>
                                          <p:attrName>ppt_x</p:attrName>
                                        </p:attrNameLst>
                                      </p:cBhvr>
                                      <p:to>
                                        <p:strVal val="(0.5)"/>
                                      </p:to>
                                    </p:set>
                                    <p:anim from="(0.5)" to="(#ppt_x)" calcmode="lin" valueType="num">
                                      <p:cBhvr>
                                        <p:cTn id="11" dur="1230" accel="100000" fill="hold">
                                          <p:stCondLst>
                                            <p:cond delay="770"/>
                                          </p:stCondLst>
                                        </p:cTn>
                                        <p:tgtEl>
                                          <p:spTgt spid="59422"/>
                                        </p:tgtEl>
                                        <p:attrNameLst>
                                          <p:attrName>ppt_x</p:attrName>
                                        </p:attrNameLst>
                                      </p:cBhvr>
                                    </p:anim>
                                    <p:set>
                                      <p:cBhvr>
                                        <p:cTn id="12" dur="770" fill="hold"/>
                                        <p:tgtEl>
                                          <p:spTgt spid="59422"/>
                                        </p:tgtEl>
                                        <p:attrNameLst>
                                          <p:attrName>ppt_y</p:attrName>
                                        </p:attrNameLst>
                                      </p:cBhvr>
                                      <p:to>
                                        <p:strVal val="(#ppt_y+0.4)"/>
                                      </p:to>
                                    </p:set>
                                    <p:anim from="(#ppt_y+0.4)" to="(#ppt_y)" calcmode="lin" valueType="num">
                                      <p:cBhvr>
                                        <p:cTn id="13" dur="1230" accel="100000" fill="hold">
                                          <p:stCondLst>
                                            <p:cond delay="770"/>
                                          </p:stCondLst>
                                        </p:cTn>
                                        <p:tgtEl>
                                          <p:spTgt spid="5942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xit" presetSubtype="4" fill="hold" grpId="1" nodeType="clickEffect">
                                  <p:stCondLst>
                                    <p:cond delay="0"/>
                                  </p:stCondLst>
                                  <p:childTnLst>
                                    <p:anim calcmode="lin" valueType="num">
                                      <p:cBhvr additive="base">
                                        <p:cTn id="17" dur="500"/>
                                        <p:tgtEl>
                                          <p:spTgt spid="59422"/>
                                        </p:tgtEl>
                                        <p:attrNameLst>
                                          <p:attrName>ppt_x</p:attrName>
                                        </p:attrNameLst>
                                      </p:cBhvr>
                                      <p:tavLst>
                                        <p:tav tm="0">
                                          <p:val>
                                            <p:strVal val="ppt_x"/>
                                          </p:val>
                                        </p:tav>
                                        <p:tav tm="100000">
                                          <p:val>
                                            <p:strVal val="ppt_x"/>
                                          </p:val>
                                        </p:tav>
                                      </p:tavLst>
                                    </p:anim>
                                    <p:anim calcmode="lin" valueType="num">
                                      <p:cBhvr additive="base">
                                        <p:cTn id="18" dur="500"/>
                                        <p:tgtEl>
                                          <p:spTgt spid="59422"/>
                                        </p:tgtEl>
                                        <p:attrNameLst>
                                          <p:attrName>ppt_y</p:attrName>
                                        </p:attrNameLst>
                                      </p:cBhvr>
                                      <p:tavLst>
                                        <p:tav tm="0">
                                          <p:val>
                                            <p:strVal val="ppt_y"/>
                                          </p:val>
                                        </p:tav>
                                        <p:tav tm="100000">
                                          <p:val>
                                            <p:strVal val="1+ppt_h/2"/>
                                          </p:val>
                                        </p:tav>
                                      </p:tavLst>
                                    </p:anim>
                                    <p:set>
                                      <p:cBhvr>
                                        <p:cTn id="19" dur="1" fill="hold">
                                          <p:stCondLst>
                                            <p:cond delay="499"/>
                                          </p:stCondLst>
                                        </p:cTn>
                                        <p:tgtEl>
                                          <p:spTgt spid="59422"/>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2" presetClass="entr" presetSubtype="0" fill="hold" nodeType="clickEffect">
                                  <p:stCondLst>
                                    <p:cond delay="0"/>
                                  </p:stCondLst>
                                  <p:childTnLst>
                                    <p:set>
                                      <p:cBhvr>
                                        <p:cTn id="23" dur="1" fill="hold">
                                          <p:stCondLst>
                                            <p:cond delay="0"/>
                                          </p:stCondLst>
                                        </p:cTn>
                                        <p:tgtEl>
                                          <p:spTgt spid="59421"/>
                                        </p:tgtEl>
                                        <p:attrNameLst>
                                          <p:attrName>style.visibility</p:attrName>
                                        </p:attrNameLst>
                                      </p:cBhvr>
                                      <p:to>
                                        <p:strVal val="visible"/>
                                      </p:to>
                                    </p:set>
                                    <p:animScale>
                                      <p:cBhvr>
                                        <p:cTn id="24" dur="1000" decel="50000" fill="hold">
                                          <p:stCondLst>
                                            <p:cond delay="0"/>
                                          </p:stCondLst>
                                        </p:cTn>
                                        <p:tgtEl>
                                          <p:spTgt spid="594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59421"/>
                                        </p:tgtEl>
                                        <p:attrNameLst>
                                          <p:attrName>ppt_x</p:attrName>
                                          <p:attrName>ppt_y</p:attrName>
                                        </p:attrNameLst>
                                      </p:cBhvr>
                                    </p:animMotion>
                                    <p:animEffect transition="in" filter="fade">
                                      <p:cBhvr>
                                        <p:cTn id="26" dur="1000"/>
                                        <p:tgtEl>
                                          <p:spTgt spid="59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22" grpId="0" animBg="1"/>
      <p:bldP spid="5942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6758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B8201E6-2CD6-488F-B3A8-941813B24FD4}" type="slidenum">
              <a:rPr lang="en-US" altLang="es-CO" sz="1400"/>
              <a:pPr eaLnBrk="1" hangingPunct="1"/>
              <a:t>35</a:t>
            </a:fld>
            <a:endParaRPr lang="en-US" altLang="es-CO" sz="1400"/>
          </a:p>
        </p:txBody>
      </p:sp>
      <p:graphicFrame>
        <p:nvGraphicFramePr>
          <p:cNvPr id="61487" name="Group 47"/>
          <p:cNvGraphicFramePr>
            <a:graphicFrameLocks noGrp="1"/>
          </p:cNvGraphicFramePr>
          <p:nvPr>
            <p:ph/>
          </p:nvPr>
        </p:nvGraphicFramePr>
        <p:xfrm>
          <a:off x="457200" y="274638"/>
          <a:ext cx="8229600" cy="5851526"/>
        </p:xfrm>
        <a:graphic>
          <a:graphicData uri="http://schemas.openxmlformats.org/drawingml/2006/table">
            <a:tbl>
              <a:tblPr/>
              <a:tblGrid>
                <a:gridCol w="4114800"/>
                <a:gridCol w="4114800"/>
              </a:tblGrid>
              <a:tr h="974725">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LOS RITMOS BIOLOGICOS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CO"/>
                    </a:p>
                  </a:txBody>
                  <a:tcPr/>
                </a:tc>
              </a:tr>
              <a:tr h="976313">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La cooperación con los ritmos corporales promueve el bienestar y la longevidad</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CO"/>
                    </a:p>
                  </a:txBody>
                  <a:tcPr/>
                </a:tc>
              </a:tr>
              <a:tr h="974725">
                <a:tc rowSpan="4">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Tenga </a:t>
                      </a:r>
                      <a:b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b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REGULARIDAD </a:t>
                      </a:r>
                      <a:b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b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en: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Levantarse y acostarse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4725">
                <a:tc vMerge="1">
                  <a:txBody>
                    <a:bodyPr/>
                    <a:lstStyle/>
                    <a:p>
                      <a:endParaRPr lang="es-CO"/>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Las horas de comida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6313">
                <a:tc vMerge="1">
                  <a:txBody>
                    <a:bodyPr/>
                    <a:lstStyle/>
                    <a:p>
                      <a:endParaRPr lang="es-CO"/>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La devoción y el tiempo de estudio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4725">
                <a:tc vMerge="1">
                  <a:txBody>
                    <a:bodyPr/>
                    <a:lstStyle/>
                    <a:p>
                      <a:endParaRPr lang="es-CO"/>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smtClean="0">
                          <a:ln>
                            <a:noFill/>
                          </a:ln>
                          <a:solidFill>
                            <a:srgbClr val="800000"/>
                          </a:solidFill>
                          <a:effectLst>
                            <a:outerShdw blurRad="38100" dist="38100" dir="2700000" algn="tl">
                              <a:srgbClr val="000000"/>
                            </a:outerShdw>
                          </a:effectLst>
                          <a:latin typeface="Arial" charset="0"/>
                          <a:ea typeface="ＭＳ Ｐゴシック" charset="-128"/>
                        </a:rPr>
                        <a:t>El ejercicio al aire libre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overrideClrMapping bg1="lt1" tx1="dk1" bg2="lt2" tx2="dk2" accent1="accent1" accent2="accent2" accent3="accent3" accent4="accent4" accent5="accent5" accent6="accent6" hlink="hlink" folHlink="folHlink"/>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1487"/>
                                        </p:tgtEl>
                                        <p:attrNameLst>
                                          <p:attrName>style.visibility</p:attrName>
                                        </p:attrNameLst>
                                      </p:cBhvr>
                                      <p:to>
                                        <p:strVal val="visible"/>
                                      </p:to>
                                    </p:set>
                                    <p:anim calcmode="lin" valueType="num">
                                      <p:cBhvr>
                                        <p:cTn id="7" dur="500" decel="50000" fill="hold">
                                          <p:stCondLst>
                                            <p:cond delay="0"/>
                                          </p:stCondLst>
                                        </p:cTn>
                                        <p:tgtEl>
                                          <p:spTgt spid="6148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148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1487"/>
                                        </p:tgtEl>
                                        <p:attrNameLst>
                                          <p:attrName>ppt_w</p:attrName>
                                        </p:attrNameLst>
                                      </p:cBhvr>
                                      <p:tavLst>
                                        <p:tav tm="0">
                                          <p:val>
                                            <p:strVal val="#ppt_w*.05"/>
                                          </p:val>
                                        </p:tav>
                                        <p:tav tm="100000">
                                          <p:val>
                                            <p:strVal val="#ppt_w"/>
                                          </p:val>
                                        </p:tav>
                                      </p:tavLst>
                                    </p:anim>
                                    <p:anim calcmode="lin" valueType="num">
                                      <p:cBhvr>
                                        <p:cTn id="10" dur="1000" fill="hold"/>
                                        <p:tgtEl>
                                          <p:spTgt spid="6148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148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148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148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1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descr="HISPANIC_GIRL_BAPT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9144000" cy="118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Grp="1" noChangeArrowheads="1"/>
          </p:cNvSpPr>
          <p:nvPr>
            <p:ph type="ctrTitle"/>
          </p:nvPr>
        </p:nvSpPr>
        <p:spPr>
          <a:xfrm>
            <a:off x="457200" y="5029200"/>
            <a:ext cx="8382000" cy="555625"/>
          </a:xfrm>
          <a:gradFill rotWithShape="1">
            <a:gsLst>
              <a:gs pos="0">
                <a:srgbClr val="FFCC99">
                  <a:alpha val="34000"/>
                </a:srgbClr>
              </a:gs>
              <a:gs pos="100000">
                <a:srgbClr val="FFCC99">
                  <a:gamma/>
                  <a:tint val="0"/>
                  <a:invGamma/>
                </a:srgbClr>
              </a:gs>
            </a:gsLst>
            <a:path path="rect">
              <a:fillToRect r="100000" b="100000"/>
            </a:path>
          </a:gradFill>
        </p:spPr>
        <p:txBody>
          <a:bodyPr/>
          <a:lstStyle/>
          <a:p>
            <a:pPr marL="838200" indent="-838200" eaLnBrk="1" hangingPunct="1">
              <a:buFontTx/>
              <a:buAutoNum type="arabicPeriod" startAt="7"/>
              <a:defRPr/>
            </a:pPr>
            <a:r>
              <a:rPr lang="en-US" sz="4000" b="1">
                <a:effectLst>
                  <a:outerShdw blurRad="38100" dist="38100" dir="2700000" algn="tl">
                    <a:srgbClr val="FFFFFF"/>
                  </a:outerShdw>
                </a:effectLst>
                <a:ea typeface="+mj-ea"/>
              </a:rPr>
              <a:t>Pensamiento Positivo (Fe)</a:t>
            </a: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770" decel="100000"/>
                                        <p:tgtEl>
                                          <p:spTgt spid="64516"/>
                                        </p:tgtEl>
                                      </p:cBhvr>
                                    </p:animEffect>
                                    <p:animScale>
                                      <p:cBhvr>
                                        <p:cTn id="8" dur="770" decel="100000"/>
                                        <p:tgtEl>
                                          <p:spTgt spid="64516"/>
                                        </p:tgtEl>
                                      </p:cBhvr>
                                      <p:from x="10000" y="10000"/>
                                      <p:to x="200000" y="450000"/>
                                    </p:animScale>
                                    <p:animScale>
                                      <p:cBhvr>
                                        <p:cTn id="9" dur="1230" accel="100000" fill="hold">
                                          <p:stCondLst>
                                            <p:cond delay="770"/>
                                          </p:stCondLst>
                                        </p:cTn>
                                        <p:tgtEl>
                                          <p:spTgt spid="64516"/>
                                        </p:tgtEl>
                                      </p:cBhvr>
                                      <p:from x="200000" y="450000"/>
                                      <p:to x="100000" y="100000"/>
                                    </p:animScale>
                                    <p:set>
                                      <p:cBhvr>
                                        <p:cTn id="10" dur="770" fill="hold"/>
                                        <p:tgtEl>
                                          <p:spTgt spid="64516"/>
                                        </p:tgtEl>
                                        <p:attrNameLst>
                                          <p:attrName>ppt_x</p:attrName>
                                        </p:attrNameLst>
                                      </p:cBhvr>
                                      <p:to>
                                        <p:strVal val="(0.5)"/>
                                      </p:to>
                                    </p:set>
                                    <p:anim from="(0.5)" to="(#ppt_x)" calcmode="lin" valueType="num">
                                      <p:cBhvr>
                                        <p:cTn id="11" dur="1230" accel="100000" fill="hold">
                                          <p:stCondLst>
                                            <p:cond delay="770"/>
                                          </p:stCondLst>
                                        </p:cTn>
                                        <p:tgtEl>
                                          <p:spTgt spid="64516"/>
                                        </p:tgtEl>
                                        <p:attrNameLst>
                                          <p:attrName>ppt_x</p:attrName>
                                        </p:attrNameLst>
                                      </p:cBhvr>
                                    </p:anim>
                                    <p:set>
                                      <p:cBhvr>
                                        <p:cTn id="12" dur="770" fill="hold"/>
                                        <p:tgtEl>
                                          <p:spTgt spid="64516"/>
                                        </p:tgtEl>
                                        <p:attrNameLst>
                                          <p:attrName>ppt_y</p:attrName>
                                        </p:attrNameLst>
                                      </p:cBhvr>
                                      <p:to>
                                        <p:strVal val="(#ppt_y+0.4)"/>
                                      </p:to>
                                    </p:set>
                                    <p:anim from="(#ppt_y+0.4)" to="(#ppt_y)" calcmode="lin" valueType="num">
                                      <p:cBhvr>
                                        <p:cTn id="13" dur="1230" accel="100000" fill="hold">
                                          <p:stCondLst>
                                            <p:cond delay="770"/>
                                          </p:stCondLst>
                                        </p:cTn>
                                        <p:tgtEl>
                                          <p:spTgt spid="645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69635"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DD728CA-5012-4791-9A44-36F10EDF3D32}" type="slidenum">
              <a:rPr lang="en-US" altLang="es-CO" sz="1400"/>
              <a:pPr eaLnBrk="1" hangingPunct="1"/>
              <a:t>37</a:t>
            </a:fld>
            <a:endParaRPr lang="en-US" altLang="es-CO" sz="1400"/>
          </a:p>
        </p:txBody>
      </p:sp>
      <p:pic>
        <p:nvPicPr>
          <p:cNvPr id="69636" name="Picture 9" descr="G4Cworship%2520%2841%29"/>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1066800" y="0"/>
            <a:ext cx="13487400" cy="101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body" sz="half" idx="1"/>
          </p:nvPr>
        </p:nvSpPr>
        <p:spPr>
          <a:xfrm>
            <a:off x="457200" y="1981200"/>
            <a:ext cx="3276600" cy="3124200"/>
          </a:xfrm>
        </p:spPr>
        <p:txBody>
          <a:bodyPr/>
          <a:lstStyle/>
          <a:p>
            <a:pPr eaLnBrk="1" hangingPunct="1">
              <a:buFontTx/>
              <a:buNone/>
            </a:pPr>
            <a:r>
              <a:rPr lang="en-US" altLang="es-CO" sz="2800" smtClean="0">
                <a:effectLst>
                  <a:outerShdw blurRad="38100" dist="38100" dir="2700000" algn="tl">
                    <a:srgbClr val="C0C0C0"/>
                  </a:outerShdw>
                </a:effectLst>
              </a:rPr>
              <a:t>	“Y él le dijo: Hija, tu fe te ha hecho salva; ve en paz, y queda sana de tu azote ” </a:t>
            </a:r>
            <a:br>
              <a:rPr lang="en-US" altLang="es-CO" sz="2800" smtClean="0">
                <a:effectLst>
                  <a:outerShdw blurRad="38100" dist="38100" dir="2700000" algn="tl">
                    <a:srgbClr val="C0C0C0"/>
                  </a:outerShdw>
                </a:effectLst>
              </a:rPr>
            </a:br>
            <a:r>
              <a:rPr lang="en-US" altLang="es-CO" sz="2800" smtClean="0">
                <a:effectLst>
                  <a:outerShdw blurRad="38100" dist="38100" dir="2700000" algn="tl">
                    <a:srgbClr val="C0C0C0"/>
                  </a:outerShdw>
                </a:effectLst>
              </a:rPr>
              <a:t>(Marcos 5:34)</a:t>
            </a:r>
          </a:p>
        </p:txBody>
      </p:sp>
      <p:graphicFrame>
        <p:nvGraphicFramePr>
          <p:cNvPr id="66563" name="Group 3"/>
          <p:cNvGraphicFramePr>
            <a:graphicFrameLocks noGrp="1"/>
          </p:cNvGraphicFramePr>
          <p:nvPr>
            <p:ph sz="quarter" idx="3"/>
          </p:nvPr>
        </p:nvGraphicFramePr>
        <p:xfrm>
          <a:off x="4419600" y="1143000"/>
          <a:ext cx="4038600" cy="4478338"/>
        </p:xfrm>
        <a:graphic>
          <a:graphicData uri="http://schemas.openxmlformats.org/drawingml/2006/table">
            <a:tbl>
              <a:tblPr/>
              <a:tblGrid>
                <a:gridCol w="4038600"/>
              </a:tblGrid>
              <a:tr h="447833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a:t>
                      </a:r>
                      <a:r>
                        <a:rPr kumimoji="0" lang="en-US" altLang="es-CO" sz="20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Deberíamos cooperar con Dios en el cuidado de nuestros cuerpos. El amor a Dios es esencial para la vida y la salud. La fe en Dios es esencial para la salud. A fin de tener perfecta salud, nuestros corazones deben estar llenos de amor, esperanza y gozo en el Señor</a:t>
                      </a:r>
                      <a:r>
                        <a:rPr kumimoji="0" lang="en-US" altLang="es-CO" sz="2000" b="1"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2000" b="1"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E.G. White, </a:t>
                      </a:r>
                      <a:r>
                        <a:rPr kumimoji="0" lang="en-US" altLang="es-CO" sz="2000" b="0" i="1"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My Life Today</a:t>
                      </a:r>
                      <a:r>
                        <a:rPr kumimoji="0" lang="en-US" altLang="es-CO" sz="20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 pág. 149</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F6FBFB"/>
                        </a:gs>
                      </a:gsLst>
                      <a:path path="rect">
                        <a:fillToRect r="100000" b="100000"/>
                      </a:path>
                    </a:gradFill>
                  </a:tcPr>
                </a:tc>
              </a:tr>
            </a:tbl>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656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6562">
                                            <p:txEl>
                                              <p:pRg st="0" end="0"/>
                                            </p:txEl>
                                          </p:spTgt>
                                        </p:tgtEl>
                                        <p:attrNameLst>
                                          <p:attrName>ppt_w</p:attrName>
                                        </p:attrNameLst>
                                      </p:cBhvr>
                                    </p:anim>
                                    <p:anim by="(#ppt_w*0.50)" calcmode="lin" valueType="num">
                                      <p:cBhvr>
                                        <p:cTn id="8" dur="500" decel="50000" autoRev="1" fill="hold">
                                          <p:stCondLst>
                                            <p:cond delay="0"/>
                                          </p:stCondLst>
                                        </p:cTn>
                                        <p:tgtEl>
                                          <p:spTgt spid="66562">
                                            <p:txEl>
                                              <p:pRg st="0" end="0"/>
                                            </p:txEl>
                                          </p:spTgt>
                                        </p:tgtEl>
                                        <p:attrNameLst>
                                          <p:attrName>ppt_x</p:attrName>
                                        </p:attrNameLst>
                                      </p:cBhvr>
                                    </p:anim>
                                    <p:anim from="(-#ppt_h/2)" to="(#ppt_y)" calcmode="lin" valueType="num">
                                      <p:cBhvr>
                                        <p:cTn id="9" dur="1000" fill="hold">
                                          <p:stCondLst>
                                            <p:cond delay="0"/>
                                          </p:stCondLst>
                                        </p:cTn>
                                        <p:tgtEl>
                                          <p:spTgt spid="66562">
                                            <p:txEl>
                                              <p:pRg st="0" end="0"/>
                                            </p:txEl>
                                          </p:spTgt>
                                        </p:tgtEl>
                                        <p:attrNameLst>
                                          <p:attrName>ppt_y</p:attrName>
                                        </p:attrNameLst>
                                      </p:cBhvr>
                                    </p:anim>
                                    <p:animRot by="21600000">
                                      <p:cBhvr>
                                        <p:cTn id="10" dur="1000" fill="hold">
                                          <p:stCondLst>
                                            <p:cond delay="0"/>
                                          </p:stCondLst>
                                        </p:cTn>
                                        <p:tgtEl>
                                          <p:spTgt spid="66562">
                                            <p:txEl>
                                              <p:pRg st="0" end="0"/>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66563"/>
                                        </p:tgtEl>
                                        <p:attrNameLst>
                                          <p:attrName>style.visibility</p:attrName>
                                        </p:attrNameLst>
                                      </p:cBhvr>
                                      <p:to>
                                        <p:strVal val="visible"/>
                                      </p:to>
                                    </p:set>
                                    <p:animEffect transition="in" filter="wheel(4)">
                                      <p:cBhvr>
                                        <p:cTn id="15" dur="20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7065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F1593B0-F971-4424-941F-21420D9A9487}" type="slidenum">
              <a:rPr lang="en-US" altLang="es-CO" sz="1400"/>
              <a:pPr eaLnBrk="1" hangingPunct="1"/>
              <a:t>38</a:t>
            </a:fld>
            <a:endParaRPr lang="en-US" altLang="es-CO" sz="1400"/>
          </a:p>
        </p:txBody>
      </p:sp>
      <p:pic>
        <p:nvPicPr>
          <p:cNvPr id="70660" name="Picture 17" descr="G4Cworship%2520%2841%29"/>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594" name="Group 10"/>
          <p:cNvGraphicFramePr>
            <a:graphicFrameLocks noGrp="1"/>
          </p:cNvGraphicFramePr>
          <p:nvPr>
            <p:ph/>
          </p:nvPr>
        </p:nvGraphicFramePr>
        <p:xfrm>
          <a:off x="457200" y="274638"/>
          <a:ext cx="8229600" cy="5851525"/>
        </p:xfrm>
        <a:graphic>
          <a:graphicData uri="http://schemas.openxmlformats.org/drawingml/2006/table">
            <a:tbl>
              <a:tblPr/>
              <a:tblGrid>
                <a:gridCol w="8229600"/>
              </a:tblGrid>
              <a:tr h="5851525">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1" i="0" u="none" strike="noStrike" cap="none" normalizeH="0" baseline="0" smtClean="0">
                          <a:ln>
                            <a:noFill/>
                          </a:ln>
                          <a:solidFill>
                            <a:schemeClr val="tx1"/>
                          </a:solidFill>
                          <a:effectLst>
                            <a:outerShdw blurRad="38100" dist="38100" dir="2700000" algn="tl">
                              <a:srgbClr val="C0C0C0"/>
                            </a:outerShdw>
                          </a:effectLst>
                          <a:latin typeface="Bremen Bd BT" pitchFamily="82" charset="0"/>
                          <a:ea typeface="ＭＳ Ｐゴシック" charset="-128"/>
                        </a:rPr>
                        <a:t>COMO TENER UNA ACTITUD POSITIVA</a:t>
                      </a:r>
                      <a:br>
                        <a:rPr kumimoji="0" lang="en-US" altLang="es-CO" sz="2800" b="1" i="0" u="none" strike="noStrike" cap="none" normalizeH="0" baseline="0" smtClean="0">
                          <a:ln>
                            <a:noFill/>
                          </a:ln>
                          <a:solidFill>
                            <a:schemeClr val="tx1"/>
                          </a:solidFill>
                          <a:effectLst>
                            <a:outerShdw blurRad="38100" dist="38100" dir="2700000" algn="tl">
                              <a:srgbClr val="C0C0C0"/>
                            </a:outerShdw>
                          </a:effectLst>
                          <a:latin typeface="Bremen Bd BT" pitchFamily="82" charset="0"/>
                          <a:ea typeface="ＭＳ Ｐゴシック" charset="-128"/>
                        </a:rPr>
                      </a:br>
                      <a:endParaRPr kumimoji="0" lang="en-US" altLang="es-CO" sz="2800" b="1" i="0" u="none" strike="noStrike" cap="none" normalizeH="0" baseline="0" smtClean="0">
                        <a:ln>
                          <a:noFill/>
                        </a:ln>
                        <a:solidFill>
                          <a:schemeClr val="tx1"/>
                        </a:solidFill>
                        <a:effectLst>
                          <a:outerShdw blurRad="38100" dist="38100" dir="2700000" algn="tl">
                            <a:srgbClr val="C0C0C0"/>
                          </a:outerShdw>
                        </a:effectLst>
                        <a:latin typeface="Bremen Bd BT" pitchFamily="82" charset="0"/>
                        <a:ea typeface="ＭＳ Ｐゴシック" charset="-128"/>
                      </a:endParaRPr>
                    </a:p>
                    <a:p>
                      <a:pPr marL="0" marR="0" lvl="0" indent="0" algn="l" defTabSz="914400" rtl="0" eaLnBrk="1" fontAlgn="base" latinLnBrk="0" hangingPunct="1">
                        <a:lnSpc>
                          <a:spcPct val="100000"/>
                        </a:lnSpc>
                        <a:spcBef>
                          <a:spcPct val="20000"/>
                        </a:spcBef>
                        <a:spcAft>
                          <a:spcPct val="0"/>
                        </a:spcAft>
                        <a:buClr>
                          <a:srgbClr val="669900"/>
                        </a:buClr>
                        <a:buSzTx/>
                        <a:buFont typeface="Wingdings" charset="2"/>
                        <a:buChar char="ü"/>
                        <a:tabLst/>
                      </a:pPr>
                      <a:r>
                        <a:rPr kumimoji="0" lang="en-US" altLang="es-CO" sz="2800" b="0" i="0" u="none" strike="noStrike" cap="none" normalizeH="0" baseline="0" smtClean="0">
                          <a:ln>
                            <a:noFill/>
                          </a:ln>
                          <a:solidFill>
                            <a:schemeClr val="tx1"/>
                          </a:solidFill>
                          <a:effectLst/>
                          <a:latin typeface="Arial" charset="0"/>
                          <a:ea typeface="ＭＳ Ｐゴシック" charset="-128"/>
                        </a:rPr>
                        <a:t> </a:t>
                      </a: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Cultive pensamientos optimistas</a:t>
                      </a:r>
                    </a:p>
                    <a:p>
                      <a:pPr marL="0" marR="0" lvl="0" indent="0" algn="l" defTabSz="914400" rtl="0" eaLnBrk="1" fontAlgn="base" latinLnBrk="0" hangingPunct="1">
                        <a:lnSpc>
                          <a:spcPct val="100000"/>
                        </a:lnSpc>
                        <a:spcBef>
                          <a:spcPct val="20000"/>
                        </a:spcBef>
                        <a:spcAft>
                          <a:spcPct val="0"/>
                        </a:spcAft>
                        <a:buClr>
                          <a:srgbClr val="669900"/>
                        </a:buClr>
                        <a:buSzTx/>
                        <a:buFont typeface="Wingdings" charset="2"/>
                        <a:buChar char="ü"/>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Ríase a menudo</a:t>
                      </a:r>
                    </a:p>
                    <a:p>
                      <a:pPr marL="0" marR="0" lvl="0" indent="0" algn="l" defTabSz="914400" rtl="0" eaLnBrk="1" fontAlgn="base" latinLnBrk="0" hangingPunct="1">
                        <a:lnSpc>
                          <a:spcPct val="100000"/>
                        </a:lnSpc>
                        <a:spcBef>
                          <a:spcPct val="20000"/>
                        </a:spcBef>
                        <a:spcAft>
                          <a:spcPct val="0"/>
                        </a:spcAft>
                        <a:buClr>
                          <a:srgbClr val="669900"/>
                        </a:buClr>
                        <a:buSzTx/>
                        <a:buFont typeface="Wingdings" charset="2"/>
                        <a:buChar char="ü"/>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Ponga su confianza en Dios</a:t>
                      </a:r>
                    </a:p>
                    <a:p>
                      <a:pPr marL="0" marR="0" lvl="0" indent="0" algn="l" defTabSz="914400" rtl="0" eaLnBrk="1" fontAlgn="base" latinLnBrk="0" hangingPunct="1">
                        <a:lnSpc>
                          <a:spcPct val="100000"/>
                        </a:lnSpc>
                        <a:spcBef>
                          <a:spcPct val="20000"/>
                        </a:spcBef>
                        <a:spcAft>
                          <a:spcPct val="0"/>
                        </a:spcAft>
                        <a:buClr>
                          <a:srgbClr val="669900"/>
                        </a:buClr>
                        <a:buSzTx/>
                        <a:buFont typeface="Wingdings" charset="2"/>
                        <a:buChar char="ü"/>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Pídale a Dios que perdone sus pecados y que limpie su conciencia</a:t>
                      </a:r>
                    </a:p>
                    <a:p>
                      <a:pPr marL="0" marR="0" lvl="0" indent="0" algn="l" defTabSz="914400" rtl="0" eaLnBrk="1" fontAlgn="base" latinLnBrk="0" hangingPunct="1">
                        <a:lnSpc>
                          <a:spcPct val="100000"/>
                        </a:lnSpc>
                        <a:spcBef>
                          <a:spcPct val="20000"/>
                        </a:spcBef>
                        <a:spcAft>
                          <a:spcPct val="0"/>
                        </a:spcAft>
                        <a:buClr>
                          <a:srgbClr val="669900"/>
                        </a:buClr>
                        <a:buSzTx/>
                        <a:buFont typeface="Wingdings" charset="2"/>
                        <a:buChar char="ü"/>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Mantenga una comunión continua con Dios por medio de la oración y del estudio de la Biblia</a:t>
                      </a:r>
                    </a:p>
                    <a:p>
                      <a:pPr marL="0" marR="0" lvl="0" indent="0" algn="l" defTabSz="914400" rtl="0" eaLnBrk="1" fontAlgn="base" latinLnBrk="0" hangingPunct="1">
                        <a:lnSpc>
                          <a:spcPct val="100000"/>
                        </a:lnSpc>
                        <a:spcBef>
                          <a:spcPct val="20000"/>
                        </a:spcBef>
                        <a:spcAft>
                          <a:spcPct val="0"/>
                        </a:spcAft>
                        <a:buClr>
                          <a:srgbClr val="669900"/>
                        </a:buClr>
                        <a:buSzTx/>
                        <a:buFont typeface="Wingdings" charset="2"/>
                        <a:buChar char="ü"/>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Haga la voluntad de Dios</a:t>
                      </a:r>
                    </a:p>
                    <a:p>
                      <a:pPr marL="0" marR="0" lvl="0" indent="0" algn="l" defTabSz="914400" rtl="0" eaLnBrk="1" fontAlgn="base" latinLnBrk="0" hangingPunct="1">
                        <a:lnSpc>
                          <a:spcPct val="100000"/>
                        </a:lnSpc>
                        <a:spcBef>
                          <a:spcPct val="20000"/>
                        </a:spcBef>
                        <a:spcAft>
                          <a:spcPct val="0"/>
                        </a:spcAft>
                        <a:buClr>
                          <a:srgbClr val="669900"/>
                        </a:buClr>
                        <a:buSzTx/>
                        <a:buFont typeface="Wingdings" charset="2"/>
                        <a:buChar char="ü"/>
                        <a:tabLst/>
                      </a:pPr>
                      <a:r>
                        <a:rPr kumimoji="0" lang="en-US" altLang="es-CO" sz="28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Cante a menudo y alabe al Creador</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67594"/>
                                        </p:tgtEl>
                                        <p:attrNameLst>
                                          <p:attrName>style.visibility</p:attrName>
                                        </p:attrNameLst>
                                      </p:cBhvr>
                                      <p:to>
                                        <p:strVal val="visible"/>
                                      </p:to>
                                    </p:set>
                                    <p:animEffect transition="in" filter="fade">
                                      <p:cBhvr>
                                        <p:cTn id="7" dur="1000"/>
                                        <p:tgtEl>
                                          <p:spTgt spid="67594"/>
                                        </p:tgtEl>
                                      </p:cBhvr>
                                    </p:animEffect>
                                    <p:anim calcmode="lin" valueType="num">
                                      <p:cBhvr>
                                        <p:cTn id="8" dur="1000" fill="hold"/>
                                        <p:tgtEl>
                                          <p:spTgt spid="67594"/>
                                        </p:tgtEl>
                                        <p:attrNameLst>
                                          <p:attrName>ppt_x</p:attrName>
                                        </p:attrNameLst>
                                      </p:cBhvr>
                                      <p:tavLst>
                                        <p:tav tm="0">
                                          <p:val>
                                            <p:strVal val="#ppt_x"/>
                                          </p:val>
                                        </p:tav>
                                        <p:tav tm="100000">
                                          <p:val>
                                            <p:strVal val="#ppt_x"/>
                                          </p:val>
                                        </p:tav>
                                      </p:tavLst>
                                    </p:anim>
                                    <p:anim calcmode="lin" valueType="num">
                                      <p:cBhvr>
                                        <p:cTn id="9" dur="900" decel="100000" fill="hold"/>
                                        <p:tgtEl>
                                          <p:spTgt spid="6759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75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7168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263AE9A-7058-4441-9F94-2C42F54DB639}" type="slidenum">
              <a:rPr lang="en-US" altLang="es-CO" sz="1400"/>
              <a:pPr eaLnBrk="1" hangingPunct="1"/>
              <a:t>39</a:t>
            </a:fld>
            <a:endParaRPr lang="en-US" altLang="es-CO" sz="1400"/>
          </a:p>
        </p:txBody>
      </p:sp>
      <p:pic>
        <p:nvPicPr>
          <p:cNvPr id="71684" name="Picture 14" descr="G4Cworship%2520%2841%29"/>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304800" y="-228600"/>
            <a:ext cx="12420600" cy="931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a:xfrm>
            <a:off x="152400" y="274638"/>
            <a:ext cx="8839200" cy="1143000"/>
          </a:xfrm>
        </p:spPr>
        <p:txBody>
          <a:bodyPr/>
          <a:lstStyle/>
          <a:p>
            <a:pPr eaLnBrk="1" hangingPunct="1"/>
            <a:r>
              <a:rPr lang="en-US" altLang="es-CO" sz="4000" b="1" smtClean="0">
                <a:effectLst>
                  <a:outerShdw blurRad="38100" dist="38100" dir="2700000" algn="tl">
                    <a:srgbClr val="C0C0C0"/>
                  </a:outerShdw>
                </a:effectLst>
                <a:latin typeface="Bremen Bd BT" pitchFamily="82" charset="0"/>
              </a:rPr>
              <a:t>¿Sirve para algo una actitud positiva?</a:t>
            </a:r>
          </a:p>
        </p:txBody>
      </p:sp>
      <p:graphicFrame>
        <p:nvGraphicFramePr>
          <p:cNvPr id="69645" name="Group 13"/>
          <p:cNvGraphicFramePr>
            <a:graphicFrameLocks noGrp="1"/>
          </p:cNvGraphicFramePr>
          <p:nvPr>
            <p:ph sz="half" idx="2"/>
          </p:nvPr>
        </p:nvGraphicFramePr>
        <p:xfrm>
          <a:off x="533400" y="2057400"/>
          <a:ext cx="8153400" cy="3590544"/>
        </p:xfrm>
        <a:graphic>
          <a:graphicData uri="http://schemas.openxmlformats.org/drawingml/2006/table">
            <a:tbl>
              <a:tblPr/>
              <a:tblGrid>
                <a:gridCol w="8153400"/>
              </a:tblGrid>
              <a:tr h="25908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energía</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eléctrica</a:t>
                      </a:r>
                      <a:r>
                        <a:rPr kumimoji="0" lang="en-US" altLang="es-CO" sz="2800" b="0" i="0" u="none" strike="noStrike" cap="none" normalizeH="0" baseline="0" dirty="0" smtClean="0">
                          <a:ln>
                            <a:noFill/>
                          </a:ln>
                          <a:solidFill>
                            <a:schemeClr val="tx1"/>
                          </a:solidFill>
                          <a:effectLst/>
                          <a:latin typeface="Arial" charset="0"/>
                          <a:ea typeface="ＭＳ Ｐゴシック" charset="-128"/>
                        </a:rPr>
                        <a:t> del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cerebro</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aumentada</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por</a:t>
                      </a:r>
                      <a:r>
                        <a:rPr kumimoji="0" lang="en-US" altLang="es-CO" sz="2800" b="0" i="0" u="none" strike="noStrike" cap="none" normalizeH="0" baseline="0" dirty="0" smtClean="0">
                          <a:ln>
                            <a:noFill/>
                          </a:ln>
                          <a:solidFill>
                            <a:schemeClr val="tx1"/>
                          </a:solidFill>
                          <a:effectLst/>
                          <a:latin typeface="Arial" charset="0"/>
                          <a:ea typeface="ＭＳ Ｐゴシック" charset="-128"/>
                        </a:rPr>
                        <a:t> 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actividad</a:t>
                      </a:r>
                      <a:r>
                        <a:rPr kumimoji="0" lang="en-US" altLang="es-CO" sz="2800" b="0" i="0" u="none" strike="noStrike" cap="none" normalizeH="0" baseline="0" dirty="0" smtClean="0">
                          <a:ln>
                            <a:noFill/>
                          </a:ln>
                          <a:solidFill>
                            <a:schemeClr val="tx1"/>
                          </a:solidFill>
                          <a:effectLst/>
                          <a:latin typeface="Arial" charset="0"/>
                          <a:ea typeface="ＭＳ Ｐゴシック" charset="-128"/>
                        </a:rPr>
                        <a:t> mental,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vitaliza</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todo</a:t>
                      </a:r>
                      <a:r>
                        <a:rPr kumimoji="0" lang="en-US" altLang="es-CO" sz="2800" b="0" i="0" u="none" strike="noStrike" cap="none" normalizeH="0" baseline="0" dirty="0" smtClean="0">
                          <a:ln>
                            <a:noFill/>
                          </a:ln>
                          <a:solidFill>
                            <a:schemeClr val="tx1"/>
                          </a:solidFill>
                          <a:effectLst/>
                          <a:latin typeface="Arial" charset="0"/>
                          <a:ea typeface="ＭＳ Ｐゴシック" charset="-128"/>
                        </a:rPr>
                        <a:t> el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organismo</a:t>
                      </a:r>
                      <a:r>
                        <a:rPr kumimoji="0" lang="en-US" altLang="es-CO" sz="2800" b="0" i="0" u="none" strike="noStrike" cap="none" normalizeH="0" baseline="0" dirty="0" smtClean="0">
                          <a:ln>
                            <a:noFill/>
                          </a:ln>
                          <a:solidFill>
                            <a:schemeClr val="tx1"/>
                          </a:solidFill>
                          <a:effectLst/>
                          <a:latin typeface="Arial" charset="0"/>
                          <a:ea typeface="ＭＳ Ｐゴシック" charset="-128"/>
                        </a:rPr>
                        <a:t>, y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es</a:t>
                      </a:r>
                      <a:r>
                        <a:rPr kumimoji="0" lang="en-US" altLang="es-CO" sz="2800" b="0" i="0" u="none" strike="noStrike" cap="none" normalizeH="0" baseline="0" dirty="0" smtClean="0">
                          <a:ln>
                            <a:noFill/>
                          </a:ln>
                          <a:solidFill>
                            <a:schemeClr val="tx1"/>
                          </a:solidFill>
                          <a:effectLst/>
                          <a:latin typeface="Arial" charset="0"/>
                          <a:ea typeface="ＭＳ Ｐゴシック" charset="-128"/>
                        </a:rPr>
                        <a:t> de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ayuda</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inapreciable</a:t>
                      </a:r>
                      <a:r>
                        <a:rPr kumimoji="0" lang="en-US" altLang="es-CO" sz="2800" b="0" i="0" u="none" strike="noStrike" cap="none" normalizeH="0" baseline="0" dirty="0" smtClean="0">
                          <a:ln>
                            <a:noFill/>
                          </a:ln>
                          <a:solidFill>
                            <a:schemeClr val="tx1"/>
                          </a:solidFill>
                          <a:effectLst/>
                          <a:latin typeface="Arial" charset="0"/>
                          <a:ea typeface="ＭＳ Ｐゴシック" charset="-128"/>
                        </a:rPr>
                        <a:t> para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resistir</a:t>
                      </a:r>
                      <a:r>
                        <a:rPr kumimoji="0" lang="en-US" altLang="es-CO" sz="2800" b="0" i="0" u="none" strike="noStrike" cap="none" normalizeH="0" baseline="0" dirty="0" smtClean="0">
                          <a:ln>
                            <a:noFill/>
                          </a:ln>
                          <a:solidFill>
                            <a:schemeClr val="tx1"/>
                          </a:solidFill>
                          <a:effectLst/>
                          <a:latin typeface="Arial" charset="0"/>
                          <a:ea typeface="ＭＳ Ｐゴシック" charset="-128"/>
                        </a:rPr>
                        <a:t> 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enfermedad</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br>
                        <a:rPr kumimoji="0" lang="en-US" altLang="es-CO" sz="2800" b="0" i="0" u="none" strike="noStrike" cap="none" normalizeH="0" baseline="0" dirty="0" smtClean="0">
                          <a:ln>
                            <a:noFill/>
                          </a:ln>
                          <a:solidFill>
                            <a:schemeClr val="tx1"/>
                          </a:solidFill>
                          <a:effectLst/>
                          <a:latin typeface="Arial" charset="0"/>
                          <a:ea typeface="ＭＳ Ｐゴシック" charset="-128"/>
                        </a:rPr>
                      </a:br>
                      <a:r>
                        <a:rPr kumimoji="0" lang="en-US" altLang="es-CO" sz="2800" b="0" i="0" u="none" strike="noStrike" cap="none" normalizeH="0" baseline="0" dirty="0" smtClean="0">
                          <a:ln>
                            <a:noFill/>
                          </a:ln>
                          <a:solidFill>
                            <a:schemeClr val="tx1"/>
                          </a:solidFill>
                          <a:effectLst/>
                          <a:latin typeface="Arial" charset="0"/>
                          <a:ea typeface="ＭＳ Ｐゴシック" charset="-128"/>
                        </a:rPr>
                        <a:t>             E.G. White, </a:t>
                      </a:r>
                      <a:r>
                        <a:rPr kumimoji="0" lang="en-US" altLang="es-CO" sz="2800" b="0" i="1" u="none" strike="noStrike" cap="none" normalizeH="0" baseline="0" dirty="0" err="1" smtClean="0">
                          <a:ln>
                            <a:noFill/>
                          </a:ln>
                          <a:solidFill>
                            <a:schemeClr val="tx1"/>
                          </a:solidFill>
                          <a:effectLst/>
                          <a:latin typeface="Arial" charset="0"/>
                          <a:ea typeface="ＭＳ Ｐゴシック" charset="-128"/>
                        </a:rPr>
                        <a:t>Reflejemos</a:t>
                      </a:r>
                      <a:r>
                        <a:rPr kumimoji="0" lang="en-US" altLang="es-CO" sz="2800" b="0" i="1" u="none" strike="noStrike" cap="none" normalizeH="0" baseline="0" dirty="0" smtClean="0">
                          <a:ln>
                            <a:noFill/>
                          </a:ln>
                          <a:solidFill>
                            <a:schemeClr val="tx1"/>
                          </a:solidFill>
                          <a:effectLst/>
                          <a:latin typeface="Arial" charset="0"/>
                          <a:ea typeface="ＭＳ Ｐゴシック" charset="-128"/>
                        </a:rPr>
                        <a:t> a </a:t>
                      </a:r>
                      <a:r>
                        <a:rPr kumimoji="0" lang="en-US" altLang="es-CO" sz="2800" b="0" i="1" u="none" strike="noStrike" cap="none" normalizeH="0" baseline="0" dirty="0" err="1" smtClean="0">
                          <a:ln>
                            <a:noFill/>
                          </a:ln>
                          <a:solidFill>
                            <a:schemeClr val="tx1"/>
                          </a:solidFill>
                          <a:effectLst/>
                          <a:latin typeface="Arial" charset="0"/>
                          <a:ea typeface="ＭＳ Ｐゴシック" charset="-128"/>
                        </a:rPr>
                        <a:t>Jesús</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pág</a:t>
                      </a:r>
                      <a:r>
                        <a:rPr kumimoji="0" lang="en-US" altLang="es-CO" sz="2800" b="0" i="0" u="none" strike="noStrike" cap="none" normalizeH="0" baseline="0" dirty="0" smtClean="0">
                          <a:ln>
                            <a:noFill/>
                          </a:ln>
                          <a:solidFill>
                            <a:schemeClr val="tx1"/>
                          </a:solidFill>
                          <a:effectLst/>
                          <a:latin typeface="Arial" charset="0"/>
                          <a:ea typeface="ＭＳ Ｐゴシック" charset="-128"/>
                        </a:rPr>
                        <a:t>. 129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“El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corazón</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alegre</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constituye</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buen</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remedio</a:t>
                      </a:r>
                      <a:r>
                        <a:rPr kumimoji="0" lang="en-US" altLang="es-CO" sz="2800" b="0" i="0" u="none" strike="noStrike" cap="none" normalizeH="0" baseline="0" dirty="0" smtClean="0">
                          <a:ln>
                            <a:noFill/>
                          </a:ln>
                          <a:solidFill>
                            <a:schemeClr val="tx1"/>
                          </a:solidFill>
                          <a:effectLst/>
                          <a:latin typeface="Arial" charset="0"/>
                          <a:ea typeface="ＭＳ Ｐゴシック" charset="-128"/>
                        </a:rPr>
                        <a:t>; mas el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espíritu</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triste</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seca</a:t>
                      </a:r>
                      <a:r>
                        <a:rPr kumimoji="0" lang="en-US" altLang="es-CO" sz="2800" b="0" i="0" u="none" strike="noStrike" cap="none" normalizeH="0" baseline="0" dirty="0" smtClean="0">
                          <a:ln>
                            <a:noFill/>
                          </a:ln>
                          <a:solidFill>
                            <a:schemeClr val="tx1"/>
                          </a:solidFill>
                          <a:effectLst/>
                          <a:latin typeface="Arial" charset="0"/>
                          <a:ea typeface="ＭＳ Ｐゴシック" charset="-128"/>
                        </a:rPr>
                        <a:t> los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huesos</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br>
                        <a:rPr kumimoji="0" lang="en-US" altLang="es-CO" sz="2800" b="0" i="0" u="none" strike="noStrike" cap="none" normalizeH="0" baseline="0" dirty="0" smtClean="0">
                          <a:ln>
                            <a:noFill/>
                          </a:ln>
                          <a:solidFill>
                            <a:schemeClr val="tx1"/>
                          </a:solidFill>
                          <a:effectLst/>
                          <a:latin typeface="Arial" charset="0"/>
                          <a:ea typeface="ＭＳ Ｐゴシック" charset="-128"/>
                        </a:rPr>
                      </a:b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Proverbios</a:t>
                      </a:r>
                      <a:r>
                        <a:rPr kumimoji="0" lang="en-US" altLang="es-CO" sz="2800" b="0" i="0" u="none" strike="noStrike" cap="none" normalizeH="0" baseline="0" dirty="0" smtClean="0">
                          <a:ln>
                            <a:noFill/>
                          </a:ln>
                          <a:solidFill>
                            <a:schemeClr val="tx1"/>
                          </a:solidFill>
                          <a:effectLst/>
                          <a:latin typeface="Arial" charset="0"/>
                          <a:ea typeface="ＭＳ Ｐゴシック" charset="-128"/>
                        </a:rPr>
                        <a:t> 17:22)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195"/>
                      </a:srgbClr>
                    </a:solidFill>
                  </a:tcPr>
                </a:tc>
              </a:tr>
            </a:tbl>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9645"/>
                                        </p:tgtEl>
                                        <p:attrNameLst>
                                          <p:attrName>style.visibility</p:attrName>
                                        </p:attrNameLst>
                                      </p:cBhvr>
                                      <p:to>
                                        <p:strVal val="visible"/>
                                      </p:to>
                                    </p:set>
                                    <p:anim calcmode="lin" valueType="num">
                                      <p:cBhvr>
                                        <p:cTn id="7" dur="5000" fill="hold"/>
                                        <p:tgtEl>
                                          <p:spTgt spid="69645"/>
                                        </p:tgtEl>
                                        <p:attrNameLst>
                                          <p:attrName>ppt_w</p:attrName>
                                        </p:attrNameLst>
                                      </p:cBhvr>
                                      <p:tavLst>
                                        <p:tav tm="0" fmla="#ppt_w*sin(2.5*pi*$)">
                                          <p:val>
                                            <p:fltVal val="0"/>
                                          </p:val>
                                        </p:tav>
                                        <p:tav tm="100000">
                                          <p:val>
                                            <p:fltVal val="1"/>
                                          </p:val>
                                        </p:tav>
                                      </p:tavLst>
                                    </p:anim>
                                    <p:anim calcmode="lin" valueType="num">
                                      <p:cBhvr>
                                        <p:cTn id="8" dur="5000" fill="hold"/>
                                        <p:tgtEl>
                                          <p:spTgt spid="696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337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1B3E33C-E640-403C-960F-412A8AE4ABC9}" type="slidenum">
              <a:rPr lang="en-US" altLang="es-CO" sz="1400"/>
              <a:pPr eaLnBrk="1" hangingPunct="1"/>
              <a:t>4</a:t>
            </a:fld>
            <a:endParaRPr lang="en-US" altLang="es-CO" sz="1400"/>
          </a:p>
        </p:txBody>
      </p:sp>
      <p:pic>
        <p:nvPicPr>
          <p:cNvPr id="33796" name="Picture 4" descr="G4Csermons%2520%28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1658600" cy="874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2"/>
          <p:cNvSpPr>
            <a:spLocks noGrp="1" noChangeArrowheads="1"/>
          </p:cNvSpPr>
          <p:nvPr>
            <p:ph type="title"/>
          </p:nvPr>
        </p:nvSpPr>
        <p:spPr>
          <a:xfrm>
            <a:off x="228600" y="274638"/>
            <a:ext cx="8686800" cy="1143000"/>
          </a:xfrm>
        </p:spPr>
        <p:txBody>
          <a:bodyPr/>
          <a:lstStyle/>
          <a:p>
            <a:pPr eaLnBrk="1" hangingPunct="1"/>
            <a:r>
              <a:rPr lang="en-US" altLang="es-CO" sz="3600" smtClean="0">
                <a:latin typeface="Bremen Bd BT" pitchFamily="82" charset="0"/>
              </a:rPr>
              <a:t>Instrucciones acerca del comer</a:t>
            </a:r>
          </a:p>
        </p:txBody>
      </p:sp>
      <p:sp>
        <p:nvSpPr>
          <p:cNvPr id="6147" name="Rectangle 3"/>
          <p:cNvSpPr>
            <a:spLocks noGrp="1" noChangeArrowheads="1"/>
          </p:cNvSpPr>
          <p:nvPr>
            <p:ph type="body" idx="1"/>
          </p:nvPr>
        </p:nvSpPr>
        <p:spPr/>
        <p:txBody>
          <a:bodyPr/>
          <a:lstStyle/>
          <a:p>
            <a:pPr eaLnBrk="1" hangingPunct="1">
              <a:lnSpc>
                <a:spcPct val="80000"/>
              </a:lnSpc>
              <a:buFont typeface="Wingdings" charset="2"/>
              <a:buChar char="ü"/>
            </a:pPr>
            <a:r>
              <a:rPr lang="en-US" altLang="es-CO" sz="2000" dirty="0" err="1" smtClean="0"/>
              <a:t>Aliméntese</a:t>
            </a:r>
            <a:r>
              <a:rPr lang="en-US" altLang="es-CO" sz="2000" dirty="0" smtClean="0"/>
              <a:t> </a:t>
            </a:r>
            <a:r>
              <a:rPr lang="en-US" altLang="es-CO" sz="2000" dirty="0" err="1" smtClean="0"/>
              <a:t>principalmente</a:t>
            </a:r>
            <a:r>
              <a:rPr lang="en-US" altLang="es-CO" sz="2000" dirty="0" smtClean="0"/>
              <a:t> con </a:t>
            </a:r>
            <a:r>
              <a:rPr lang="en-US" altLang="es-CO" sz="2000" dirty="0" err="1" smtClean="0"/>
              <a:t>frutas</a:t>
            </a:r>
            <a:r>
              <a:rPr lang="en-US" altLang="es-CO" sz="2000" dirty="0" smtClean="0"/>
              <a:t> y </a:t>
            </a:r>
            <a:r>
              <a:rPr lang="en-US" altLang="es-CO" sz="2000" dirty="0" err="1" smtClean="0"/>
              <a:t>vegetales</a:t>
            </a:r>
            <a:r>
              <a:rPr lang="en-US" altLang="es-CO" sz="2000" dirty="0" smtClean="0"/>
              <a:t>, </a:t>
            </a:r>
            <a:r>
              <a:rPr lang="en-US" altLang="es-CO" sz="2000" dirty="0" err="1" smtClean="0"/>
              <a:t>preparados</a:t>
            </a:r>
            <a:r>
              <a:rPr lang="en-US" altLang="es-CO" sz="2000" dirty="0" smtClean="0"/>
              <a:t> en forma natural y </a:t>
            </a:r>
            <a:r>
              <a:rPr lang="en-US" altLang="es-CO" sz="2000" dirty="0" err="1" smtClean="0"/>
              <a:t>apetitosa</a:t>
            </a:r>
            <a:endParaRPr lang="en-US" altLang="es-CO" sz="2000" dirty="0" smtClean="0"/>
          </a:p>
          <a:p>
            <a:pPr eaLnBrk="1" hangingPunct="1">
              <a:lnSpc>
                <a:spcPct val="80000"/>
              </a:lnSpc>
              <a:buFont typeface="Wingdings" charset="2"/>
              <a:buChar char="ü"/>
            </a:pPr>
            <a:r>
              <a:rPr lang="en-US" altLang="es-CO" sz="2000" dirty="0" smtClean="0"/>
              <a:t>No combine </a:t>
            </a:r>
            <a:r>
              <a:rPr lang="en-US" altLang="es-CO" sz="2000" dirty="0" err="1" smtClean="0"/>
              <a:t>muchas</a:t>
            </a:r>
            <a:r>
              <a:rPr lang="en-US" altLang="es-CO" sz="2000" dirty="0" smtClean="0"/>
              <a:t> </a:t>
            </a:r>
            <a:r>
              <a:rPr lang="en-US" altLang="es-CO" sz="2000" dirty="0" err="1" smtClean="0"/>
              <a:t>clases</a:t>
            </a:r>
            <a:r>
              <a:rPr lang="en-US" altLang="es-CO" sz="2000" dirty="0" smtClean="0"/>
              <a:t> de </a:t>
            </a:r>
            <a:r>
              <a:rPr lang="en-US" altLang="es-CO" sz="2000" dirty="0" err="1" smtClean="0"/>
              <a:t>alimentos</a:t>
            </a:r>
            <a:r>
              <a:rPr lang="en-US" altLang="es-CO" sz="2000" dirty="0" smtClean="0"/>
              <a:t> en </a:t>
            </a:r>
            <a:r>
              <a:rPr lang="en-US" altLang="es-CO" sz="2000" dirty="0" err="1" smtClean="0"/>
              <a:t>una</a:t>
            </a:r>
            <a:r>
              <a:rPr lang="en-US" altLang="es-CO" sz="2000" dirty="0" smtClean="0"/>
              <a:t> </a:t>
            </a:r>
            <a:r>
              <a:rPr lang="en-US" altLang="es-CO" sz="2000" dirty="0" err="1" smtClean="0"/>
              <a:t>misma</a:t>
            </a:r>
            <a:r>
              <a:rPr lang="en-US" altLang="es-CO" sz="2000" dirty="0" smtClean="0"/>
              <a:t> comida, </a:t>
            </a:r>
            <a:r>
              <a:rPr lang="en-US" altLang="es-CO" sz="2000" dirty="0" err="1" smtClean="0"/>
              <a:t>pero</a:t>
            </a:r>
            <a:r>
              <a:rPr lang="en-US" altLang="es-CO" sz="2000" dirty="0" smtClean="0"/>
              <a:t> </a:t>
            </a:r>
            <a:r>
              <a:rPr lang="en-US" altLang="es-CO" sz="2000" dirty="0" err="1" smtClean="0"/>
              <a:t>tenga</a:t>
            </a:r>
            <a:r>
              <a:rPr lang="en-US" altLang="es-CO" sz="2000" dirty="0" smtClean="0"/>
              <a:t> </a:t>
            </a:r>
            <a:r>
              <a:rPr lang="en-US" altLang="es-CO" sz="2000" dirty="0" err="1" smtClean="0"/>
              <a:t>una</a:t>
            </a:r>
            <a:r>
              <a:rPr lang="en-US" altLang="es-CO" sz="2000" dirty="0" smtClean="0"/>
              <a:t> </a:t>
            </a:r>
            <a:r>
              <a:rPr lang="en-US" altLang="es-CO" sz="2000" dirty="0" err="1" smtClean="0"/>
              <a:t>dieta</a:t>
            </a:r>
            <a:r>
              <a:rPr lang="en-US" altLang="es-CO" sz="2000" dirty="0" smtClean="0"/>
              <a:t> </a:t>
            </a:r>
            <a:r>
              <a:rPr lang="en-US" altLang="es-CO" sz="2000" dirty="0" err="1" smtClean="0"/>
              <a:t>variada</a:t>
            </a:r>
            <a:endParaRPr lang="en-US" altLang="es-CO" sz="2000" dirty="0" smtClean="0"/>
          </a:p>
          <a:p>
            <a:pPr eaLnBrk="1" hangingPunct="1">
              <a:lnSpc>
                <a:spcPct val="80000"/>
              </a:lnSpc>
              <a:buFont typeface="Wingdings" charset="2"/>
              <a:buChar char="ü"/>
            </a:pPr>
            <a:r>
              <a:rPr lang="en-US" altLang="es-CO" sz="2000" dirty="0" err="1" smtClean="0"/>
              <a:t>Utilice</a:t>
            </a:r>
            <a:r>
              <a:rPr lang="en-US" altLang="es-CO" sz="2000" dirty="0" smtClean="0"/>
              <a:t> </a:t>
            </a:r>
            <a:r>
              <a:rPr lang="en-US" altLang="es-CO" sz="2000" dirty="0" err="1" smtClean="0"/>
              <a:t>más</a:t>
            </a:r>
            <a:r>
              <a:rPr lang="en-US" altLang="es-CO" sz="2000" dirty="0" smtClean="0"/>
              <a:t> </a:t>
            </a:r>
            <a:r>
              <a:rPr lang="en-US" altLang="es-CO" sz="2000" dirty="0" err="1" smtClean="0"/>
              <a:t>productos</a:t>
            </a:r>
            <a:r>
              <a:rPr lang="en-US" altLang="es-CO" sz="2000" dirty="0" smtClean="0"/>
              <a:t> </a:t>
            </a:r>
            <a:r>
              <a:rPr lang="en-US" altLang="es-CO" sz="2000" dirty="0" err="1" smtClean="0"/>
              <a:t>integrales</a:t>
            </a:r>
            <a:r>
              <a:rPr lang="en-US" altLang="es-CO" sz="2000" dirty="0" smtClean="0"/>
              <a:t>, tales </a:t>
            </a:r>
            <a:r>
              <a:rPr lang="en-US" altLang="es-CO" sz="2000" dirty="0" err="1" smtClean="0"/>
              <a:t>como</a:t>
            </a:r>
            <a:r>
              <a:rPr lang="en-US" altLang="es-CO" sz="2000" dirty="0" smtClean="0"/>
              <a:t> pan de </a:t>
            </a:r>
            <a:r>
              <a:rPr lang="en-US" altLang="es-CO" sz="2000" dirty="0" err="1" smtClean="0"/>
              <a:t>harina</a:t>
            </a:r>
            <a:r>
              <a:rPr lang="en-US" altLang="es-CO" sz="2000" dirty="0" smtClean="0"/>
              <a:t> integral, y </a:t>
            </a:r>
            <a:r>
              <a:rPr lang="en-US" altLang="es-CO" sz="2000" dirty="0" err="1" smtClean="0"/>
              <a:t>arroz</a:t>
            </a:r>
            <a:r>
              <a:rPr lang="en-US" altLang="es-CO" sz="2000" dirty="0" smtClean="0"/>
              <a:t> integral. No use los </a:t>
            </a:r>
            <a:r>
              <a:rPr lang="en-US" altLang="es-CO" sz="2000" dirty="0" err="1" smtClean="0"/>
              <a:t>granos</a:t>
            </a:r>
            <a:r>
              <a:rPr lang="en-US" altLang="es-CO" sz="2000" dirty="0" smtClean="0"/>
              <a:t> </a:t>
            </a:r>
            <a:r>
              <a:rPr lang="en-US" altLang="es-CO" sz="2000" dirty="0" err="1" smtClean="0"/>
              <a:t>refinados</a:t>
            </a:r>
            <a:r>
              <a:rPr lang="en-US" altLang="es-CO" sz="2000" dirty="0" smtClean="0"/>
              <a:t> </a:t>
            </a:r>
            <a:r>
              <a:rPr lang="en-US" altLang="es-CO" sz="2000" dirty="0" err="1" smtClean="0"/>
              <a:t>como</a:t>
            </a:r>
            <a:r>
              <a:rPr lang="en-US" altLang="es-CO" sz="2000" dirty="0" smtClean="0"/>
              <a:t> la </a:t>
            </a:r>
            <a:r>
              <a:rPr lang="en-US" altLang="es-CO" sz="2000" dirty="0" err="1" smtClean="0"/>
              <a:t>harina</a:t>
            </a:r>
            <a:r>
              <a:rPr lang="en-US" altLang="es-CO" sz="2000" dirty="0" smtClean="0"/>
              <a:t> </a:t>
            </a:r>
            <a:r>
              <a:rPr lang="en-US" altLang="es-CO" sz="2000" dirty="0" err="1" smtClean="0"/>
              <a:t>blanca</a:t>
            </a:r>
            <a:r>
              <a:rPr lang="en-US" altLang="es-CO" sz="2000" dirty="0" smtClean="0"/>
              <a:t> y el </a:t>
            </a:r>
            <a:r>
              <a:rPr lang="en-US" altLang="es-CO" sz="2000" dirty="0" err="1" smtClean="0"/>
              <a:t>arroz</a:t>
            </a:r>
            <a:r>
              <a:rPr lang="en-US" altLang="es-CO" sz="2000" dirty="0" smtClean="0"/>
              <a:t> </a:t>
            </a:r>
            <a:r>
              <a:rPr lang="en-US" altLang="es-CO" sz="2000" dirty="0" err="1" smtClean="0"/>
              <a:t>blanco</a:t>
            </a:r>
            <a:endParaRPr lang="en-US" altLang="es-CO" sz="2000" dirty="0" smtClean="0"/>
          </a:p>
          <a:p>
            <a:pPr eaLnBrk="1" hangingPunct="1">
              <a:lnSpc>
                <a:spcPct val="80000"/>
              </a:lnSpc>
              <a:buFont typeface="Wingdings" charset="2"/>
              <a:buChar char="ü"/>
            </a:pPr>
            <a:r>
              <a:rPr lang="en-US" altLang="es-CO" sz="2000" dirty="0" smtClean="0"/>
              <a:t>Evite los </a:t>
            </a:r>
            <a:r>
              <a:rPr lang="en-US" altLang="es-CO" sz="2000" dirty="0" err="1" smtClean="0"/>
              <a:t>alimentos</a:t>
            </a:r>
            <a:r>
              <a:rPr lang="en-US" altLang="es-CO" sz="2000" dirty="0" smtClean="0"/>
              <a:t> </a:t>
            </a:r>
            <a:r>
              <a:rPr lang="en-US" altLang="es-CO" sz="2000" dirty="0" err="1" smtClean="0"/>
              <a:t>concentrados</a:t>
            </a:r>
            <a:r>
              <a:rPr lang="en-US" altLang="es-CO" sz="2000" dirty="0" smtClean="0"/>
              <a:t> </a:t>
            </a:r>
            <a:r>
              <a:rPr lang="en-US" altLang="es-CO" sz="2000" dirty="0" err="1" smtClean="0"/>
              <a:t>que</a:t>
            </a:r>
            <a:r>
              <a:rPr lang="en-US" altLang="es-CO" sz="2000" dirty="0" smtClean="0"/>
              <a:t> </a:t>
            </a:r>
            <a:r>
              <a:rPr lang="en-US" altLang="es-CO" sz="2000" dirty="0" err="1" smtClean="0"/>
              <a:t>contienen</a:t>
            </a:r>
            <a:r>
              <a:rPr lang="en-US" altLang="es-CO" sz="2000" dirty="0" smtClean="0"/>
              <a:t> </a:t>
            </a:r>
            <a:r>
              <a:rPr lang="en-US" altLang="es-CO" sz="2000" dirty="0" err="1" smtClean="0"/>
              <a:t>mucha</a:t>
            </a:r>
            <a:r>
              <a:rPr lang="en-US" altLang="es-CO" sz="2000" dirty="0" smtClean="0"/>
              <a:t> </a:t>
            </a:r>
            <a:r>
              <a:rPr lang="en-US" altLang="es-CO" sz="2000" dirty="0" err="1" smtClean="0"/>
              <a:t>azúcar</a:t>
            </a:r>
            <a:r>
              <a:rPr lang="en-US" altLang="es-CO" sz="2000" dirty="0" smtClean="0"/>
              <a:t>, </a:t>
            </a:r>
            <a:r>
              <a:rPr lang="en-US" altLang="es-CO" sz="2000" dirty="0" err="1" smtClean="0"/>
              <a:t>sal</a:t>
            </a:r>
            <a:r>
              <a:rPr lang="en-US" altLang="es-CO" sz="2000" dirty="0" smtClean="0"/>
              <a:t> y </a:t>
            </a:r>
            <a:r>
              <a:rPr lang="en-US" altLang="es-CO" sz="2000" dirty="0" err="1" smtClean="0"/>
              <a:t>aceites</a:t>
            </a:r>
            <a:r>
              <a:rPr lang="en-US" altLang="es-CO" sz="2000" dirty="0" smtClean="0"/>
              <a:t>. </a:t>
            </a:r>
            <a:r>
              <a:rPr lang="en-US" altLang="es-CO" sz="2000" dirty="0" err="1" smtClean="0"/>
              <a:t>Elimine</a:t>
            </a:r>
            <a:r>
              <a:rPr lang="en-US" altLang="es-CO" sz="2000" dirty="0" smtClean="0"/>
              <a:t> </a:t>
            </a:r>
            <a:r>
              <a:rPr lang="en-US" altLang="es-CO" sz="2000" dirty="0" err="1" smtClean="0"/>
              <a:t>las</a:t>
            </a:r>
            <a:r>
              <a:rPr lang="en-US" altLang="es-CO" sz="2000" dirty="0" smtClean="0"/>
              <a:t> </a:t>
            </a:r>
            <a:r>
              <a:rPr lang="en-US" altLang="es-CO" sz="2000" dirty="0" err="1" smtClean="0"/>
              <a:t>grasas</a:t>
            </a:r>
            <a:r>
              <a:rPr lang="en-US" altLang="es-CO" sz="2000" dirty="0" smtClean="0"/>
              <a:t> (</a:t>
            </a:r>
            <a:r>
              <a:rPr lang="en-US" altLang="es-CO" sz="2000" dirty="0" err="1" smtClean="0"/>
              <a:t>especialmente</a:t>
            </a:r>
            <a:r>
              <a:rPr lang="en-US" altLang="es-CO" sz="2000" dirty="0" smtClean="0"/>
              <a:t> la </a:t>
            </a:r>
            <a:r>
              <a:rPr lang="en-US" altLang="es-CO" sz="2000" dirty="0" err="1" smtClean="0"/>
              <a:t>manteca</a:t>
            </a:r>
            <a:r>
              <a:rPr lang="en-US" altLang="es-CO" sz="2000" dirty="0" smtClean="0"/>
              <a:t> de </a:t>
            </a:r>
            <a:r>
              <a:rPr lang="en-US" altLang="es-CO" sz="2000" dirty="0" err="1" smtClean="0"/>
              <a:t>cerdo</a:t>
            </a:r>
            <a:r>
              <a:rPr lang="en-US" altLang="es-CO" sz="2000" dirty="0" smtClean="0"/>
              <a:t>) y </a:t>
            </a:r>
            <a:r>
              <a:rPr lang="en-US" altLang="es-CO" sz="2000" dirty="0" err="1" smtClean="0"/>
              <a:t>todos</a:t>
            </a:r>
            <a:r>
              <a:rPr lang="en-US" altLang="es-CO" sz="2000" dirty="0" smtClean="0"/>
              <a:t> los </a:t>
            </a:r>
            <a:r>
              <a:rPr lang="en-US" altLang="es-CO" sz="2000" dirty="0" err="1" smtClean="0"/>
              <a:t>irritantes</a:t>
            </a:r>
            <a:r>
              <a:rPr lang="en-US" altLang="es-CO" sz="2000" dirty="0" smtClean="0"/>
              <a:t> del </a:t>
            </a:r>
            <a:r>
              <a:rPr lang="en-US" altLang="es-CO" sz="2000" dirty="0" err="1" smtClean="0"/>
              <a:t>estómago</a:t>
            </a:r>
            <a:endParaRPr lang="en-US" altLang="es-CO" sz="2000" dirty="0" smtClean="0"/>
          </a:p>
          <a:p>
            <a:pPr eaLnBrk="1" hangingPunct="1">
              <a:lnSpc>
                <a:spcPct val="80000"/>
              </a:lnSpc>
              <a:buFont typeface="Wingdings" charset="2"/>
              <a:buChar char="ü"/>
            </a:pPr>
            <a:r>
              <a:rPr lang="en-US" altLang="es-CO" sz="2000" dirty="0" smtClean="0"/>
              <a:t>Coma a la </a:t>
            </a:r>
            <a:r>
              <a:rPr lang="en-US" altLang="es-CO" sz="2000" dirty="0" err="1" smtClean="0"/>
              <a:t>misma</a:t>
            </a:r>
            <a:r>
              <a:rPr lang="en-US" altLang="es-CO" sz="2000" dirty="0" smtClean="0"/>
              <a:t> </a:t>
            </a:r>
            <a:r>
              <a:rPr lang="en-US" altLang="es-CO" sz="2000" dirty="0" err="1" smtClean="0"/>
              <a:t>hora</a:t>
            </a:r>
            <a:r>
              <a:rPr lang="en-US" altLang="es-CO" sz="2000" dirty="0" smtClean="0"/>
              <a:t> </a:t>
            </a:r>
            <a:r>
              <a:rPr lang="en-US" altLang="es-CO" sz="2000" dirty="0" err="1" smtClean="0"/>
              <a:t>cada</a:t>
            </a:r>
            <a:r>
              <a:rPr lang="en-US" altLang="es-CO" sz="2000" dirty="0" smtClean="0"/>
              <a:t> </a:t>
            </a:r>
            <a:r>
              <a:rPr lang="en-US" altLang="es-CO" sz="2000" dirty="0" err="1" smtClean="0"/>
              <a:t>día</a:t>
            </a:r>
            <a:r>
              <a:rPr lang="en-US" altLang="es-CO" sz="2000" dirty="0" smtClean="0"/>
              <a:t>. El </a:t>
            </a:r>
            <a:r>
              <a:rPr lang="en-US" altLang="es-CO" sz="2000" dirty="0" err="1" smtClean="0"/>
              <a:t>estómago</a:t>
            </a:r>
            <a:r>
              <a:rPr lang="en-US" altLang="es-CO" sz="2000" dirty="0" smtClean="0"/>
              <a:t> </a:t>
            </a:r>
            <a:r>
              <a:rPr lang="en-US" altLang="es-CO" sz="2000" dirty="0" err="1" smtClean="0"/>
              <a:t>funciona</a:t>
            </a:r>
            <a:r>
              <a:rPr lang="en-US" altLang="es-CO" sz="2000" dirty="0" smtClean="0"/>
              <a:t> </a:t>
            </a:r>
            <a:r>
              <a:rPr lang="en-US" altLang="es-CO" sz="2000" dirty="0" err="1" smtClean="0"/>
              <a:t>mejor</a:t>
            </a:r>
            <a:r>
              <a:rPr lang="en-US" altLang="es-CO" sz="2000" dirty="0" smtClean="0"/>
              <a:t> con un </a:t>
            </a:r>
            <a:r>
              <a:rPr lang="en-US" altLang="es-CO" sz="2000" dirty="0" err="1" smtClean="0"/>
              <a:t>horario</a:t>
            </a:r>
            <a:r>
              <a:rPr lang="en-US" altLang="es-CO" sz="2000" dirty="0" smtClean="0"/>
              <a:t> regular. </a:t>
            </a:r>
            <a:r>
              <a:rPr lang="en-US" altLang="es-CO" sz="2000" dirty="0" err="1" smtClean="0"/>
              <a:t>Permita</a:t>
            </a:r>
            <a:r>
              <a:rPr lang="en-US" altLang="es-CO" sz="2000" dirty="0" smtClean="0"/>
              <a:t> </a:t>
            </a:r>
            <a:r>
              <a:rPr lang="en-US" altLang="es-CO" sz="2000" dirty="0" err="1" smtClean="0"/>
              <a:t>que</a:t>
            </a:r>
            <a:r>
              <a:rPr lang="en-US" altLang="es-CO" sz="2000" dirty="0" smtClean="0"/>
              <a:t> </a:t>
            </a:r>
            <a:r>
              <a:rPr lang="en-US" altLang="es-CO" sz="2000" dirty="0" err="1" smtClean="0"/>
              <a:t>transcurran</a:t>
            </a:r>
            <a:r>
              <a:rPr lang="en-US" altLang="es-CO" sz="2000" dirty="0" smtClean="0"/>
              <a:t> </a:t>
            </a:r>
            <a:r>
              <a:rPr lang="en-US" altLang="es-CO" sz="2000" dirty="0" err="1" smtClean="0"/>
              <a:t>por</a:t>
            </a:r>
            <a:r>
              <a:rPr lang="en-US" altLang="es-CO" sz="2000" dirty="0" smtClean="0"/>
              <a:t> lo </a:t>
            </a:r>
            <a:r>
              <a:rPr lang="en-US" altLang="es-CO" sz="2000" dirty="0" err="1" smtClean="0"/>
              <a:t>menos</a:t>
            </a:r>
            <a:r>
              <a:rPr lang="en-US" altLang="es-CO" sz="2000" dirty="0" smtClean="0"/>
              <a:t> 5 </a:t>
            </a:r>
            <a:r>
              <a:rPr lang="en-US" altLang="es-CO" sz="2000" dirty="0" err="1" smtClean="0"/>
              <a:t>horas</a:t>
            </a:r>
            <a:r>
              <a:rPr lang="en-US" altLang="es-CO" sz="2000" dirty="0" smtClean="0"/>
              <a:t> </a:t>
            </a:r>
            <a:r>
              <a:rPr lang="en-US" altLang="es-CO" sz="2000" dirty="0" err="1" smtClean="0"/>
              <a:t>desde</a:t>
            </a:r>
            <a:r>
              <a:rPr lang="en-US" altLang="es-CO" sz="2000" dirty="0" smtClean="0"/>
              <a:t> el final de </a:t>
            </a:r>
            <a:r>
              <a:rPr lang="en-US" altLang="es-CO" sz="2000" dirty="0" err="1" smtClean="0"/>
              <a:t>una</a:t>
            </a:r>
            <a:r>
              <a:rPr lang="en-US" altLang="es-CO" sz="2000" dirty="0" smtClean="0"/>
              <a:t> comida hasta el </a:t>
            </a:r>
            <a:r>
              <a:rPr lang="en-US" altLang="es-CO" sz="2000" dirty="0" err="1" smtClean="0"/>
              <a:t>comienzo</a:t>
            </a:r>
            <a:r>
              <a:rPr lang="en-US" altLang="es-CO" sz="2000" dirty="0" smtClean="0"/>
              <a:t> de la </a:t>
            </a:r>
            <a:r>
              <a:rPr lang="en-US" altLang="es-CO" sz="2000" dirty="0" err="1" smtClean="0"/>
              <a:t>siguiente</a:t>
            </a:r>
            <a:endParaRPr lang="en-US" altLang="es-CO" sz="2000" dirty="0" smtClean="0"/>
          </a:p>
          <a:p>
            <a:pPr eaLnBrk="1" hangingPunct="1">
              <a:lnSpc>
                <a:spcPct val="80000"/>
              </a:lnSpc>
              <a:buFont typeface="Wingdings" charset="2"/>
              <a:buChar char="ü"/>
            </a:pPr>
            <a:r>
              <a:rPr lang="en-US" altLang="es-CO" sz="2000" dirty="0" smtClean="0"/>
              <a:t>No coma entre </a:t>
            </a:r>
            <a:r>
              <a:rPr lang="en-US" altLang="es-CO" sz="2000" dirty="0" err="1" smtClean="0"/>
              <a:t>comidas</a:t>
            </a:r>
            <a:r>
              <a:rPr lang="en-US" altLang="es-CO" sz="2000" dirty="0" smtClean="0"/>
              <a:t>. El comer entre </a:t>
            </a:r>
            <a:r>
              <a:rPr lang="en-US" altLang="es-CO" sz="2000" dirty="0" err="1" smtClean="0"/>
              <a:t>comidas</a:t>
            </a:r>
            <a:r>
              <a:rPr lang="en-US" altLang="es-CO" sz="2000" dirty="0" smtClean="0"/>
              <a:t> </a:t>
            </a:r>
            <a:r>
              <a:rPr lang="en-US" altLang="es-CO" sz="2000" dirty="0" err="1" smtClean="0"/>
              <a:t>retarda</a:t>
            </a:r>
            <a:r>
              <a:rPr lang="en-US" altLang="es-CO" sz="2000" dirty="0" smtClean="0"/>
              <a:t> el </a:t>
            </a:r>
            <a:r>
              <a:rPr lang="en-US" altLang="es-CO" sz="2000" dirty="0" err="1" smtClean="0"/>
              <a:t>vaciado</a:t>
            </a:r>
            <a:r>
              <a:rPr lang="en-US" altLang="es-CO" sz="2000" dirty="0" smtClean="0"/>
              <a:t> del </a:t>
            </a:r>
            <a:r>
              <a:rPr lang="en-US" altLang="es-CO" sz="2000" dirty="0" err="1" smtClean="0"/>
              <a:t>estómago</a:t>
            </a:r>
            <a:r>
              <a:rPr lang="en-US" altLang="es-CO" sz="2000" dirty="0" smtClean="0"/>
              <a:t> lo </a:t>
            </a:r>
            <a:r>
              <a:rPr lang="en-US" altLang="es-CO" sz="2000" dirty="0" err="1" smtClean="0"/>
              <a:t>cual</a:t>
            </a:r>
            <a:r>
              <a:rPr lang="en-US" altLang="es-CO" sz="2000" dirty="0" smtClean="0"/>
              <a:t> </a:t>
            </a:r>
            <a:r>
              <a:rPr lang="en-US" altLang="es-CO" sz="2000" dirty="0" err="1" smtClean="0"/>
              <a:t>permite</a:t>
            </a:r>
            <a:r>
              <a:rPr lang="en-US" altLang="es-CO" sz="2000" dirty="0" smtClean="0"/>
              <a:t> </a:t>
            </a:r>
            <a:r>
              <a:rPr lang="en-US" altLang="es-CO" sz="2000" dirty="0" err="1" smtClean="0"/>
              <a:t>que</a:t>
            </a:r>
            <a:r>
              <a:rPr lang="en-US" altLang="es-CO" sz="2000" dirty="0" smtClean="0"/>
              <a:t> los </a:t>
            </a:r>
            <a:r>
              <a:rPr lang="en-US" altLang="es-CO" sz="2000" dirty="0" err="1" smtClean="0"/>
              <a:t>alimentos</a:t>
            </a:r>
            <a:r>
              <a:rPr lang="en-US" altLang="es-CO" sz="2000" dirty="0" smtClean="0"/>
              <a:t> </a:t>
            </a:r>
            <a:r>
              <a:rPr lang="en-US" altLang="es-CO" sz="2000" dirty="0" err="1" smtClean="0"/>
              <a:t>parcialmente</a:t>
            </a:r>
            <a:r>
              <a:rPr lang="en-US" altLang="es-CO" sz="2000" dirty="0" smtClean="0"/>
              <a:t> </a:t>
            </a:r>
            <a:r>
              <a:rPr lang="en-US" altLang="es-CO" sz="2000" dirty="0" err="1" smtClean="0"/>
              <a:t>digeridos</a:t>
            </a:r>
            <a:r>
              <a:rPr lang="en-US" altLang="es-CO" sz="2000" dirty="0" smtClean="0"/>
              <a:t> </a:t>
            </a:r>
            <a:r>
              <a:rPr lang="en-US" altLang="es-CO" sz="2000" dirty="0" err="1" smtClean="0"/>
              <a:t>que</a:t>
            </a:r>
            <a:r>
              <a:rPr lang="en-US" altLang="es-CO" sz="2000" dirty="0" smtClean="0"/>
              <a:t> </a:t>
            </a:r>
            <a:r>
              <a:rPr lang="en-US" altLang="es-CO" sz="2000" dirty="0" err="1" smtClean="0"/>
              <a:t>han</a:t>
            </a:r>
            <a:r>
              <a:rPr lang="en-US" altLang="es-CO" sz="2000" dirty="0" smtClean="0"/>
              <a:t> </a:t>
            </a:r>
            <a:r>
              <a:rPr lang="en-US" altLang="es-CO" sz="2000" dirty="0" err="1" smtClean="0"/>
              <a:t>quedado</a:t>
            </a:r>
            <a:r>
              <a:rPr lang="en-US" altLang="es-CO" sz="2000" dirty="0" smtClean="0"/>
              <a:t> en el </a:t>
            </a:r>
            <a:r>
              <a:rPr lang="en-US" altLang="es-CO" sz="2000" dirty="0" err="1" smtClean="0"/>
              <a:t>estómago</a:t>
            </a:r>
            <a:r>
              <a:rPr lang="en-US" altLang="es-CO" sz="2000" dirty="0" smtClean="0"/>
              <a:t> se </a:t>
            </a:r>
            <a:r>
              <a:rPr lang="en-US" altLang="es-CO" sz="2000" dirty="0" err="1" smtClean="0"/>
              <a:t>pudran</a:t>
            </a:r>
            <a:r>
              <a:rPr lang="en-US" altLang="es-CO" sz="2000" dirty="0" smtClean="0"/>
              <a:t> o </a:t>
            </a:r>
            <a:r>
              <a:rPr lang="en-US" altLang="es-CO" sz="2000" dirty="0" err="1" smtClean="0"/>
              <a:t>fermenten</a:t>
            </a:r>
            <a:endParaRPr lang="en-US" altLang="es-CO" sz="2000" dirty="0" smtClean="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checkerboard(across)">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checkerboard(across)">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checkerboard(across)">
                                      <p:cBhvr>
                                        <p:cTn id="22" dur="5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checkerboard(across)">
                                      <p:cBhvr>
                                        <p:cTn id="27" dur="500"/>
                                        <p:tgtEl>
                                          <p:spTgt spid="61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checkerboard(across)">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dirty="0" err="1"/>
              <a:t>Ocho</a:t>
            </a:r>
            <a:r>
              <a:rPr lang="en-US" altLang="es-CO" sz="1400" dirty="0"/>
              <a:t> </a:t>
            </a:r>
            <a:r>
              <a:rPr lang="en-US" altLang="es-CO" sz="1400" dirty="0" err="1"/>
              <a:t>Recursos</a:t>
            </a:r>
            <a:r>
              <a:rPr lang="en-US" altLang="es-CO" sz="1400" dirty="0"/>
              <a:t> Para </a:t>
            </a:r>
            <a:r>
              <a:rPr lang="en-US" altLang="es-CO" sz="1400" dirty="0" err="1"/>
              <a:t>Vivir</a:t>
            </a:r>
            <a:r>
              <a:rPr lang="en-US" altLang="es-CO" sz="1400" dirty="0"/>
              <a:t> Sano y </a:t>
            </a:r>
            <a:r>
              <a:rPr lang="en-US" altLang="es-CO" sz="1400" dirty="0" err="1"/>
              <a:t>Feliz</a:t>
            </a:r>
            <a:endParaRPr lang="en-US" altLang="es-CO" sz="1400" dirty="0"/>
          </a:p>
        </p:txBody>
      </p:sp>
      <p:sp>
        <p:nvSpPr>
          <p:cNvPr id="7270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9D87DEC-43EC-4A03-BA89-FB94937CFFAF}" type="slidenum">
              <a:rPr lang="en-US" altLang="es-CO" sz="1400"/>
              <a:pPr eaLnBrk="1" hangingPunct="1"/>
              <a:t>40</a:t>
            </a:fld>
            <a:endParaRPr lang="en-US" altLang="es-CO" sz="1400"/>
          </a:p>
        </p:txBody>
      </p:sp>
      <p:graphicFrame>
        <p:nvGraphicFramePr>
          <p:cNvPr id="71708" name="Group 28"/>
          <p:cNvGraphicFramePr>
            <a:graphicFrameLocks noGrp="1"/>
          </p:cNvGraphicFramePr>
          <p:nvPr>
            <p:ph idx="1"/>
          </p:nvPr>
        </p:nvGraphicFramePr>
        <p:xfrm>
          <a:off x="457200" y="1447800"/>
          <a:ext cx="8229600" cy="4663440"/>
        </p:xfrm>
        <a:graphic>
          <a:graphicData uri="http://schemas.openxmlformats.org/drawingml/2006/table">
            <a:tbl>
              <a:tblPr/>
              <a:tblGrid>
                <a:gridCol w="8229600"/>
              </a:tblGrid>
              <a:tr h="45085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Bremen Bd BT" pitchFamily="82" charset="0"/>
                          <a:ea typeface="ＭＳ Ｐゴシック" charset="-128"/>
                        </a:rPr>
                        <a:t>OCHO RECURSOS PARA VIVIR SANO Y FELIZ</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r h="452438">
                <a:tc>
                  <a:txBody>
                    <a:bodyPr/>
                    <a:lstStyle>
                      <a:lvl1pPr marL="711200" indent="-7112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711200" marR="0" lvl="0" indent="-711200" algn="l" defTabSz="914400" rtl="0" eaLnBrk="1" fontAlgn="base" latinLnBrk="0" hangingPunct="1">
                        <a:lnSpc>
                          <a:spcPct val="100000"/>
                        </a:lnSpc>
                        <a:spcBef>
                          <a:spcPct val="20000"/>
                        </a:spcBef>
                        <a:spcAft>
                          <a:spcPct val="0"/>
                        </a:spcAft>
                        <a:buClrTx/>
                        <a:buSzTx/>
                        <a:buFontTx/>
                        <a:buAutoNum type="romanUcPeriod"/>
                        <a:tabLst/>
                      </a:pPr>
                      <a:r>
                        <a:rPr kumimoji="0" lang="en-US" altLang="es-CO" sz="28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Alimentación Apropiada</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r h="450850">
                <a:tc>
                  <a:txBody>
                    <a:bodyPr/>
                    <a:lstStyle>
                      <a:lvl1pPr marL="711200" indent="-7112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711200" marR="0" lvl="0" indent="-711200" algn="l" defTabSz="914400" rtl="0" eaLnBrk="1" fontAlgn="base" latinLnBrk="0" hangingPunct="1">
                        <a:lnSpc>
                          <a:spcPct val="100000"/>
                        </a:lnSpc>
                        <a:spcBef>
                          <a:spcPct val="20000"/>
                        </a:spcBef>
                        <a:spcAft>
                          <a:spcPct val="0"/>
                        </a:spcAft>
                        <a:buClrTx/>
                        <a:buSzTx/>
                        <a:buFontTx/>
                        <a:buAutoNum type="romanUcPeriod" startAt="2"/>
                        <a:tabLst/>
                      </a:pPr>
                      <a:r>
                        <a:rPr kumimoji="0" lang="en-US" altLang="es-CO" sz="28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Aire Puro</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r h="452438">
                <a:tc>
                  <a:txBody>
                    <a:bodyPr/>
                    <a:lstStyle>
                      <a:lvl1pPr marL="711200" indent="-7112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711200" marR="0" lvl="0" indent="-711200" algn="l" defTabSz="914400" rtl="0" eaLnBrk="1" fontAlgn="base" latinLnBrk="0" hangingPunct="1">
                        <a:lnSpc>
                          <a:spcPct val="100000"/>
                        </a:lnSpc>
                        <a:spcBef>
                          <a:spcPct val="20000"/>
                        </a:spcBef>
                        <a:spcAft>
                          <a:spcPct val="0"/>
                        </a:spcAft>
                        <a:buClrTx/>
                        <a:buSzTx/>
                        <a:buFontTx/>
                        <a:buAutoNum type="romanUcPeriod" startAt="3"/>
                        <a:tabLst/>
                      </a:pPr>
                      <a:r>
                        <a:rPr kumimoji="0" lang="en-US" altLang="es-CO" sz="28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Agua</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r h="450850">
                <a:tc>
                  <a:txBody>
                    <a:bodyPr/>
                    <a:lstStyle>
                      <a:lvl1pPr marL="711200" indent="-7112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711200" marR="0" lvl="0" indent="-711200" algn="l" defTabSz="914400" rtl="0" eaLnBrk="1" fontAlgn="base" latinLnBrk="0" hangingPunct="1">
                        <a:lnSpc>
                          <a:spcPct val="100000"/>
                        </a:lnSpc>
                        <a:spcBef>
                          <a:spcPct val="20000"/>
                        </a:spcBef>
                        <a:spcAft>
                          <a:spcPct val="0"/>
                        </a:spcAft>
                        <a:buClrTx/>
                        <a:buSzTx/>
                        <a:buFontTx/>
                        <a:buAutoNum type="romanUcPeriod" startAt="4"/>
                        <a:tabLst/>
                      </a:pP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Ejercicio</a:t>
                      </a:r>
                      <a:endPar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endParaRP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r h="452438">
                <a:tc>
                  <a:txBody>
                    <a:bodyPr/>
                    <a:lstStyle>
                      <a:lvl1pPr marL="711200" indent="-7112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711200" marR="0" lvl="0" indent="-711200" algn="l" defTabSz="914400" rtl="0" eaLnBrk="1" fontAlgn="base" latinLnBrk="0" hangingPunct="1">
                        <a:lnSpc>
                          <a:spcPct val="100000"/>
                        </a:lnSpc>
                        <a:spcBef>
                          <a:spcPct val="20000"/>
                        </a:spcBef>
                        <a:spcAft>
                          <a:spcPct val="0"/>
                        </a:spcAft>
                        <a:buClrTx/>
                        <a:buSzTx/>
                        <a:buFontTx/>
                        <a:buAutoNum type="romanUcPeriod" startAt="5"/>
                        <a:tabLst/>
                      </a:pPr>
                      <a:r>
                        <a:rPr kumimoji="0" lang="en-US" altLang="es-CO" sz="28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Luz Solar</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r h="450850">
                <a:tc>
                  <a:txBody>
                    <a:bodyPr/>
                    <a:lstStyle>
                      <a:lvl1pPr marL="711200" indent="-7112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711200" marR="0" lvl="0" indent="-711200" algn="l" defTabSz="914400" rtl="0" eaLnBrk="1" fontAlgn="base" latinLnBrk="0" hangingPunct="1">
                        <a:lnSpc>
                          <a:spcPct val="100000"/>
                        </a:lnSpc>
                        <a:spcBef>
                          <a:spcPct val="20000"/>
                        </a:spcBef>
                        <a:spcAft>
                          <a:spcPct val="0"/>
                        </a:spcAft>
                        <a:buClrTx/>
                        <a:buSzTx/>
                        <a:buFontTx/>
                        <a:buAutoNum type="romanUcPeriod" startAt="6"/>
                        <a:tabLst/>
                      </a:pPr>
                      <a:r>
                        <a:rPr kumimoji="0" lang="en-US" altLang="es-CO" sz="28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Descanso</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r h="452438">
                <a:tc>
                  <a:txBody>
                    <a:bodyPr/>
                    <a:lstStyle>
                      <a:lvl1pPr marL="711200" indent="-7112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711200" marR="0" lvl="0" indent="-711200" algn="l" defTabSz="914400" rtl="0" eaLnBrk="1" fontAlgn="base" latinLnBrk="0" hangingPunct="1">
                        <a:lnSpc>
                          <a:spcPct val="100000"/>
                        </a:lnSpc>
                        <a:spcBef>
                          <a:spcPct val="20000"/>
                        </a:spcBef>
                        <a:spcAft>
                          <a:spcPct val="0"/>
                        </a:spcAft>
                        <a:buClrTx/>
                        <a:buSzTx/>
                        <a:buFontTx/>
                        <a:buAutoNum type="romanUcPeriod" startAt="7"/>
                        <a:tabLst/>
                      </a:pPr>
                      <a:r>
                        <a:rPr kumimoji="0" lang="en-US" altLang="es-CO" sz="2800" b="0" i="0" u="none" strike="noStrike" cap="none" normalizeH="0" baseline="0" smtClean="0">
                          <a:ln>
                            <a:noFill/>
                          </a:ln>
                          <a:solidFill>
                            <a:schemeClr val="tx1"/>
                          </a:solidFill>
                          <a:effectLst>
                            <a:outerShdw blurRad="38100" dist="38100" dir="2700000" algn="tl">
                              <a:srgbClr val="FFFFFF"/>
                            </a:outerShdw>
                          </a:effectLst>
                          <a:latin typeface="Arial" charset="0"/>
                          <a:ea typeface="ＭＳ Ｐゴシック" charset="-128"/>
                        </a:rPr>
                        <a:t>Temperancia</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r h="450850">
                <a:tc>
                  <a:txBody>
                    <a:bodyPr/>
                    <a:lstStyle>
                      <a:lvl1pPr marL="711200" indent="-7112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711200" marR="0" lvl="0" indent="-711200" algn="l" defTabSz="914400" rtl="0" eaLnBrk="1" fontAlgn="base" latinLnBrk="0" hangingPunct="1">
                        <a:lnSpc>
                          <a:spcPct val="100000"/>
                        </a:lnSpc>
                        <a:spcBef>
                          <a:spcPct val="20000"/>
                        </a:spcBef>
                        <a:spcAft>
                          <a:spcPct val="0"/>
                        </a:spcAft>
                        <a:buClrTx/>
                        <a:buSzTx/>
                        <a:buFontTx/>
                        <a:buAutoNum type="romanUcPeriod" startAt="8"/>
                        <a:tabLst/>
                      </a:pP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Pensamiento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outerShdw blurRad="38100" dist="38100" dir="2700000" algn="tl">
                              <a:srgbClr val="FFFFFF"/>
                            </a:outerShdw>
                          </a:effectLst>
                          <a:latin typeface="Arial" charset="0"/>
                          <a:ea typeface="ＭＳ Ｐゴシック" charset="-128"/>
                        </a:rPr>
                        <a:t>Positivo</a:t>
                      </a:r>
                      <a:r>
                        <a:rPr kumimoji="0" lang="en-US" altLang="es-CO" sz="2800" b="0"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charset="-128"/>
                        </a:rPr>
                        <a:t> (Fe)</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1"/>
                        </a:gs>
                        <a:gs pos="100000">
                          <a:srgbClr val="AF9C3A"/>
                        </a:gs>
                      </a:gsLst>
                      <a:path path="shape">
                        <a:fillToRect l="50000" t="50000" r="50000" b="50000"/>
                      </a:path>
                    </a:gradFill>
                  </a:tcPr>
                </a:tc>
              </a:tr>
            </a:tbl>
          </a:graphicData>
        </a:graphic>
      </p:graphicFrame>
      <p:sp>
        <p:nvSpPr>
          <p:cNvPr id="72730" name="WordArt 29"/>
          <p:cNvSpPr>
            <a:spLocks noChangeArrowheads="1" noChangeShapeType="1" noTextEdit="1"/>
          </p:cNvSpPr>
          <p:nvPr/>
        </p:nvSpPr>
        <p:spPr bwMode="auto">
          <a:xfrm>
            <a:off x="2590800" y="304800"/>
            <a:ext cx="3962400" cy="914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s-CO" sz="3600" b="1" kern="10">
                <a:ln w="9525">
                  <a:round/>
                  <a:headEnd/>
                  <a:tailEnd/>
                </a:ln>
                <a:gradFill rotWithShape="1">
                  <a:gsLst>
                    <a:gs pos="0">
                      <a:srgbClr val="FFFFCC"/>
                    </a:gs>
                    <a:gs pos="100000">
                      <a:srgbClr val="FF9999"/>
                    </a:gs>
                  </a:gsLst>
                  <a:lin ang="5400000" scaled="1"/>
                </a:gradFill>
                <a:latin typeface="Arial Unicode MS"/>
                <a:ea typeface="Arial Unicode MS"/>
                <a:cs typeface="Arial Unicode MS"/>
              </a:rPr>
              <a:t>resumen: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708"/>
                                        </p:tgtEl>
                                        <p:attrNameLst>
                                          <p:attrName>style.visibility</p:attrName>
                                        </p:attrNameLst>
                                      </p:cBhvr>
                                      <p:to>
                                        <p:strVal val="visible"/>
                                      </p:to>
                                    </p:set>
                                    <p:animEffect transition="in" filter="fade">
                                      <p:cBhvr>
                                        <p:cTn id="7" dur="1000"/>
                                        <p:tgtEl>
                                          <p:spTgt spid="71708"/>
                                        </p:tgtEl>
                                      </p:cBhvr>
                                    </p:animEffect>
                                    <p:anim calcmode="lin" valueType="num">
                                      <p:cBhvr>
                                        <p:cTn id="8" dur="1000" fill="hold"/>
                                        <p:tgtEl>
                                          <p:spTgt spid="71708"/>
                                        </p:tgtEl>
                                        <p:attrNameLst>
                                          <p:attrName>ppt_x</p:attrName>
                                        </p:attrNameLst>
                                      </p:cBhvr>
                                      <p:tavLst>
                                        <p:tav tm="0">
                                          <p:val>
                                            <p:strVal val="#ppt_x"/>
                                          </p:val>
                                        </p:tav>
                                        <p:tav tm="100000">
                                          <p:val>
                                            <p:strVal val="#ppt_x"/>
                                          </p:val>
                                        </p:tav>
                                      </p:tavLst>
                                    </p:anim>
                                    <p:anim calcmode="lin" valueType="num">
                                      <p:cBhvr>
                                        <p:cTn id="9" dur="900" decel="100000" fill="hold"/>
                                        <p:tgtEl>
                                          <p:spTgt spid="7170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70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latin typeface="Times New Roman" charset="0"/>
              </a:rPr>
              <a:t>Ocho Recursos Para Vivir Sano y Feliz</a:t>
            </a:r>
          </a:p>
        </p:txBody>
      </p:sp>
      <p:sp>
        <p:nvSpPr>
          <p:cNvPr id="5" name="Slide Number Placeholder 5"/>
          <p:cNvSpPr>
            <a:spLocks noGrp="1"/>
          </p:cNvSpPr>
          <p:nvPr>
            <p:ph type="sldNum" sz="quarter" idx="12"/>
          </p:nvPr>
        </p:nvSpPr>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64EFB4F-04BA-455D-B4BB-D2D3EA0A5AE5}" type="slidenum">
              <a:rPr lang="en-US" altLang="es-CO" sz="1400">
                <a:latin typeface="Times New Roman" charset="0"/>
              </a:rPr>
              <a:pPr eaLnBrk="1" hangingPunct="1"/>
              <a:t>41</a:t>
            </a:fld>
            <a:endParaRPr lang="en-US" altLang="es-CO" sz="1400">
              <a:latin typeface="Times New Roman" charset="0"/>
            </a:endParaRPr>
          </a:p>
        </p:txBody>
      </p:sp>
      <p:sp>
        <p:nvSpPr>
          <p:cNvPr id="74754" name="Rectangle 2"/>
          <p:cNvSpPr>
            <a:spLocks noGrp="1" noChangeArrowheads="1"/>
          </p:cNvSpPr>
          <p:nvPr>
            <p:ph type="title"/>
          </p:nvPr>
        </p:nvSpPr>
        <p:spPr/>
        <p:txBody>
          <a:bodyPr/>
          <a:lstStyle/>
          <a:p>
            <a:pPr eaLnBrk="1" hangingPunct="1"/>
            <a:r>
              <a:rPr lang="en-US" altLang="es-CO" b="0" smtClean="0">
                <a:latin typeface="Bremen Bd BT" pitchFamily="82" charset="0"/>
              </a:rPr>
              <a:t>Fuentes Bibliográficas</a:t>
            </a:r>
          </a:p>
        </p:txBody>
      </p:sp>
      <p:sp>
        <p:nvSpPr>
          <p:cNvPr id="74755" name="Rectangle 3"/>
          <p:cNvSpPr>
            <a:spLocks noGrp="1" noChangeArrowheads="1"/>
          </p:cNvSpPr>
          <p:nvPr>
            <p:ph type="body" idx="1"/>
          </p:nvPr>
        </p:nvSpPr>
        <p:spPr>
          <a:xfrm>
            <a:off x="457200" y="1676400"/>
            <a:ext cx="8229600" cy="4724400"/>
          </a:xfrm>
        </p:spPr>
        <p:txBody>
          <a:bodyPr/>
          <a:lstStyle/>
          <a:p>
            <a:pPr eaLnBrk="1" hangingPunct="1">
              <a:lnSpc>
                <a:spcPct val="80000"/>
              </a:lnSpc>
            </a:pPr>
            <a:r>
              <a:rPr lang="en-US" altLang="es-CO" sz="2400" b="1" smtClean="0"/>
              <a:t>El Método Curativo de Dios </a:t>
            </a:r>
            <a:br>
              <a:rPr lang="en-US" altLang="es-CO" sz="2400" b="1" smtClean="0"/>
            </a:br>
            <a:r>
              <a:rPr lang="en-US" altLang="es-CO" sz="2400" b="1" smtClean="0"/>
              <a:t>(</a:t>
            </a:r>
            <a:r>
              <a:rPr lang="en-US" altLang="es-CO" sz="2400" b="1" i="1" smtClean="0"/>
              <a:t>Mary A. McNeilus</a:t>
            </a:r>
            <a:r>
              <a:rPr lang="en-US" altLang="es-CO" sz="2400" b="1" smtClean="0"/>
              <a:t>)</a:t>
            </a:r>
          </a:p>
          <a:p>
            <a:pPr eaLnBrk="1" hangingPunct="1">
              <a:lnSpc>
                <a:spcPct val="80000"/>
              </a:lnSpc>
              <a:buFont typeface="Wingdings" charset="2"/>
              <a:buNone/>
            </a:pPr>
            <a:endParaRPr lang="en-US" altLang="es-CO" sz="2400" b="1" smtClean="0"/>
          </a:p>
          <a:p>
            <a:pPr eaLnBrk="1" hangingPunct="1">
              <a:lnSpc>
                <a:spcPct val="80000"/>
              </a:lnSpc>
            </a:pPr>
            <a:r>
              <a:rPr lang="en-US" altLang="es-CO" sz="2400" b="1" smtClean="0"/>
              <a:t>El Ministerio de Curación (</a:t>
            </a:r>
            <a:r>
              <a:rPr lang="en-US" altLang="es-CO" sz="2400" b="1" i="1" smtClean="0"/>
              <a:t>E.G. White</a:t>
            </a:r>
            <a:r>
              <a:rPr lang="en-US" altLang="es-CO" sz="2400" b="1" smtClean="0"/>
              <a:t>)</a:t>
            </a:r>
          </a:p>
          <a:p>
            <a:pPr eaLnBrk="1" hangingPunct="1">
              <a:lnSpc>
                <a:spcPct val="80000"/>
              </a:lnSpc>
              <a:buFont typeface="Wingdings" charset="2"/>
              <a:buNone/>
            </a:pPr>
            <a:endParaRPr lang="en-US" altLang="es-CO" sz="2400" b="1" smtClean="0"/>
          </a:p>
          <a:p>
            <a:pPr eaLnBrk="1" hangingPunct="1">
              <a:lnSpc>
                <a:spcPct val="80000"/>
              </a:lnSpc>
            </a:pPr>
            <a:r>
              <a:rPr lang="en-US" altLang="es-CO" sz="2400" b="1" smtClean="0"/>
              <a:t>Healthful Living (</a:t>
            </a:r>
            <a:r>
              <a:rPr lang="en-US" altLang="es-CO" sz="2400" b="1" i="1" smtClean="0"/>
              <a:t>E.G. White</a:t>
            </a:r>
            <a:r>
              <a:rPr lang="en-US" altLang="es-CO" sz="2400" b="1" smtClean="0"/>
              <a:t>)</a:t>
            </a:r>
          </a:p>
          <a:p>
            <a:pPr eaLnBrk="1" hangingPunct="1">
              <a:lnSpc>
                <a:spcPct val="80000"/>
              </a:lnSpc>
              <a:buFont typeface="Wingdings" charset="2"/>
              <a:buNone/>
            </a:pPr>
            <a:endParaRPr lang="en-US" altLang="es-CO" sz="2400" b="1" smtClean="0"/>
          </a:p>
          <a:p>
            <a:pPr eaLnBrk="1" hangingPunct="1">
              <a:lnSpc>
                <a:spcPct val="80000"/>
              </a:lnSpc>
            </a:pPr>
            <a:r>
              <a:rPr lang="en-US" altLang="es-CO" sz="2400" b="1" smtClean="0"/>
              <a:t>Joyas de los Testimonios, t. 3 (</a:t>
            </a:r>
            <a:r>
              <a:rPr lang="en-US" altLang="es-CO" sz="2400" b="1" i="1" smtClean="0"/>
              <a:t>E.G. White</a:t>
            </a:r>
            <a:r>
              <a:rPr lang="en-US" altLang="es-CO" sz="2400" b="1" smtClean="0"/>
              <a:t>)</a:t>
            </a:r>
          </a:p>
          <a:p>
            <a:pPr eaLnBrk="1" hangingPunct="1">
              <a:lnSpc>
                <a:spcPct val="80000"/>
              </a:lnSpc>
              <a:buFont typeface="Wingdings" charset="2"/>
              <a:buNone/>
            </a:pPr>
            <a:endParaRPr lang="en-US" altLang="es-CO" sz="2400" b="1" smtClean="0"/>
          </a:p>
          <a:p>
            <a:pPr eaLnBrk="1" hangingPunct="1">
              <a:lnSpc>
                <a:spcPct val="80000"/>
              </a:lnSpc>
            </a:pPr>
            <a:r>
              <a:rPr lang="en-US" altLang="es-CO" sz="2400" b="1" smtClean="0"/>
              <a:t>My Life Today (</a:t>
            </a:r>
            <a:r>
              <a:rPr lang="en-US" altLang="es-CO" sz="2400" b="1" i="1" smtClean="0"/>
              <a:t>E.G. White</a:t>
            </a:r>
            <a:r>
              <a:rPr lang="en-US" altLang="es-CO" sz="2400" b="1" smtClean="0"/>
              <a:t>)</a:t>
            </a:r>
          </a:p>
          <a:p>
            <a:pPr eaLnBrk="1" hangingPunct="1">
              <a:lnSpc>
                <a:spcPct val="80000"/>
              </a:lnSpc>
              <a:buFont typeface="Wingdings" charset="2"/>
              <a:buNone/>
            </a:pPr>
            <a:endParaRPr lang="en-US" altLang="es-CO" sz="2400" b="1" smtClean="0"/>
          </a:p>
          <a:p>
            <a:pPr eaLnBrk="1" hangingPunct="1">
              <a:lnSpc>
                <a:spcPct val="80000"/>
              </a:lnSpc>
            </a:pPr>
            <a:r>
              <a:rPr lang="en-US" altLang="es-CO" sz="2400" b="1" smtClean="0"/>
              <a:t>Recipes for Life from God’s Garden (</a:t>
            </a:r>
            <a:r>
              <a:rPr lang="en-US" altLang="es-CO" sz="2400" b="1" i="1" smtClean="0"/>
              <a:t>Rhonda J. Malkmus</a:t>
            </a:r>
            <a:r>
              <a:rPr lang="en-US" altLang="es-CO" sz="2400" b="1" smtClean="0"/>
              <a:t>)</a:t>
            </a: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358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98CD5F2-B613-4C3E-8D5A-70AFC266B947}" type="slidenum">
              <a:rPr lang="en-US" altLang="es-CO" sz="1400"/>
              <a:pPr eaLnBrk="1" hangingPunct="1"/>
              <a:t>5</a:t>
            </a:fld>
            <a:endParaRPr lang="en-US" altLang="es-CO" sz="1400"/>
          </a:p>
        </p:txBody>
      </p:sp>
      <p:pic>
        <p:nvPicPr>
          <p:cNvPr id="35844" name="Picture 4" descr="G4Csermons%2520%281%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1582400"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body" idx="1"/>
          </p:nvPr>
        </p:nvSpPr>
        <p:spPr>
          <a:xfrm>
            <a:off x="457200" y="1371600"/>
            <a:ext cx="8229600" cy="4754563"/>
          </a:xfrm>
        </p:spPr>
        <p:txBody>
          <a:bodyPr/>
          <a:lstStyle/>
          <a:p>
            <a:pPr eaLnBrk="1" hangingPunct="1">
              <a:lnSpc>
                <a:spcPct val="80000"/>
              </a:lnSpc>
              <a:buFont typeface="Wingdings" charset="2"/>
              <a:buChar char="ü"/>
            </a:pPr>
            <a:r>
              <a:rPr lang="en-US" altLang="es-CO" sz="2000" smtClean="0"/>
              <a:t>El desayuno debería ser la comida más abundante del día. La cena, si se ingiere, debería ser la comida más ligera del día. Tómela por lo menos 2 ó 3 horas antes de ir a dormir</a:t>
            </a:r>
          </a:p>
          <a:p>
            <a:pPr eaLnBrk="1" hangingPunct="1">
              <a:lnSpc>
                <a:spcPct val="80000"/>
              </a:lnSpc>
              <a:buFont typeface="Wingdings" charset="2"/>
              <a:buChar char="ü"/>
            </a:pPr>
            <a:r>
              <a:rPr lang="en-US" altLang="es-CO" sz="2000" smtClean="0"/>
              <a:t>Coma todo lo que necesite para mantener su salud y disfrute de los alimentos, pero no se exceda. Demasiada comida ofusca la mente, produce cansancio, aumenta la enfermedad y acorta la vida</a:t>
            </a:r>
          </a:p>
          <a:p>
            <a:pPr eaLnBrk="1" hangingPunct="1">
              <a:lnSpc>
                <a:spcPct val="80000"/>
              </a:lnSpc>
              <a:buFont typeface="Wingdings" charset="2"/>
              <a:buChar char="ü"/>
            </a:pPr>
            <a:r>
              <a:rPr lang="en-US" altLang="es-CO" sz="2000" smtClean="0"/>
              <a:t>Comer despacio, y masticar completamente aumentará el gusto por los alimentos así como sus beneficios nutritivos</a:t>
            </a:r>
          </a:p>
          <a:p>
            <a:pPr eaLnBrk="1" hangingPunct="1">
              <a:lnSpc>
                <a:spcPct val="80000"/>
              </a:lnSpc>
              <a:buFont typeface="Wingdings" charset="2"/>
              <a:buChar char="ü"/>
            </a:pPr>
            <a:r>
              <a:rPr lang="en-US" altLang="es-CO" sz="2000" smtClean="0"/>
              <a:t>No tome líquidos con las comidas, o justamente antes o después de las mismas</a:t>
            </a:r>
          </a:p>
          <a:p>
            <a:pPr eaLnBrk="1" hangingPunct="1">
              <a:lnSpc>
                <a:spcPct val="80000"/>
              </a:lnSpc>
              <a:buFont typeface="Wingdings" charset="2"/>
              <a:buChar char="ü"/>
            </a:pPr>
            <a:r>
              <a:rPr lang="en-US" altLang="es-CO" sz="2000" smtClean="0"/>
              <a:t>Omita de una a cuatro comidas periódicamente. El ayuno ayuda a la educación del apetito y a ejercitar el dominio propio. El ayuno es la mejor medicina para muchas enfermedades, especialmente para aquellas personas que no hacen mucho trabajo físico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checkerboard(across)">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checkerboard(across)">
                                      <p:cBhvr>
                                        <p:cTn id="17" dur="500"/>
                                        <p:tgtEl>
                                          <p:spTgt spid="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checkerboard(across)">
                                      <p:cBhvr>
                                        <p:cTn id="22" dur="500"/>
                                        <p:tgtEl>
                                          <p:spTgt spid="15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checkerboard(across)">
                                      <p:cBhvr>
                                        <p:cTn id="27"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368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F6D3C41-CD5F-49F8-B0DE-C938C0209502}" type="slidenum">
              <a:rPr lang="en-US" altLang="es-CO" sz="1400"/>
              <a:pPr eaLnBrk="1" hangingPunct="1"/>
              <a:t>6</a:t>
            </a:fld>
            <a:endParaRPr lang="en-US" altLang="es-CO" sz="1400"/>
          </a:p>
        </p:txBody>
      </p:sp>
      <p:pic>
        <p:nvPicPr>
          <p:cNvPr id="36868" name="Picture 4" descr="G4Csermons%2520%281%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2496800" cy="937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p:txBody>
          <a:bodyPr/>
          <a:lstStyle/>
          <a:p>
            <a:pPr eaLnBrk="1" hangingPunct="1"/>
            <a:r>
              <a:rPr lang="en-US" altLang="es-CO" sz="2800" smtClean="0">
                <a:effectLst>
                  <a:outerShdw blurRad="38100" dist="38100" dir="2700000" algn="tl">
                    <a:srgbClr val="C0C0C0"/>
                  </a:outerShdw>
                </a:effectLst>
                <a:latin typeface="Bremen Bd BT" pitchFamily="82" charset="0"/>
              </a:rPr>
              <a:t>Irritantes del Estómago y otras Causas de Desórdenes Digestivos</a:t>
            </a:r>
          </a:p>
        </p:txBody>
      </p:sp>
      <p:sp>
        <p:nvSpPr>
          <p:cNvPr id="7171" name="Rectangle 3"/>
          <p:cNvSpPr>
            <a:spLocks noGrp="1" noChangeArrowheads="1"/>
          </p:cNvSpPr>
          <p:nvPr>
            <p:ph type="body" idx="1"/>
          </p:nvPr>
        </p:nvSpPr>
        <p:spPr/>
        <p:txBody>
          <a:bodyPr/>
          <a:lstStyle/>
          <a:p>
            <a:pPr eaLnBrk="1" hangingPunct="1">
              <a:lnSpc>
                <a:spcPct val="80000"/>
              </a:lnSpc>
              <a:buClr>
                <a:srgbClr val="CC3300"/>
              </a:buClr>
              <a:buFont typeface="Wingdings" charset="2"/>
              <a:buChar char="q"/>
            </a:pPr>
            <a:r>
              <a:rPr lang="en-US" altLang="es-CO" sz="2000" dirty="0" err="1" smtClean="0">
                <a:effectLst>
                  <a:outerShdw blurRad="38100" dist="38100" dir="2700000" algn="tl">
                    <a:srgbClr val="C0C0C0"/>
                  </a:outerShdw>
                </a:effectLst>
              </a:rPr>
              <a:t>Todos</a:t>
            </a:r>
            <a:r>
              <a:rPr lang="en-US" altLang="es-CO" sz="2000" dirty="0" smtClean="0">
                <a:effectLst>
                  <a:outerShdw blurRad="38100" dist="38100" dir="2700000" algn="tl">
                    <a:srgbClr val="C0C0C0"/>
                  </a:outerShdw>
                </a:effectLst>
              </a:rPr>
              <a:t> los </a:t>
            </a:r>
            <a:r>
              <a:rPr lang="en-US" altLang="es-CO" sz="2000" dirty="0" err="1" smtClean="0">
                <a:effectLst>
                  <a:outerShdw blurRad="38100" dist="38100" dir="2700000" algn="tl">
                    <a:srgbClr val="C0C0C0"/>
                  </a:outerShdw>
                </a:effectLst>
              </a:rPr>
              <a:t>ajíes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picantes</a:t>
            </a:r>
            <a:r>
              <a:rPr lang="en-US" altLang="es-CO" sz="2000" dirty="0" smtClean="0">
                <a:effectLst>
                  <a:outerShdw blurRad="38100" dist="38100" dir="2700000" algn="tl">
                    <a:srgbClr val="C0C0C0"/>
                  </a:outerShdw>
                </a:effectLst>
              </a:rPr>
              <a:t> y </a:t>
            </a:r>
            <a:r>
              <a:rPr lang="en-US" altLang="es-CO" sz="2000" dirty="0" err="1" smtClean="0">
                <a:effectLst>
                  <a:outerShdw blurRad="38100" dist="38100" dir="2700000" algn="tl">
                    <a:srgbClr val="C0C0C0"/>
                  </a:outerShdw>
                </a:effectLst>
              </a:rPr>
              <a:t>las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especias</a:t>
            </a:r>
            <a:r>
              <a:rPr lang="en-US" altLang="es-CO" sz="2000" dirty="0" smtClean="0">
                <a:effectLst>
                  <a:outerShdw blurRad="38100" dist="38100" dir="2700000" algn="tl">
                    <a:srgbClr val="C0C0C0"/>
                  </a:outerShdw>
                </a:effectLst>
              </a:rPr>
              <a:t> tales </a:t>
            </a:r>
            <a:r>
              <a:rPr lang="en-US" altLang="es-CO" sz="2000" dirty="0" err="1" smtClean="0">
                <a:effectLst>
                  <a:outerShdw blurRad="38100" dist="38100" dir="2700000" algn="tl">
                    <a:srgbClr val="C0C0C0"/>
                  </a:outerShdw>
                </a:effectLst>
              </a:rPr>
              <a:t>como</a:t>
            </a:r>
            <a:r>
              <a:rPr lang="en-US" altLang="es-CO" sz="2000" dirty="0" smtClean="0">
                <a:effectLst>
                  <a:outerShdw blurRad="38100" dist="38100" dir="2700000" algn="tl">
                    <a:srgbClr val="C0C0C0"/>
                  </a:outerShdw>
                </a:effectLst>
              </a:rPr>
              <a:t> el </a:t>
            </a:r>
            <a:r>
              <a:rPr lang="en-US" altLang="es-CO" sz="2000" dirty="0" err="1" smtClean="0">
                <a:effectLst>
                  <a:outerShdw blurRad="38100" dist="38100" dir="2700000" algn="tl">
                    <a:srgbClr val="C0C0C0"/>
                  </a:outerShdw>
                </a:effectLst>
              </a:rPr>
              <a:t>jengibre</a:t>
            </a:r>
            <a:r>
              <a:rPr lang="en-US" altLang="es-CO" sz="2000" dirty="0" smtClean="0">
                <a:effectLst>
                  <a:outerShdw blurRad="38100" dist="38100" dir="2700000" algn="tl">
                    <a:srgbClr val="C0C0C0"/>
                  </a:outerShdw>
                </a:effectLst>
              </a:rPr>
              <a:t>, la </a:t>
            </a:r>
            <a:r>
              <a:rPr lang="en-US" altLang="es-CO" sz="2000" dirty="0" err="1" smtClean="0">
                <a:effectLst>
                  <a:outerShdw blurRad="38100" dist="38100" dir="2700000" algn="tl">
                    <a:srgbClr val="C0C0C0"/>
                  </a:outerShdw>
                </a:effectLst>
              </a:rPr>
              <a:t>canela</a:t>
            </a:r>
            <a:r>
              <a:rPr lang="en-US" altLang="es-CO" sz="2000" dirty="0" smtClean="0">
                <a:effectLst>
                  <a:outerShdw blurRad="38100" dist="38100" dir="2700000" algn="tl">
                    <a:srgbClr val="C0C0C0"/>
                  </a:outerShdw>
                </a:effectLst>
              </a:rPr>
              <a:t>, los </a:t>
            </a:r>
            <a:r>
              <a:rPr lang="en-US" altLang="es-CO" sz="2000" dirty="0" err="1" smtClean="0">
                <a:effectLst>
                  <a:outerShdw blurRad="38100" dist="38100" dir="2700000" algn="tl">
                    <a:srgbClr val="C0C0C0"/>
                  </a:outerShdw>
                </a:effectLst>
              </a:rPr>
              <a:t>clavos</a:t>
            </a:r>
            <a:r>
              <a:rPr lang="en-US" altLang="es-CO" sz="2000" dirty="0" smtClean="0">
                <a:effectLst>
                  <a:outerShdw blurRad="38100" dist="38100" dir="2700000" algn="tl">
                    <a:srgbClr val="C0C0C0"/>
                  </a:outerShdw>
                </a:effectLst>
              </a:rPr>
              <a:t>, y la </a:t>
            </a:r>
            <a:r>
              <a:rPr lang="en-US" altLang="es-CO" sz="2000" dirty="0" err="1" smtClean="0">
                <a:effectLst>
                  <a:outerShdw blurRad="38100" dist="38100" dir="2700000" algn="tl">
                    <a:srgbClr val="C0C0C0"/>
                  </a:outerShdw>
                </a:effectLst>
              </a:rPr>
              <a:t>nuez</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moscada</a:t>
            </a:r>
            <a:endParaRPr lang="en-US" altLang="es-CO" sz="2000" dirty="0" smtClean="0">
              <a:effectLst>
                <a:outerShdw blurRad="38100" dist="38100" dir="2700000" algn="tl">
                  <a:srgbClr val="C0C0C0"/>
                </a:outerShdw>
              </a:effectLst>
            </a:endParaRPr>
          </a:p>
          <a:p>
            <a:pPr eaLnBrk="1" hangingPunct="1">
              <a:lnSpc>
                <a:spcPct val="80000"/>
              </a:lnSpc>
              <a:buClr>
                <a:srgbClr val="CC3300"/>
              </a:buClr>
              <a:buFont typeface="Wingdings" charset="2"/>
              <a:buChar char="q"/>
            </a:pPr>
            <a:r>
              <a:rPr lang="en-US" altLang="es-CO" sz="2000" dirty="0" err="1" smtClean="0">
                <a:effectLst>
                  <a:outerShdw blurRad="38100" dist="38100" dir="2700000" algn="tl">
                    <a:srgbClr val="C0C0C0"/>
                  </a:outerShdw>
                </a:effectLst>
              </a:rPr>
              <a:t>Bebidas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alcohólicas</a:t>
            </a:r>
            <a:r>
              <a:rPr lang="en-US" altLang="es-CO" sz="2000" dirty="0" smtClean="0">
                <a:effectLst>
                  <a:outerShdw blurRad="38100" dist="38100" dir="2700000" algn="tl">
                    <a:srgbClr val="C0C0C0"/>
                  </a:outerShdw>
                </a:effectLst>
              </a:rPr>
              <a:t> y </a:t>
            </a:r>
            <a:r>
              <a:rPr lang="en-US" altLang="es-CO" sz="2000" dirty="0" err="1" smtClean="0">
                <a:effectLst>
                  <a:outerShdw blurRad="38100" dist="38100" dir="2700000" algn="tl">
                    <a:srgbClr val="C0C0C0"/>
                  </a:outerShdw>
                </a:effectLst>
              </a:rPr>
              <a:t>alimentos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que</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durante</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su</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procesamiento</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deben</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pasar</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por</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una</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etapa</a:t>
            </a:r>
            <a:r>
              <a:rPr lang="en-US" altLang="es-CO" sz="2000" dirty="0" smtClean="0">
                <a:effectLst>
                  <a:outerShdw blurRad="38100" dist="38100" dir="2700000" algn="tl">
                    <a:srgbClr val="C0C0C0"/>
                  </a:outerShdw>
                </a:effectLst>
              </a:rPr>
              <a:t> de </a:t>
            </a:r>
            <a:r>
              <a:rPr lang="en-US" altLang="es-CO" sz="2000" dirty="0" err="1" smtClean="0">
                <a:effectLst>
                  <a:outerShdw blurRad="38100" dist="38100" dir="2700000" algn="tl">
                    <a:srgbClr val="C0C0C0"/>
                  </a:outerShdw>
                </a:effectLst>
              </a:rPr>
              <a:t>fermentación</a:t>
            </a:r>
            <a:r>
              <a:rPr lang="en-US" altLang="es-CO" sz="2000" dirty="0" smtClean="0">
                <a:effectLst>
                  <a:outerShdw blurRad="38100" dist="38100" dir="2700000" algn="tl">
                    <a:srgbClr val="C0C0C0"/>
                  </a:outerShdw>
                </a:effectLst>
              </a:rPr>
              <a:t> o </a:t>
            </a:r>
            <a:r>
              <a:rPr lang="en-US" altLang="es-CO" sz="2000" dirty="0" err="1" smtClean="0">
                <a:effectLst>
                  <a:outerShdw blurRad="38100" dist="38100" dir="2700000" algn="tl">
                    <a:srgbClr val="C0C0C0"/>
                  </a:outerShdw>
                </a:effectLst>
              </a:rPr>
              <a:t>putrefacción</a:t>
            </a:r>
            <a:r>
              <a:rPr lang="en-US" altLang="es-CO" sz="2000" dirty="0" smtClean="0">
                <a:effectLst>
                  <a:outerShdw blurRad="38100" dist="38100" dir="2700000" algn="tl">
                    <a:srgbClr val="C0C0C0"/>
                  </a:outerShdw>
                </a:effectLst>
              </a:rPr>
              <a:t>, tales </a:t>
            </a:r>
            <a:r>
              <a:rPr lang="en-US" altLang="es-CO" sz="2000" dirty="0" err="1" smtClean="0">
                <a:effectLst>
                  <a:outerShdw blurRad="38100" dist="38100" dir="2700000" algn="tl">
                    <a:srgbClr val="C0C0C0"/>
                  </a:outerShdw>
                </a:effectLst>
              </a:rPr>
              <a:t>como</a:t>
            </a:r>
            <a:r>
              <a:rPr lang="en-US" altLang="es-CO" sz="2000" dirty="0" smtClean="0">
                <a:effectLst>
                  <a:outerShdw blurRad="38100" dist="38100" dir="2700000" algn="tl">
                    <a:srgbClr val="C0C0C0"/>
                  </a:outerShdw>
                </a:effectLst>
              </a:rPr>
              <a:t> el </a:t>
            </a:r>
            <a:r>
              <a:rPr lang="en-US" altLang="es-CO" sz="2000" dirty="0" err="1" smtClean="0">
                <a:effectLst>
                  <a:outerShdw blurRad="38100" dist="38100" dir="2700000" algn="tl">
                    <a:srgbClr val="C0C0C0"/>
                  </a:outerShdw>
                </a:effectLst>
              </a:rPr>
              <a:t>repollo</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fermentado</a:t>
            </a:r>
            <a:r>
              <a:rPr lang="en-US" altLang="es-CO" sz="2000" dirty="0" smtClean="0">
                <a:effectLst>
                  <a:outerShdw blurRad="38100" dist="38100" dir="2700000" algn="tl">
                    <a:srgbClr val="C0C0C0"/>
                  </a:outerShdw>
                </a:effectLst>
              </a:rPr>
              <a:t>, el </a:t>
            </a:r>
            <a:r>
              <a:rPr lang="en-US" altLang="es-CO" sz="2000" dirty="0" err="1" smtClean="0">
                <a:effectLst>
                  <a:outerShdw blurRad="38100" dist="38100" dir="2700000" algn="tl">
                    <a:srgbClr val="C0C0C0"/>
                  </a:outerShdw>
                </a:effectLst>
              </a:rPr>
              <a:t>queso</a:t>
            </a:r>
            <a:r>
              <a:rPr lang="en-US" altLang="es-CO" sz="2000" dirty="0" smtClean="0">
                <a:effectLst>
                  <a:outerShdw blurRad="38100" dist="38100" dir="2700000" algn="tl">
                    <a:srgbClr val="C0C0C0"/>
                  </a:outerShdw>
                </a:effectLst>
              </a:rPr>
              <a:t>, la salsa soya (</a:t>
            </a:r>
            <a:r>
              <a:rPr lang="en-US" altLang="es-CO" sz="2000" dirty="0" err="1" smtClean="0">
                <a:effectLst>
                  <a:outerShdw blurRad="38100" dist="38100" dir="2700000" algn="tl">
                    <a:srgbClr val="C0C0C0"/>
                  </a:outerShdw>
                </a:effectLst>
              </a:rPr>
              <a:t>soja</a:t>
            </a:r>
            <a:r>
              <a:rPr lang="en-US" altLang="es-CO" sz="2000" dirty="0" smtClean="0">
                <a:effectLst>
                  <a:outerShdw blurRad="38100" dist="38100" dir="2700000" algn="tl">
                    <a:srgbClr val="C0C0C0"/>
                  </a:outerShdw>
                </a:effectLst>
              </a:rPr>
              <a:t>) y el </a:t>
            </a:r>
            <a:r>
              <a:rPr lang="en-US" altLang="es-CO" sz="2000" dirty="0" err="1" smtClean="0">
                <a:effectLst>
                  <a:outerShdw blurRad="38100" dist="38100" dir="2700000" algn="tl">
                    <a:srgbClr val="C0C0C0"/>
                  </a:outerShdw>
                </a:effectLst>
              </a:rPr>
              <a:t>vinagre</a:t>
            </a:r>
            <a:r>
              <a:rPr lang="en-US" altLang="es-CO" sz="2000" dirty="0" smtClean="0">
                <a:effectLst>
                  <a:outerShdw blurRad="38100" dist="38100" dir="2700000" algn="tl">
                    <a:srgbClr val="C0C0C0"/>
                  </a:outerShdw>
                </a:effectLst>
              </a:rPr>
              <a:t>, el </a:t>
            </a:r>
            <a:r>
              <a:rPr lang="en-US" altLang="es-CO" sz="2000" dirty="0" err="1" smtClean="0">
                <a:effectLst>
                  <a:outerShdw blurRad="38100" dist="38100" dir="2700000" algn="tl">
                    <a:srgbClr val="C0C0C0"/>
                  </a:outerShdw>
                </a:effectLst>
              </a:rPr>
              <a:t>cual</a:t>
            </a:r>
            <a:r>
              <a:rPr lang="en-US" altLang="es-CO" sz="2000" dirty="0" smtClean="0">
                <a:effectLst>
                  <a:outerShdw blurRad="38100" dist="38100" dir="2700000" algn="tl">
                    <a:srgbClr val="C0C0C0"/>
                  </a:outerShdw>
                </a:effectLst>
              </a:rPr>
              <a:t> se </a:t>
            </a:r>
            <a:r>
              <a:rPr lang="en-US" altLang="es-CO" sz="2000" dirty="0" err="1" smtClean="0">
                <a:effectLst>
                  <a:outerShdw blurRad="38100" dist="38100" dir="2700000" algn="tl">
                    <a:srgbClr val="C0C0C0"/>
                  </a:outerShdw>
                </a:effectLst>
              </a:rPr>
              <a:t>encuentra</a:t>
            </a:r>
            <a:r>
              <a:rPr lang="en-US" altLang="es-CO" sz="2000" dirty="0" smtClean="0">
                <a:effectLst>
                  <a:outerShdw blurRad="38100" dist="38100" dir="2700000" algn="tl">
                    <a:srgbClr val="C0C0C0"/>
                  </a:outerShdw>
                </a:effectLst>
              </a:rPr>
              <a:t> en los </a:t>
            </a:r>
            <a:r>
              <a:rPr lang="en-US" altLang="es-CO" sz="2000" dirty="0" err="1" smtClean="0">
                <a:effectLst>
                  <a:outerShdw blurRad="38100" dist="38100" dir="2700000" algn="tl">
                    <a:srgbClr val="C0C0C0"/>
                  </a:outerShdw>
                </a:effectLst>
              </a:rPr>
              <a:t>encurtidos</a:t>
            </a:r>
            <a:r>
              <a:rPr lang="en-US" altLang="es-CO" sz="2000" dirty="0" smtClean="0">
                <a:effectLst>
                  <a:outerShdw blurRad="38100" dist="38100" dir="2700000" algn="tl">
                    <a:srgbClr val="C0C0C0"/>
                  </a:outerShdw>
                </a:effectLst>
              </a:rPr>
              <a:t>, la </a:t>
            </a:r>
            <a:r>
              <a:rPr lang="en-US" altLang="es-CO" sz="2000" dirty="0" err="1" smtClean="0">
                <a:effectLst>
                  <a:outerShdw blurRad="38100" dist="38100" dir="2700000" algn="tl">
                    <a:srgbClr val="C0C0C0"/>
                  </a:outerShdw>
                </a:effectLst>
              </a:rPr>
              <a:t>mayonesa</a:t>
            </a:r>
            <a:r>
              <a:rPr lang="en-US" altLang="es-CO" sz="2000" dirty="0" smtClean="0">
                <a:effectLst>
                  <a:outerShdw blurRad="38100" dist="38100" dir="2700000" algn="tl">
                    <a:srgbClr val="C0C0C0"/>
                  </a:outerShdw>
                </a:effectLst>
              </a:rPr>
              <a:t>, y en los </a:t>
            </a:r>
            <a:r>
              <a:rPr lang="en-US" altLang="es-CO" sz="2000" dirty="0" err="1" smtClean="0">
                <a:effectLst>
                  <a:outerShdw blurRad="38100" dist="38100" dir="2700000" algn="tl">
                    <a:srgbClr val="C0C0C0"/>
                  </a:outerShdw>
                </a:effectLst>
              </a:rPr>
              <a:t>aderezos</a:t>
            </a:r>
            <a:r>
              <a:rPr lang="en-US" altLang="es-CO" sz="2000" dirty="0" smtClean="0">
                <a:effectLst>
                  <a:outerShdw blurRad="38100" dist="38100" dir="2700000" algn="tl">
                    <a:srgbClr val="C0C0C0"/>
                  </a:outerShdw>
                </a:effectLst>
              </a:rPr>
              <a:t> para </a:t>
            </a:r>
            <a:r>
              <a:rPr lang="en-US" altLang="es-CO" sz="2000" dirty="0" err="1" smtClean="0">
                <a:effectLst>
                  <a:outerShdw blurRad="38100" dist="38100" dir="2700000" algn="tl">
                    <a:srgbClr val="C0C0C0"/>
                  </a:outerShdw>
                </a:effectLst>
              </a:rPr>
              <a:t>las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ensaladas</a:t>
            </a:r>
            <a:endParaRPr lang="en-US" altLang="es-CO" sz="2000" dirty="0" smtClean="0">
              <a:effectLst>
                <a:outerShdw blurRad="38100" dist="38100" dir="2700000" algn="tl">
                  <a:srgbClr val="C0C0C0"/>
                </a:outerShdw>
              </a:effectLst>
            </a:endParaRPr>
          </a:p>
          <a:p>
            <a:pPr eaLnBrk="1" hangingPunct="1">
              <a:lnSpc>
                <a:spcPct val="80000"/>
              </a:lnSpc>
              <a:buClr>
                <a:srgbClr val="CC3300"/>
              </a:buClr>
              <a:buFont typeface="Wingdings" charset="2"/>
              <a:buChar char="q"/>
            </a:pPr>
            <a:r>
              <a:rPr lang="en-US" altLang="es-CO" sz="2000" dirty="0" smtClean="0">
                <a:effectLst>
                  <a:outerShdw blurRad="38100" dist="38100" dir="2700000" algn="tl">
                    <a:srgbClr val="C0C0C0"/>
                  </a:outerShdw>
                </a:effectLst>
              </a:rPr>
              <a:t>Los </a:t>
            </a:r>
            <a:r>
              <a:rPr lang="en-US" altLang="es-CO" sz="2000" dirty="0" err="1" smtClean="0">
                <a:effectLst>
                  <a:outerShdw blurRad="38100" dist="38100" dir="2700000" algn="tl">
                    <a:srgbClr val="C0C0C0"/>
                  </a:outerShdw>
                </a:effectLst>
              </a:rPr>
              <a:t>alimentos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concentrados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ricos</a:t>
            </a:r>
            <a:r>
              <a:rPr lang="en-US" altLang="es-CO" sz="2000" dirty="0" smtClean="0">
                <a:effectLst>
                  <a:outerShdw blurRad="38100" dist="38100" dir="2700000" algn="tl">
                    <a:srgbClr val="C0C0C0"/>
                  </a:outerShdw>
                </a:effectLst>
              </a:rPr>
              <a:t> en </a:t>
            </a:r>
            <a:r>
              <a:rPr lang="en-US" altLang="es-CO" sz="2000" dirty="0" err="1" smtClean="0">
                <a:effectLst>
                  <a:outerShdw blurRad="38100" dist="38100" dir="2700000" algn="tl">
                    <a:srgbClr val="C0C0C0"/>
                  </a:outerShdw>
                </a:effectLst>
              </a:rPr>
              <a:t>azúcar</a:t>
            </a:r>
            <a:r>
              <a:rPr lang="en-US" altLang="es-CO" sz="2000" dirty="0" smtClean="0">
                <a:effectLst>
                  <a:outerShdw blurRad="38100" dist="38100" dir="2700000" algn="tl">
                    <a:srgbClr val="C0C0C0"/>
                  </a:outerShdw>
                </a:effectLst>
              </a:rPr>
              <a:t> y </a:t>
            </a:r>
            <a:r>
              <a:rPr lang="en-US" altLang="es-CO" sz="2000" dirty="0" err="1" smtClean="0">
                <a:effectLst>
                  <a:outerShdw blurRad="38100" dist="38100" dir="2700000" algn="tl">
                    <a:srgbClr val="C0C0C0"/>
                  </a:outerShdw>
                </a:effectLst>
              </a:rPr>
              <a:t>aceites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refinados</a:t>
            </a:r>
            <a:endParaRPr lang="en-US" altLang="es-CO" sz="2000" dirty="0" smtClean="0">
              <a:effectLst>
                <a:outerShdw blurRad="38100" dist="38100" dir="2700000" algn="tl">
                  <a:srgbClr val="C0C0C0"/>
                </a:outerShdw>
              </a:effectLst>
            </a:endParaRPr>
          </a:p>
          <a:p>
            <a:pPr eaLnBrk="1" hangingPunct="1">
              <a:lnSpc>
                <a:spcPct val="80000"/>
              </a:lnSpc>
              <a:buClr>
                <a:srgbClr val="CC3300"/>
              </a:buClr>
              <a:buFont typeface="Wingdings" charset="2"/>
              <a:buChar char="q"/>
            </a:pPr>
            <a:r>
              <a:rPr lang="en-US" altLang="es-CO" sz="2000" dirty="0" err="1" smtClean="0">
                <a:effectLst>
                  <a:outerShdw blurRad="38100" dist="38100" dir="2700000" algn="tl">
                    <a:srgbClr val="C0C0C0"/>
                  </a:outerShdw>
                </a:effectLst>
              </a:rPr>
              <a:t>Leche</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huevos</a:t>
            </a:r>
            <a:r>
              <a:rPr lang="en-US" altLang="es-CO" sz="2000" dirty="0" smtClean="0">
                <a:effectLst>
                  <a:outerShdw blurRad="38100" dist="38100" dir="2700000" algn="tl">
                    <a:srgbClr val="C0C0C0"/>
                  </a:outerShdw>
                </a:effectLst>
              </a:rPr>
              <a:t> y </a:t>
            </a:r>
            <a:r>
              <a:rPr lang="en-US" altLang="es-CO" sz="2000" dirty="0" err="1" smtClean="0">
                <a:effectLst>
                  <a:outerShdw blurRad="38100" dist="38100" dir="2700000" algn="tl">
                    <a:srgbClr val="C0C0C0"/>
                  </a:outerShdw>
                </a:effectLst>
              </a:rPr>
              <a:t>sus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combinaciones</a:t>
            </a:r>
            <a:r>
              <a:rPr lang="en-US" altLang="es-CO" sz="2000" dirty="0" smtClean="0">
                <a:effectLst>
                  <a:outerShdw blurRad="38100" dist="38100" dir="2700000" algn="tl">
                    <a:srgbClr val="C0C0C0"/>
                  </a:outerShdw>
                </a:effectLst>
              </a:rPr>
              <a:t> con el </a:t>
            </a:r>
            <a:r>
              <a:rPr lang="en-US" altLang="es-CO" sz="2000" dirty="0" err="1" smtClean="0">
                <a:effectLst>
                  <a:outerShdw blurRad="38100" dist="38100" dir="2700000" algn="tl">
                    <a:srgbClr val="C0C0C0"/>
                  </a:outerShdw>
                </a:effectLst>
              </a:rPr>
              <a:t>azúcar</a:t>
            </a:r>
            <a:endParaRPr lang="en-US" altLang="es-CO" sz="2000" dirty="0" smtClean="0">
              <a:effectLst>
                <a:outerShdw blurRad="38100" dist="38100" dir="2700000" algn="tl">
                  <a:srgbClr val="C0C0C0"/>
                </a:outerShdw>
              </a:effectLst>
            </a:endParaRPr>
          </a:p>
          <a:p>
            <a:pPr eaLnBrk="1" hangingPunct="1">
              <a:lnSpc>
                <a:spcPct val="80000"/>
              </a:lnSpc>
              <a:buClr>
                <a:srgbClr val="CC3300"/>
              </a:buClr>
              <a:buFont typeface="Wingdings" charset="2"/>
              <a:buChar char="q"/>
            </a:pPr>
            <a:r>
              <a:rPr lang="en-US" altLang="es-CO" sz="2000" dirty="0" smtClean="0">
                <a:effectLst>
                  <a:outerShdw blurRad="38100" dist="38100" dir="2700000" algn="tl">
                    <a:srgbClr val="C0C0C0"/>
                  </a:outerShdw>
                </a:effectLst>
              </a:rPr>
              <a:t>Los </a:t>
            </a:r>
            <a:r>
              <a:rPr lang="en-US" altLang="es-CO" sz="2000" dirty="0" err="1" smtClean="0">
                <a:effectLst>
                  <a:outerShdw blurRad="38100" dist="38100" dir="2700000" algn="tl">
                    <a:srgbClr val="C0C0C0"/>
                  </a:outerShdw>
                </a:effectLst>
              </a:rPr>
              <a:t>productos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elaborados</a:t>
            </a:r>
            <a:r>
              <a:rPr lang="en-US" altLang="es-CO" sz="2000" dirty="0" smtClean="0">
                <a:effectLst>
                  <a:outerShdw blurRad="38100" dist="38100" dir="2700000" algn="tl">
                    <a:srgbClr val="C0C0C0"/>
                  </a:outerShdw>
                </a:effectLst>
              </a:rPr>
              <a:t> con </a:t>
            </a:r>
            <a:r>
              <a:rPr lang="en-US" altLang="es-CO" sz="2000" dirty="0" err="1" smtClean="0">
                <a:effectLst>
                  <a:outerShdw blurRad="38100" dist="38100" dir="2700000" algn="tl">
                    <a:srgbClr val="C0C0C0"/>
                  </a:outerShdw>
                </a:effectLst>
              </a:rPr>
              <a:t>bicarbonato</a:t>
            </a:r>
            <a:r>
              <a:rPr lang="en-US" altLang="es-CO" sz="2000" dirty="0" smtClean="0">
                <a:effectLst>
                  <a:outerShdw blurRad="38100" dist="38100" dir="2700000" algn="tl">
                    <a:srgbClr val="C0C0C0"/>
                  </a:outerShdw>
                </a:effectLst>
              </a:rPr>
              <a:t> de </a:t>
            </a:r>
            <a:r>
              <a:rPr lang="en-US" altLang="es-CO" sz="2000" dirty="0" err="1" smtClean="0">
                <a:effectLst>
                  <a:outerShdw blurRad="38100" dist="38100" dir="2700000" algn="tl">
                    <a:srgbClr val="C0C0C0"/>
                  </a:outerShdw>
                </a:effectLst>
              </a:rPr>
              <a:t>sodio</a:t>
            </a:r>
            <a:r>
              <a:rPr lang="en-US" altLang="es-CO" sz="2000" dirty="0" smtClean="0">
                <a:effectLst>
                  <a:outerShdw blurRad="38100" dist="38100" dir="2700000" algn="tl">
                    <a:srgbClr val="C0C0C0"/>
                  </a:outerShdw>
                </a:effectLst>
              </a:rPr>
              <a:t>, y </a:t>
            </a:r>
            <a:r>
              <a:rPr lang="en-US" altLang="es-CO" sz="2000" dirty="0" err="1" smtClean="0">
                <a:effectLst>
                  <a:outerShdw blurRad="38100" dist="38100" dir="2700000" algn="tl">
                    <a:srgbClr val="C0C0C0"/>
                  </a:outerShdw>
                </a:effectLst>
              </a:rPr>
              <a:t>polvos</a:t>
            </a:r>
            <a:r>
              <a:rPr lang="en-US" altLang="es-CO" sz="2000" dirty="0" smtClean="0">
                <a:effectLst>
                  <a:outerShdw blurRad="38100" dist="38100" dir="2700000" algn="tl">
                    <a:srgbClr val="C0C0C0"/>
                  </a:outerShdw>
                </a:effectLst>
              </a:rPr>
              <a:t> de </a:t>
            </a:r>
            <a:r>
              <a:rPr lang="en-US" altLang="es-CO" sz="2000" dirty="0" err="1" smtClean="0">
                <a:effectLst>
                  <a:outerShdw blurRad="38100" dist="38100" dir="2700000" algn="tl">
                    <a:srgbClr val="C0C0C0"/>
                  </a:outerShdw>
                </a:effectLst>
              </a:rPr>
              <a:t>hornear</a:t>
            </a:r>
            <a:r>
              <a:rPr lang="en-US" altLang="es-CO" sz="2000" dirty="0" smtClean="0">
                <a:effectLst>
                  <a:outerShdw blurRad="38100" dist="38100" dir="2700000" algn="tl">
                    <a:srgbClr val="C0C0C0"/>
                  </a:outerShdw>
                </a:effectLst>
              </a:rPr>
              <a:t> tales </a:t>
            </a:r>
            <a:r>
              <a:rPr lang="en-US" altLang="es-CO" sz="2000" dirty="0" err="1" smtClean="0">
                <a:effectLst>
                  <a:outerShdw blurRad="38100" dist="38100" dir="2700000" algn="tl">
                    <a:srgbClr val="C0C0C0"/>
                  </a:outerShdw>
                </a:effectLst>
              </a:rPr>
              <a:t>como</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galletas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comerciales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bizcochos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rosquillas</a:t>
            </a:r>
            <a:r>
              <a:rPr lang="en-US" altLang="es-CO" sz="2000" dirty="0" smtClean="0">
                <a:effectLst>
                  <a:outerShdw blurRad="38100" dist="38100" dir="2700000" algn="tl">
                    <a:srgbClr val="C0C0C0"/>
                  </a:outerShdw>
                </a:effectLst>
              </a:rPr>
              <a:t> y </a:t>
            </a:r>
            <a:r>
              <a:rPr lang="en-US" altLang="es-CO" sz="2000" dirty="0" err="1" smtClean="0">
                <a:effectLst>
                  <a:outerShdw blurRad="38100" dist="38100" dir="2700000" algn="tl">
                    <a:srgbClr val="C0C0C0"/>
                  </a:outerShdw>
                </a:effectLst>
              </a:rPr>
              <a:t>otros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productos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horneados</a:t>
            </a:r>
            <a:endParaRPr lang="en-US" altLang="es-CO" sz="2000" dirty="0" smtClean="0">
              <a:effectLst>
                <a:outerShdw blurRad="38100" dist="38100" dir="2700000" algn="tl">
                  <a:srgbClr val="C0C0C0"/>
                </a:outerShdw>
              </a:effectLst>
            </a:endParaRPr>
          </a:p>
          <a:p>
            <a:pPr eaLnBrk="1" hangingPunct="1">
              <a:lnSpc>
                <a:spcPct val="80000"/>
              </a:lnSpc>
              <a:buClr>
                <a:srgbClr val="CC3300"/>
              </a:buClr>
              <a:buFont typeface="Wingdings" charset="2"/>
              <a:buChar char="q"/>
            </a:pPr>
            <a:r>
              <a:rPr lang="en-US" altLang="es-CO" sz="2000" dirty="0" smtClean="0">
                <a:effectLst>
                  <a:outerShdw blurRad="38100" dist="38100" dir="2700000" algn="tl">
                    <a:srgbClr val="C0C0C0"/>
                  </a:outerShdw>
                </a:effectLst>
              </a:rPr>
              <a:t>La </a:t>
            </a:r>
            <a:r>
              <a:rPr lang="en-US" altLang="es-CO" sz="2000" dirty="0" err="1" smtClean="0">
                <a:effectLst>
                  <a:outerShdw blurRad="38100" dist="38100" dir="2700000" algn="tl">
                    <a:srgbClr val="C0C0C0"/>
                  </a:outerShdw>
                </a:effectLst>
              </a:rPr>
              <a:t>cafeína</a:t>
            </a:r>
            <a:r>
              <a:rPr lang="en-US" altLang="es-CO" sz="2000" dirty="0" smtClean="0">
                <a:effectLst>
                  <a:outerShdw blurRad="38100" dist="38100" dir="2700000" algn="tl">
                    <a:srgbClr val="C0C0C0"/>
                  </a:outerShdw>
                </a:effectLst>
              </a:rPr>
              <a:t> (café, </a:t>
            </a:r>
            <a:r>
              <a:rPr lang="en-US" altLang="es-CO" sz="2000" dirty="0" err="1" smtClean="0">
                <a:effectLst>
                  <a:outerShdw blurRad="38100" dist="38100" dir="2700000" algn="tl">
                    <a:srgbClr val="C0C0C0"/>
                  </a:outerShdw>
                </a:effectLst>
              </a:rPr>
              <a:t>té</a:t>
            </a:r>
            <a:r>
              <a:rPr lang="en-US" altLang="es-CO" sz="2000" dirty="0" smtClean="0">
                <a:effectLst>
                  <a:outerShdw blurRad="38100" dist="38100" dir="2700000" algn="tl">
                    <a:srgbClr val="C0C0C0"/>
                  </a:outerShdw>
                </a:effectLst>
              </a:rPr>
              <a:t>, colas), la </a:t>
            </a:r>
            <a:r>
              <a:rPr lang="en-US" altLang="es-CO" sz="2000" dirty="0" err="1" smtClean="0">
                <a:effectLst>
                  <a:outerShdw blurRad="38100" dist="38100" dir="2700000" algn="tl">
                    <a:srgbClr val="C0C0C0"/>
                  </a:outerShdw>
                </a:effectLst>
              </a:rPr>
              <a:t>teobromina</a:t>
            </a:r>
            <a:r>
              <a:rPr lang="en-US" altLang="es-CO" sz="2000" dirty="0" smtClean="0">
                <a:effectLst>
                  <a:outerShdw blurRad="38100" dist="38100" dir="2700000" algn="tl">
                    <a:srgbClr val="C0C0C0"/>
                  </a:outerShdw>
                </a:effectLst>
              </a:rPr>
              <a:t> (chocolate) y el </a:t>
            </a:r>
            <a:r>
              <a:rPr lang="en-US" altLang="es-CO" sz="2000" dirty="0" err="1" smtClean="0">
                <a:effectLst>
                  <a:outerShdw blurRad="38100" dist="38100" dir="2700000" algn="tl">
                    <a:srgbClr val="C0C0C0"/>
                  </a:outerShdw>
                </a:effectLst>
              </a:rPr>
              <a:t>tabaco</a:t>
            </a:r>
            <a:endParaRPr lang="en-US" altLang="es-CO" sz="2000" dirty="0" smtClean="0">
              <a:effectLst>
                <a:outerShdw blurRad="38100" dist="38100" dir="2700000" algn="tl">
                  <a:srgbClr val="C0C0C0"/>
                </a:outerShdw>
              </a:effectLst>
            </a:endParaRPr>
          </a:p>
          <a:p>
            <a:pPr eaLnBrk="1" hangingPunct="1">
              <a:lnSpc>
                <a:spcPct val="80000"/>
              </a:lnSpc>
              <a:buClr>
                <a:srgbClr val="CC3300"/>
              </a:buClr>
              <a:buFont typeface="Wingdings" charset="2"/>
              <a:buChar char="q"/>
            </a:pPr>
            <a:r>
              <a:rPr lang="en-US" altLang="es-CO" sz="2000" dirty="0" err="1" smtClean="0">
                <a:effectLst>
                  <a:outerShdw blurRad="38100" dist="38100" dir="2700000" algn="tl">
                    <a:srgbClr val="C0C0C0"/>
                  </a:outerShdw>
                </a:effectLst>
              </a:rPr>
              <a:t>Tomar</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agua</a:t>
            </a:r>
            <a:r>
              <a:rPr lang="en-US" altLang="es-CO" sz="2000" dirty="0" smtClean="0">
                <a:effectLst>
                  <a:outerShdw blurRad="38100" dist="38100" dir="2700000" algn="tl">
                    <a:srgbClr val="C0C0C0"/>
                  </a:outerShdw>
                </a:effectLst>
              </a:rPr>
              <a:t> o </a:t>
            </a:r>
            <a:r>
              <a:rPr lang="en-US" altLang="es-CO" sz="2000" dirty="0" err="1" smtClean="0">
                <a:effectLst>
                  <a:outerShdw blurRad="38100" dist="38100" dir="2700000" algn="tl">
                    <a:srgbClr val="C0C0C0"/>
                  </a:outerShdw>
                </a:effectLst>
              </a:rPr>
              <a:t>cualquier</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otro</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líquido</a:t>
            </a:r>
            <a:r>
              <a:rPr lang="en-US" altLang="es-CO" sz="2000" dirty="0" smtClean="0">
                <a:effectLst>
                  <a:outerShdw blurRad="38100" dist="38100" dir="2700000" algn="tl">
                    <a:srgbClr val="C0C0C0"/>
                  </a:outerShdw>
                </a:effectLst>
              </a:rPr>
              <a:t> con </a:t>
            </a:r>
            <a:r>
              <a:rPr lang="en-US" altLang="es-CO" sz="2000" dirty="0" err="1" smtClean="0">
                <a:effectLst>
                  <a:outerShdw blurRad="38100" dist="38100" dir="2700000" algn="tl">
                    <a:srgbClr val="C0C0C0"/>
                  </a:outerShdw>
                </a:effectLst>
              </a:rPr>
              <a:t>las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comidas</a:t>
            </a:r>
            <a:endParaRPr lang="en-US" altLang="es-CO" sz="2000" dirty="0" smtClean="0">
              <a:effectLst>
                <a:outerShdw blurRad="38100" dist="38100" dir="2700000" algn="tl">
                  <a:srgbClr val="C0C0C0"/>
                </a:outerShdw>
              </a:effectLst>
            </a:endParaRPr>
          </a:p>
          <a:p>
            <a:pPr eaLnBrk="1" hangingPunct="1">
              <a:lnSpc>
                <a:spcPct val="80000"/>
              </a:lnSpc>
              <a:buClr>
                <a:srgbClr val="CC3300"/>
              </a:buClr>
              <a:buFont typeface="Wingdings" charset="2"/>
              <a:buChar char="q"/>
            </a:pPr>
            <a:r>
              <a:rPr lang="en-US" altLang="es-CO" sz="2000" dirty="0" err="1" smtClean="0">
                <a:effectLst>
                  <a:outerShdw blurRad="38100" dist="38100" dir="2700000" algn="tl">
                    <a:srgbClr val="C0C0C0"/>
                  </a:outerShdw>
                </a:effectLst>
              </a:rPr>
              <a:t>Ingerir</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alimentos</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muy</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calientes</a:t>
            </a:r>
            <a:r>
              <a:rPr lang="en-US" altLang="es-CO" sz="2000" dirty="0" smtClean="0">
                <a:effectLst>
                  <a:outerShdw blurRad="38100" dist="38100" dir="2700000" algn="tl">
                    <a:srgbClr val="C0C0C0"/>
                  </a:outerShdw>
                </a:effectLst>
              </a:rPr>
              <a:t> o </a:t>
            </a:r>
            <a:r>
              <a:rPr lang="en-US" altLang="es-CO" sz="2000" dirty="0" err="1" smtClean="0">
                <a:effectLst>
                  <a:outerShdw blurRad="38100" dist="38100" dir="2700000" algn="tl">
                    <a:srgbClr val="C0C0C0"/>
                  </a:outerShdw>
                </a:effectLst>
              </a:rPr>
              <a:t>demasiado</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fríos</a:t>
            </a:r>
            <a:endParaRPr lang="en-US" altLang="es-CO" sz="2000" dirty="0" smtClean="0">
              <a:effectLst>
                <a:outerShdw blurRad="38100" dist="38100" dir="2700000" algn="tl">
                  <a:srgbClr val="C0C0C0"/>
                </a:outerShdw>
              </a:effectLst>
            </a:endParaRPr>
          </a:p>
          <a:p>
            <a:pPr eaLnBrk="1" hangingPunct="1">
              <a:lnSpc>
                <a:spcPct val="80000"/>
              </a:lnSpc>
              <a:buClr>
                <a:srgbClr val="CC3300"/>
              </a:buClr>
              <a:buFont typeface="Wingdings" charset="2"/>
              <a:buChar char="q"/>
            </a:pPr>
            <a:r>
              <a:rPr lang="en-US" altLang="es-CO" sz="2000" dirty="0" smtClean="0">
                <a:effectLst>
                  <a:outerShdw blurRad="38100" dist="38100" dir="2700000" algn="tl">
                    <a:srgbClr val="C0C0C0"/>
                  </a:outerShdw>
                </a:effectLst>
              </a:rPr>
              <a:t>Comer </a:t>
            </a:r>
            <a:r>
              <a:rPr lang="en-US" altLang="es-CO" sz="2000" dirty="0" err="1" smtClean="0">
                <a:effectLst>
                  <a:outerShdw blurRad="38100" dist="38100" dir="2700000" algn="tl">
                    <a:srgbClr val="C0C0C0"/>
                  </a:outerShdw>
                </a:effectLst>
              </a:rPr>
              <a:t>demasiado</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muy</a:t>
            </a:r>
            <a:r>
              <a:rPr lang="en-US" altLang="es-CO" sz="2000" dirty="0" smtClean="0">
                <a:effectLst>
                  <a:outerShdw blurRad="38100" dist="38100" dir="2700000" algn="tl">
                    <a:srgbClr val="C0C0C0"/>
                  </a:outerShdw>
                </a:effectLst>
              </a:rPr>
              <a:t> </a:t>
            </a:r>
            <a:r>
              <a:rPr lang="en-US" altLang="es-CO" sz="2000" dirty="0" err="1" smtClean="0">
                <a:effectLst>
                  <a:outerShdw blurRad="38100" dist="38100" dir="2700000" algn="tl">
                    <a:srgbClr val="C0C0C0"/>
                  </a:outerShdw>
                </a:effectLst>
              </a:rPr>
              <a:t>rápido</a:t>
            </a:r>
            <a:r>
              <a:rPr lang="en-US" altLang="es-CO" sz="2000" dirty="0" smtClean="0">
                <a:effectLst>
                  <a:outerShdw blurRad="38100" dist="38100" dir="2700000" algn="tl">
                    <a:srgbClr val="C0C0C0"/>
                  </a:outerShdw>
                </a:effectLst>
              </a:rPr>
              <a:t> o </a:t>
            </a:r>
            <a:r>
              <a:rPr lang="en-US" altLang="es-CO" sz="2000" dirty="0" err="1" smtClean="0">
                <a:effectLst>
                  <a:outerShdw blurRad="38100" dist="38100" dir="2700000" algn="tl">
                    <a:srgbClr val="C0C0C0"/>
                  </a:outerShdw>
                </a:effectLst>
              </a:rPr>
              <a:t>tarde</a:t>
            </a:r>
            <a:r>
              <a:rPr lang="en-US" altLang="es-CO" sz="2000" dirty="0" smtClean="0">
                <a:effectLst>
                  <a:outerShdw blurRad="38100" dist="38100" dir="2700000" algn="tl">
                    <a:srgbClr val="C0C0C0"/>
                  </a:outerShdw>
                </a:effectLst>
              </a:rPr>
              <a:t> en la </a:t>
            </a:r>
            <a:r>
              <a:rPr lang="en-US" altLang="es-CO" sz="2000" dirty="0" err="1" smtClean="0">
                <a:effectLst>
                  <a:outerShdw blurRad="38100" dist="38100" dir="2700000" algn="tl">
                    <a:srgbClr val="C0C0C0"/>
                  </a:outerShdw>
                </a:effectLst>
              </a:rPr>
              <a:t>noche</a:t>
            </a:r>
            <a:endParaRPr lang="en-US" altLang="es-CO" sz="2000" dirty="0" smtClean="0">
              <a:effectLst>
                <a:outerShdw blurRad="38100" dist="38100" dir="2700000" algn="tl">
                  <a:srgbClr val="C0C0C0"/>
                </a:outerShdw>
              </a:effectLst>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additive="base">
                                        <p:cTn id="43"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71">
                                            <p:txEl>
                                              <p:pRg st="7" end="7"/>
                                            </p:txEl>
                                          </p:spTgt>
                                        </p:tgtEl>
                                        <p:attrNameLst>
                                          <p:attrName>style.visibility</p:attrName>
                                        </p:attrNameLst>
                                      </p:cBhvr>
                                      <p:to>
                                        <p:strVal val="visible"/>
                                      </p:to>
                                    </p:set>
                                    <p:anim calcmode="lin" valueType="num">
                                      <p:cBhvr additive="base">
                                        <p:cTn id="49"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71">
                                            <p:txEl>
                                              <p:pRg st="8" end="8"/>
                                            </p:txEl>
                                          </p:spTgt>
                                        </p:tgtEl>
                                        <p:attrNameLst>
                                          <p:attrName>style.visibility</p:attrName>
                                        </p:attrNameLst>
                                      </p:cBhvr>
                                      <p:to>
                                        <p:strVal val="visible"/>
                                      </p:to>
                                    </p:set>
                                    <p:anim calcmode="lin" valueType="num">
                                      <p:cBhvr additive="base">
                                        <p:cTn id="55"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1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378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812A2E1-FABF-4710-ABFD-7935B613AF79}" type="slidenum">
              <a:rPr lang="en-US" altLang="es-CO" sz="1400"/>
              <a:pPr eaLnBrk="1" hangingPunct="1"/>
              <a:t>7</a:t>
            </a:fld>
            <a:endParaRPr lang="en-US" altLang="es-CO" sz="1400"/>
          </a:p>
        </p:txBody>
      </p:sp>
      <p:pic>
        <p:nvPicPr>
          <p:cNvPr id="37892" name="Picture 13" descr="G4Csermons%2520%281%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title"/>
          </p:nvPr>
        </p:nvSpPr>
        <p:spPr/>
        <p:txBody>
          <a:bodyPr/>
          <a:lstStyle/>
          <a:p>
            <a:pPr eaLnBrk="1" hangingPunct="1"/>
            <a:r>
              <a:rPr lang="en-US" altLang="es-CO" sz="6600" dirty="0" smtClean="0">
                <a:effectLst>
                  <a:outerShdw blurRad="38100" dist="38100" dir="2700000" algn="tl">
                    <a:srgbClr val="C0C0C0"/>
                  </a:outerShdw>
                </a:effectLst>
                <a:latin typeface="Brush Script MT" pitchFamily="66" charset="0"/>
              </a:rPr>
              <a:t>¿</a:t>
            </a:r>
            <a:r>
              <a:rPr lang="en-US" altLang="es-CO" sz="6600" dirty="0" err="1" smtClean="0">
                <a:effectLst>
                  <a:outerShdw blurRad="38100" dist="38100" dir="2700000" algn="tl">
                    <a:srgbClr val="C0C0C0"/>
                  </a:outerShdw>
                </a:effectLst>
                <a:latin typeface="Brush Script MT" pitchFamily="66" charset="0"/>
              </a:rPr>
              <a:t>Sabías</a:t>
            </a:r>
            <a:r>
              <a:rPr lang="en-US" altLang="es-CO" sz="6600" dirty="0" smtClean="0">
                <a:effectLst>
                  <a:outerShdw blurRad="38100" dist="38100" dir="2700000" algn="tl">
                    <a:srgbClr val="C0C0C0"/>
                  </a:outerShdw>
                </a:effectLst>
                <a:latin typeface="Brush Script MT" pitchFamily="66" charset="0"/>
              </a:rPr>
              <a:t> </a:t>
            </a:r>
            <a:r>
              <a:rPr lang="en-US" altLang="es-CO" sz="6600" dirty="0" err="1" smtClean="0">
                <a:effectLst>
                  <a:outerShdw blurRad="38100" dist="38100" dir="2700000" algn="tl">
                    <a:srgbClr val="C0C0C0"/>
                  </a:outerShdw>
                </a:effectLst>
                <a:latin typeface="Brush Script MT" pitchFamily="66" charset="0"/>
              </a:rPr>
              <a:t>que</a:t>
            </a:r>
            <a:r>
              <a:rPr lang="en-US" altLang="es-CO" sz="6600" dirty="0" smtClean="0">
                <a:effectLst>
                  <a:outerShdw blurRad="38100" dist="38100" dir="2700000" algn="tl">
                    <a:srgbClr val="C0C0C0"/>
                  </a:outerShdw>
                </a:effectLst>
                <a:latin typeface="Brush Script MT" pitchFamily="66" charset="0"/>
              </a:rPr>
              <a:t>…?</a:t>
            </a:r>
          </a:p>
        </p:txBody>
      </p:sp>
      <p:graphicFrame>
        <p:nvGraphicFramePr>
          <p:cNvPr id="8204" name="Group 12"/>
          <p:cNvGraphicFramePr>
            <a:graphicFrameLocks noGrp="1"/>
          </p:cNvGraphicFramePr>
          <p:nvPr>
            <p:ph idx="1"/>
          </p:nvPr>
        </p:nvGraphicFramePr>
        <p:xfrm>
          <a:off x="381000" y="1676400"/>
          <a:ext cx="8229600" cy="4191000"/>
        </p:xfrm>
        <a:graphic>
          <a:graphicData uri="http://schemas.openxmlformats.org/drawingml/2006/table">
            <a:tbl>
              <a:tblPr/>
              <a:tblGrid>
                <a:gridCol w="8229600"/>
              </a:tblGrid>
              <a:tr h="41910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INGERIR LAS COMIDAS DEMASIADO JUNTAS</a:t>
                      </a:r>
                    </a:p>
                    <a:p>
                      <a:pPr marL="0" marR="0" lvl="0" indent="0" algn="l" defTabSz="914400" rtl="0" eaLnBrk="1" fontAlgn="base" latinLnBrk="0" hangingPunct="1">
                        <a:lnSpc>
                          <a:spcPct val="100000"/>
                        </a:lnSpc>
                        <a:spcBef>
                          <a:spcPct val="20000"/>
                        </a:spcBef>
                        <a:spcAft>
                          <a:spcPct val="0"/>
                        </a:spcAft>
                        <a:buClrTx/>
                        <a:buSzTx/>
                        <a:buFont typeface="Wingdings" charset="2"/>
                        <a:buChar char="Ø"/>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Enfoca</a:t>
                      </a:r>
                      <a:r>
                        <a:rPr kumimoji="0" lang="en-US" altLang="es-CO" sz="2800" b="0" i="0" u="none" strike="noStrike" cap="none" normalizeH="0" baseline="0" dirty="0" smtClean="0">
                          <a:ln>
                            <a:noFill/>
                          </a:ln>
                          <a:solidFill>
                            <a:schemeClr val="tx1"/>
                          </a:solidFill>
                          <a:effectLst/>
                          <a:latin typeface="Arial" charset="0"/>
                          <a:ea typeface="ＭＳ Ｐゴシック" charset="-128"/>
                        </a:rPr>
                        <a:t> 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atención</a:t>
                      </a:r>
                      <a:r>
                        <a:rPr kumimoji="0" lang="en-US" altLang="es-CO" sz="2800" b="0" i="0" u="none" strike="noStrike" cap="none" normalizeH="0" baseline="0" dirty="0" smtClean="0">
                          <a:ln>
                            <a:noFill/>
                          </a:ln>
                          <a:solidFill>
                            <a:schemeClr val="tx1"/>
                          </a:solidFill>
                          <a:effectLst/>
                          <a:latin typeface="Arial" charset="0"/>
                          <a:ea typeface="ＭＳ Ｐゴシック" charset="-128"/>
                        </a:rPr>
                        <a:t> en la comida</a:t>
                      </a:r>
                    </a:p>
                    <a:p>
                      <a:pPr marL="0" marR="0" lvl="0" indent="0" algn="l" defTabSz="914400" rtl="0" eaLnBrk="1" fontAlgn="base" latinLnBrk="0" hangingPunct="1">
                        <a:lnSpc>
                          <a:spcPct val="100000"/>
                        </a:lnSpc>
                        <a:spcBef>
                          <a:spcPct val="20000"/>
                        </a:spcBef>
                        <a:spcAft>
                          <a:spcPct val="0"/>
                        </a:spcAft>
                        <a:buClrTx/>
                        <a:buSzTx/>
                        <a:buFont typeface="Wingdings" charset="2"/>
                        <a:buChar char="Ø"/>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Disminuye</a:t>
                      </a:r>
                      <a:r>
                        <a:rPr kumimoji="0" lang="en-US" altLang="es-CO" sz="2800" b="0" i="0" u="none" strike="noStrike" cap="none" normalizeH="0" baseline="0" dirty="0" smtClean="0">
                          <a:ln>
                            <a:noFill/>
                          </a:ln>
                          <a:solidFill>
                            <a:schemeClr val="tx1"/>
                          </a:solidFill>
                          <a:effectLst/>
                          <a:latin typeface="Arial" charset="0"/>
                          <a:ea typeface="ＭＳ Ｐゴシック" charset="-128"/>
                        </a:rPr>
                        <a:t> el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apetito</a:t>
                      </a:r>
                      <a:endParaRPr kumimoji="0" lang="en-US" altLang="es-CO" sz="280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 typeface="Wingdings" charset="2"/>
                        <a:buChar char="Ø"/>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Retarda</a:t>
                      </a:r>
                      <a:r>
                        <a:rPr kumimoji="0" lang="en-US" altLang="es-CO" sz="2800" b="0" i="0" u="none" strike="noStrike" cap="none" normalizeH="0" baseline="0" dirty="0" smtClean="0">
                          <a:ln>
                            <a:noFill/>
                          </a:ln>
                          <a:solidFill>
                            <a:schemeClr val="tx1"/>
                          </a:solidFill>
                          <a:effectLst/>
                          <a:latin typeface="Arial" charset="0"/>
                          <a:ea typeface="ＭＳ Ｐゴシック" charset="-128"/>
                        </a:rPr>
                        <a:t> 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digestión</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incrementa</a:t>
                      </a:r>
                      <a:r>
                        <a:rPr kumimoji="0" lang="en-US" altLang="es-CO" sz="2800" b="0" i="0" u="none" strike="noStrike" cap="none" normalizeH="0" baseline="0" dirty="0" smtClean="0">
                          <a:ln>
                            <a:noFill/>
                          </a:ln>
                          <a:solidFill>
                            <a:schemeClr val="tx1"/>
                          </a:solidFill>
                          <a:effectLst/>
                          <a:latin typeface="Arial" charset="0"/>
                          <a:ea typeface="ＭＳ Ｐゴシック" charset="-128"/>
                        </a:rPr>
                        <a:t> 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producción</a:t>
                      </a:r>
                      <a:r>
                        <a:rPr kumimoji="0" lang="en-US" altLang="es-CO" sz="2800" b="0" i="0" u="none" strike="noStrike" cap="none" normalizeH="0" baseline="0" dirty="0" smtClean="0">
                          <a:ln>
                            <a:noFill/>
                          </a:ln>
                          <a:solidFill>
                            <a:schemeClr val="tx1"/>
                          </a:solidFill>
                          <a:effectLst/>
                          <a:latin typeface="Arial" charset="0"/>
                          <a:ea typeface="ＭＳ Ｐゴシック" charset="-128"/>
                        </a:rPr>
                        <a:t> de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toxinas</a:t>
                      </a:r>
                      <a:r>
                        <a:rPr kumimoji="0" lang="en-US" altLang="es-CO" sz="2800" b="0" i="0" u="none" strike="noStrike" cap="none" normalizeH="0" baseline="0" dirty="0" smtClean="0">
                          <a:ln>
                            <a:noFill/>
                          </a:ln>
                          <a:solidFill>
                            <a:schemeClr val="tx1"/>
                          </a:solidFill>
                          <a:effectLst/>
                          <a:latin typeface="Arial" charset="0"/>
                          <a:ea typeface="ＭＳ Ｐゴシック" charset="-128"/>
                        </a:rPr>
                        <a:t> en 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sangre</a:t>
                      </a:r>
                      <a:endParaRPr kumimoji="0" lang="en-US" altLang="es-CO" sz="280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 typeface="Wingdings" charset="2"/>
                        <a:buChar char="Ø"/>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Aumenta</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las</a:t>
                      </a:r>
                      <a:r>
                        <a:rPr kumimoji="0" lang="en-US" altLang="es-CO" sz="2800" b="0" i="0" u="none" strike="noStrike" cap="none" normalizeH="0" baseline="0" dirty="0" smtClean="0">
                          <a:ln>
                            <a:noFill/>
                          </a:ln>
                          <a:solidFill>
                            <a:schemeClr val="tx1"/>
                          </a:solidFill>
                          <a:effectLst/>
                          <a:latin typeface="Arial" charset="0"/>
                          <a:ea typeface="ＭＳ Ｐゴシック" charset="-128"/>
                        </a:rPr>
                        <a:t> caries</a:t>
                      </a:r>
                    </a:p>
                    <a:p>
                      <a:pPr marL="0" marR="0" lvl="0" indent="0" algn="l" defTabSz="914400" rtl="0" eaLnBrk="1" fontAlgn="base" latinLnBrk="0" hangingPunct="1">
                        <a:lnSpc>
                          <a:spcPct val="100000"/>
                        </a:lnSpc>
                        <a:spcBef>
                          <a:spcPct val="20000"/>
                        </a:spcBef>
                        <a:spcAft>
                          <a:spcPct val="0"/>
                        </a:spcAft>
                        <a:buClrTx/>
                        <a:buSzTx/>
                        <a:buFont typeface="Wingdings" charset="2"/>
                        <a:buChar char="Ø"/>
                        <a:tabLst/>
                      </a:pP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Interfiere</a:t>
                      </a:r>
                      <a:r>
                        <a:rPr kumimoji="0" lang="en-US" altLang="es-CO" sz="2800" b="0" i="0" u="none" strike="noStrike" cap="none" normalizeH="0" baseline="0" dirty="0" smtClean="0">
                          <a:ln>
                            <a:noFill/>
                          </a:ln>
                          <a:solidFill>
                            <a:schemeClr val="tx1"/>
                          </a:solidFill>
                          <a:effectLst/>
                          <a:latin typeface="Arial" charset="0"/>
                          <a:ea typeface="ＭＳ Ｐゴシック" charset="-128"/>
                        </a:rPr>
                        <a:t> con el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sueño</a:t>
                      </a:r>
                      <a:r>
                        <a:rPr kumimoji="0" lang="en-US" altLang="es-CO" sz="2800" b="0" i="0" u="none" strike="noStrike" cap="none" normalizeH="0" baseline="0" dirty="0" smtClean="0">
                          <a:ln>
                            <a:noFill/>
                          </a:ln>
                          <a:solidFill>
                            <a:schemeClr val="tx1"/>
                          </a:solidFill>
                          <a:effectLst/>
                          <a:latin typeface="Arial" charset="0"/>
                          <a:ea typeface="ＭＳ Ｐゴシック" charset="-128"/>
                        </a:rPr>
                        <a:t>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profundo</a:t>
                      </a:r>
                      <a:r>
                        <a:rPr kumimoji="0" lang="en-US" altLang="es-CO" sz="2800" b="0" i="0" u="none" strike="noStrike" cap="none" normalizeH="0" baseline="0" dirty="0" smtClean="0">
                          <a:ln>
                            <a:noFill/>
                          </a:ln>
                          <a:solidFill>
                            <a:schemeClr val="tx1"/>
                          </a:solidFill>
                          <a:effectLst/>
                          <a:latin typeface="Arial" charset="0"/>
                          <a:ea typeface="ＭＳ Ｐゴシック" charset="-128"/>
                        </a:rPr>
                        <a:t> y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restaurador</a:t>
                      </a:r>
                      <a:r>
                        <a:rPr kumimoji="0" lang="en-US" altLang="es-CO" sz="2800" b="0" i="0" u="none" strike="noStrike" cap="none" normalizeH="0" baseline="0" dirty="0" smtClean="0">
                          <a:ln>
                            <a:noFill/>
                          </a:ln>
                          <a:solidFill>
                            <a:schemeClr val="tx1"/>
                          </a:solidFill>
                          <a:effectLst/>
                          <a:latin typeface="Arial" charset="0"/>
                          <a:ea typeface="ＭＳ Ｐゴシック" charset="-128"/>
                        </a:rPr>
                        <a:t> de la </a:t>
                      </a:r>
                      <a:r>
                        <a:rPr kumimoji="0" lang="en-US" altLang="es-CO" sz="2800" b="0" i="0" u="none" strike="noStrike" cap="none" normalizeH="0" baseline="0" dirty="0" err="1" smtClean="0">
                          <a:ln>
                            <a:noFill/>
                          </a:ln>
                          <a:solidFill>
                            <a:schemeClr val="tx1"/>
                          </a:solidFill>
                          <a:effectLst/>
                          <a:latin typeface="Arial" charset="0"/>
                          <a:ea typeface="ＭＳ Ｐゴシック" charset="-128"/>
                        </a:rPr>
                        <a:t>salud</a:t>
                      </a:r>
                      <a:endParaRPr kumimoji="0" lang="en-US" altLang="es-CO" sz="28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195"/>
                      </a:srgbClr>
                    </a:solidFill>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8194"/>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8204"/>
                                        </p:tgtEl>
                                        <p:attrNameLst>
                                          <p:attrName>style.visibility</p:attrName>
                                        </p:attrNameLst>
                                      </p:cBhvr>
                                      <p:to>
                                        <p:strVal val="visible"/>
                                      </p:to>
                                    </p:set>
                                    <p:animEffect transition="in" filter="diamond(in)">
                                      <p:cBhvr>
                                        <p:cTn id="11" dur="20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smelling_flow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14325"/>
            <a:ext cx="11430000" cy="748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Grp="1" noChangeArrowheads="1"/>
          </p:cNvSpPr>
          <p:nvPr>
            <p:ph type="ctrTitle"/>
          </p:nvPr>
        </p:nvSpPr>
        <p:spPr>
          <a:xfrm>
            <a:off x="304800" y="4953000"/>
            <a:ext cx="7772400" cy="685800"/>
          </a:xfrm>
          <a:gradFill rotWithShape="1">
            <a:gsLst>
              <a:gs pos="0">
                <a:srgbClr val="FFCCCC">
                  <a:alpha val="11000"/>
                </a:srgbClr>
              </a:gs>
              <a:gs pos="100000">
                <a:srgbClr val="FFCCCC">
                  <a:gamma/>
                  <a:shade val="80784"/>
                  <a:invGamma/>
                </a:srgbClr>
              </a:gs>
            </a:gsLst>
            <a:path path="shape">
              <a:fillToRect l="50000" t="50000" r="50000" b="50000"/>
            </a:path>
          </a:gradFill>
        </p:spPr>
        <p:txBody>
          <a:bodyPr/>
          <a:lstStyle/>
          <a:p>
            <a:pPr marL="838200" indent="-838200" eaLnBrk="1" hangingPunct="1">
              <a:buFontTx/>
              <a:buAutoNum type="arabicPeriod" startAt="2"/>
              <a:defRPr/>
            </a:pPr>
            <a:r>
              <a:rPr lang="en-US" sz="4000" b="1">
                <a:effectLst>
                  <a:outerShdw blurRad="38100" dist="38100" dir="2700000" algn="tl">
                    <a:srgbClr val="FFFFFF"/>
                  </a:outerShdw>
                </a:effectLst>
                <a:ea typeface="+mj-ea"/>
              </a:rPr>
              <a:t>Aire Puro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anim calcmode="lin" valueType="num">
                                      <p:cBhvr>
                                        <p:cTn id="8" dur="2000" fill="hold"/>
                                        <p:tgtEl>
                                          <p:spTgt spid="10244"/>
                                        </p:tgtEl>
                                        <p:attrNameLst>
                                          <p:attrName>ppt_w</p:attrName>
                                        </p:attrNameLst>
                                      </p:cBhvr>
                                      <p:tavLst>
                                        <p:tav tm="0" fmla="#ppt_w*sin(2.5*pi*$)">
                                          <p:val>
                                            <p:fltVal val="0"/>
                                          </p:val>
                                        </p:tav>
                                        <p:tav tm="100000">
                                          <p:val>
                                            <p:fltVal val="1"/>
                                          </p:val>
                                        </p:tav>
                                      </p:tavLst>
                                    </p:anim>
                                    <p:anim calcmode="lin" valueType="num">
                                      <p:cBhvr>
                                        <p:cTn id="9" dur="2000" fill="hold"/>
                                        <p:tgtEl>
                                          <p:spTgt spid="102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s-CO" sz="1400"/>
              <a:t>Ocho Recursos Para Vivir Sano y Feliz</a:t>
            </a:r>
          </a:p>
        </p:txBody>
      </p:sp>
      <p:sp>
        <p:nvSpPr>
          <p:cNvPr id="3993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6E1CAC7-F177-4830-88A6-8A1BE54240FB}" type="slidenum">
              <a:rPr lang="en-US" altLang="es-CO" sz="1400"/>
              <a:pPr eaLnBrk="1" hangingPunct="1"/>
              <a:t>9</a:t>
            </a:fld>
            <a:endParaRPr lang="en-US" altLang="es-CO" sz="1400"/>
          </a:p>
        </p:txBody>
      </p:sp>
      <p:pic>
        <p:nvPicPr>
          <p:cNvPr id="39940" name="Picture 44" descr="sky-13"/>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524000" y="-144780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body" sz="half" idx="1"/>
          </p:nvPr>
        </p:nvSpPr>
        <p:spPr>
          <a:xfrm>
            <a:off x="457200" y="990600"/>
            <a:ext cx="3733800" cy="5135563"/>
          </a:xfrm>
        </p:spPr>
        <p:txBody>
          <a:bodyPr/>
          <a:lstStyle/>
          <a:p>
            <a:pPr eaLnBrk="1" hangingPunct="1"/>
            <a:r>
              <a:rPr lang="en-US" altLang="es-CO" smtClean="0">
                <a:effectLst>
                  <a:outerShdw blurRad="38100" dist="38100" dir="2700000" algn="tl">
                    <a:srgbClr val="C0C0C0"/>
                  </a:outerShdw>
                </a:effectLst>
              </a:rPr>
              <a:t>El aire original</a:t>
            </a:r>
          </a:p>
          <a:p>
            <a:pPr lvl="1" eaLnBrk="1" hangingPunct="1">
              <a:buFontTx/>
              <a:buNone/>
            </a:pPr>
            <a:r>
              <a:rPr lang="en-US" altLang="es-CO" smtClean="0">
                <a:effectLst>
                  <a:outerShdw blurRad="38100" dist="38100" dir="2700000" algn="tl">
                    <a:srgbClr val="C0C0C0"/>
                  </a:outerShdw>
                </a:effectLst>
              </a:rPr>
              <a:t>	“Entonces Jehová Dios formó al hombre del polvo de la tierra, y sopló en su nariz aliento de vida, y fue el hombre un ser viviente” (Génesis 2:7)</a:t>
            </a:r>
          </a:p>
        </p:txBody>
      </p:sp>
      <p:graphicFrame>
        <p:nvGraphicFramePr>
          <p:cNvPr id="17450" name="Group 42"/>
          <p:cNvGraphicFramePr>
            <a:graphicFrameLocks noGrp="1"/>
          </p:cNvGraphicFramePr>
          <p:nvPr>
            <p:ph sz="quarter" idx="3"/>
          </p:nvPr>
        </p:nvGraphicFramePr>
        <p:xfrm>
          <a:off x="4648200" y="685800"/>
          <a:ext cx="4038600" cy="5316538"/>
        </p:xfrm>
        <a:graphic>
          <a:graphicData uri="http://schemas.openxmlformats.org/drawingml/2006/table">
            <a:tbl>
              <a:tblPr/>
              <a:tblGrid>
                <a:gridCol w="4038600"/>
              </a:tblGrid>
              <a:tr h="531653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“Desde el punto de vista de la salud, el humo y el polvo de las ciudades son muy contraproducentes. Los enfermos que, en la mayoría de los casos, se ven encerrados entre cuatro paredes, se sienten como prisioneros en sus habitaciones. Hasta sucede a veces que ciertos enfermos quedan envenenados por su propia respiración”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E.G. White, </a:t>
                      </a:r>
                      <a:r>
                        <a:rPr kumimoji="0" lang="en-US" altLang="es-CO" sz="2000" b="1" i="1"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Joyas de los Testimonios</a:t>
                      </a:r>
                      <a:r>
                        <a:rPr kumimoji="0" lang="en-US" altLang="es-CO" sz="2000" b="1"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charset="-128"/>
                        </a:rPr>
                        <a:t>, t. 3, pág. 114</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bl>
          </a:graphicData>
        </a:graphic>
      </p:graphicFrame>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amond(in)">
                                      <p:cBhvr>
                                        <p:cTn id="7" dur="2000"/>
                                        <p:tgtEl>
                                          <p:spTgt spid="17411">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411">
                                            <p:txEl>
                                              <p:pRg st="1" end="1"/>
                                            </p:txEl>
                                          </p:spTgt>
                                        </p:tgtEl>
                                        <p:attrNameLst>
                                          <p:attrName>style.visibility</p:attrName>
                                        </p:attrNameLst>
                                      </p:cBhvr>
                                      <p:to>
                                        <p:strVal val="visible"/>
                                      </p:to>
                                    </p:set>
                                    <p:animEffect transition="in" filter="diamond(in)">
                                      <p:cBhvr>
                                        <p:cTn id="10" dur="2000"/>
                                        <p:tgtEl>
                                          <p:spTgt spid="1741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17450"/>
                                        </p:tgtEl>
                                        <p:attrNameLst>
                                          <p:attrName>style.visibility</p:attrName>
                                        </p:attrNameLst>
                                      </p:cBhvr>
                                      <p:to>
                                        <p:strVal val="visible"/>
                                      </p:to>
                                    </p:set>
                                    <p:animEffect transition="in" filter="diamond(in)">
                                      <p:cBhvr>
                                        <p:cTn id="15" dur="2000"/>
                                        <p:tgtEl>
                                          <p:spTgt spid="17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otalTime>849</TotalTime>
  <Words>2248</Words>
  <Application>Microsoft Office PowerPoint</Application>
  <PresentationFormat>Presentación en pantalla (4:3)</PresentationFormat>
  <Paragraphs>287</Paragraphs>
  <Slides>41</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41</vt:i4>
      </vt:variant>
    </vt:vector>
  </HeadingPairs>
  <TitlesOfParts>
    <vt:vector size="50" baseType="lpstr">
      <vt:lpstr>Arial</vt:lpstr>
      <vt:lpstr>ＭＳ Ｐゴシック</vt:lpstr>
      <vt:lpstr>Times New Roman</vt:lpstr>
      <vt:lpstr>Wingdings</vt:lpstr>
      <vt:lpstr>Bremen Bd BT</vt:lpstr>
      <vt:lpstr>Brush Script MT</vt:lpstr>
      <vt:lpstr>Verdana</vt:lpstr>
      <vt:lpstr>Default Design</vt:lpstr>
      <vt:lpstr>Maple</vt:lpstr>
      <vt:lpstr>Ocho Recursos Para Vivir Sano y Feliz</vt:lpstr>
      <vt:lpstr>Alimentación Apropiada</vt:lpstr>
      <vt:lpstr>Presentación de PowerPoint</vt:lpstr>
      <vt:lpstr>Instrucciones acerca del comer</vt:lpstr>
      <vt:lpstr>Presentación de PowerPoint</vt:lpstr>
      <vt:lpstr>Irritantes del Estómago y otras Causas de Desórdenes Digestivos</vt:lpstr>
      <vt:lpstr>¿Sabías que…?</vt:lpstr>
      <vt:lpstr>Aire Puro</vt:lpstr>
      <vt:lpstr>Presentación de PowerPoint</vt:lpstr>
      <vt:lpstr>Beneficios del aire puro y fresco</vt:lpstr>
      <vt:lpstr>Presentación de PowerPoint</vt:lpstr>
      <vt:lpstr>La Respiración Correcta</vt:lpstr>
      <vt:lpstr>¿Sabías que…?</vt:lpstr>
      <vt:lpstr>Agua</vt:lpstr>
      <vt:lpstr>Presentación de PowerPoint</vt:lpstr>
      <vt:lpstr>Funciones vitales del agua</vt:lpstr>
      <vt:lpstr>¿Cuándo se necesita más agua?</vt:lpstr>
      <vt:lpstr>El Agua y la Sed</vt:lpstr>
      <vt:lpstr>¿Sabías que…?</vt:lpstr>
      <vt:lpstr>Ejercicio</vt:lpstr>
      <vt:lpstr>Presentación de PowerPoint</vt:lpstr>
      <vt:lpstr>Beneficios del Ejercicio</vt:lpstr>
      <vt:lpstr>Luz Solar</vt:lpstr>
      <vt:lpstr>Presentación de PowerPoint</vt:lpstr>
      <vt:lpstr>Beneficios de la luz solar</vt:lpstr>
      <vt:lpstr>PRECAUCIóN</vt:lpstr>
      <vt:lpstr>Descanso</vt:lpstr>
      <vt:lpstr>Receta para un sueño restaurador</vt:lpstr>
      <vt:lpstr>Problemas que resultan de la falta de descanso</vt:lpstr>
      <vt:lpstr>¿Sabías que…?</vt:lpstr>
      <vt:lpstr>Temperancia</vt:lpstr>
      <vt:lpstr>Presentación de PowerPoint</vt:lpstr>
      <vt:lpstr>Definición</vt:lpstr>
      <vt:lpstr>Presentación de PowerPoint</vt:lpstr>
      <vt:lpstr>Presentación de PowerPoint</vt:lpstr>
      <vt:lpstr>Pensamiento Positivo (Fe)</vt:lpstr>
      <vt:lpstr>Presentación de PowerPoint</vt:lpstr>
      <vt:lpstr>Presentación de PowerPoint</vt:lpstr>
      <vt:lpstr>¿Sirve para algo una actitud positiva?</vt:lpstr>
      <vt:lpstr>Presentación de PowerPoint</vt:lpstr>
      <vt:lpstr>Fuentes Bibliográficas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Ocho Recursos Para Vivir Sano y Feliz</dc:title>
  <dc:creator>Luis Espinosa</dc:creator>
  <cp:lastModifiedBy>Diego</cp:lastModifiedBy>
  <cp:revision>9</cp:revision>
  <dcterms:created xsi:type="dcterms:W3CDTF">2006-10-26T13:15:54Z</dcterms:created>
  <dcterms:modified xsi:type="dcterms:W3CDTF">2014-05-13T15:29:33Z</dcterms:modified>
</cp:coreProperties>
</file>