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59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26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88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4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304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51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916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31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82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459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2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31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83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6686-3EFE-41E1-BD02-41BD2028FF9E}" type="datetimeFigureOut">
              <a:rPr lang="es-PE" smtClean="0"/>
              <a:t>14/05/2013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2FFB-6300-4DCA-A76C-CDBEE3F880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06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3" y="2167086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0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3076" name="Picture 4" descr="C:\Users\Jose\Downloads\afiche - copia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47366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4536504" y="1772816"/>
              <a:ext cx="4572000" cy="5085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92088" y="1628800"/>
              <a:ext cx="8244408" cy="4968552"/>
            </a:xfrm>
            <a:prstGeom prst="roundRect">
              <a:avLst>
                <a:gd name="adj" fmla="val 3118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536504" y="6741368"/>
              <a:ext cx="4607496" cy="116632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2050" name="Picture 2" descr="C:\Users\Jose\Downloads\t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292080" y="6309320"/>
            <a:ext cx="3833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Pr.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Yván</a:t>
            </a:r>
            <a:r>
              <a:rPr lang="es-PE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 </a:t>
            </a:r>
            <a:r>
              <a:rPr lang="es-PE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Std Black" pitchFamily="18" charset="0"/>
              </a:rPr>
              <a:t>Balabarca</a:t>
            </a:r>
            <a:endParaRPr lang="es-PE" sz="2800" dirty="0">
              <a:solidFill>
                <a:schemeClr val="accent2">
                  <a:lumMod val="20000"/>
                  <a:lumOff val="80000"/>
                </a:schemeClr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5" name="4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8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0" name="9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C00000"/>
                </a:solidFill>
                <a:latin typeface="Cooper Std Black" pitchFamily="18" charset="0"/>
              </a:rPr>
              <a:t>El Amor</a:t>
            </a:r>
            <a:endParaRPr lang="es-PE" dirty="0">
              <a:solidFill>
                <a:srgbClr val="C00000"/>
              </a:solidFill>
              <a:latin typeface="Cooper Std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dirty="0" smtClean="0">
                <a:solidFill>
                  <a:srgbClr val="C00000"/>
                </a:solidFill>
                <a:latin typeface="Cooper Std Black" pitchFamily="18" charset="0"/>
              </a:rPr>
              <a:t>Prov. 17:17</a:t>
            </a:r>
            <a:r>
              <a:rPr lang="es-PE" dirty="0">
                <a:solidFill>
                  <a:srgbClr val="C00000"/>
                </a:solidFill>
                <a:latin typeface="Cooper Std Black" pitchFamily="18" charset="0"/>
              </a:rPr>
              <a:t> </a:t>
            </a:r>
            <a:r>
              <a:rPr lang="es-PE" i="1" dirty="0">
                <a:solidFill>
                  <a:srgbClr val="C00000"/>
                </a:solidFill>
                <a:latin typeface="Cooper Std Black" pitchFamily="18" charset="0"/>
              </a:rPr>
              <a:t>En todo tiempo ama el amigo, </a:t>
            </a:r>
            <a:r>
              <a:rPr lang="es-PE" dirty="0">
                <a:solidFill>
                  <a:srgbClr val="C00000"/>
                </a:solidFill>
                <a:latin typeface="Cooper Std Black" pitchFamily="18" charset="0"/>
              </a:rPr>
              <a:t/>
            </a:r>
            <a:br>
              <a:rPr lang="es-PE" dirty="0">
                <a:solidFill>
                  <a:srgbClr val="C00000"/>
                </a:solidFill>
                <a:latin typeface="Cooper Std Black" pitchFamily="18" charset="0"/>
              </a:rPr>
            </a:br>
            <a:r>
              <a:rPr lang="es-PE" i="1" dirty="0">
                <a:solidFill>
                  <a:srgbClr val="C00000"/>
                </a:solidFill>
                <a:latin typeface="Cooper Std Black" pitchFamily="18" charset="0"/>
              </a:rPr>
              <a:t>Y es como un hermano en tiempo de angustia.</a:t>
            </a:r>
            <a:endParaRPr lang="es-PE" dirty="0">
              <a:solidFill>
                <a:srgbClr val="C00000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636912"/>
            <a:ext cx="4677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le cuentes todo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636912"/>
            <a:ext cx="483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te inicies sexualmente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636912"/>
            <a:ext cx="483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sacrifiques a tus amigos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963608" y="2206019"/>
            <a:ext cx="483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No lo antepongas antes que tus padres cristianos.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963608" y="2206019"/>
            <a:ext cx="483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El amor tiene DNI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963608" y="2206019"/>
            <a:ext cx="483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El amor verdadero tiene de eros, filos y </a:t>
            </a:r>
            <a:r>
              <a:rPr lang="es-PE" sz="54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agapos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0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512" y="-27384"/>
            <a:ext cx="9217024" cy="6915129"/>
            <a:chOff x="-36512" y="-27384"/>
            <a:chExt cx="9217024" cy="6915129"/>
          </a:xfrm>
        </p:grpSpPr>
        <p:grpSp>
          <p:nvGrpSpPr>
            <p:cNvPr id="3" name="2 Grupo"/>
            <p:cNvGrpSpPr/>
            <p:nvPr/>
          </p:nvGrpSpPr>
          <p:grpSpPr>
            <a:xfrm>
              <a:off x="-36512" y="0"/>
              <a:ext cx="9145016" cy="6887745"/>
              <a:chOff x="-36512" y="-29745"/>
              <a:chExt cx="9145016" cy="6887745"/>
            </a:xfrm>
          </p:grpSpPr>
          <p:pic>
            <p:nvPicPr>
              <p:cNvPr id="3076" name="Picture 4" descr="C:\Users\Jose\Downloads\afiche - copia (3)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29745"/>
                <a:ext cx="4736685" cy="6887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4536504" y="1772816"/>
                <a:ext cx="4572000" cy="5085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3" name="12 Rectángulo redondeado"/>
              <p:cNvSpPr/>
              <p:nvPr/>
            </p:nvSpPr>
            <p:spPr>
              <a:xfrm>
                <a:off x="792088" y="1628800"/>
                <a:ext cx="8244408" cy="4794791"/>
              </a:xfrm>
              <a:prstGeom prst="roundRect">
                <a:avLst>
                  <a:gd name="adj" fmla="val 3118"/>
                </a:avLst>
              </a:prstGeom>
              <a:no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1" name="10 CuadroTexto"/>
            <p:cNvSpPr txBox="1"/>
            <p:nvPr/>
          </p:nvSpPr>
          <p:spPr>
            <a:xfrm>
              <a:off x="5648776" y="-27384"/>
              <a:ext cx="3531736" cy="338554"/>
            </a:xfrm>
            <a:prstGeom prst="rect">
              <a:avLst/>
            </a:prstGeom>
            <a:solidFill>
              <a:srgbClr val="E2A50C"/>
            </a:solidFill>
          </p:spPr>
          <p:txBody>
            <a:bodyPr wrap="none" rtlCol="0">
              <a:spAutoFit/>
            </a:bodyPr>
            <a:lstStyle/>
            <a:p>
              <a:r>
                <a:rPr lang="es-PE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Std Black" pitchFamily="18" charset="0"/>
                </a:rPr>
                <a:t>I Semana de Énfasis Espiritual</a:t>
              </a:r>
              <a:endParaRPr lang="es-P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827584" y="6624735"/>
              <a:ext cx="8352928" cy="263009"/>
            </a:xfrm>
            <a:prstGeom prst="rect">
              <a:avLst/>
            </a:prstGeom>
            <a:solidFill>
              <a:srgbClr val="E2A50C"/>
            </a:solidFill>
            <a:ln>
              <a:solidFill>
                <a:srgbClr val="E2A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77" y="1967708"/>
            <a:ext cx="294373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963608" y="2206019"/>
            <a:ext cx="483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El amor de Dios es totalmente </a:t>
            </a:r>
            <a:r>
              <a:rPr lang="es-PE" sz="5400" dirty="0" err="1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agapos</a:t>
            </a:r>
            <a:r>
              <a:rPr lang="es-PE" sz="5400" dirty="0" smtClean="0">
                <a:solidFill>
                  <a:srgbClr val="7C3B06"/>
                </a:solidFill>
                <a:latin typeface="Cooper Std Black" pitchFamily="18" charset="0"/>
                <a:ea typeface="Adobe Gothic Std B" pitchFamily="34" charset="-128"/>
              </a:rPr>
              <a:t>…</a:t>
            </a:r>
            <a:endParaRPr lang="es-PE" sz="5400" dirty="0">
              <a:solidFill>
                <a:srgbClr val="7C3B06"/>
              </a:solidFill>
              <a:latin typeface="Cooper Std Black" pitchFamily="18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0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102</Words>
  <Application>Microsoft Office PowerPoint</Application>
  <PresentationFormat>Presentación en pantalla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El Amor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 Balabarca Cardenas</dc:creator>
  <cp:lastModifiedBy>Iván Balabarca Cardenas</cp:lastModifiedBy>
  <cp:revision>7</cp:revision>
  <dcterms:created xsi:type="dcterms:W3CDTF">2013-05-14T03:15:21Z</dcterms:created>
  <dcterms:modified xsi:type="dcterms:W3CDTF">2013-05-15T03:13:23Z</dcterms:modified>
</cp:coreProperties>
</file>