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6" r:id="rId11"/>
  </p:sldIdLst>
  <p:sldSz cx="9144000" cy="6858000" type="screen4x3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FD062-1B6F-40C9-AFF6-6A76B374FAAA}" type="datetimeFigureOut">
              <a:rPr lang="es-PE" smtClean="0"/>
              <a:t>17/05/2013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BA5CC-B938-4796-A77C-D1C61ED3355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729946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FD062-1B6F-40C9-AFF6-6A76B374FAAA}" type="datetimeFigureOut">
              <a:rPr lang="es-PE" smtClean="0"/>
              <a:t>17/05/2013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BA5CC-B938-4796-A77C-D1C61ED3355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43467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FD062-1B6F-40C9-AFF6-6A76B374FAAA}" type="datetimeFigureOut">
              <a:rPr lang="es-PE" smtClean="0"/>
              <a:t>17/05/2013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BA5CC-B938-4796-A77C-D1C61ED3355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04878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FD062-1B6F-40C9-AFF6-6A76B374FAAA}" type="datetimeFigureOut">
              <a:rPr lang="es-PE" smtClean="0"/>
              <a:t>17/05/2013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BA5CC-B938-4796-A77C-D1C61ED3355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615499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FD062-1B6F-40C9-AFF6-6A76B374FAAA}" type="datetimeFigureOut">
              <a:rPr lang="es-PE" smtClean="0"/>
              <a:t>17/05/2013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BA5CC-B938-4796-A77C-D1C61ED3355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703288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FD062-1B6F-40C9-AFF6-6A76B374FAAA}" type="datetimeFigureOut">
              <a:rPr lang="es-PE" smtClean="0"/>
              <a:t>17/05/2013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BA5CC-B938-4796-A77C-D1C61ED3355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800366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FD062-1B6F-40C9-AFF6-6A76B374FAAA}" type="datetimeFigureOut">
              <a:rPr lang="es-PE" smtClean="0"/>
              <a:t>17/05/2013</a:t>
            </a:fld>
            <a:endParaRPr lang="es-P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BA5CC-B938-4796-A77C-D1C61ED3355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89058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FD062-1B6F-40C9-AFF6-6A76B374FAAA}" type="datetimeFigureOut">
              <a:rPr lang="es-PE" smtClean="0"/>
              <a:t>17/05/2013</a:t>
            </a:fld>
            <a:endParaRPr lang="es-P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BA5CC-B938-4796-A77C-D1C61ED3355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61097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FD062-1B6F-40C9-AFF6-6A76B374FAAA}" type="datetimeFigureOut">
              <a:rPr lang="es-PE" smtClean="0"/>
              <a:t>17/05/2013</a:t>
            </a:fld>
            <a:endParaRPr lang="es-P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BA5CC-B938-4796-A77C-D1C61ED3355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481516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FD062-1B6F-40C9-AFF6-6A76B374FAAA}" type="datetimeFigureOut">
              <a:rPr lang="es-PE" smtClean="0"/>
              <a:t>17/05/2013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BA5CC-B938-4796-A77C-D1C61ED3355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844317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FD062-1B6F-40C9-AFF6-6A76B374FAAA}" type="datetimeFigureOut">
              <a:rPr lang="es-PE" smtClean="0"/>
              <a:t>17/05/2013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BA5CC-B938-4796-A77C-D1C61ED3355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168656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FFD062-1B6F-40C9-AFF6-6A76B374FAAA}" type="datetimeFigureOut">
              <a:rPr lang="es-PE" smtClean="0"/>
              <a:t>17/05/2013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2BA5CC-B938-4796-A77C-D1C61ED3355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682452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 Grupo"/>
          <p:cNvGrpSpPr/>
          <p:nvPr/>
        </p:nvGrpSpPr>
        <p:grpSpPr>
          <a:xfrm>
            <a:off x="-36512" y="0"/>
            <a:ext cx="9180512" cy="6858000"/>
            <a:chOff x="-36512" y="0"/>
            <a:chExt cx="9180512" cy="6858000"/>
          </a:xfrm>
        </p:grpSpPr>
        <p:pic>
          <p:nvPicPr>
            <p:cNvPr id="3076" name="Picture 4" descr="C:\Users\Jose\Downloads\afiche - copia (3)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6512" y="0"/>
              <a:ext cx="4736685" cy="685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11 Rectángulo"/>
            <p:cNvSpPr/>
            <p:nvPr/>
          </p:nvSpPr>
          <p:spPr>
            <a:xfrm>
              <a:off x="4536504" y="1772816"/>
              <a:ext cx="4572000" cy="508518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  <p:sp>
          <p:nvSpPr>
            <p:cNvPr id="13" name="12 Rectángulo redondeado"/>
            <p:cNvSpPr/>
            <p:nvPr/>
          </p:nvSpPr>
          <p:spPr>
            <a:xfrm>
              <a:off x="792088" y="1628800"/>
              <a:ext cx="8244408" cy="4968552"/>
            </a:xfrm>
            <a:prstGeom prst="roundRect">
              <a:avLst>
                <a:gd name="adj" fmla="val 3118"/>
              </a:avLst>
            </a:prstGeom>
            <a:noFill/>
            <a:ln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  <p:sp>
          <p:nvSpPr>
            <p:cNvPr id="7" name="6 Rectángulo"/>
            <p:cNvSpPr/>
            <p:nvPr/>
          </p:nvSpPr>
          <p:spPr>
            <a:xfrm>
              <a:off x="4536504" y="6741368"/>
              <a:ext cx="4607496" cy="116632"/>
            </a:xfrm>
            <a:prstGeom prst="rect">
              <a:avLst/>
            </a:prstGeom>
            <a:solidFill>
              <a:srgbClr val="E2A50C"/>
            </a:solidFill>
            <a:ln>
              <a:solidFill>
                <a:srgbClr val="E2A50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</p:grpSp>
      <p:pic>
        <p:nvPicPr>
          <p:cNvPr id="2050" name="Picture 2" descr="C:\Users\Jose\Downloads\tapa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0"/>
            <a:ext cx="918051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5292080" y="6309320"/>
            <a:ext cx="38334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28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ooper Std Black" pitchFamily="18" charset="0"/>
              </a:rPr>
              <a:t>Pr. </a:t>
            </a:r>
            <a:r>
              <a:rPr lang="es-PE" sz="2800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ooper Std Black" pitchFamily="18" charset="0"/>
              </a:rPr>
              <a:t>Yván</a:t>
            </a:r>
            <a:r>
              <a:rPr lang="es-PE" sz="28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ooper Std Black" pitchFamily="18" charset="0"/>
              </a:rPr>
              <a:t> </a:t>
            </a:r>
            <a:r>
              <a:rPr lang="es-PE" sz="2800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ooper Std Black" pitchFamily="18" charset="0"/>
              </a:rPr>
              <a:t>Balabarca</a:t>
            </a:r>
            <a:endParaRPr lang="es-PE" sz="2800" dirty="0">
              <a:solidFill>
                <a:schemeClr val="accent2">
                  <a:lumMod val="20000"/>
                  <a:lumOff val="80000"/>
                </a:schemeClr>
              </a:solidFill>
              <a:latin typeface="Cooper Std Blac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8051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 Grupo"/>
          <p:cNvGrpSpPr/>
          <p:nvPr/>
        </p:nvGrpSpPr>
        <p:grpSpPr>
          <a:xfrm>
            <a:off x="-36512" y="0"/>
            <a:ext cx="9180512" cy="6858000"/>
            <a:chOff x="-36512" y="0"/>
            <a:chExt cx="9180512" cy="6858000"/>
          </a:xfrm>
        </p:grpSpPr>
        <p:pic>
          <p:nvPicPr>
            <p:cNvPr id="3076" name="Picture 4" descr="C:\Users\Jose\Downloads\afiche - copia (3)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6512" y="0"/>
              <a:ext cx="4736685" cy="685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11 Rectángulo"/>
            <p:cNvSpPr/>
            <p:nvPr/>
          </p:nvSpPr>
          <p:spPr>
            <a:xfrm>
              <a:off x="4536504" y="1772816"/>
              <a:ext cx="4572000" cy="508518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  <p:sp>
          <p:nvSpPr>
            <p:cNvPr id="13" name="12 Rectángulo redondeado"/>
            <p:cNvSpPr/>
            <p:nvPr/>
          </p:nvSpPr>
          <p:spPr>
            <a:xfrm>
              <a:off x="792088" y="1628800"/>
              <a:ext cx="8244408" cy="4968552"/>
            </a:xfrm>
            <a:prstGeom prst="roundRect">
              <a:avLst>
                <a:gd name="adj" fmla="val 3118"/>
              </a:avLst>
            </a:prstGeom>
            <a:noFill/>
            <a:ln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  <p:sp>
          <p:nvSpPr>
            <p:cNvPr id="7" name="6 Rectángulo"/>
            <p:cNvSpPr/>
            <p:nvPr/>
          </p:nvSpPr>
          <p:spPr>
            <a:xfrm>
              <a:off x="4536504" y="6741368"/>
              <a:ext cx="4607496" cy="116632"/>
            </a:xfrm>
            <a:prstGeom prst="rect">
              <a:avLst/>
            </a:prstGeom>
            <a:solidFill>
              <a:srgbClr val="E2A50C"/>
            </a:solidFill>
            <a:ln>
              <a:solidFill>
                <a:srgbClr val="E2A50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</p:grpSp>
      <p:pic>
        <p:nvPicPr>
          <p:cNvPr id="2050" name="Picture 2" descr="C:\Users\Jose\Downloads\tapa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0"/>
            <a:ext cx="918051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5292080" y="6309320"/>
            <a:ext cx="38334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28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ooper Std Black" pitchFamily="18" charset="0"/>
              </a:rPr>
              <a:t>Pr. </a:t>
            </a:r>
            <a:r>
              <a:rPr lang="es-PE" sz="2800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ooper Std Black" pitchFamily="18" charset="0"/>
              </a:rPr>
              <a:t>Yván</a:t>
            </a:r>
            <a:r>
              <a:rPr lang="es-PE" sz="28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ooper Std Black" pitchFamily="18" charset="0"/>
              </a:rPr>
              <a:t> </a:t>
            </a:r>
            <a:r>
              <a:rPr lang="es-PE" sz="2800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ooper Std Black" pitchFamily="18" charset="0"/>
              </a:rPr>
              <a:t>Balabarca</a:t>
            </a:r>
            <a:endParaRPr lang="es-PE" sz="2800" dirty="0">
              <a:solidFill>
                <a:schemeClr val="accent2">
                  <a:lumMod val="20000"/>
                  <a:lumOff val="80000"/>
                </a:schemeClr>
              </a:solidFill>
              <a:latin typeface="Cooper Std Blac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8051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3 Grupo"/>
          <p:cNvGrpSpPr/>
          <p:nvPr/>
        </p:nvGrpSpPr>
        <p:grpSpPr>
          <a:xfrm>
            <a:off x="-134009" y="-56318"/>
            <a:ext cx="9217024" cy="6915129"/>
            <a:chOff x="-36512" y="-27384"/>
            <a:chExt cx="9217024" cy="6915129"/>
          </a:xfrm>
        </p:grpSpPr>
        <p:grpSp>
          <p:nvGrpSpPr>
            <p:cNvPr id="5" name="4 Grupo"/>
            <p:cNvGrpSpPr/>
            <p:nvPr/>
          </p:nvGrpSpPr>
          <p:grpSpPr>
            <a:xfrm>
              <a:off x="-36512" y="0"/>
              <a:ext cx="9145016" cy="6887745"/>
              <a:chOff x="-36512" y="-29745"/>
              <a:chExt cx="9145016" cy="6887745"/>
            </a:xfrm>
          </p:grpSpPr>
          <p:pic>
            <p:nvPicPr>
              <p:cNvPr id="8" name="Picture 4" descr="C:\Users\Jose\Downloads\afiche - copia (3).jpg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36512" y="-29745"/>
                <a:ext cx="4736685" cy="688774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9" name="8 Rectángulo"/>
              <p:cNvSpPr/>
              <p:nvPr/>
            </p:nvSpPr>
            <p:spPr>
              <a:xfrm>
                <a:off x="4536504" y="1772816"/>
                <a:ext cx="4572000" cy="508518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E"/>
              </a:p>
            </p:txBody>
          </p:sp>
          <p:sp>
            <p:nvSpPr>
              <p:cNvPr id="10" name="9 Rectángulo redondeado"/>
              <p:cNvSpPr/>
              <p:nvPr/>
            </p:nvSpPr>
            <p:spPr>
              <a:xfrm>
                <a:off x="792088" y="1628800"/>
                <a:ext cx="8244408" cy="4794791"/>
              </a:xfrm>
              <a:prstGeom prst="roundRect">
                <a:avLst>
                  <a:gd name="adj" fmla="val 3118"/>
                </a:avLst>
              </a:prstGeom>
              <a:noFill/>
              <a:ln>
                <a:solidFill>
                  <a:schemeClr val="accent6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E"/>
              </a:p>
            </p:txBody>
          </p:sp>
        </p:grpSp>
        <p:sp>
          <p:nvSpPr>
            <p:cNvPr id="6" name="5 CuadroTexto"/>
            <p:cNvSpPr txBox="1"/>
            <p:nvPr/>
          </p:nvSpPr>
          <p:spPr>
            <a:xfrm>
              <a:off x="5648776" y="-27384"/>
              <a:ext cx="3531736" cy="338554"/>
            </a:xfrm>
            <a:prstGeom prst="rect">
              <a:avLst/>
            </a:prstGeom>
            <a:solidFill>
              <a:srgbClr val="E2A50C"/>
            </a:solidFill>
          </p:spPr>
          <p:txBody>
            <a:bodyPr wrap="none" rtlCol="0">
              <a:spAutoFit/>
            </a:bodyPr>
            <a:lstStyle/>
            <a:p>
              <a:r>
                <a:rPr lang="es-PE" sz="16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oper Std Black" pitchFamily="18" charset="0"/>
                </a:rPr>
                <a:t>I Semana de Énfasis Espiritual</a:t>
              </a:r>
              <a:endParaRPr lang="es-PE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Std Black" pitchFamily="18" charset="0"/>
              </a:endParaRPr>
            </a:p>
          </p:txBody>
        </p:sp>
        <p:sp>
          <p:nvSpPr>
            <p:cNvPr id="7" name="6 Rectángulo"/>
            <p:cNvSpPr/>
            <p:nvPr/>
          </p:nvSpPr>
          <p:spPr>
            <a:xfrm>
              <a:off x="827584" y="6624735"/>
              <a:ext cx="8352928" cy="263009"/>
            </a:xfrm>
            <a:prstGeom prst="rect">
              <a:avLst/>
            </a:prstGeom>
            <a:solidFill>
              <a:srgbClr val="E2A50C"/>
            </a:solidFill>
            <a:ln>
              <a:solidFill>
                <a:srgbClr val="E2A50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</p:grp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27584" y="1802561"/>
            <a:ext cx="7772400" cy="1122383"/>
          </a:xfrm>
        </p:spPr>
        <p:txBody>
          <a:bodyPr/>
          <a:lstStyle/>
          <a:p>
            <a:r>
              <a:rPr lang="es-PE" dirty="0" smtClean="0"/>
              <a:t>El amor verdadero</a:t>
            </a:r>
            <a:endParaRPr lang="es-PE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946098" y="2924944"/>
            <a:ext cx="7802366" cy="3499458"/>
          </a:xfrm>
        </p:spPr>
        <p:txBody>
          <a:bodyPr>
            <a:normAutofit fontScale="92500" lnSpcReduction="10000"/>
          </a:bodyPr>
          <a:lstStyle/>
          <a:p>
            <a:r>
              <a:rPr lang="es-PE" dirty="0" smtClean="0">
                <a:solidFill>
                  <a:schemeClr val="tx1"/>
                </a:solidFill>
              </a:rPr>
              <a:t>1 Juan 4:20, 21 </a:t>
            </a:r>
            <a:r>
              <a:rPr lang="es-PE" dirty="0">
                <a:solidFill>
                  <a:schemeClr val="tx1"/>
                </a:solidFill>
              </a:rPr>
              <a:t>Si alguno dice: Yo amo a Dios, y aborrece a su hermano, es mentiroso. Pues el que no ama a su hermano a quien ha visto, ¿cómo puede amar a Dios a quien no ha visto? </a:t>
            </a:r>
            <a:r>
              <a:rPr lang="es-PE" dirty="0" smtClean="0">
                <a:solidFill>
                  <a:schemeClr val="tx1"/>
                </a:solidFill>
              </a:rPr>
              <a:t/>
            </a:r>
            <a:br>
              <a:rPr lang="es-PE" dirty="0" smtClean="0">
                <a:solidFill>
                  <a:schemeClr val="tx1"/>
                </a:solidFill>
              </a:rPr>
            </a:br>
            <a:r>
              <a:rPr lang="es-PE" dirty="0" smtClean="0">
                <a:solidFill>
                  <a:schemeClr val="tx1"/>
                </a:solidFill>
              </a:rPr>
              <a:t>Y </a:t>
            </a:r>
            <a:r>
              <a:rPr lang="es-PE" dirty="0">
                <a:solidFill>
                  <a:schemeClr val="tx1"/>
                </a:solidFill>
              </a:rPr>
              <a:t>nosotros tenemos este mandamiento de él: El que ama a Dios, ame también a su hermano.</a:t>
            </a:r>
          </a:p>
        </p:txBody>
      </p:sp>
    </p:spTree>
    <p:extLst>
      <p:ext uri="{BB962C8B-B14F-4D97-AF65-F5344CB8AC3E}">
        <p14:creationId xmlns:p14="http://schemas.microsoft.com/office/powerpoint/2010/main" val="2155539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2 Grupo"/>
          <p:cNvGrpSpPr/>
          <p:nvPr/>
        </p:nvGrpSpPr>
        <p:grpSpPr>
          <a:xfrm>
            <a:off x="-36512" y="-27384"/>
            <a:ext cx="9217024" cy="6915129"/>
            <a:chOff x="-36512" y="-27384"/>
            <a:chExt cx="9217024" cy="6915129"/>
          </a:xfrm>
        </p:grpSpPr>
        <p:grpSp>
          <p:nvGrpSpPr>
            <p:cNvPr id="4" name="3 Grupo"/>
            <p:cNvGrpSpPr/>
            <p:nvPr/>
          </p:nvGrpSpPr>
          <p:grpSpPr>
            <a:xfrm>
              <a:off x="-36512" y="0"/>
              <a:ext cx="9145016" cy="6887745"/>
              <a:chOff x="-36512" y="-29745"/>
              <a:chExt cx="9145016" cy="6887745"/>
            </a:xfrm>
          </p:grpSpPr>
          <p:pic>
            <p:nvPicPr>
              <p:cNvPr id="7" name="Picture 4" descr="C:\Users\Jose\Downloads\afiche - copia (3).jpg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36512" y="-29745"/>
                <a:ext cx="4736685" cy="688774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8" name="7 Rectángulo"/>
              <p:cNvSpPr/>
              <p:nvPr/>
            </p:nvSpPr>
            <p:spPr>
              <a:xfrm>
                <a:off x="4536504" y="1772816"/>
                <a:ext cx="4572000" cy="508518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E"/>
              </a:p>
            </p:txBody>
          </p:sp>
          <p:sp>
            <p:nvSpPr>
              <p:cNvPr id="9" name="8 Rectángulo redondeado"/>
              <p:cNvSpPr/>
              <p:nvPr/>
            </p:nvSpPr>
            <p:spPr>
              <a:xfrm>
                <a:off x="792088" y="1628800"/>
                <a:ext cx="8244408" cy="4794791"/>
              </a:xfrm>
              <a:prstGeom prst="roundRect">
                <a:avLst>
                  <a:gd name="adj" fmla="val 3118"/>
                </a:avLst>
              </a:prstGeom>
              <a:noFill/>
              <a:ln>
                <a:solidFill>
                  <a:schemeClr val="accent6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E"/>
              </a:p>
            </p:txBody>
          </p:sp>
        </p:grpSp>
        <p:sp>
          <p:nvSpPr>
            <p:cNvPr id="5" name="4 CuadroTexto"/>
            <p:cNvSpPr txBox="1"/>
            <p:nvPr/>
          </p:nvSpPr>
          <p:spPr>
            <a:xfrm>
              <a:off x="5648776" y="-27384"/>
              <a:ext cx="3531736" cy="338554"/>
            </a:xfrm>
            <a:prstGeom prst="rect">
              <a:avLst/>
            </a:prstGeom>
            <a:solidFill>
              <a:srgbClr val="E2A50C"/>
            </a:solidFill>
          </p:spPr>
          <p:txBody>
            <a:bodyPr wrap="none" rtlCol="0">
              <a:spAutoFit/>
            </a:bodyPr>
            <a:lstStyle/>
            <a:p>
              <a:r>
                <a:rPr lang="es-PE" sz="16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oper Std Black" pitchFamily="18" charset="0"/>
                </a:rPr>
                <a:t>I Semana de Énfasis Espiritual</a:t>
              </a:r>
              <a:endParaRPr lang="es-PE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Std Black" pitchFamily="18" charset="0"/>
              </a:endParaRPr>
            </a:p>
          </p:txBody>
        </p:sp>
        <p:sp>
          <p:nvSpPr>
            <p:cNvPr id="6" name="5 Rectángulo"/>
            <p:cNvSpPr/>
            <p:nvPr/>
          </p:nvSpPr>
          <p:spPr>
            <a:xfrm>
              <a:off x="827584" y="6624735"/>
              <a:ext cx="8352928" cy="263009"/>
            </a:xfrm>
            <a:prstGeom prst="rect">
              <a:avLst/>
            </a:prstGeom>
            <a:solidFill>
              <a:srgbClr val="E2A50C"/>
            </a:solidFill>
            <a:ln>
              <a:solidFill>
                <a:srgbClr val="E2A50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</p:grp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06690"/>
          </a:xfrm>
        </p:spPr>
        <p:txBody>
          <a:bodyPr/>
          <a:lstStyle/>
          <a:p>
            <a:r>
              <a:rPr lang="es-PE" dirty="0" smtClean="0"/>
              <a:t>¿Qué es el amor?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131167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2 Grupo"/>
          <p:cNvGrpSpPr/>
          <p:nvPr/>
        </p:nvGrpSpPr>
        <p:grpSpPr>
          <a:xfrm>
            <a:off x="-36512" y="-27384"/>
            <a:ext cx="9217024" cy="6915129"/>
            <a:chOff x="-36512" y="-27384"/>
            <a:chExt cx="9217024" cy="6915129"/>
          </a:xfrm>
        </p:grpSpPr>
        <p:grpSp>
          <p:nvGrpSpPr>
            <p:cNvPr id="4" name="3 Grupo"/>
            <p:cNvGrpSpPr/>
            <p:nvPr/>
          </p:nvGrpSpPr>
          <p:grpSpPr>
            <a:xfrm>
              <a:off x="-36512" y="0"/>
              <a:ext cx="9145016" cy="6887745"/>
              <a:chOff x="-36512" y="-29745"/>
              <a:chExt cx="9145016" cy="6887745"/>
            </a:xfrm>
          </p:grpSpPr>
          <p:pic>
            <p:nvPicPr>
              <p:cNvPr id="7" name="Picture 4" descr="C:\Users\Jose\Downloads\afiche - copia (3).jpg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36512" y="-29745"/>
                <a:ext cx="4736685" cy="688774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8" name="7 Rectángulo"/>
              <p:cNvSpPr/>
              <p:nvPr/>
            </p:nvSpPr>
            <p:spPr>
              <a:xfrm>
                <a:off x="4536504" y="1772816"/>
                <a:ext cx="4572000" cy="508518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E"/>
              </a:p>
            </p:txBody>
          </p:sp>
          <p:sp>
            <p:nvSpPr>
              <p:cNvPr id="9" name="8 Rectángulo redondeado"/>
              <p:cNvSpPr/>
              <p:nvPr/>
            </p:nvSpPr>
            <p:spPr>
              <a:xfrm>
                <a:off x="792088" y="1628800"/>
                <a:ext cx="8244408" cy="4794791"/>
              </a:xfrm>
              <a:prstGeom prst="roundRect">
                <a:avLst>
                  <a:gd name="adj" fmla="val 3118"/>
                </a:avLst>
              </a:prstGeom>
              <a:noFill/>
              <a:ln>
                <a:solidFill>
                  <a:schemeClr val="accent6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E"/>
              </a:p>
            </p:txBody>
          </p:sp>
        </p:grpSp>
        <p:sp>
          <p:nvSpPr>
            <p:cNvPr id="5" name="4 CuadroTexto"/>
            <p:cNvSpPr txBox="1"/>
            <p:nvPr/>
          </p:nvSpPr>
          <p:spPr>
            <a:xfrm>
              <a:off x="5648776" y="-27384"/>
              <a:ext cx="3531736" cy="338554"/>
            </a:xfrm>
            <a:prstGeom prst="rect">
              <a:avLst/>
            </a:prstGeom>
            <a:solidFill>
              <a:srgbClr val="E2A50C"/>
            </a:solidFill>
          </p:spPr>
          <p:txBody>
            <a:bodyPr wrap="none" rtlCol="0">
              <a:spAutoFit/>
            </a:bodyPr>
            <a:lstStyle/>
            <a:p>
              <a:r>
                <a:rPr lang="es-PE" sz="16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oper Std Black" pitchFamily="18" charset="0"/>
                </a:rPr>
                <a:t>I Semana de Énfasis Espiritual</a:t>
              </a:r>
              <a:endParaRPr lang="es-PE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Std Black" pitchFamily="18" charset="0"/>
              </a:endParaRPr>
            </a:p>
          </p:txBody>
        </p:sp>
        <p:sp>
          <p:nvSpPr>
            <p:cNvPr id="6" name="5 Rectángulo"/>
            <p:cNvSpPr/>
            <p:nvPr/>
          </p:nvSpPr>
          <p:spPr>
            <a:xfrm>
              <a:off x="827584" y="6624735"/>
              <a:ext cx="8352928" cy="263009"/>
            </a:xfrm>
            <a:prstGeom prst="rect">
              <a:avLst/>
            </a:prstGeom>
            <a:solidFill>
              <a:srgbClr val="E2A50C"/>
            </a:solidFill>
            <a:ln>
              <a:solidFill>
                <a:srgbClr val="E2A50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</p:grp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63688" y="2846676"/>
            <a:ext cx="6923112" cy="2418527"/>
          </a:xfrm>
        </p:spPr>
        <p:txBody>
          <a:bodyPr/>
          <a:lstStyle/>
          <a:p>
            <a:r>
              <a:rPr lang="es-PE" dirty="0" smtClean="0"/>
              <a:t>Amor fisiológico o amor verdadero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794297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2 Grupo"/>
          <p:cNvGrpSpPr/>
          <p:nvPr/>
        </p:nvGrpSpPr>
        <p:grpSpPr>
          <a:xfrm>
            <a:off x="-36512" y="-27384"/>
            <a:ext cx="9217024" cy="6915129"/>
            <a:chOff x="-36512" y="-27384"/>
            <a:chExt cx="9217024" cy="6915129"/>
          </a:xfrm>
        </p:grpSpPr>
        <p:grpSp>
          <p:nvGrpSpPr>
            <p:cNvPr id="4" name="3 Grupo"/>
            <p:cNvGrpSpPr/>
            <p:nvPr/>
          </p:nvGrpSpPr>
          <p:grpSpPr>
            <a:xfrm>
              <a:off x="-36512" y="0"/>
              <a:ext cx="9145016" cy="6887745"/>
              <a:chOff x="-36512" y="-29745"/>
              <a:chExt cx="9145016" cy="6887745"/>
            </a:xfrm>
          </p:grpSpPr>
          <p:pic>
            <p:nvPicPr>
              <p:cNvPr id="7" name="Picture 4" descr="C:\Users\Jose\Downloads\afiche - copia (3).jpg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36512" y="-29745"/>
                <a:ext cx="4736685" cy="688774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8" name="7 Rectángulo"/>
              <p:cNvSpPr/>
              <p:nvPr/>
            </p:nvSpPr>
            <p:spPr>
              <a:xfrm>
                <a:off x="4536504" y="1772816"/>
                <a:ext cx="4572000" cy="508518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E"/>
              </a:p>
            </p:txBody>
          </p:sp>
          <p:sp>
            <p:nvSpPr>
              <p:cNvPr id="9" name="8 Rectángulo redondeado"/>
              <p:cNvSpPr/>
              <p:nvPr/>
            </p:nvSpPr>
            <p:spPr>
              <a:xfrm>
                <a:off x="792088" y="1628800"/>
                <a:ext cx="8244408" cy="4794791"/>
              </a:xfrm>
              <a:prstGeom prst="roundRect">
                <a:avLst>
                  <a:gd name="adj" fmla="val 3118"/>
                </a:avLst>
              </a:prstGeom>
              <a:noFill/>
              <a:ln>
                <a:solidFill>
                  <a:schemeClr val="accent6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E"/>
              </a:p>
            </p:txBody>
          </p:sp>
        </p:grpSp>
        <p:sp>
          <p:nvSpPr>
            <p:cNvPr id="5" name="4 CuadroTexto"/>
            <p:cNvSpPr txBox="1"/>
            <p:nvPr/>
          </p:nvSpPr>
          <p:spPr>
            <a:xfrm>
              <a:off x="5648776" y="-27384"/>
              <a:ext cx="3531736" cy="338554"/>
            </a:xfrm>
            <a:prstGeom prst="rect">
              <a:avLst/>
            </a:prstGeom>
            <a:solidFill>
              <a:srgbClr val="E2A50C"/>
            </a:solidFill>
          </p:spPr>
          <p:txBody>
            <a:bodyPr wrap="none" rtlCol="0">
              <a:spAutoFit/>
            </a:bodyPr>
            <a:lstStyle/>
            <a:p>
              <a:r>
                <a:rPr lang="es-PE" sz="16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oper Std Black" pitchFamily="18" charset="0"/>
                </a:rPr>
                <a:t>I Semana de Énfasis Espiritual</a:t>
              </a:r>
              <a:endParaRPr lang="es-PE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Std Black" pitchFamily="18" charset="0"/>
              </a:endParaRPr>
            </a:p>
          </p:txBody>
        </p:sp>
        <p:sp>
          <p:nvSpPr>
            <p:cNvPr id="6" name="5 Rectángulo"/>
            <p:cNvSpPr/>
            <p:nvPr/>
          </p:nvSpPr>
          <p:spPr>
            <a:xfrm>
              <a:off x="827584" y="6624735"/>
              <a:ext cx="8352928" cy="263009"/>
            </a:xfrm>
            <a:prstGeom prst="rect">
              <a:avLst/>
            </a:prstGeom>
            <a:solidFill>
              <a:srgbClr val="E2A50C"/>
            </a:solidFill>
            <a:ln>
              <a:solidFill>
                <a:srgbClr val="E2A50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</p:grp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18456" y="1967708"/>
            <a:ext cx="7571184" cy="4176464"/>
          </a:xfrm>
        </p:spPr>
        <p:txBody>
          <a:bodyPr/>
          <a:lstStyle/>
          <a:p>
            <a:r>
              <a:rPr lang="es-PE" dirty="0" smtClean="0"/>
              <a:t>Gálatas 5:22, 23 “Mas </a:t>
            </a:r>
            <a:r>
              <a:rPr lang="es-PE" dirty="0"/>
              <a:t>el fruto del Espíritu es amor, gozo, paz, paciencia, benignidad, bondad, fe, </a:t>
            </a:r>
            <a:r>
              <a:rPr lang="es-PE" dirty="0" smtClean="0"/>
              <a:t>mansedumbre</a:t>
            </a:r>
            <a:r>
              <a:rPr lang="es-PE" dirty="0"/>
              <a:t>, templanza; contra tales cosas no hay </a:t>
            </a:r>
            <a:r>
              <a:rPr lang="es-PE" dirty="0" smtClean="0"/>
              <a:t>ley”.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997784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2 Grupo"/>
          <p:cNvGrpSpPr/>
          <p:nvPr/>
        </p:nvGrpSpPr>
        <p:grpSpPr>
          <a:xfrm>
            <a:off x="-36512" y="-27384"/>
            <a:ext cx="9217024" cy="6915129"/>
            <a:chOff x="-36512" y="-27384"/>
            <a:chExt cx="9217024" cy="6915129"/>
          </a:xfrm>
        </p:grpSpPr>
        <p:grpSp>
          <p:nvGrpSpPr>
            <p:cNvPr id="4" name="3 Grupo"/>
            <p:cNvGrpSpPr/>
            <p:nvPr/>
          </p:nvGrpSpPr>
          <p:grpSpPr>
            <a:xfrm>
              <a:off x="-36512" y="0"/>
              <a:ext cx="9145016" cy="6887745"/>
              <a:chOff x="-36512" y="-29745"/>
              <a:chExt cx="9145016" cy="6887745"/>
            </a:xfrm>
          </p:grpSpPr>
          <p:pic>
            <p:nvPicPr>
              <p:cNvPr id="7" name="Picture 4" descr="C:\Users\Jose\Downloads\afiche - copia (3).jpg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36512" y="-29745"/>
                <a:ext cx="4736685" cy="688774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8" name="7 Rectángulo"/>
              <p:cNvSpPr/>
              <p:nvPr/>
            </p:nvSpPr>
            <p:spPr>
              <a:xfrm>
                <a:off x="4536504" y="1772816"/>
                <a:ext cx="4572000" cy="508518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E"/>
              </a:p>
            </p:txBody>
          </p:sp>
          <p:sp>
            <p:nvSpPr>
              <p:cNvPr id="9" name="8 Rectángulo redondeado"/>
              <p:cNvSpPr/>
              <p:nvPr/>
            </p:nvSpPr>
            <p:spPr>
              <a:xfrm>
                <a:off x="792088" y="1628800"/>
                <a:ext cx="8244408" cy="4794791"/>
              </a:xfrm>
              <a:prstGeom prst="roundRect">
                <a:avLst>
                  <a:gd name="adj" fmla="val 3118"/>
                </a:avLst>
              </a:prstGeom>
              <a:noFill/>
              <a:ln>
                <a:solidFill>
                  <a:schemeClr val="accent6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E"/>
              </a:p>
            </p:txBody>
          </p:sp>
        </p:grpSp>
        <p:sp>
          <p:nvSpPr>
            <p:cNvPr id="5" name="4 CuadroTexto"/>
            <p:cNvSpPr txBox="1"/>
            <p:nvPr/>
          </p:nvSpPr>
          <p:spPr>
            <a:xfrm>
              <a:off x="5648776" y="-27384"/>
              <a:ext cx="3531736" cy="338554"/>
            </a:xfrm>
            <a:prstGeom prst="rect">
              <a:avLst/>
            </a:prstGeom>
            <a:solidFill>
              <a:srgbClr val="E2A50C"/>
            </a:solidFill>
          </p:spPr>
          <p:txBody>
            <a:bodyPr wrap="none" rtlCol="0">
              <a:spAutoFit/>
            </a:bodyPr>
            <a:lstStyle/>
            <a:p>
              <a:r>
                <a:rPr lang="es-PE" sz="16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oper Std Black" pitchFamily="18" charset="0"/>
                </a:rPr>
                <a:t>I Semana de Énfasis Espiritual</a:t>
              </a:r>
              <a:endParaRPr lang="es-PE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Std Black" pitchFamily="18" charset="0"/>
              </a:endParaRPr>
            </a:p>
          </p:txBody>
        </p:sp>
        <p:sp>
          <p:nvSpPr>
            <p:cNvPr id="6" name="5 Rectángulo"/>
            <p:cNvSpPr/>
            <p:nvPr/>
          </p:nvSpPr>
          <p:spPr>
            <a:xfrm>
              <a:off x="827584" y="6624735"/>
              <a:ext cx="8352928" cy="263009"/>
            </a:xfrm>
            <a:prstGeom prst="rect">
              <a:avLst/>
            </a:prstGeom>
            <a:solidFill>
              <a:srgbClr val="E2A50C"/>
            </a:solidFill>
            <a:ln>
              <a:solidFill>
                <a:srgbClr val="E2A50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</p:grp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92088" y="1802561"/>
            <a:ext cx="8229600" cy="4450506"/>
          </a:xfrm>
        </p:spPr>
        <p:txBody>
          <a:bodyPr/>
          <a:lstStyle/>
          <a:p>
            <a:r>
              <a:rPr lang="es-PE" dirty="0" smtClean="0"/>
              <a:t>1 Juan 4:8 </a:t>
            </a:r>
            <a:r>
              <a:rPr lang="es-PE" dirty="0"/>
              <a:t>El que no ama, no ha conocido a Dios; porque Dios es amor. </a:t>
            </a:r>
          </a:p>
        </p:txBody>
      </p:sp>
    </p:spTree>
    <p:extLst>
      <p:ext uri="{BB962C8B-B14F-4D97-AF65-F5344CB8AC3E}">
        <p14:creationId xmlns:p14="http://schemas.microsoft.com/office/powerpoint/2010/main" val="2190896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2 Grupo"/>
          <p:cNvGrpSpPr/>
          <p:nvPr/>
        </p:nvGrpSpPr>
        <p:grpSpPr>
          <a:xfrm>
            <a:off x="-36512" y="-27384"/>
            <a:ext cx="9217024" cy="6915129"/>
            <a:chOff x="-36512" y="-27384"/>
            <a:chExt cx="9217024" cy="6915129"/>
          </a:xfrm>
        </p:grpSpPr>
        <p:grpSp>
          <p:nvGrpSpPr>
            <p:cNvPr id="4" name="3 Grupo"/>
            <p:cNvGrpSpPr/>
            <p:nvPr/>
          </p:nvGrpSpPr>
          <p:grpSpPr>
            <a:xfrm>
              <a:off x="-36512" y="0"/>
              <a:ext cx="9145016" cy="6887745"/>
              <a:chOff x="-36512" y="-29745"/>
              <a:chExt cx="9145016" cy="6887745"/>
            </a:xfrm>
          </p:grpSpPr>
          <p:pic>
            <p:nvPicPr>
              <p:cNvPr id="7" name="Picture 4" descr="C:\Users\Jose\Downloads\afiche - copia (3).jpg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36512" y="-29745"/>
                <a:ext cx="4736685" cy="688774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8" name="7 Rectángulo"/>
              <p:cNvSpPr/>
              <p:nvPr/>
            </p:nvSpPr>
            <p:spPr>
              <a:xfrm>
                <a:off x="4536504" y="1772816"/>
                <a:ext cx="4572000" cy="508518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E"/>
              </a:p>
            </p:txBody>
          </p:sp>
          <p:sp>
            <p:nvSpPr>
              <p:cNvPr id="9" name="8 Rectángulo redondeado"/>
              <p:cNvSpPr/>
              <p:nvPr/>
            </p:nvSpPr>
            <p:spPr>
              <a:xfrm>
                <a:off x="792088" y="1628800"/>
                <a:ext cx="8244408" cy="4794791"/>
              </a:xfrm>
              <a:prstGeom prst="roundRect">
                <a:avLst>
                  <a:gd name="adj" fmla="val 3118"/>
                </a:avLst>
              </a:prstGeom>
              <a:noFill/>
              <a:ln>
                <a:solidFill>
                  <a:schemeClr val="accent6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E"/>
              </a:p>
            </p:txBody>
          </p:sp>
        </p:grpSp>
        <p:sp>
          <p:nvSpPr>
            <p:cNvPr id="5" name="4 CuadroTexto"/>
            <p:cNvSpPr txBox="1"/>
            <p:nvPr/>
          </p:nvSpPr>
          <p:spPr>
            <a:xfrm>
              <a:off x="5648776" y="-27384"/>
              <a:ext cx="3531736" cy="338554"/>
            </a:xfrm>
            <a:prstGeom prst="rect">
              <a:avLst/>
            </a:prstGeom>
            <a:solidFill>
              <a:srgbClr val="E2A50C"/>
            </a:solidFill>
          </p:spPr>
          <p:txBody>
            <a:bodyPr wrap="none" rtlCol="0">
              <a:spAutoFit/>
            </a:bodyPr>
            <a:lstStyle/>
            <a:p>
              <a:r>
                <a:rPr lang="es-PE" sz="16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oper Std Black" pitchFamily="18" charset="0"/>
                </a:rPr>
                <a:t>I Semana de Énfasis Espiritual</a:t>
              </a:r>
              <a:endParaRPr lang="es-PE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Std Black" pitchFamily="18" charset="0"/>
              </a:endParaRPr>
            </a:p>
          </p:txBody>
        </p:sp>
        <p:sp>
          <p:nvSpPr>
            <p:cNvPr id="6" name="5 Rectángulo"/>
            <p:cNvSpPr/>
            <p:nvPr/>
          </p:nvSpPr>
          <p:spPr>
            <a:xfrm>
              <a:off x="827584" y="6624735"/>
              <a:ext cx="8352928" cy="263009"/>
            </a:xfrm>
            <a:prstGeom prst="rect">
              <a:avLst/>
            </a:prstGeom>
            <a:solidFill>
              <a:srgbClr val="E2A50C"/>
            </a:solidFill>
            <a:ln>
              <a:solidFill>
                <a:srgbClr val="E2A50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</p:grp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517521" y="2334743"/>
            <a:ext cx="3396771" cy="3442394"/>
          </a:xfrm>
        </p:spPr>
        <p:txBody>
          <a:bodyPr>
            <a:normAutofit fontScale="90000"/>
          </a:bodyPr>
          <a:lstStyle/>
          <a:p>
            <a:r>
              <a:rPr lang="es-PE" dirty="0" smtClean="0"/>
              <a:t>Esto es amor de verdad</a:t>
            </a:r>
            <a:br>
              <a:rPr lang="es-PE" dirty="0" smtClean="0"/>
            </a:br>
            <a:r>
              <a:rPr lang="es-PE" dirty="0"/>
              <a:t/>
            </a:r>
            <a:br>
              <a:rPr lang="es-PE" dirty="0"/>
            </a:b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997668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2 Grupo"/>
          <p:cNvGrpSpPr/>
          <p:nvPr/>
        </p:nvGrpSpPr>
        <p:grpSpPr>
          <a:xfrm>
            <a:off x="-36512" y="-27384"/>
            <a:ext cx="9217024" cy="6915129"/>
            <a:chOff x="-36512" y="-27384"/>
            <a:chExt cx="9217024" cy="6915129"/>
          </a:xfrm>
        </p:grpSpPr>
        <p:grpSp>
          <p:nvGrpSpPr>
            <p:cNvPr id="4" name="3 Grupo"/>
            <p:cNvGrpSpPr/>
            <p:nvPr/>
          </p:nvGrpSpPr>
          <p:grpSpPr>
            <a:xfrm>
              <a:off x="-36512" y="0"/>
              <a:ext cx="9145016" cy="6887745"/>
              <a:chOff x="-36512" y="-29745"/>
              <a:chExt cx="9145016" cy="6887745"/>
            </a:xfrm>
          </p:grpSpPr>
          <p:pic>
            <p:nvPicPr>
              <p:cNvPr id="7" name="Picture 4" descr="C:\Users\Jose\Downloads\afiche - copia (3).jpg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36512" y="-29745"/>
                <a:ext cx="4736685" cy="688774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8" name="7 Rectángulo"/>
              <p:cNvSpPr/>
              <p:nvPr/>
            </p:nvSpPr>
            <p:spPr>
              <a:xfrm>
                <a:off x="4536504" y="1772816"/>
                <a:ext cx="4572000" cy="508518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E"/>
              </a:p>
            </p:txBody>
          </p:sp>
          <p:sp>
            <p:nvSpPr>
              <p:cNvPr id="9" name="8 Rectángulo redondeado"/>
              <p:cNvSpPr/>
              <p:nvPr/>
            </p:nvSpPr>
            <p:spPr>
              <a:xfrm>
                <a:off x="792088" y="1628800"/>
                <a:ext cx="8244408" cy="4794791"/>
              </a:xfrm>
              <a:prstGeom prst="roundRect">
                <a:avLst>
                  <a:gd name="adj" fmla="val 3118"/>
                </a:avLst>
              </a:prstGeom>
              <a:noFill/>
              <a:ln>
                <a:solidFill>
                  <a:schemeClr val="accent6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E"/>
              </a:p>
            </p:txBody>
          </p:sp>
        </p:grpSp>
        <p:sp>
          <p:nvSpPr>
            <p:cNvPr id="5" name="4 CuadroTexto"/>
            <p:cNvSpPr txBox="1"/>
            <p:nvPr/>
          </p:nvSpPr>
          <p:spPr>
            <a:xfrm>
              <a:off x="5648776" y="-27384"/>
              <a:ext cx="3531736" cy="338554"/>
            </a:xfrm>
            <a:prstGeom prst="rect">
              <a:avLst/>
            </a:prstGeom>
            <a:solidFill>
              <a:srgbClr val="E2A50C"/>
            </a:solidFill>
          </p:spPr>
          <p:txBody>
            <a:bodyPr wrap="none" rtlCol="0">
              <a:spAutoFit/>
            </a:bodyPr>
            <a:lstStyle/>
            <a:p>
              <a:r>
                <a:rPr lang="es-PE" sz="16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oper Std Black" pitchFamily="18" charset="0"/>
                </a:rPr>
                <a:t>I Semana de Énfasis Espiritual</a:t>
              </a:r>
              <a:endParaRPr lang="es-PE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Std Black" pitchFamily="18" charset="0"/>
              </a:endParaRPr>
            </a:p>
          </p:txBody>
        </p:sp>
        <p:sp>
          <p:nvSpPr>
            <p:cNvPr id="6" name="5 Rectángulo"/>
            <p:cNvSpPr/>
            <p:nvPr/>
          </p:nvSpPr>
          <p:spPr>
            <a:xfrm>
              <a:off x="827584" y="6624735"/>
              <a:ext cx="8352928" cy="263009"/>
            </a:xfrm>
            <a:prstGeom prst="rect">
              <a:avLst/>
            </a:prstGeom>
            <a:solidFill>
              <a:srgbClr val="E2A50C"/>
            </a:solidFill>
            <a:ln>
              <a:solidFill>
                <a:srgbClr val="E2A50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</p:grp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24474" y="1852474"/>
            <a:ext cx="4079574" cy="4450506"/>
          </a:xfrm>
        </p:spPr>
        <p:txBody>
          <a:bodyPr/>
          <a:lstStyle/>
          <a:p>
            <a:r>
              <a:rPr lang="es-PE" dirty="0" smtClean="0"/>
              <a:t>El amor y la Justicia</a:t>
            </a:r>
            <a:br>
              <a:rPr lang="es-PE" dirty="0" smtClean="0"/>
            </a:br>
            <a:endParaRPr lang="es-P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4608" y="2020641"/>
            <a:ext cx="4057975" cy="37126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97668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2 Grupo"/>
          <p:cNvGrpSpPr/>
          <p:nvPr/>
        </p:nvGrpSpPr>
        <p:grpSpPr>
          <a:xfrm>
            <a:off x="-36512" y="-27384"/>
            <a:ext cx="9217024" cy="6915129"/>
            <a:chOff x="-36512" y="-27384"/>
            <a:chExt cx="9217024" cy="6915129"/>
          </a:xfrm>
        </p:grpSpPr>
        <p:grpSp>
          <p:nvGrpSpPr>
            <p:cNvPr id="4" name="3 Grupo"/>
            <p:cNvGrpSpPr/>
            <p:nvPr/>
          </p:nvGrpSpPr>
          <p:grpSpPr>
            <a:xfrm>
              <a:off x="-36512" y="0"/>
              <a:ext cx="9145016" cy="6887745"/>
              <a:chOff x="-36512" y="-29745"/>
              <a:chExt cx="9145016" cy="6887745"/>
            </a:xfrm>
          </p:grpSpPr>
          <p:pic>
            <p:nvPicPr>
              <p:cNvPr id="7" name="Picture 4" descr="C:\Users\Jose\Downloads\afiche - copia (3).jpg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36512" y="-29745"/>
                <a:ext cx="4736685" cy="688774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8" name="7 Rectángulo"/>
              <p:cNvSpPr/>
              <p:nvPr/>
            </p:nvSpPr>
            <p:spPr>
              <a:xfrm>
                <a:off x="4536504" y="1772816"/>
                <a:ext cx="4572000" cy="508518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E"/>
              </a:p>
            </p:txBody>
          </p:sp>
          <p:sp>
            <p:nvSpPr>
              <p:cNvPr id="9" name="8 Rectángulo redondeado"/>
              <p:cNvSpPr/>
              <p:nvPr/>
            </p:nvSpPr>
            <p:spPr>
              <a:xfrm>
                <a:off x="792088" y="1628800"/>
                <a:ext cx="8244408" cy="4794791"/>
              </a:xfrm>
              <a:prstGeom prst="roundRect">
                <a:avLst>
                  <a:gd name="adj" fmla="val 3118"/>
                </a:avLst>
              </a:prstGeom>
              <a:noFill/>
              <a:ln>
                <a:solidFill>
                  <a:schemeClr val="accent6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E"/>
              </a:p>
            </p:txBody>
          </p:sp>
        </p:grpSp>
        <p:sp>
          <p:nvSpPr>
            <p:cNvPr id="5" name="4 CuadroTexto"/>
            <p:cNvSpPr txBox="1"/>
            <p:nvPr/>
          </p:nvSpPr>
          <p:spPr>
            <a:xfrm>
              <a:off x="5648776" y="-27384"/>
              <a:ext cx="3531736" cy="338554"/>
            </a:xfrm>
            <a:prstGeom prst="rect">
              <a:avLst/>
            </a:prstGeom>
            <a:solidFill>
              <a:srgbClr val="E2A50C"/>
            </a:solidFill>
          </p:spPr>
          <p:txBody>
            <a:bodyPr wrap="none" rtlCol="0">
              <a:spAutoFit/>
            </a:bodyPr>
            <a:lstStyle/>
            <a:p>
              <a:r>
                <a:rPr lang="es-PE" sz="16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oper Std Black" pitchFamily="18" charset="0"/>
                </a:rPr>
                <a:t>I Semana de Énfasis Espiritual</a:t>
              </a:r>
              <a:endParaRPr lang="es-PE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Std Black" pitchFamily="18" charset="0"/>
              </a:endParaRPr>
            </a:p>
          </p:txBody>
        </p:sp>
        <p:sp>
          <p:nvSpPr>
            <p:cNvPr id="6" name="5 Rectángulo"/>
            <p:cNvSpPr/>
            <p:nvPr/>
          </p:nvSpPr>
          <p:spPr>
            <a:xfrm>
              <a:off x="827584" y="6624735"/>
              <a:ext cx="8352928" cy="263009"/>
            </a:xfrm>
            <a:prstGeom prst="rect">
              <a:avLst/>
            </a:prstGeom>
            <a:solidFill>
              <a:srgbClr val="E2A50C"/>
            </a:solidFill>
            <a:ln>
              <a:solidFill>
                <a:srgbClr val="E2A50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</p:grp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119900"/>
            <a:ext cx="4089648" cy="4450506"/>
          </a:xfrm>
        </p:spPr>
        <p:txBody>
          <a:bodyPr/>
          <a:lstStyle/>
          <a:p>
            <a:r>
              <a:rPr lang="es-PE" dirty="0" smtClean="0"/>
              <a:t>Mostrar a Cristo invitando al arrepentimiento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997668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491</TotalTime>
  <Words>170</Words>
  <Application>Microsoft Office PowerPoint</Application>
  <PresentationFormat>Presentación en pantalla (4:3)</PresentationFormat>
  <Paragraphs>19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Presentación de PowerPoint</vt:lpstr>
      <vt:lpstr>El amor verdadero</vt:lpstr>
      <vt:lpstr>¿Qué es el amor?</vt:lpstr>
      <vt:lpstr>Amor fisiológico o amor verdadero</vt:lpstr>
      <vt:lpstr>Gálatas 5:22, 23 “Mas el fruto del Espíritu es amor, gozo, paz, paciencia, benignidad, bondad, fe, mansedumbre, templanza; contra tales cosas no hay ley”.</vt:lpstr>
      <vt:lpstr>1 Juan 4:8 El que no ama, no ha conocido a Dios; porque Dios es amor. </vt:lpstr>
      <vt:lpstr>Esto es amor de verdad  </vt:lpstr>
      <vt:lpstr>El amor y la Justicia </vt:lpstr>
      <vt:lpstr>Mostrar a Cristo invitando al arrepentimiento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Iván Balabarca Cardenas</dc:creator>
  <cp:lastModifiedBy>Iván Balabarca Cardenas</cp:lastModifiedBy>
  <cp:revision>5</cp:revision>
  <dcterms:created xsi:type="dcterms:W3CDTF">2013-05-04T22:22:37Z</dcterms:created>
  <dcterms:modified xsi:type="dcterms:W3CDTF">2013-05-17T22:14:29Z</dcterms:modified>
</cp:coreProperties>
</file>