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7" r:id="rId4"/>
    <p:sldId id="278" r:id="rId5"/>
    <p:sldId id="283" r:id="rId6"/>
    <p:sldId id="284" r:id="rId7"/>
    <p:sldId id="285" r:id="rId8"/>
    <p:sldId id="282" r:id="rId9"/>
    <p:sldId id="286" r:id="rId10"/>
    <p:sldId id="268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B06"/>
    <a:srgbClr val="E2A50C"/>
    <a:srgbClr val="FFB219"/>
    <a:srgbClr val="E19837"/>
    <a:srgbClr val="FAA700"/>
    <a:srgbClr val="996600"/>
    <a:srgbClr val="D39A0B"/>
    <a:srgbClr val="DEA900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635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766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927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92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19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516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11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36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4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88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DA74-2E38-4C57-A929-82A6C2E05D03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5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u5ZJr4X5a14dnM&amp;tbnid=7CjRMZRH8I1Y0M:&amp;ved=0CAUQjRw&amp;url=http://informe21.com/relacion-de-pareja/12/04/14/10-consejos-para-calmar-a-una-mujer-enojada&amp;ei=if6MUbyPD4T48wSQmYGwDA&amp;psig=AFQjCNFasZk-9YSLZ96UNwKtBolJsgO5Ew&amp;ust=136828106446739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Uj5Nr_mdamWNaM&amp;tbnid=ozTFyt8iiskyFM:&amp;ved=0CAUQjRw&amp;url=http://www.naturbelleza.net/trucos-para-las-hemorroides/&amp;ei=4PWMUbFHitT0BOn7gOAE&amp;bvm=bv.46340616,d.dmQ&amp;psig=AFQjCNHBbZDyAG0kk52KaSP2CKJVZQ43GQ&amp;ust=13682787282231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pe/url?sa=i&amp;rct=j&amp;q=&amp;esrc=s&amp;frm=1&amp;source=images&amp;cd=&amp;cad=rja&amp;docid=SqTA_aJgVdx85M&amp;tbnid=hbU1ISt3HYqHaM:&amp;ved=0CAUQjRw&amp;url=http://www.celos.org/personas-conflictivas-ii/&amp;ei=4_aMUev7MJH69gSChoD4BQ&amp;bvm=bv.46340616,d.dmQ&amp;psig=AFQjCNFjuwWPmRL3YAbqOcLj5IVc4TePyw&amp;ust=1368279004120523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Ba-SSQW8ldkGgM&amp;tbnid=4qWbnK7Ai3VdjM:&amp;ved=0CAUQjRw&amp;url=http://www.comoreconquistaraunhombre.net/como-reconquistar-a-un-hombre-todo-lo-que-necesitas/&amp;ei=NviMUaHRCIzg8ASf-IGICg&amp;bvm=bv.46340616,d.dmQ&amp;psig=AFQjCNG14AIVD-0N7E0-aikXbpPut-bVmQ&amp;ust=13682793981286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hpJahDWj_50XKM&amp;tbnid=nc1qRxQ3o2tB1M:&amp;ved=0CAUQjRw&amp;url=http://www.novedadesdetabasco.com.mx/noticia/100697/aprende-a-discutir-con-tu-pareja-no-pelees/&amp;ei=SvmMUfWaMYm29QTriYA4&amp;bvm=bv.46340616,d.dmQ&amp;psig=AFQjCNGLVm3YaqhYw4nlwh8M2MtXVWKleA&amp;ust=13682796245639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ui56Wt2JQAVc-M&amp;tbnid=RvQzHvCA515jNM:&amp;ved=0CAUQjRw&amp;url=http://www.123rf.com/photo_4092276_wafer-pie-in-a-nut-chocolate--objects-over-white.html&amp;ei=uPqMUZHkNYf-9QTX4oGgBw&amp;bvm=bv.46340616,d.dmQ&amp;psig=AFQjCNFS0U75dWQzTYWNPLkkgLpNtFFeDQ&amp;ust=13682800335585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pe/url?sa=i&amp;rct=j&amp;q=&amp;esrc=s&amp;frm=1&amp;source=images&amp;cd=&amp;cad=rja&amp;docid=78jdDtpfTE-l1M&amp;tbnid=NTwQT0hM1Lu4hM:&amp;ved=0CAUQjRw&amp;url=http://www.taringa.net/posts/recetas-y-cocina/12408014/Las-mejores-comidas-para-mi.html&amp;ei=3vqMUfbuHYO09gT01YHoDA&amp;psig=AFQjCNGNl0P2RXutuF5rJ1yffjAMgvpr8A&amp;ust=1368279814683733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aFgFL-lJxiJDHM&amp;tbnid=n98WjigPuJUYyM:&amp;ved=0CAUQjRw&amp;url=http://es.123rf.com/photo_16522143_pareja-joven-en-el-amor-sentados-muy-juntos-en-el-suelo-en-un-abrazo-carinoso-sonriendo-a-la-camara.html&amp;ei=-fuMUartGo2K9QSfsYGYAw&amp;psig=AFQjCNFcHyfqhMWRcWnTH19nFR4cJ8ZXoQ&amp;ust=136828022093263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j4-yKnF7qbnkZM&amp;tbnid=r1T52edHYYLRSM:&amp;ved=0CAUQjRw&amp;url=http://hoyennoticias.com/2013/02/estudio-revela-que-las-parejas-felices-envejecen-mas-saludablemente/&amp;ei=xv2MUZDVGJOM9ATeuYHoBg&amp;psig=AFQjCNFo87HErafWhXysH-PNkEuv6IO16A&amp;ust=136828083286892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2533554" y="1700808"/>
            <a:ext cx="4333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5400" dirty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Discutimos</a:t>
            </a:r>
          </a:p>
        </p:txBody>
      </p:sp>
      <p:pic>
        <p:nvPicPr>
          <p:cNvPr id="1026" name="Picture 2" descr="http://static.informe21.com/cdn/farfuture/lahDCXMxSem_NQM_IwGuC13j47yu4F7TZqPXCQsClkU/mtime:1334441691/sites/default/files/imagecache/600x400/images/34wfscv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94" y="2734954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043608" y="2967335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Efesios 4:26, 27 </a:t>
            </a:r>
            <a:r>
              <a:rPr lang="es-PE" sz="3200" dirty="0" smtClean="0">
                <a:solidFill>
                  <a:srgbClr val="7C3B06"/>
                </a:solidFill>
                <a:latin typeface="Cooper Std Black" pitchFamily="18" charset="0"/>
              </a:rPr>
              <a:t>“Airaos</a:t>
            </a:r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, pero no pequéis; no se ponga el sol sobre vuestro enojo, ni deis lugar al </a:t>
            </a:r>
            <a:r>
              <a:rPr lang="es-PE" sz="3200" dirty="0" smtClean="0">
                <a:solidFill>
                  <a:srgbClr val="7C3B06"/>
                </a:solidFill>
                <a:latin typeface="Cooper Std Black" pitchFamily="18" charset="0"/>
              </a:rPr>
              <a:t>diablo”.</a:t>
            </a:r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0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547664" y="1754813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rgbClr val="7C3B06"/>
                </a:solidFill>
                <a:latin typeface="Cooper Std Black" pitchFamily="18" charset="0"/>
              </a:rPr>
              <a:t>Umbral de </a:t>
            </a:r>
            <a:r>
              <a:rPr lang="es-PE" sz="2800" dirty="0" smtClean="0">
                <a:solidFill>
                  <a:srgbClr val="7C3B06"/>
                </a:solidFill>
                <a:latin typeface="Cooper Std Black" pitchFamily="18" charset="0"/>
              </a:rPr>
              <a:t>Ira</a:t>
            </a:r>
            <a:endParaRPr lang="es-PE" sz="2800" dirty="0">
              <a:solidFill>
                <a:srgbClr val="7C3B06"/>
              </a:solidFill>
              <a:latin typeface="Cooper Std Black" pitchFamily="18" charset="0"/>
            </a:endParaRPr>
          </a:p>
        </p:txBody>
      </p:sp>
      <p:pic>
        <p:nvPicPr>
          <p:cNvPr id="1026" name="Picture 2" descr="http://www.naturbelleza.net/wp-content/uploads/trucosparalashemorroid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2714"/>
            <a:ext cx="4381346" cy="38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elos.org/wp-content/uploads/angr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63" y="2572714"/>
            <a:ext cx="4415742" cy="38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17879" y="1844824"/>
            <a:ext cx="7342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600" dirty="0">
                <a:solidFill>
                  <a:srgbClr val="7C3B06"/>
                </a:solidFill>
                <a:latin typeface="Cooper Std Black" pitchFamily="18" charset="0"/>
              </a:rPr>
              <a:t>¿Qué debo hacer </a:t>
            </a:r>
            <a:endParaRPr lang="es-PE" sz="3600" dirty="0" smtClean="0">
              <a:solidFill>
                <a:srgbClr val="7C3B06"/>
              </a:solidFill>
              <a:latin typeface="Cooper Std Black" pitchFamily="18" charset="0"/>
            </a:endParaRPr>
          </a:p>
          <a:p>
            <a:pPr algn="ctr"/>
            <a:r>
              <a:rPr lang="es-PE" sz="3600" dirty="0" smtClean="0">
                <a:solidFill>
                  <a:srgbClr val="7C3B06"/>
                </a:solidFill>
                <a:latin typeface="Cooper Std Black" pitchFamily="18" charset="0"/>
              </a:rPr>
              <a:t>si </a:t>
            </a:r>
            <a:r>
              <a:rPr lang="es-PE" sz="3600" dirty="0">
                <a:solidFill>
                  <a:srgbClr val="7C3B06"/>
                </a:solidFill>
                <a:latin typeface="Cooper Std Black" pitchFamily="18" charset="0"/>
              </a:rPr>
              <a:t>ella o él se enoja?</a:t>
            </a:r>
          </a:p>
        </p:txBody>
      </p:sp>
      <p:pic>
        <p:nvPicPr>
          <p:cNvPr id="2052" name="Picture 4" descr="http://www.comoreconquistaraunhombre.net/wp-content/uploads/2011/12/pareja-enojada-430-300x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256584" cy="3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2681950" y="1916832"/>
            <a:ext cx="4464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>
                <a:solidFill>
                  <a:srgbClr val="7C3B06"/>
                </a:solidFill>
                <a:latin typeface="Cooper Std Black" pitchFamily="18" charset="0"/>
              </a:rPr>
              <a:t>Discusión o Pelea</a:t>
            </a:r>
          </a:p>
        </p:txBody>
      </p:sp>
      <p:pic>
        <p:nvPicPr>
          <p:cNvPr id="3074" name="Picture 2" descr="http://www.novedadesdetabasco.com.mx/imgNoticias/1360776325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7104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547664" y="181386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dirty="0">
                <a:solidFill>
                  <a:srgbClr val="7C3B06"/>
                </a:solidFill>
                <a:latin typeface="Cooper Std Black" pitchFamily="18" charset="0"/>
              </a:rPr>
              <a:t>Argumentación verbal</a:t>
            </a:r>
            <a:br>
              <a:rPr lang="es-PE" sz="3600" dirty="0">
                <a:solidFill>
                  <a:srgbClr val="7C3B06"/>
                </a:solidFill>
                <a:latin typeface="Cooper Std Black" pitchFamily="18" charset="0"/>
              </a:rPr>
            </a:br>
            <a:endParaRPr lang="es-PE" sz="3600" dirty="0">
              <a:solidFill>
                <a:srgbClr val="7C3B06"/>
              </a:solidFill>
              <a:latin typeface="Cooper Std Black" pitchFamily="18" charset="0"/>
            </a:endParaRPr>
          </a:p>
        </p:txBody>
      </p:sp>
      <p:pic>
        <p:nvPicPr>
          <p:cNvPr id="4100" name="Picture 4" descr="http://us.123rf.com/400wm/400/400/alexrom/alexrom0901/alexrom090100009/4092276-wafer-pie-in-a-nut-chocolate--objects-over-wh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97" y="2708920"/>
            <a:ext cx="4120299" cy="34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usicadegourmet.files.wordpress.com/2010/10/spaguetibolones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8" y="2708921"/>
            <a:ext cx="3794534" cy="34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115616" y="193134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Recuerde que una mujer espera que él sea cariñoso</a:t>
            </a:r>
            <a:r>
              <a:rPr lang="es-PE" sz="3200" dirty="0" smtClean="0">
                <a:solidFill>
                  <a:srgbClr val="7C3B06"/>
                </a:solidFill>
                <a:latin typeface="Cooper Std Black" pitchFamily="18" charset="0"/>
              </a:rPr>
              <a:t>.</a:t>
            </a:r>
            <a:endParaRPr lang="es-PE" sz="3200" dirty="0">
              <a:solidFill>
                <a:srgbClr val="7C3B06"/>
              </a:solidFill>
              <a:latin typeface="Cooper Std Black" pitchFamily="18" charset="0"/>
            </a:endParaRPr>
          </a:p>
        </p:txBody>
      </p:sp>
      <p:pic>
        <p:nvPicPr>
          <p:cNvPr id="5122" name="Picture 2" descr="http://us.123rf.com/400wm/400/400/andreypopov/andreypopov1211/andreypopov121100306/16522143-pareja-joven-en-el-amor-sentados-muy-juntos-en-el-suelo-en-un-abrazo-carinoso-sonriendo-a-la-camar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10" y="1758490"/>
            <a:ext cx="3173354" cy="44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4091588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Recuerde que un hombre espera que ella sea breve</a:t>
            </a:r>
          </a:p>
        </p:txBody>
      </p:sp>
    </p:spTree>
    <p:extLst>
      <p:ext uri="{BB962C8B-B14F-4D97-AF65-F5344CB8AC3E}">
        <p14:creationId xmlns:p14="http://schemas.microsoft.com/office/powerpoint/2010/main" val="16837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115616" y="162880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Hay que llevarse bien </a:t>
            </a:r>
            <a:endParaRPr lang="es-PE" sz="3200" dirty="0" smtClean="0">
              <a:solidFill>
                <a:srgbClr val="7C3B06"/>
              </a:solidFill>
              <a:latin typeface="Cooper Std Black" pitchFamily="18" charset="0"/>
            </a:endParaRPr>
          </a:p>
          <a:p>
            <a:pPr algn="ctr"/>
            <a:r>
              <a:rPr lang="es-PE" sz="3200" dirty="0" smtClean="0">
                <a:solidFill>
                  <a:srgbClr val="7C3B06"/>
                </a:solidFill>
                <a:latin typeface="Cooper Std Black" pitchFamily="18" charset="0"/>
              </a:rPr>
              <a:t>y </a:t>
            </a:r>
            <a:r>
              <a:rPr lang="es-PE" sz="3200" dirty="0">
                <a:solidFill>
                  <a:srgbClr val="7C3B06"/>
                </a:solidFill>
                <a:latin typeface="Cooper Std Black" pitchFamily="18" charset="0"/>
              </a:rPr>
              <a:t>vencer las diferencias</a:t>
            </a:r>
          </a:p>
        </p:txBody>
      </p:sp>
      <p:pic>
        <p:nvPicPr>
          <p:cNvPr id="6146" name="Picture 2" descr="http://hoyennoticias.com/wp-content/uploads/2013/02/pareja-feliz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12" y="2636912"/>
            <a:ext cx="5146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115</Words>
  <Application>Microsoft Office PowerPoint</Application>
  <PresentationFormat>Presentación en pantalla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Iván Balabarca Cardenas</cp:lastModifiedBy>
  <cp:revision>42</cp:revision>
  <dcterms:created xsi:type="dcterms:W3CDTF">2013-05-08T22:51:38Z</dcterms:created>
  <dcterms:modified xsi:type="dcterms:W3CDTF">2013-05-14T04:20:09Z</dcterms:modified>
</cp:coreProperties>
</file>