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6" d="100"/>
          <a:sy n="46" d="100"/>
        </p:scale>
        <p:origin x="-2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840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652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386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32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973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737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56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14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68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34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9FE7-50AD-4436-A89F-6AAB1B097F6E}" type="datetimeFigureOut">
              <a:rPr lang="es-PE" smtClean="0"/>
              <a:t>21/05/2013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C50B-8B26-45D9-A404-F36D38C898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09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6838528" cy="1470025"/>
          </a:xfrm>
        </p:spPr>
        <p:txBody>
          <a:bodyPr/>
          <a:lstStyle/>
          <a:p>
            <a:r>
              <a:rPr lang="es-PE" sz="3200" dirty="0" smtClean="0"/>
              <a:t>Derechos y deberes en el matrimonio</a:t>
            </a:r>
            <a:endParaRPr lang="es-PE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1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36504" y="274638"/>
            <a:ext cx="4150296" cy="1143000"/>
          </a:xfrm>
        </p:spPr>
        <p:txBody>
          <a:bodyPr/>
          <a:lstStyle/>
          <a:p>
            <a:r>
              <a:rPr lang="es-PE" sz="3200" dirty="0" smtClean="0"/>
              <a:t>Del hombre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065315"/>
          </a:xfrm>
        </p:spPr>
        <p:txBody>
          <a:bodyPr/>
          <a:lstStyle/>
          <a:p>
            <a:pPr marL="0" indent="0">
              <a:buNone/>
            </a:pPr>
            <a:r>
              <a:rPr lang="es-PE" sz="3200" dirty="0" smtClean="0"/>
              <a:t>Sentidos dominantes:</a:t>
            </a:r>
          </a:p>
          <a:p>
            <a:pPr marL="0" indent="0">
              <a:buNone/>
            </a:pPr>
            <a:endParaRPr lang="es-PE" sz="3200" dirty="0"/>
          </a:p>
          <a:p>
            <a:pPr marL="0" indent="0">
              <a:buNone/>
            </a:pPr>
            <a:r>
              <a:rPr lang="es-PE" sz="3200" dirty="0" smtClean="0"/>
              <a:t>Vista</a:t>
            </a:r>
          </a:p>
          <a:p>
            <a:pPr marL="0" indent="0">
              <a:buNone/>
            </a:pPr>
            <a:r>
              <a:rPr lang="es-PE" sz="3200" dirty="0" smtClean="0"/>
              <a:t>Gusto</a:t>
            </a:r>
          </a:p>
          <a:p>
            <a:pPr marL="0" indent="0">
              <a:buNone/>
            </a:pPr>
            <a:r>
              <a:rPr lang="es-PE" sz="3200" dirty="0" smtClean="0"/>
              <a:t>Tacto</a:t>
            </a:r>
          </a:p>
        </p:txBody>
      </p:sp>
    </p:spTree>
    <p:extLst>
      <p:ext uri="{BB962C8B-B14F-4D97-AF65-F5344CB8AC3E}">
        <p14:creationId xmlns:p14="http://schemas.microsoft.com/office/powerpoint/2010/main" val="3393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 smtClean="0"/>
              <a:t>De la Mujer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132856"/>
            <a:ext cx="7139136" cy="3993307"/>
          </a:xfrm>
        </p:spPr>
        <p:txBody>
          <a:bodyPr/>
          <a:lstStyle/>
          <a:p>
            <a:r>
              <a:rPr lang="es-PE" sz="3200" dirty="0" smtClean="0"/>
              <a:t>Sentidos dominantes</a:t>
            </a:r>
          </a:p>
          <a:p>
            <a:endParaRPr lang="es-PE" sz="3200" dirty="0"/>
          </a:p>
          <a:p>
            <a:pPr marL="0" indent="0">
              <a:buNone/>
            </a:pPr>
            <a:r>
              <a:rPr lang="es-PE" sz="3200" dirty="0" smtClean="0"/>
              <a:t>Olfato</a:t>
            </a:r>
          </a:p>
          <a:p>
            <a:pPr marL="0" indent="0">
              <a:buNone/>
            </a:pPr>
            <a:r>
              <a:rPr lang="es-PE" sz="3200" dirty="0" smtClean="0"/>
              <a:t>Audición</a:t>
            </a:r>
          </a:p>
          <a:p>
            <a:pPr marL="0" indent="0">
              <a:buNone/>
            </a:pPr>
            <a:r>
              <a:rPr lang="es-PE" sz="3200" dirty="0" smtClean="0"/>
              <a:t>Tacto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es-PE" sz="3200" dirty="0" smtClean="0"/>
              <a:t>hombre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060848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3200" dirty="0" smtClean="0"/>
              <a:t>Tenemos a la esposa en perspectiva de la madre, lo cual puede ser bueno y no tan bueno.</a:t>
            </a:r>
          </a:p>
          <a:p>
            <a:pPr marL="0" indent="0">
              <a:buNone/>
            </a:pPr>
            <a:endParaRPr lang="es-PE" sz="3200" dirty="0"/>
          </a:p>
          <a:p>
            <a:pPr marL="0" indent="0">
              <a:buNone/>
            </a:pPr>
            <a:r>
              <a:rPr lang="es-PE" sz="3200" dirty="0" smtClean="0"/>
              <a:t>0 a 1 año: “Mi vida, mi salvador, mi rey”…</a:t>
            </a:r>
          </a:p>
          <a:p>
            <a:pPr marL="0" indent="0">
              <a:buNone/>
            </a:pPr>
            <a:r>
              <a:rPr lang="es-PE" sz="3200" dirty="0" smtClean="0"/>
              <a:t>1 a 5 años: “Gordo, flaco, Jorge”</a:t>
            </a:r>
          </a:p>
          <a:p>
            <a:pPr marL="0" indent="0">
              <a:buNone/>
            </a:pPr>
            <a:r>
              <a:rPr lang="es-PE" sz="3200" dirty="0" smtClean="0"/>
              <a:t>5 a más años: “</a:t>
            </a:r>
            <a:r>
              <a:rPr lang="es-PE" sz="3200" dirty="0" err="1" smtClean="0"/>
              <a:t>oe</a:t>
            </a:r>
            <a:r>
              <a:rPr lang="es-PE" sz="3200" dirty="0" smtClean="0"/>
              <a:t>…”.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6038"/>
            <a:ext cx="922972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es-PE" sz="3200" dirty="0" smtClean="0"/>
              <a:t>Mujer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708920"/>
            <a:ext cx="7211144" cy="3417243"/>
          </a:xfrm>
        </p:spPr>
        <p:txBody>
          <a:bodyPr/>
          <a:lstStyle/>
          <a:p>
            <a:pPr marL="0" indent="0">
              <a:buNone/>
            </a:pPr>
            <a:r>
              <a:rPr lang="es-PE" sz="3200" dirty="0" smtClean="0"/>
              <a:t>Desea que su esposo sea el mejor, por ello lo corrige y desea cambiarlo…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es-PE" sz="3200" dirty="0" smtClean="0"/>
              <a:t>Derechos conyugales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2276872"/>
            <a:ext cx="7067128" cy="3849291"/>
          </a:xfrm>
        </p:spPr>
        <p:txBody>
          <a:bodyPr>
            <a:normAutofit/>
          </a:bodyPr>
          <a:lstStyle/>
          <a:p>
            <a:r>
              <a:rPr lang="es-PE" sz="3200" dirty="0" smtClean="0"/>
              <a:t>A actos de servicio.</a:t>
            </a:r>
          </a:p>
          <a:p>
            <a:r>
              <a:rPr lang="es-PE" sz="3200" dirty="0" smtClean="0"/>
              <a:t>A regalos “significativos”</a:t>
            </a:r>
          </a:p>
          <a:p>
            <a:r>
              <a:rPr lang="es-PE" sz="3200" dirty="0" smtClean="0"/>
              <a:t>A contacto físico saludable</a:t>
            </a:r>
          </a:p>
          <a:p>
            <a:r>
              <a:rPr lang="es-PE" sz="3200" dirty="0" smtClean="0"/>
              <a:t>A palabras de afirmación y afecto</a:t>
            </a:r>
          </a:p>
          <a:p>
            <a:r>
              <a:rPr lang="es-PE" sz="3200" dirty="0" smtClean="0"/>
              <a:t>A tiempo de calidad (ojo)</a:t>
            </a:r>
          </a:p>
          <a:p>
            <a:pPr marL="0" indent="0">
              <a:buNone/>
            </a:pPr>
            <a:endParaRPr lang="es-PE" sz="3200" dirty="0" smtClean="0"/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6038"/>
            <a:ext cx="9229726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s-PE" sz="3200" dirty="0" smtClean="0"/>
              <a:t>Deberes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4137323"/>
          </a:xfrm>
        </p:spPr>
        <p:txBody>
          <a:bodyPr/>
          <a:lstStyle/>
          <a:p>
            <a:r>
              <a:rPr lang="es-PE" sz="3200" dirty="0" smtClean="0"/>
              <a:t>A manejar bien el dinero</a:t>
            </a:r>
          </a:p>
          <a:p>
            <a:r>
              <a:rPr lang="es-PE" sz="3200" dirty="0" smtClean="0"/>
              <a:t>A manejar bien el tiempo libre</a:t>
            </a:r>
          </a:p>
          <a:p>
            <a:r>
              <a:rPr lang="es-PE" sz="3200" dirty="0" smtClean="0"/>
              <a:t>A ser cercano a la familia</a:t>
            </a:r>
          </a:p>
          <a:p>
            <a:r>
              <a:rPr lang="es-PE" sz="3200" dirty="0" smtClean="0"/>
              <a:t>A manejar bien las emociones</a:t>
            </a:r>
          </a:p>
          <a:p>
            <a:pPr lvl="1"/>
            <a:r>
              <a:rPr lang="es-PE" sz="3200" dirty="0" smtClean="0"/>
              <a:t>Cuidado con los procesos</a:t>
            </a:r>
          </a:p>
          <a:p>
            <a:pPr lvl="1"/>
            <a:r>
              <a:rPr lang="es-PE" sz="3200" dirty="0" smtClean="0"/>
              <a:t>Cuidado con las personas</a:t>
            </a:r>
          </a:p>
          <a:p>
            <a:pPr lvl="1"/>
            <a:r>
              <a:rPr lang="es-PE" sz="3200" dirty="0" smtClean="0"/>
              <a:t>Cuidado con las sustancias</a:t>
            </a:r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459728" cy="584775"/>
            </a:xfrm>
            <a:prstGeom prst="rect">
              <a:avLst/>
            </a:prstGeom>
            <a:solidFill>
              <a:srgbClr val="E2A50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Charla para padres</a:t>
              </a:r>
            </a:p>
            <a:p>
              <a:pPr algn="ctr"/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Carl Friedrich Gauss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00173" y="659561"/>
            <a:ext cx="4337004" cy="1143000"/>
          </a:xfrm>
        </p:spPr>
        <p:txBody>
          <a:bodyPr/>
          <a:lstStyle/>
          <a:p>
            <a:r>
              <a:rPr lang="es-PE" sz="3200" dirty="0" smtClean="0"/>
              <a:t>Del hombre</a:t>
            </a:r>
            <a:endParaRPr lang="es-P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sz="3200" dirty="0" smtClean="0"/>
              <a:t>Ojo, los hijos son de los dos y los dos tienen mucho que aportar en lo que respecta la salud de las niñas y niños de la casa.</a:t>
            </a:r>
          </a:p>
          <a:p>
            <a:pPr marL="0" indent="0">
              <a:buNone/>
            </a:pPr>
            <a:endParaRPr lang="es-PE" sz="3200" dirty="0"/>
          </a:p>
          <a:p>
            <a:pPr marL="0" indent="0" algn="ctr">
              <a:buNone/>
            </a:pPr>
            <a:r>
              <a:rPr lang="es-PE" sz="3200" dirty="0" smtClean="0"/>
              <a:t>Tipos de hijos:</a:t>
            </a:r>
          </a:p>
          <a:p>
            <a:pPr marL="0" indent="0">
              <a:buNone/>
            </a:pPr>
            <a:r>
              <a:rPr lang="es-PE" sz="3200" dirty="0" smtClean="0"/>
              <a:t>Tranquilos</a:t>
            </a:r>
          </a:p>
          <a:p>
            <a:pPr marL="0" indent="0">
              <a:buNone/>
            </a:pPr>
            <a:r>
              <a:rPr lang="es-PE" sz="3200" dirty="0" smtClean="0"/>
              <a:t>Normales</a:t>
            </a:r>
          </a:p>
          <a:p>
            <a:pPr marL="0" indent="0">
              <a:buNone/>
            </a:pPr>
            <a:r>
              <a:rPr lang="es-PE" sz="3200" dirty="0" smtClean="0"/>
              <a:t>Demandantes (Necesitan reencontrarse)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68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246</Words>
  <Application>Microsoft Office PowerPoint</Application>
  <PresentationFormat>Presentación en pantalla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Derechos y deberes en el matrimonio</vt:lpstr>
      <vt:lpstr>Del hombre</vt:lpstr>
      <vt:lpstr>De la Mujer</vt:lpstr>
      <vt:lpstr>hombre</vt:lpstr>
      <vt:lpstr>Mujer</vt:lpstr>
      <vt:lpstr>Derechos conyugales</vt:lpstr>
      <vt:lpstr>Deberes</vt:lpstr>
      <vt:lpstr>Del hombre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y deberes en el matrimonio</dc:title>
  <dc:creator>Iván Balabarca Cardenas</dc:creator>
  <cp:lastModifiedBy>Iván Balabarca Cardenas</cp:lastModifiedBy>
  <cp:revision>3</cp:revision>
  <dcterms:created xsi:type="dcterms:W3CDTF">2013-05-22T00:27:25Z</dcterms:created>
  <dcterms:modified xsi:type="dcterms:W3CDTF">2013-05-22T00:46:01Z</dcterms:modified>
</cp:coreProperties>
</file>