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7C0E486-36F2-FFBB-B5BC-81307500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A651A16-157F-4DB5-0B3D-5BE1BF8CF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851EE93-5080-65EF-B717-23920922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4FF5DCE-17B2-8039-D59E-1161F411E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6070799-9C6F-CA04-3288-034319E7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39455F5-1F07-4E4A-3C11-E66147E2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211BC1A-1C40-62A3-51C7-079BDFE9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CB98405-A14F-69D5-1169-A9FDCB7C3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2024-11-03T06:09:04Z</dcterms:modified>
</cp:coreProperties>
</file>