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1"/>
  </p:sldMasterIdLst>
  <p:notesMasterIdLst>
    <p:notesMasterId r:id="rId10"/>
  </p:notesMasterIdLst>
  <p:sldIdLst>
    <p:sldId id="256" r:id="rId2"/>
    <p:sldId id="284" r:id="rId3"/>
    <p:sldId id="265" r:id="rId4"/>
    <p:sldId id="287" r:id="rId5"/>
    <p:sldId id="269" r:id="rId6"/>
    <p:sldId id="282" r:id="rId7"/>
    <p:sldId id="263" r:id="rId8"/>
    <p:sldId id="281" r:id="rId9"/>
  </p:sldIdLst>
  <p:sldSz cx="9144000" cy="6858000" type="screen4x3"/>
  <p:notesSz cx="6858000" cy="9144000"/>
  <p:defaultTextStyle>
    <a:defPPr>
      <a:defRPr lang="es-MX"/>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521415D9-36F7-43E2-AB2F-B90AF26B5E84}">
      <p14:sectionLst xmlns:p14="http://schemas.microsoft.com/office/powerpoint/2010/main">
        <p14:section name="Sección predeterminada" id="{E71EAABB-2278-4A42-A021-174F358C85A2}">
          <p14:sldIdLst>
            <p14:sldId id="256"/>
            <p14:sldId id="284"/>
            <p14:sldId id="265"/>
            <p14:sldId id="287"/>
          </p14:sldIdLst>
        </p14:section>
        <p14:section name="Sección sin título" id="{9FBCFC46-058C-47EA-A91B-B54E9588554D}">
          <p14:sldIdLst>
            <p14:sldId id="269"/>
            <p14:sldId id="282"/>
            <p14:sldId id="263"/>
            <p14:sldId id="281"/>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6600"/>
    <a:srgbClr val="FFFF07"/>
    <a:srgbClr val="F2021F"/>
    <a:srgbClr val="F33F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p:cViewPr varScale="1">
        <p:scale>
          <a:sx n="72" d="100"/>
          <a:sy n="72" d="100"/>
        </p:scale>
        <p:origin x="1350"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D3446F-5817-4C25-929D-4F180A64F446}" type="datetimeFigureOut">
              <a:rPr lang="en-US" smtClean="0"/>
              <a:pPr/>
              <a:t>12/1/2025</a:t>
            </a:fld>
            <a:endParaRPr lang="en-US"/>
          </a:p>
        </p:txBody>
      </p:sp>
      <p:sp>
        <p:nvSpPr>
          <p:cNvPr id="4" name="Marcador de imagen d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CF0B65-7D7D-4124-8CC2-64ACEAB319AA}" type="slidenum">
              <a:rPr lang="en-US" smtClean="0"/>
              <a:pPr/>
              <a:t>‹Nº›</a:t>
            </a:fld>
            <a:endParaRPr lang="en-US"/>
          </a:p>
        </p:txBody>
      </p:sp>
    </p:spTree>
    <p:extLst>
      <p:ext uri="{BB962C8B-B14F-4D97-AF65-F5344CB8AC3E}">
        <p14:creationId xmlns:p14="http://schemas.microsoft.com/office/powerpoint/2010/main" val="37569866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88CF0B65-7D7D-4124-8CC2-64ACEAB319AA}" type="slidenum">
              <a:rPr lang="en-US" smtClean="0"/>
              <a:pPr/>
              <a:t>3</a:t>
            </a:fld>
            <a:endParaRPr lang="en-US"/>
          </a:p>
        </p:txBody>
      </p:sp>
    </p:spTree>
    <p:extLst>
      <p:ext uri="{BB962C8B-B14F-4D97-AF65-F5344CB8AC3E}">
        <p14:creationId xmlns:p14="http://schemas.microsoft.com/office/powerpoint/2010/main" val="19461554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PE" dirty="0"/>
          </a:p>
        </p:txBody>
      </p:sp>
      <p:sp>
        <p:nvSpPr>
          <p:cNvPr id="4" name="Marcador de número de diapositiva 3"/>
          <p:cNvSpPr>
            <a:spLocks noGrp="1"/>
          </p:cNvSpPr>
          <p:nvPr>
            <p:ph type="sldNum" sz="quarter" idx="5"/>
          </p:nvPr>
        </p:nvSpPr>
        <p:spPr/>
        <p:txBody>
          <a:bodyPr/>
          <a:lstStyle/>
          <a:p>
            <a:fld id="{88CF0B65-7D7D-4124-8CC2-64ACEAB319AA}" type="slidenum">
              <a:rPr lang="en-US" smtClean="0"/>
              <a:pPr/>
              <a:t>4</a:t>
            </a:fld>
            <a:endParaRPr lang="en-US"/>
          </a:p>
        </p:txBody>
      </p:sp>
    </p:spTree>
    <p:extLst>
      <p:ext uri="{BB962C8B-B14F-4D97-AF65-F5344CB8AC3E}">
        <p14:creationId xmlns:p14="http://schemas.microsoft.com/office/powerpoint/2010/main" val="35688283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n-US" dirty="0"/>
              <a:t>GEB </a:t>
            </a:r>
          </a:p>
        </p:txBody>
      </p:sp>
      <p:sp>
        <p:nvSpPr>
          <p:cNvPr id="4" name="Marcador de número de diapositiva 3"/>
          <p:cNvSpPr>
            <a:spLocks noGrp="1"/>
          </p:cNvSpPr>
          <p:nvPr>
            <p:ph type="sldNum" sz="quarter" idx="10"/>
          </p:nvPr>
        </p:nvSpPr>
        <p:spPr/>
        <p:txBody>
          <a:bodyPr/>
          <a:lstStyle/>
          <a:p>
            <a:fld id="{88CF0B65-7D7D-4124-8CC2-64ACEAB319AA}" type="slidenum">
              <a:rPr lang="en-US" smtClean="0"/>
              <a:pPr/>
              <a:t>5</a:t>
            </a:fld>
            <a:endParaRPr lang="en-US"/>
          </a:p>
        </p:txBody>
      </p:sp>
    </p:spTree>
    <p:extLst>
      <p:ext uri="{BB962C8B-B14F-4D97-AF65-F5344CB8AC3E}">
        <p14:creationId xmlns:p14="http://schemas.microsoft.com/office/powerpoint/2010/main" val="6098588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PE" dirty="0"/>
              <a:t> </a:t>
            </a:r>
            <a:endParaRPr lang="en-US" dirty="0"/>
          </a:p>
        </p:txBody>
      </p:sp>
      <p:sp>
        <p:nvSpPr>
          <p:cNvPr id="4" name="Marcador de número de diapositiva 3"/>
          <p:cNvSpPr>
            <a:spLocks noGrp="1"/>
          </p:cNvSpPr>
          <p:nvPr>
            <p:ph type="sldNum" sz="quarter" idx="10"/>
          </p:nvPr>
        </p:nvSpPr>
        <p:spPr/>
        <p:txBody>
          <a:bodyPr/>
          <a:lstStyle/>
          <a:p>
            <a:fld id="{88CF0B65-7D7D-4124-8CC2-64ACEAB319AA}" type="slidenum">
              <a:rPr lang="en-US" smtClean="0"/>
              <a:pPr/>
              <a:t>6</a:t>
            </a:fld>
            <a:endParaRPr lang="en-US"/>
          </a:p>
        </p:txBody>
      </p:sp>
    </p:spTree>
    <p:extLst>
      <p:ext uri="{BB962C8B-B14F-4D97-AF65-F5344CB8AC3E}">
        <p14:creationId xmlns:p14="http://schemas.microsoft.com/office/powerpoint/2010/main" val="23899007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Rectangle 8"/>
          <p:cNvSpPr>
            <a:spLocks noGrp="1" noChangeArrowheads="1"/>
          </p:cNvSpPr>
          <p:nvPr>
            <p:ph type="dt" sz="half" idx="10"/>
          </p:nvPr>
        </p:nvSpPr>
        <p:spPr>
          <a:ln/>
        </p:spPr>
        <p:txBody>
          <a:bodyPr/>
          <a:lstStyle>
            <a:lvl1pPr>
              <a:defRPr/>
            </a:lvl1pPr>
          </a:lstStyle>
          <a:p>
            <a:pPr>
              <a:defRPr/>
            </a:pPr>
            <a:endParaRPr lang="es-MX"/>
          </a:p>
        </p:txBody>
      </p:sp>
      <p:sp>
        <p:nvSpPr>
          <p:cNvPr id="5" name="Rectangle 9"/>
          <p:cNvSpPr>
            <a:spLocks noGrp="1" noChangeArrowheads="1"/>
          </p:cNvSpPr>
          <p:nvPr>
            <p:ph type="ftr" sz="quarter" idx="11"/>
          </p:nvPr>
        </p:nvSpPr>
        <p:spPr>
          <a:ln/>
        </p:spPr>
        <p:txBody>
          <a:bodyPr/>
          <a:lstStyle>
            <a:lvl1pPr>
              <a:defRPr/>
            </a:lvl1pPr>
          </a:lstStyle>
          <a:p>
            <a:pPr>
              <a:defRPr/>
            </a:pPr>
            <a:endParaRPr lang="es-MX"/>
          </a:p>
        </p:txBody>
      </p:sp>
      <p:sp>
        <p:nvSpPr>
          <p:cNvPr id="6" name="Rectangle 10"/>
          <p:cNvSpPr>
            <a:spLocks noGrp="1" noChangeArrowheads="1"/>
          </p:cNvSpPr>
          <p:nvPr>
            <p:ph type="sldNum" sz="quarter" idx="12"/>
          </p:nvPr>
        </p:nvSpPr>
        <p:spPr>
          <a:ln/>
        </p:spPr>
        <p:txBody>
          <a:bodyPr/>
          <a:lstStyle>
            <a:lvl1pPr>
              <a:defRPr/>
            </a:lvl1pPr>
          </a:lstStyle>
          <a:p>
            <a:fld id="{3ED0F7BE-E3AA-46EA-A2AF-7CD581104091}" type="slidenum">
              <a:rPr lang="es-MX"/>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450013" y="228600"/>
            <a:ext cx="2084387" cy="5791200"/>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195263" y="228600"/>
            <a:ext cx="6102350" cy="5791200"/>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Rectangle 8"/>
          <p:cNvSpPr>
            <a:spLocks noGrp="1" noChangeArrowheads="1"/>
          </p:cNvSpPr>
          <p:nvPr>
            <p:ph type="dt" sz="half" idx="10"/>
          </p:nvPr>
        </p:nvSpPr>
        <p:spPr>
          <a:ln/>
        </p:spPr>
        <p:txBody>
          <a:bodyPr/>
          <a:lstStyle>
            <a:lvl1pPr>
              <a:defRPr/>
            </a:lvl1pPr>
          </a:lstStyle>
          <a:p>
            <a:pPr>
              <a:defRPr/>
            </a:pPr>
            <a:endParaRPr lang="es-MX"/>
          </a:p>
        </p:txBody>
      </p:sp>
      <p:sp>
        <p:nvSpPr>
          <p:cNvPr id="5" name="Rectangle 9"/>
          <p:cNvSpPr>
            <a:spLocks noGrp="1" noChangeArrowheads="1"/>
          </p:cNvSpPr>
          <p:nvPr>
            <p:ph type="ftr" sz="quarter" idx="11"/>
          </p:nvPr>
        </p:nvSpPr>
        <p:spPr>
          <a:ln/>
        </p:spPr>
        <p:txBody>
          <a:bodyPr/>
          <a:lstStyle>
            <a:lvl1pPr>
              <a:defRPr/>
            </a:lvl1pPr>
          </a:lstStyle>
          <a:p>
            <a:pPr>
              <a:defRPr/>
            </a:pPr>
            <a:endParaRPr lang="es-MX"/>
          </a:p>
        </p:txBody>
      </p:sp>
      <p:sp>
        <p:nvSpPr>
          <p:cNvPr id="6" name="Rectangle 10"/>
          <p:cNvSpPr>
            <a:spLocks noGrp="1" noChangeArrowheads="1"/>
          </p:cNvSpPr>
          <p:nvPr>
            <p:ph type="sldNum" sz="quarter" idx="12"/>
          </p:nvPr>
        </p:nvSpPr>
        <p:spPr>
          <a:ln/>
        </p:spPr>
        <p:txBody>
          <a:bodyPr/>
          <a:lstStyle>
            <a:lvl1pPr>
              <a:defRPr/>
            </a:lvl1pPr>
          </a:lstStyle>
          <a:p>
            <a:fld id="{623415EB-96B7-43E0-822F-C9D61E0D6D5A}" type="slidenum">
              <a:rPr lang="es-MX"/>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8"/>
          <p:cNvSpPr>
            <a:spLocks noGrp="1" noChangeArrowheads="1"/>
          </p:cNvSpPr>
          <p:nvPr>
            <p:ph type="dt" sz="half" idx="10"/>
          </p:nvPr>
        </p:nvSpPr>
        <p:spPr>
          <a:ln/>
        </p:spPr>
        <p:txBody>
          <a:bodyPr/>
          <a:lstStyle>
            <a:lvl1pPr>
              <a:defRPr/>
            </a:lvl1pPr>
          </a:lstStyle>
          <a:p>
            <a:pPr>
              <a:defRPr/>
            </a:pPr>
            <a:endParaRPr lang="es-MX"/>
          </a:p>
        </p:txBody>
      </p:sp>
      <p:sp>
        <p:nvSpPr>
          <p:cNvPr id="5" name="Rectangle 9"/>
          <p:cNvSpPr>
            <a:spLocks noGrp="1" noChangeArrowheads="1"/>
          </p:cNvSpPr>
          <p:nvPr>
            <p:ph type="ftr" sz="quarter" idx="11"/>
          </p:nvPr>
        </p:nvSpPr>
        <p:spPr>
          <a:ln/>
        </p:spPr>
        <p:txBody>
          <a:bodyPr/>
          <a:lstStyle>
            <a:lvl1pPr>
              <a:defRPr/>
            </a:lvl1pPr>
          </a:lstStyle>
          <a:p>
            <a:pPr>
              <a:defRPr/>
            </a:pPr>
            <a:endParaRPr lang="es-MX"/>
          </a:p>
        </p:txBody>
      </p:sp>
      <p:sp>
        <p:nvSpPr>
          <p:cNvPr id="6" name="Rectangle 10"/>
          <p:cNvSpPr>
            <a:spLocks noGrp="1" noChangeArrowheads="1"/>
          </p:cNvSpPr>
          <p:nvPr>
            <p:ph type="sldNum" sz="quarter" idx="12"/>
          </p:nvPr>
        </p:nvSpPr>
        <p:spPr>
          <a:ln/>
        </p:spPr>
        <p:txBody>
          <a:bodyPr/>
          <a:lstStyle>
            <a:lvl1pPr>
              <a:defRPr/>
            </a:lvl1pPr>
          </a:lstStyle>
          <a:p>
            <a:fld id="{EA168BFF-7334-4524-B060-8FA62EB200FE}" type="slidenum">
              <a:rPr lang="es-MX"/>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609600" y="1600200"/>
            <a:ext cx="38862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648200" y="1600200"/>
            <a:ext cx="38862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Rectangle 8"/>
          <p:cNvSpPr>
            <a:spLocks noGrp="1" noChangeArrowheads="1"/>
          </p:cNvSpPr>
          <p:nvPr>
            <p:ph type="dt" sz="half" idx="10"/>
          </p:nvPr>
        </p:nvSpPr>
        <p:spPr>
          <a:ln/>
        </p:spPr>
        <p:txBody>
          <a:bodyPr/>
          <a:lstStyle>
            <a:lvl1pPr>
              <a:defRPr/>
            </a:lvl1pPr>
          </a:lstStyle>
          <a:p>
            <a:pPr>
              <a:defRPr/>
            </a:pPr>
            <a:endParaRPr lang="es-MX"/>
          </a:p>
        </p:txBody>
      </p:sp>
      <p:sp>
        <p:nvSpPr>
          <p:cNvPr id="6" name="Rectangle 9"/>
          <p:cNvSpPr>
            <a:spLocks noGrp="1" noChangeArrowheads="1"/>
          </p:cNvSpPr>
          <p:nvPr>
            <p:ph type="ftr" sz="quarter" idx="11"/>
          </p:nvPr>
        </p:nvSpPr>
        <p:spPr>
          <a:ln/>
        </p:spPr>
        <p:txBody>
          <a:bodyPr/>
          <a:lstStyle>
            <a:lvl1pPr>
              <a:defRPr/>
            </a:lvl1pPr>
          </a:lstStyle>
          <a:p>
            <a:pPr>
              <a:defRPr/>
            </a:pPr>
            <a:endParaRPr lang="es-MX"/>
          </a:p>
        </p:txBody>
      </p:sp>
      <p:sp>
        <p:nvSpPr>
          <p:cNvPr id="7" name="Rectangle 10"/>
          <p:cNvSpPr>
            <a:spLocks noGrp="1" noChangeArrowheads="1"/>
          </p:cNvSpPr>
          <p:nvPr>
            <p:ph type="sldNum" sz="quarter" idx="12"/>
          </p:nvPr>
        </p:nvSpPr>
        <p:spPr>
          <a:ln/>
        </p:spPr>
        <p:txBody>
          <a:bodyPr/>
          <a:lstStyle>
            <a:lvl1pPr>
              <a:defRPr/>
            </a:lvl1pPr>
          </a:lstStyle>
          <a:p>
            <a:fld id="{0329015A-E9DF-4999-BA96-80B4C3B68754}" type="slidenum">
              <a:rPr lang="es-MX"/>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Rectangle 8"/>
          <p:cNvSpPr>
            <a:spLocks noGrp="1" noChangeArrowheads="1"/>
          </p:cNvSpPr>
          <p:nvPr>
            <p:ph type="dt" sz="half" idx="10"/>
          </p:nvPr>
        </p:nvSpPr>
        <p:spPr>
          <a:ln/>
        </p:spPr>
        <p:txBody>
          <a:bodyPr/>
          <a:lstStyle>
            <a:lvl1pPr>
              <a:defRPr/>
            </a:lvl1pPr>
          </a:lstStyle>
          <a:p>
            <a:pPr>
              <a:defRPr/>
            </a:pPr>
            <a:endParaRPr lang="es-MX"/>
          </a:p>
        </p:txBody>
      </p:sp>
      <p:sp>
        <p:nvSpPr>
          <p:cNvPr id="8" name="Rectangle 9"/>
          <p:cNvSpPr>
            <a:spLocks noGrp="1" noChangeArrowheads="1"/>
          </p:cNvSpPr>
          <p:nvPr>
            <p:ph type="ftr" sz="quarter" idx="11"/>
          </p:nvPr>
        </p:nvSpPr>
        <p:spPr>
          <a:ln/>
        </p:spPr>
        <p:txBody>
          <a:bodyPr/>
          <a:lstStyle>
            <a:lvl1pPr>
              <a:defRPr/>
            </a:lvl1pPr>
          </a:lstStyle>
          <a:p>
            <a:pPr>
              <a:defRPr/>
            </a:pPr>
            <a:endParaRPr lang="es-MX"/>
          </a:p>
        </p:txBody>
      </p:sp>
      <p:sp>
        <p:nvSpPr>
          <p:cNvPr id="9" name="Rectangle 10"/>
          <p:cNvSpPr>
            <a:spLocks noGrp="1" noChangeArrowheads="1"/>
          </p:cNvSpPr>
          <p:nvPr>
            <p:ph type="sldNum" sz="quarter" idx="12"/>
          </p:nvPr>
        </p:nvSpPr>
        <p:spPr>
          <a:ln/>
        </p:spPr>
        <p:txBody>
          <a:bodyPr/>
          <a:lstStyle>
            <a:lvl1pPr>
              <a:defRPr/>
            </a:lvl1pPr>
          </a:lstStyle>
          <a:p>
            <a:fld id="{CC867857-65F8-4624-9800-9A1D2E106D71}" type="slidenum">
              <a:rPr lang="es-MX"/>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Rectangle 8"/>
          <p:cNvSpPr>
            <a:spLocks noGrp="1" noChangeArrowheads="1"/>
          </p:cNvSpPr>
          <p:nvPr>
            <p:ph type="dt" sz="half" idx="10"/>
          </p:nvPr>
        </p:nvSpPr>
        <p:spPr>
          <a:ln/>
        </p:spPr>
        <p:txBody>
          <a:bodyPr/>
          <a:lstStyle>
            <a:lvl1pPr>
              <a:defRPr/>
            </a:lvl1pPr>
          </a:lstStyle>
          <a:p>
            <a:pPr>
              <a:defRPr/>
            </a:pPr>
            <a:endParaRPr lang="es-MX"/>
          </a:p>
        </p:txBody>
      </p:sp>
      <p:sp>
        <p:nvSpPr>
          <p:cNvPr id="4" name="Rectangle 9"/>
          <p:cNvSpPr>
            <a:spLocks noGrp="1" noChangeArrowheads="1"/>
          </p:cNvSpPr>
          <p:nvPr>
            <p:ph type="ftr" sz="quarter" idx="11"/>
          </p:nvPr>
        </p:nvSpPr>
        <p:spPr>
          <a:ln/>
        </p:spPr>
        <p:txBody>
          <a:bodyPr/>
          <a:lstStyle>
            <a:lvl1pPr>
              <a:defRPr/>
            </a:lvl1pPr>
          </a:lstStyle>
          <a:p>
            <a:pPr>
              <a:defRPr/>
            </a:pPr>
            <a:endParaRPr lang="es-MX"/>
          </a:p>
        </p:txBody>
      </p:sp>
      <p:sp>
        <p:nvSpPr>
          <p:cNvPr id="5" name="Rectangle 10"/>
          <p:cNvSpPr>
            <a:spLocks noGrp="1" noChangeArrowheads="1"/>
          </p:cNvSpPr>
          <p:nvPr>
            <p:ph type="sldNum" sz="quarter" idx="12"/>
          </p:nvPr>
        </p:nvSpPr>
        <p:spPr>
          <a:ln/>
        </p:spPr>
        <p:txBody>
          <a:bodyPr/>
          <a:lstStyle>
            <a:lvl1pPr>
              <a:defRPr/>
            </a:lvl1pPr>
          </a:lstStyle>
          <a:p>
            <a:fld id="{64F4103F-56A9-456A-BBC1-4F8FE456CDB3}" type="slidenum">
              <a:rPr lang="es-MX"/>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endParaRPr lang="es-MX"/>
          </a:p>
        </p:txBody>
      </p:sp>
      <p:sp>
        <p:nvSpPr>
          <p:cNvPr id="3" name="Rectangle 9"/>
          <p:cNvSpPr>
            <a:spLocks noGrp="1" noChangeArrowheads="1"/>
          </p:cNvSpPr>
          <p:nvPr>
            <p:ph type="ftr" sz="quarter" idx="11"/>
          </p:nvPr>
        </p:nvSpPr>
        <p:spPr>
          <a:ln/>
        </p:spPr>
        <p:txBody>
          <a:bodyPr/>
          <a:lstStyle>
            <a:lvl1pPr>
              <a:defRPr/>
            </a:lvl1pPr>
          </a:lstStyle>
          <a:p>
            <a:pPr>
              <a:defRPr/>
            </a:pPr>
            <a:endParaRPr lang="es-MX"/>
          </a:p>
        </p:txBody>
      </p:sp>
      <p:sp>
        <p:nvSpPr>
          <p:cNvPr id="4" name="Rectangle 10"/>
          <p:cNvSpPr>
            <a:spLocks noGrp="1" noChangeArrowheads="1"/>
          </p:cNvSpPr>
          <p:nvPr>
            <p:ph type="sldNum" sz="quarter" idx="12"/>
          </p:nvPr>
        </p:nvSpPr>
        <p:spPr>
          <a:ln/>
        </p:spPr>
        <p:txBody>
          <a:bodyPr/>
          <a:lstStyle>
            <a:lvl1pPr>
              <a:defRPr/>
            </a:lvl1pPr>
          </a:lstStyle>
          <a:p>
            <a:fld id="{609F1150-F025-40A1-8C0E-A093890BB6AB}" type="slidenum">
              <a:rPr lang="es-MX"/>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8"/>
          <p:cNvSpPr>
            <a:spLocks noGrp="1" noChangeArrowheads="1"/>
          </p:cNvSpPr>
          <p:nvPr>
            <p:ph type="dt" sz="half" idx="10"/>
          </p:nvPr>
        </p:nvSpPr>
        <p:spPr>
          <a:ln/>
        </p:spPr>
        <p:txBody>
          <a:bodyPr/>
          <a:lstStyle>
            <a:lvl1pPr>
              <a:defRPr/>
            </a:lvl1pPr>
          </a:lstStyle>
          <a:p>
            <a:pPr>
              <a:defRPr/>
            </a:pPr>
            <a:endParaRPr lang="es-MX"/>
          </a:p>
        </p:txBody>
      </p:sp>
      <p:sp>
        <p:nvSpPr>
          <p:cNvPr id="6" name="Rectangle 9"/>
          <p:cNvSpPr>
            <a:spLocks noGrp="1" noChangeArrowheads="1"/>
          </p:cNvSpPr>
          <p:nvPr>
            <p:ph type="ftr" sz="quarter" idx="11"/>
          </p:nvPr>
        </p:nvSpPr>
        <p:spPr>
          <a:ln/>
        </p:spPr>
        <p:txBody>
          <a:bodyPr/>
          <a:lstStyle>
            <a:lvl1pPr>
              <a:defRPr/>
            </a:lvl1pPr>
          </a:lstStyle>
          <a:p>
            <a:pPr>
              <a:defRPr/>
            </a:pPr>
            <a:endParaRPr lang="es-MX"/>
          </a:p>
        </p:txBody>
      </p:sp>
      <p:sp>
        <p:nvSpPr>
          <p:cNvPr id="7" name="Rectangle 10"/>
          <p:cNvSpPr>
            <a:spLocks noGrp="1" noChangeArrowheads="1"/>
          </p:cNvSpPr>
          <p:nvPr>
            <p:ph type="sldNum" sz="quarter" idx="12"/>
          </p:nvPr>
        </p:nvSpPr>
        <p:spPr>
          <a:ln/>
        </p:spPr>
        <p:txBody>
          <a:bodyPr/>
          <a:lstStyle>
            <a:lvl1pPr>
              <a:defRPr/>
            </a:lvl1pPr>
          </a:lstStyle>
          <a:p>
            <a:fld id="{2DD5691C-32EC-415A-9C86-A5A11EA90AD1}" type="slidenum">
              <a:rPr lang="es-MX"/>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8"/>
          <p:cNvSpPr>
            <a:spLocks noGrp="1" noChangeArrowheads="1"/>
          </p:cNvSpPr>
          <p:nvPr>
            <p:ph type="dt" sz="half" idx="10"/>
          </p:nvPr>
        </p:nvSpPr>
        <p:spPr>
          <a:ln/>
        </p:spPr>
        <p:txBody>
          <a:bodyPr/>
          <a:lstStyle>
            <a:lvl1pPr>
              <a:defRPr/>
            </a:lvl1pPr>
          </a:lstStyle>
          <a:p>
            <a:pPr>
              <a:defRPr/>
            </a:pPr>
            <a:endParaRPr lang="es-MX"/>
          </a:p>
        </p:txBody>
      </p:sp>
      <p:sp>
        <p:nvSpPr>
          <p:cNvPr id="6" name="Rectangle 9"/>
          <p:cNvSpPr>
            <a:spLocks noGrp="1" noChangeArrowheads="1"/>
          </p:cNvSpPr>
          <p:nvPr>
            <p:ph type="ftr" sz="quarter" idx="11"/>
          </p:nvPr>
        </p:nvSpPr>
        <p:spPr>
          <a:ln/>
        </p:spPr>
        <p:txBody>
          <a:bodyPr/>
          <a:lstStyle>
            <a:lvl1pPr>
              <a:defRPr/>
            </a:lvl1pPr>
          </a:lstStyle>
          <a:p>
            <a:pPr>
              <a:defRPr/>
            </a:pPr>
            <a:endParaRPr lang="es-MX"/>
          </a:p>
        </p:txBody>
      </p:sp>
      <p:sp>
        <p:nvSpPr>
          <p:cNvPr id="7" name="Rectangle 10"/>
          <p:cNvSpPr>
            <a:spLocks noGrp="1" noChangeArrowheads="1"/>
          </p:cNvSpPr>
          <p:nvPr>
            <p:ph type="sldNum" sz="quarter" idx="12"/>
          </p:nvPr>
        </p:nvSpPr>
        <p:spPr>
          <a:ln/>
        </p:spPr>
        <p:txBody>
          <a:bodyPr/>
          <a:lstStyle>
            <a:lvl1pPr>
              <a:defRPr/>
            </a:lvl1pPr>
          </a:lstStyle>
          <a:p>
            <a:fld id="{0D6CC3B3-BC7B-4C19-A548-5E4108AA5E31}" type="slidenum">
              <a:rPr lang="es-MX"/>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Rectangle 8"/>
          <p:cNvSpPr>
            <a:spLocks noGrp="1" noChangeArrowheads="1"/>
          </p:cNvSpPr>
          <p:nvPr>
            <p:ph type="dt" sz="half" idx="10"/>
          </p:nvPr>
        </p:nvSpPr>
        <p:spPr>
          <a:ln/>
        </p:spPr>
        <p:txBody>
          <a:bodyPr/>
          <a:lstStyle>
            <a:lvl1pPr>
              <a:defRPr/>
            </a:lvl1pPr>
          </a:lstStyle>
          <a:p>
            <a:pPr>
              <a:defRPr/>
            </a:pPr>
            <a:endParaRPr lang="es-MX"/>
          </a:p>
        </p:txBody>
      </p:sp>
      <p:sp>
        <p:nvSpPr>
          <p:cNvPr id="5" name="Rectangle 9"/>
          <p:cNvSpPr>
            <a:spLocks noGrp="1" noChangeArrowheads="1"/>
          </p:cNvSpPr>
          <p:nvPr>
            <p:ph type="ftr" sz="quarter" idx="11"/>
          </p:nvPr>
        </p:nvSpPr>
        <p:spPr>
          <a:ln/>
        </p:spPr>
        <p:txBody>
          <a:bodyPr/>
          <a:lstStyle>
            <a:lvl1pPr>
              <a:defRPr/>
            </a:lvl1pPr>
          </a:lstStyle>
          <a:p>
            <a:pPr>
              <a:defRPr/>
            </a:pPr>
            <a:endParaRPr lang="es-MX"/>
          </a:p>
        </p:txBody>
      </p:sp>
      <p:sp>
        <p:nvSpPr>
          <p:cNvPr id="6" name="Rectangle 10"/>
          <p:cNvSpPr>
            <a:spLocks noGrp="1" noChangeArrowheads="1"/>
          </p:cNvSpPr>
          <p:nvPr>
            <p:ph type="sldNum" sz="quarter" idx="12"/>
          </p:nvPr>
        </p:nvSpPr>
        <p:spPr>
          <a:ln/>
        </p:spPr>
        <p:txBody>
          <a:bodyPr/>
          <a:lstStyle>
            <a:lvl1pPr>
              <a:defRPr/>
            </a:lvl1pPr>
          </a:lstStyle>
          <a:p>
            <a:fld id="{2722B1C7-C32D-491F-9835-10D9D954E90D}" type="slidenum">
              <a:rPr lang="es-MX"/>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152400"/>
            <a:ext cx="8686800" cy="6096000"/>
            <a:chOff x="0" y="96"/>
            <a:chExt cx="5472" cy="3840"/>
          </a:xfrm>
        </p:grpSpPr>
        <p:sp>
          <p:nvSpPr>
            <p:cNvPr id="1032" name="AutoShape 3"/>
            <p:cNvSpPr>
              <a:spLocks noChangeArrowheads="1"/>
            </p:cNvSpPr>
            <p:nvPr/>
          </p:nvSpPr>
          <p:spPr bwMode="auto">
            <a:xfrm>
              <a:off x="240" y="336"/>
              <a:ext cx="5232" cy="3600"/>
            </a:xfrm>
            <a:prstGeom prst="roundRect">
              <a:avLst>
                <a:gd name="adj" fmla="val 13727"/>
              </a:avLst>
            </a:prstGeom>
            <a:noFill/>
            <a:ln w="50800">
              <a:solidFill>
                <a:schemeClr val="bg2"/>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es-ES" sz="2400">
                <a:latin typeface="Times New Roman" panose="02020603050405020304" pitchFamily="18" charset="0"/>
              </a:endParaRPr>
            </a:p>
          </p:txBody>
        </p:sp>
        <p:sp>
          <p:nvSpPr>
            <p:cNvPr id="1033" name="AutoShape 4"/>
            <p:cNvSpPr>
              <a:spLocks noChangeArrowheads="1"/>
            </p:cNvSpPr>
            <p:nvPr/>
          </p:nvSpPr>
          <p:spPr bwMode="blackWhite">
            <a:xfrm>
              <a:off x="0" y="96"/>
              <a:ext cx="5376" cy="768"/>
            </a:xfrm>
            <a:custGeom>
              <a:avLst/>
              <a:gdLst>
                <a:gd name="T0" fmla="*/ 0 w 7000"/>
                <a:gd name="T1" fmla="*/ 0 h 1000"/>
                <a:gd name="T2" fmla="*/ 2261 w 7000"/>
                <a:gd name="T3" fmla="*/ 0 h 1000"/>
                <a:gd name="T4" fmla="*/ 2435 w 7000"/>
                <a:gd name="T5" fmla="*/ 174 h 1000"/>
                <a:gd name="T6" fmla="*/ 2262 w 7000"/>
                <a:gd name="T7" fmla="*/ 348 h 1000"/>
                <a:gd name="T8" fmla="*/ 0 w 7000"/>
                <a:gd name="T9" fmla="*/ 348 h 1000"/>
                <a:gd name="T10" fmla="*/ 0 60000 65536"/>
                <a:gd name="T11" fmla="*/ 0 60000 65536"/>
                <a:gd name="T12" fmla="*/ 0 60000 65536"/>
                <a:gd name="T13" fmla="*/ 0 60000 65536"/>
                <a:gd name="T14" fmla="*/ 0 60000 65536"/>
                <a:gd name="T15" fmla="*/ 0 w 7000"/>
                <a:gd name="T16" fmla="*/ 0 h 1000"/>
                <a:gd name="T17" fmla="*/ 3500 w 7000"/>
                <a:gd name="T18" fmla="*/ 1000 h 1000"/>
              </a:gdLst>
              <a:ahLst/>
              <a:cxnLst>
                <a:cxn ang="T10">
                  <a:pos x="T0" y="T1"/>
                </a:cxn>
                <a:cxn ang="T11">
                  <a:pos x="T2" y="T3"/>
                </a:cxn>
                <a:cxn ang="T12">
                  <a:pos x="T4" y="T5"/>
                </a:cxn>
                <a:cxn ang="T13">
                  <a:pos x="T6" y="T7"/>
                </a:cxn>
                <a:cxn ang="T14">
                  <a:pos x="T8" y="T9"/>
                </a:cxn>
              </a:cxnLst>
              <a:rect l="T15" t="T16" r="T17" b="T18"/>
              <a:pathLst>
                <a:path w="7000" h="1000">
                  <a:moveTo>
                    <a:pt x="0" y="0"/>
                  </a:moveTo>
                  <a:lnTo>
                    <a:pt x="6499" y="0"/>
                  </a:lnTo>
                  <a:cubicBezTo>
                    <a:pt x="6776" y="0"/>
                    <a:pt x="7000" y="223"/>
                    <a:pt x="7000" y="500"/>
                  </a:cubicBezTo>
                  <a:cubicBezTo>
                    <a:pt x="7000" y="776"/>
                    <a:pt x="6776" y="999"/>
                    <a:pt x="6500" y="1000"/>
                  </a:cubicBezTo>
                  <a:lnTo>
                    <a:pt x="0" y="1000"/>
                  </a:lnTo>
                  <a:lnTo>
                    <a:pt x="0" y="0"/>
                  </a:lnTo>
                  <a:close/>
                </a:path>
              </a:pathLst>
            </a:custGeom>
            <a:solidFill>
              <a:schemeClr val="folHlink"/>
            </a:solidFill>
            <a:ln w="9525">
              <a:noFill/>
              <a:miter lim="800000"/>
              <a:headEnd/>
              <a:tailEnd/>
            </a:ln>
          </p:spPr>
          <p:txBody>
            <a:bodyPr/>
            <a:lstStyle/>
            <a:p>
              <a:endParaRPr lang="es-ES"/>
            </a:p>
          </p:txBody>
        </p:sp>
        <p:sp>
          <p:nvSpPr>
            <p:cNvPr id="1034" name="Line 5"/>
            <p:cNvSpPr>
              <a:spLocks noChangeShapeType="1"/>
            </p:cNvSpPr>
            <p:nvPr/>
          </p:nvSpPr>
          <p:spPr bwMode="auto">
            <a:xfrm>
              <a:off x="0" y="768"/>
              <a:ext cx="5088" cy="0"/>
            </a:xfrm>
            <a:prstGeom prst="line">
              <a:avLst/>
            </a:prstGeom>
            <a:noFill/>
            <a:ln w="38100">
              <a:solidFill>
                <a:schemeClr val="bg1"/>
              </a:solidFill>
              <a:round/>
              <a:headEnd/>
              <a:tailEnd/>
            </a:ln>
          </p:spPr>
          <p:txBody>
            <a:bodyPr/>
            <a:lstStyle/>
            <a:p>
              <a:endParaRPr lang="es-ES"/>
            </a:p>
          </p:txBody>
        </p:sp>
      </p:grpSp>
      <p:sp>
        <p:nvSpPr>
          <p:cNvPr id="1027" name="Rectangle 6"/>
          <p:cNvSpPr>
            <a:spLocks noGrp="1" noChangeArrowheads="1"/>
          </p:cNvSpPr>
          <p:nvPr>
            <p:ph type="title"/>
          </p:nvPr>
        </p:nvSpPr>
        <p:spPr bwMode="auto">
          <a:xfrm>
            <a:off x="195263" y="228600"/>
            <a:ext cx="8015287"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MX"/>
              <a:t>Haga clic para cambiar el estilo de título	</a:t>
            </a:r>
          </a:p>
        </p:txBody>
      </p:sp>
      <p:sp>
        <p:nvSpPr>
          <p:cNvPr id="1028" name="Rectangle 7"/>
          <p:cNvSpPr>
            <a:spLocks noGrp="1" noChangeArrowheads="1"/>
          </p:cNvSpPr>
          <p:nvPr>
            <p:ph type="body" idx="1"/>
          </p:nvPr>
        </p:nvSpPr>
        <p:spPr bwMode="auto">
          <a:xfrm>
            <a:off x="609600" y="1600200"/>
            <a:ext cx="79248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MX"/>
              <a:t>Haga clic para modificar el estilo de texto del patrón</a:t>
            </a:r>
          </a:p>
          <a:p>
            <a:pPr lvl="1"/>
            <a:r>
              <a:rPr lang="es-MX"/>
              <a:t>Segundo nivel</a:t>
            </a:r>
          </a:p>
          <a:p>
            <a:pPr lvl="2"/>
            <a:r>
              <a:rPr lang="es-MX"/>
              <a:t>Tercer nivel</a:t>
            </a:r>
          </a:p>
          <a:p>
            <a:pPr lvl="3"/>
            <a:r>
              <a:rPr lang="es-MX"/>
              <a:t>Cuarto nivel</a:t>
            </a:r>
          </a:p>
          <a:p>
            <a:pPr lvl="4"/>
            <a:r>
              <a:rPr lang="es-MX"/>
              <a:t>Quinto nivel</a:t>
            </a:r>
          </a:p>
        </p:txBody>
      </p:sp>
      <p:sp>
        <p:nvSpPr>
          <p:cNvPr id="10248" name="Rectangle 8"/>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s-MX"/>
          </a:p>
        </p:txBody>
      </p:sp>
      <p:sp>
        <p:nvSpPr>
          <p:cNvPr id="10249" name="Rectangle 9"/>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Arial" charset="0"/>
              </a:defRPr>
            </a:lvl1pPr>
          </a:lstStyle>
          <a:p>
            <a:pPr>
              <a:defRPr/>
            </a:pPr>
            <a:endParaRPr lang="es-MX"/>
          </a:p>
        </p:txBody>
      </p:sp>
      <p:sp>
        <p:nvSpPr>
          <p:cNvPr id="10250" name="Rectangle 10"/>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Black" pitchFamily="34" charset="0"/>
              </a:defRPr>
            </a:lvl1pPr>
          </a:lstStyle>
          <a:p>
            <a:fld id="{66EC6A28-46CA-4EDE-9959-40C3B0A1AC0A}" type="slidenum">
              <a:rPr lang="es-MX"/>
              <a:pPr/>
              <a:t>‹Nº›</a:t>
            </a:fld>
            <a:endParaRPr lang="es-MX"/>
          </a:p>
        </p:txBody>
      </p:sp>
    </p:spTree>
  </p:cSld>
  <p:clrMap bg1="lt1" tx1="dk1" bg2="lt2" tx2="dk2" accent1="accent1" accent2="accent2" accent3="accent3" accent4="accent4" accent5="accent5" accent6="accent6" hlink="hlink" folHlink="folHlink"/>
  <p:sldLayoutIdLst>
    <p:sldLayoutId id="2147483665" r:id="rId1"/>
    <p:sldLayoutId id="2147483664" r:id="rId2"/>
    <p:sldLayoutId id="2147483663" r:id="rId3"/>
    <p:sldLayoutId id="2147483662" r:id="rId4"/>
    <p:sldLayoutId id="2147483661" r:id="rId5"/>
    <p:sldLayoutId id="2147483660" r:id="rId6"/>
    <p:sldLayoutId id="2147483659" r:id="rId7"/>
    <p:sldLayoutId id="2147483658" r:id="rId8"/>
    <p:sldLayoutId id="2147483657" r:id="rId9"/>
    <p:sldLayoutId id="2147483656" r:id="rId10"/>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2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28">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28">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2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2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8" grpId="0" build="p">
        <p:tmplLst>
          <p:tmpl lvl="1">
            <p:tnLst>
              <p:par>
                <p:cTn presetID="1" presetClass="entr" presetSubtype="0" fill="hold" nodeType="clickEffect">
                  <p:stCondLst>
                    <p:cond delay="0"/>
                  </p:stCondLst>
                  <p:childTnLst>
                    <p:set>
                      <p:cBhvr>
                        <p:cTn dur="1" fill="hold">
                          <p:stCondLst>
                            <p:cond delay="0"/>
                          </p:stCondLst>
                        </p:cTn>
                        <p:tgtEl>
                          <p:spTgt spid="1028"/>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028"/>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028"/>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028"/>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028"/>
                        </p:tgtEl>
                        <p:attrNameLst>
                          <p:attrName>style.visibility</p:attrName>
                        </p:attrNameLst>
                      </p:cBhvr>
                      <p:to>
                        <p:strVal val="visible"/>
                      </p:to>
                    </p:set>
                  </p:childTnLst>
                </p:cTn>
              </p:par>
            </p:tnLst>
          </p:tmpl>
        </p:tmplLst>
      </p:bldP>
    </p:bldLst>
  </p:timing>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Arial" charset="0"/>
        </a:defRPr>
      </a:lvl2pPr>
      <a:lvl3pPr algn="l" rtl="0" eaLnBrk="0" fontAlgn="base" hangingPunct="0">
        <a:spcBef>
          <a:spcPct val="0"/>
        </a:spcBef>
        <a:spcAft>
          <a:spcPct val="0"/>
        </a:spcAft>
        <a:defRPr sz="4200">
          <a:solidFill>
            <a:schemeClr val="tx2"/>
          </a:solidFill>
          <a:latin typeface="Arial" charset="0"/>
        </a:defRPr>
      </a:lvl3pPr>
      <a:lvl4pPr algn="l" rtl="0" eaLnBrk="0" fontAlgn="base" hangingPunct="0">
        <a:spcBef>
          <a:spcPct val="0"/>
        </a:spcBef>
        <a:spcAft>
          <a:spcPct val="0"/>
        </a:spcAft>
        <a:defRPr sz="4200">
          <a:solidFill>
            <a:schemeClr val="tx2"/>
          </a:solidFill>
          <a:latin typeface="Arial" charset="0"/>
        </a:defRPr>
      </a:lvl4pPr>
      <a:lvl5pPr algn="l" rtl="0" eaLnBrk="0" fontAlgn="base" hangingPunct="0">
        <a:spcBef>
          <a:spcPct val="0"/>
        </a:spcBef>
        <a:spcAft>
          <a:spcPct val="0"/>
        </a:spcAft>
        <a:defRPr sz="4200">
          <a:solidFill>
            <a:schemeClr val="tx2"/>
          </a:solidFill>
          <a:latin typeface="Arial" charset="0"/>
        </a:defRPr>
      </a:lvl5pPr>
      <a:lvl6pPr marL="457200" algn="l" rtl="0" fontAlgn="base">
        <a:spcBef>
          <a:spcPct val="0"/>
        </a:spcBef>
        <a:spcAft>
          <a:spcPct val="0"/>
        </a:spcAft>
        <a:defRPr sz="4200">
          <a:solidFill>
            <a:schemeClr val="tx2"/>
          </a:solidFill>
          <a:latin typeface="Arial" charset="0"/>
        </a:defRPr>
      </a:lvl6pPr>
      <a:lvl7pPr marL="914400" algn="l" rtl="0" fontAlgn="base">
        <a:spcBef>
          <a:spcPct val="0"/>
        </a:spcBef>
        <a:spcAft>
          <a:spcPct val="0"/>
        </a:spcAft>
        <a:defRPr sz="4200">
          <a:solidFill>
            <a:schemeClr val="tx2"/>
          </a:solidFill>
          <a:latin typeface="Arial" charset="0"/>
        </a:defRPr>
      </a:lvl7pPr>
      <a:lvl8pPr marL="1371600" algn="l" rtl="0" fontAlgn="base">
        <a:spcBef>
          <a:spcPct val="0"/>
        </a:spcBef>
        <a:spcAft>
          <a:spcPct val="0"/>
        </a:spcAft>
        <a:defRPr sz="4200">
          <a:solidFill>
            <a:schemeClr val="tx2"/>
          </a:solidFill>
          <a:latin typeface="Arial" charset="0"/>
        </a:defRPr>
      </a:lvl8pPr>
      <a:lvl9pPr marL="1828800" algn="l" rtl="0" fontAlgn="base">
        <a:spcBef>
          <a:spcPct val="0"/>
        </a:spcBef>
        <a:spcAft>
          <a:spcPct val="0"/>
        </a:spcAft>
        <a:defRPr sz="4200">
          <a:solidFill>
            <a:schemeClr val="tx2"/>
          </a:solidFill>
          <a:latin typeface="Arial" charset="0"/>
        </a:defRPr>
      </a:lvl9pPr>
    </p:titleStyle>
    <p:bodyStyle>
      <a:lvl1pPr marL="342900" indent="-342900" algn="l" rtl="0" eaLnBrk="0" fontAlgn="base" hangingPunct="0">
        <a:spcBef>
          <a:spcPct val="20000"/>
        </a:spcBef>
        <a:spcAft>
          <a:spcPct val="0"/>
        </a:spcAft>
        <a:buClr>
          <a:schemeClr val="hlink"/>
        </a:buClr>
        <a:buSzPct val="80000"/>
        <a:buFont typeface="Wingdings"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pitchFamily="2" charset="2"/>
        <a:buChar char="l"/>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itchFamily="2" charset="2"/>
        <a:buChar char="l"/>
        <a:defRPr sz="2400">
          <a:solidFill>
            <a:schemeClr val="tx1"/>
          </a:solidFill>
          <a:latin typeface="+mn-lt"/>
        </a:defRPr>
      </a:lvl3pPr>
      <a:lvl4pPr marL="1600200" indent="-228600" algn="l" rtl="0" eaLnBrk="0" fontAlgn="base" hangingPunct="0">
        <a:spcBef>
          <a:spcPct val="20000"/>
        </a:spcBef>
        <a:spcAft>
          <a:spcPct val="0"/>
        </a:spcAft>
        <a:buClr>
          <a:schemeClr val="hlink"/>
        </a:buClr>
        <a:buSzPct val="60000"/>
        <a:buFont typeface="Wingdings" pitchFamily="2" charset="2"/>
        <a:buChar char="l"/>
        <a:defRPr sz="2000">
          <a:solidFill>
            <a:schemeClr val="tx1"/>
          </a:solidFill>
          <a:latin typeface="+mn-lt"/>
        </a:defRPr>
      </a:lvl4pPr>
      <a:lvl5pPr marL="2057400" indent="-228600" algn="l" rtl="0" eaLnBrk="0" fontAlgn="base" hangingPunct="0">
        <a:spcBef>
          <a:spcPct val="20000"/>
        </a:spcBef>
        <a:spcAft>
          <a:spcPct val="0"/>
        </a:spcAft>
        <a:buClr>
          <a:schemeClr val="bg2"/>
        </a:buClr>
        <a:buSzPct val="40000"/>
        <a:buFont typeface="Wingdings" pitchFamily="2" charset="2"/>
        <a:buChar char="l"/>
        <a:defRPr sz="2000">
          <a:solidFill>
            <a:schemeClr val="tx1"/>
          </a:solidFill>
          <a:latin typeface="+mn-lt"/>
        </a:defRPr>
      </a:lvl5pPr>
      <a:lvl6pPr marL="25146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decalogo-janohalire.blogspot.com/p/escuela-sabatica.html" TargetMode="External"/><Relationship Id="rId7"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6.xml"/><Relationship Id="rId6" Type="http://schemas.openxmlformats.org/officeDocument/2006/relationships/hyperlink" Target="https://es.slideshare.net/ahalirecc" TargetMode="External"/><Relationship Id="rId5" Type="http://schemas.openxmlformats.org/officeDocument/2006/relationships/hyperlink" Target="https://www.recursos-biblicos.com/2014/04/resumen-de-la-leccion-de-escuela-sabatica-para-segundo-trimestre-2014.html" TargetMode="External"/><Relationship Id="rId4" Type="http://schemas.openxmlformats.org/officeDocument/2006/relationships/hyperlink" Target="http://www.recursos-biblicos.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2 CuadroTexto"/>
          <p:cNvSpPr txBox="1">
            <a:spLocks noChangeArrowheads="1"/>
          </p:cNvSpPr>
          <p:nvPr/>
        </p:nvSpPr>
        <p:spPr bwMode="auto">
          <a:xfrm>
            <a:off x="4857750" y="285750"/>
            <a:ext cx="2520950" cy="304800"/>
          </a:xfrm>
          <a:prstGeom prst="rect">
            <a:avLst/>
          </a:prstGeom>
          <a:noFill/>
          <a:ln w="9525">
            <a:noFill/>
            <a:miter lim="800000"/>
            <a:headEnd/>
            <a:tailEnd/>
          </a:ln>
        </p:spPr>
        <p:txBody>
          <a:bodyPr>
            <a:spAutoFit/>
          </a:bodyPr>
          <a:lstStyle/>
          <a:p>
            <a:pPr algn="r" eaLnBrk="1" hangingPunct="1"/>
            <a:r>
              <a:rPr lang="es-ES" sz="1400" dirty="0">
                <a:solidFill>
                  <a:srgbClr val="E8E8FA"/>
                </a:solidFill>
              </a:rPr>
              <a:t>06 de diciembre 2025</a:t>
            </a:r>
          </a:p>
        </p:txBody>
      </p:sp>
      <p:sp>
        <p:nvSpPr>
          <p:cNvPr id="2052" name="Text Box 8"/>
          <p:cNvSpPr txBox="1">
            <a:spLocks noChangeArrowheads="1"/>
          </p:cNvSpPr>
          <p:nvPr/>
        </p:nvSpPr>
        <p:spPr bwMode="auto">
          <a:xfrm>
            <a:off x="323850" y="663575"/>
            <a:ext cx="7734300" cy="369332"/>
          </a:xfrm>
          <a:prstGeom prst="rect">
            <a:avLst/>
          </a:prstGeom>
          <a:noFill/>
          <a:ln w="9525">
            <a:noFill/>
            <a:miter lim="800000"/>
            <a:headEnd/>
            <a:tailEnd/>
          </a:ln>
        </p:spPr>
        <p:txBody>
          <a:bodyPr>
            <a:spAutoFit/>
          </a:bodyPr>
          <a:lstStyle/>
          <a:p>
            <a:pPr eaLnBrk="1" hangingPunct="1"/>
            <a:r>
              <a:rPr lang="es-MX" dirty="0">
                <a:solidFill>
                  <a:schemeClr val="bg1"/>
                </a:solidFill>
                <a:latin typeface="Arial Black" pitchFamily="34" charset="0"/>
              </a:rPr>
              <a:t>EL VERDADERO JOSUÉ</a:t>
            </a:r>
          </a:p>
        </p:txBody>
      </p:sp>
      <p:sp>
        <p:nvSpPr>
          <p:cNvPr id="2053" name="Text Box 10"/>
          <p:cNvSpPr txBox="1">
            <a:spLocks noChangeArrowheads="1"/>
          </p:cNvSpPr>
          <p:nvPr/>
        </p:nvSpPr>
        <p:spPr bwMode="auto">
          <a:xfrm>
            <a:off x="1692275" y="5768975"/>
            <a:ext cx="6365875" cy="400110"/>
          </a:xfrm>
          <a:prstGeom prst="rect">
            <a:avLst/>
          </a:prstGeom>
          <a:noFill/>
          <a:ln w="9525">
            <a:noFill/>
            <a:miter lim="800000"/>
            <a:headEnd/>
            <a:tailEnd/>
          </a:ln>
        </p:spPr>
        <p:txBody>
          <a:bodyPr wrap="square">
            <a:spAutoFit/>
          </a:bodyPr>
          <a:lstStyle/>
          <a:p>
            <a:pPr algn="just" eaLnBrk="1" hangingPunct="1"/>
            <a:r>
              <a:rPr lang="es-MX" sz="2000" dirty="0">
                <a:solidFill>
                  <a:srgbClr val="F2021F"/>
                </a:solidFill>
                <a:latin typeface="Arial Black" pitchFamily="34" charset="0"/>
              </a:rPr>
              <a:t>TEXTO CLAVE:</a:t>
            </a:r>
            <a:r>
              <a:rPr lang="es-MX" sz="2000" dirty="0">
                <a:solidFill>
                  <a:schemeClr val="folHlink"/>
                </a:solidFill>
                <a:latin typeface="Arial Black" pitchFamily="34" charset="0"/>
              </a:rPr>
              <a:t> 1 Corintios 10:11</a:t>
            </a:r>
          </a:p>
        </p:txBody>
      </p:sp>
      <p:sp>
        <p:nvSpPr>
          <p:cNvPr id="2054" name="Rectangle 11"/>
          <p:cNvSpPr>
            <a:spLocks noChangeArrowheads="1"/>
          </p:cNvSpPr>
          <p:nvPr/>
        </p:nvSpPr>
        <p:spPr bwMode="auto">
          <a:xfrm>
            <a:off x="2044700" y="6381750"/>
            <a:ext cx="5165725" cy="304800"/>
          </a:xfrm>
          <a:prstGeom prst="rect">
            <a:avLst/>
          </a:prstGeom>
          <a:noFill/>
          <a:ln w="9525">
            <a:noFill/>
            <a:miter lim="800000"/>
            <a:headEnd/>
            <a:tailEnd/>
          </a:ln>
        </p:spPr>
        <p:txBody>
          <a:bodyPr>
            <a:spAutoFit/>
          </a:bodyPr>
          <a:lstStyle/>
          <a:p>
            <a:pPr algn="ctr" eaLnBrk="1" hangingPunct="1"/>
            <a:r>
              <a:rPr lang="es-ES" sz="1400" b="1" dirty="0">
                <a:solidFill>
                  <a:schemeClr val="bg2"/>
                </a:solidFill>
              </a:rPr>
              <a:t>Escuela Sabática – 4° Trimestre de 2025</a:t>
            </a:r>
            <a:endParaRPr lang="es-MX" sz="1400" b="1" dirty="0">
              <a:solidFill>
                <a:schemeClr val="bg2"/>
              </a:solidFill>
            </a:endParaRPr>
          </a:p>
        </p:txBody>
      </p:sp>
      <p:sp>
        <p:nvSpPr>
          <p:cNvPr id="2055" name="Rectangle 9"/>
          <p:cNvSpPr>
            <a:spLocks noChangeArrowheads="1"/>
          </p:cNvSpPr>
          <p:nvPr/>
        </p:nvSpPr>
        <p:spPr bwMode="auto">
          <a:xfrm>
            <a:off x="323850" y="260350"/>
            <a:ext cx="1584325" cy="369332"/>
          </a:xfrm>
          <a:prstGeom prst="rect">
            <a:avLst/>
          </a:prstGeom>
          <a:noFill/>
          <a:ln w="9525">
            <a:noFill/>
            <a:miter lim="800000"/>
            <a:headEnd/>
            <a:tailEnd/>
          </a:ln>
        </p:spPr>
        <p:txBody>
          <a:bodyPr>
            <a:spAutoFit/>
          </a:bodyPr>
          <a:lstStyle/>
          <a:p>
            <a:pPr eaLnBrk="1" hangingPunct="1"/>
            <a:r>
              <a:rPr lang="es-ES" dirty="0">
                <a:solidFill>
                  <a:srgbClr val="F2021F"/>
                </a:solidFill>
                <a:latin typeface="Arial Black" pitchFamily="34" charset="0"/>
              </a:rPr>
              <a:t>Lección 10</a:t>
            </a:r>
            <a:endParaRPr lang="es-MX" dirty="0">
              <a:solidFill>
                <a:srgbClr val="FFFF07"/>
              </a:solidFill>
            </a:endParaRPr>
          </a:p>
        </p:txBody>
      </p:sp>
      <p:pic>
        <p:nvPicPr>
          <p:cNvPr id="2" name="Imagen 1">
            <a:extLst>
              <a:ext uri="{FF2B5EF4-FFF2-40B4-BE49-F238E27FC236}">
                <a16:creationId xmlns:a16="http://schemas.microsoft.com/office/drawing/2014/main" id="{30692D2D-7E4D-446D-AA69-32BCAE1F7155}"/>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269377" y="1772817"/>
            <a:ext cx="2605244" cy="3793236"/>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Grp="1" noChangeArrowheads="1"/>
          </p:cNvSpPr>
          <p:nvPr>
            <p:ph type="body" idx="4294967295"/>
          </p:nvPr>
        </p:nvSpPr>
        <p:spPr>
          <a:xfrm>
            <a:off x="3625851" y="2561531"/>
            <a:ext cx="4857750" cy="3348955"/>
          </a:xfrm>
        </p:spPr>
        <p:txBody>
          <a:bodyPr/>
          <a:lstStyle/>
          <a:p>
            <a:pPr eaLnBrk="1" hangingPunct="1">
              <a:lnSpc>
                <a:spcPct val="90000"/>
              </a:lnSpc>
            </a:pPr>
            <a:r>
              <a:rPr lang="es-MX" sz="2400" b="1" dirty="0">
                <a:solidFill>
                  <a:schemeClr val="accent6">
                    <a:lumMod val="75000"/>
                  </a:schemeClr>
                </a:solidFill>
              </a:rPr>
              <a:t>SABER: Entender, sobre la tipología de Josué. </a:t>
            </a:r>
          </a:p>
          <a:p>
            <a:pPr eaLnBrk="1" hangingPunct="1">
              <a:lnSpc>
                <a:spcPct val="90000"/>
              </a:lnSpc>
            </a:pPr>
            <a:r>
              <a:rPr lang="es-MX" sz="2400" b="1" dirty="0">
                <a:solidFill>
                  <a:schemeClr val="accent6">
                    <a:lumMod val="75000"/>
                  </a:schemeClr>
                </a:solidFill>
              </a:rPr>
              <a:t>SENTIR: El deseo de aprender de Jesús mediante Josué.</a:t>
            </a:r>
          </a:p>
          <a:p>
            <a:pPr eaLnBrk="1" hangingPunct="1">
              <a:lnSpc>
                <a:spcPct val="90000"/>
              </a:lnSpc>
            </a:pPr>
            <a:r>
              <a:rPr lang="es-MX" sz="2400" b="1" dirty="0">
                <a:solidFill>
                  <a:schemeClr val="accent6">
                    <a:lumMod val="75000"/>
                  </a:schemeClr>
                </a:solidFill>
              </a:rPr>
              <a:t>HACER: La decisión de contemplar el carácter de Jesús para ser semejante a él.</a:t>
            </a:r>
          </a:p>
        </p:txBody>
      </p:sp>
      <p:sp>
        <p:nvSpPr>
          <p:cNvPr id="21507" name="5 CuadroTexto"/>
          <p:cNvSpPr txBox="1">
            <a:spLocks noChangeArrowheads="1"/>
          </p:cNvSpPr>
          <p:nvPr/>
        </p:nvSpPr>
        <p:spPr bwMode="auto">
          <a:xfrm>
            <a:off x="468313" y="1484313"/>
            <a:ext cx="8015288" cy="1015663"/>
          </a:xfrm>
          <a:prstGeom prst="rect">
            <a:avLst/>
          </a:prstGeom>
          <a:noFill/>
          <a:ln w="9525">
            <a:noFill/>
            <a:miter lim="800000"/>
            <a:headEnd/>
            <a:tailEnd/>
          </a:ln>
        </p:spPr>
        <p:txBody>
          <a:bodyPr wrap="square">
            <a:spAutoFit/>
          </a:bodyPr>
          <a:lstStyle/>
          <a:p>
            <a:pPr eaLnBrk="1" hangingPunct="1"/>
            <a:r>
              <a:rPr lang="es-ES" sz="2000" dirty="0">
                <a:solidFill>
                  <a:schemeClr val="accent6">
                    <a:lumMod val="75000"/>
                  </a:schemeClr>
                </a:solidFill>
                <a:latin typeface="Arial Black" pitchFamily="34" charset="0"/>
              </a:rPr>
              <a:t>Aprendamos a ser un discípulo, que entiende la tipología de Josué para el tiempo del fin.</a:t>
            </a:r>
          </a:p>
          <a:p>
            <a:pPr eaLnBrk="1" hangingPunct="1"/>
            <a:r>
              <a:rPr lang="es-ES" sz="2000" u="sng" dirty="0">
                <a:solidFill>
                  <a:schemeClr val="accent6">
                    <a:lumMod val="75000"/>
                  </a:schemeClr>
                </a:solidFill>
                <a:latin typeface="Arial Black" pitchFamily="34" charset="0"/>
              </a:rPr>
              <a:t>APRENDIZAJE  POR  NIVELES</a:t>
            </a:r>
            <a:r>
              <a:rPr lang="es-ES" sz="2000" dirty="0">
                <a:solidFill>
                  <a:schemeClr val="accent6">
                    <a:lumMod val="75000"/>
                  </a:schemeClr>
                </a:solidFill>
                <a:latin typeface="Arial Black" pitchFamily="34" charset="0"/>
              </a:rPr>
              <a:t>:</a:t>
            </a:r>
            <a:endParaRPr lang="es-ES" dirty="0">
              <a:solidFill>
                <a:schemeClr val="accent6">
                  <a:lumMod val="75000"/>
                </a:schemeClr>
              </a:solidFill>
              <a:latin typeface="Arial Black" pitchFamily="34" charset="0"/>
            </a:endParaRPr>
          </a:p>
        </p:txBody>
      </p:sp>
      <p:pic>
        <p:nvPicPr>
          <p:cNvPr id="21508" name="7 Imagen" descr="jesus0090.jpg"/>
          <p:cNvPicPr>
            <a:picLocks noChangeAspect="1"/>
          </p:cNvPicPr>
          <p:nvPr/>
        </p:nvPicPr>
        <p:blipFill>
          <a:blip r:embed="rId2"/>
          <a:srcRect/>
          <a:stretch>
            <a:fillRect/>
          </a:stretch>
        </p:blipFill>
        <p:spPr bwMode="auto">
          <a:xfrm>
            <a:off x="611188" y="3068638"/>
            <a:ext cx="2784475" cy="2087562"/>
          </a:xfrm>
          <a:prstGeom prst="rect">
            <a:avLst/>
          </a:prstGeom>
          <a:noFill/>
          <a:ln w="9525">
            <a:noFill/>
            <a:miter lim="800000"/>
            <a:headEnd/>
            <a:tailEnd/>
          </a:ln>
        </p:spPr>
      </p:pic>
      <p:sp>
        <p:nvSpPr>
          <p:cNvPr id="21509" name="Rectangle 2"/>
          <p:cNvSpPr txBox="1">
            <a:spLocks noChangeArrowheads="1"/>
          </p:cNvSpPr>
          <p:nvPr/>
        </p:nvSpPr>
        <p:spPr bwMode="auto">
          <a:xfrm>
            <a:off x="250825" y="133495"/>
            <a:ext cx="8015288" cy="914400"/>
          </a:xfrm>
          <a:prstGeom prst="rect">
            <a:avLst/>
          </a:prstGeom>
          <a:noFill/>
          <a:ln w="9525">
            <a:noFill/>
            <a:miter lim="800000"/>
            <a:headEnd/>
            <a:tailEnd/>
          </a:ln>
        </p:spPr>
        <p:txBody>
          <a:bodyPr anchor="ctr"/>
          <a:lstStyle/>
          <a:p>
            <a:pPr marL="354013" indent="-354013" eaLnBrk="1" hangingPunct="1">
              <a:spcAft>
                <a:spcPts val="600"/>
              </a:spcAft>
            </a:pPr>
            <a:r>
              <a:rPr lang="es-MX" sz="2800" b="1" dirty="0">
                <a:solidFill>
                  <a:srgbClr val="F2021F"/>
                </a:solidFill>
                <a:latin typeface="Tahoma" pitchFamily="34" charset="0"/>
              </a:rPr>
              <a:t>I. OBJETIVO: </a:t>
            </a:r>
            <a:r>
              <a:rPr lang="es-MX" sz="2400" b="1" dirty="0">
                <a:solidFill>
                  <a:schemeClr val="bg1"/>
                </a:solidFill>
                <a:latin typeface="Tahoma" pitchFamily="34" charset="0"/>
              </a:rPr>
              <a:t>¿Qué enseñar y aprender?</a:t>
            </a:r>
            <a:endParaRPr lang="es-MX" sz="2400" b="1" dirty="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5 CuadroTexto"/>
          <p:cNvSpPr txBox="1">
            <a:spLocks noChangeArrowheads="1"/>
          </p:cNvSpPr>
          <p:nvPr/>
        </p:nvSpPr>
        <p:spPr bwMode="auto">
          <a:xfrm>
            <a:off x="468313" y="1373188"/>
            <a:ext cx="7613650" cy="830997"/>
          </a:xfrm>
          <a:prstGeom prst="rect">
            <a:avLst/>
          </a:prstGeom>
          <a:noFill/>
          <a:ln w="9525">
            <a:noFill/>
            <a:miter lim="800000"/>
            <a:headEnd/>
            <a:tailEnd/>
          </a:ln>
        </p:spPr>
        <p:txBody>
          <a:bodyPr>
            <a:spAutoFit/>
          </a:bodyPr>
          <a:lstStyle/>
          <a:p>
            <a:pPr eaLnBrk="1" hangingPunct="1"/>
            <a:r>
              <a:rPr lang="es-ES" sz="2400" b="1" dirty="0">
                <a:solidFill>
                  <a:srgbClr val="CC6600"/>
                </a:solidFill>
              </a:rPr>
              <a:t>Con preguntas motivadoras, presentando necesidades y casos de la vida:</a:t>
            </a:r>
            <a:endParaRPr lang="es-ES" sz="2400" b="1" dirty="0">
              <a:solidFill>
                <a:srgbClr val="CC6600"/>
              </a:solidFill>
              <a:latin typeface="Arial Black" pitchFamily="34" charset="0"/>
            </a:endParaRPr>
          </a:p>
        </p:txBody>
      </p:sp>
      <p:pic>
        <p:nvPicPr>
          <p:cNvPr id="4099" name="Picture 2" descr="H:\Interrogante.5.jpg"/>
          <p:cNvPicPr>
            <a:picLocks noChangeAspect="1" noChangeArrowheads="1"/>
          </p:cNvPicPr>
          <p:nvPr/>
        </p:nvPicPr>
        <p:blipFill>
          <a:blip r:embed="rId3"/>
          <a:srcRect/>
          <a:stretch>
            <a:fillRect/>
          </a:stretch>
        </p:blipFill>
        <p:spPr bwMode="auto">
          <a:xfrm>
            <a:off x="515938" y="2817813"/>
            <a:ext cx="2616200" cy="1781175"/>
          </a:xfrm>
          <a:prstGeom prst="rect">
            <a:avLst/>
          </a:prstGeom>
          <a:noFill/>
          <a:ln w="9525">
            <a:noFill/>
            <a:miter lim="800000"/>
            <a:headEnd/>
            <a:tailEnd/>
          </a:ln>
        </p:spPr>
      </p:pic>
      <p:sp>
        <p:nvSpPr>
          <p:cNvPr id="4100" name="Rectangle 2"/>
          <p:cNvSpPr>
            <a:spLocks noGrp="1" noChangeArrowheads="1"/>
          </p:cNvSpPr>
          <p:nvPr>
            <p:ph type="title"/>
          </p:nvPr>
        </p:nvSpPr>
        <p:spPr>
          <a:xfrm>
            <a:off x="195263" y="260350"/>
            <a:ext cx="8015287" cy="914400"/>
          </a:xfrm>
        </p:spPr>
        <p:txBody>
          <a:bodyPr/>
          <a:lstStyle/>
          <a:p>
            <a:pPr eaLnBrk="1" hangingPunct="1"/>
            <a:r>
              <a:rPr lang="es-MX" sz="2800" b="1" dirty="0">
                <a:solidFill>
                  <a:srgbClr val="FF0000"/>
                </a:solidFill>
                <a:latin typeface="Tahoma" pitchFamily="34" charset="0"/>
              </a:rPr>
              <a:t>II.</a:t>
            </a:r>
            <a:r>
              <a:rPr lang="es-MX" sz="2800" b="1" dirty="0">
                <a:latin typeface="Tahoma" pitchFamily="34" charset="0"/>
              </a:rPr>
              <a:t> </a:t>
            </a:r>
            <a:r>
              <a:rPr lang="es-MX" sz="2800" b="1" dirty="0">
                <a:solidFill>
                  <a:srgbClr val="F2021F"/>
                </a:solidFill>
                <a:latin typeface="Tahoma" pitchFamily="34" charset="0"/>
              </a:rPr>
              <a:t>MOTIVAR: </a:t>
            </a:r>
            <a:r>
              <a:rPr lang="es-MX" sz="2400" b="1" dirty="0">
                <a:solidFill>
                  <a:srgbClr val="FFFFCC"/>
                </a:solidFill>
              </a:rPr>
              <a:t>¿Cómo motivar y cómo enseñar?</a:t>
            </a:r>
            <a:r>
              <a:rPr lang="es-MX" sz="2400" b="1" dirty="0">
                <a:solidFill>
                  <a:srgbClr val="F2021F"/>
                </a:solidFill>
                <a:latin typeface="Tahoma" pitchFamily="34" charset="0"/>
              </a:rPr>
              <a:t> </a:t>
            </a:r>
            <a:endParaRPr lang="es-MX" sz="2400" b="1" dirty="0">
              <a:solidFill>
                <a:srgbClr val="CAE2FF"/>
              </a:solidFill>
              <a:latin typeface="Tahoma" pitchFamily="34" charset="0"/>
            </a:endParaRPr>
          </a:p>
        </p:txBody>
      </p:sp>
      <p:sp>
        <p:nvSpPr>
          <p:cNvPr id="4101" name="Rectangle 3"/>
          <p:cNvSpPr>
            <a:spLocks noGrp="1" noChangeArrowheads="1"/>
          </p:cNvSpPr>
          <p:nvPr>
            <p:ph type="body" idx="1"/>
          </p:nvPr>
        </p:nvSpPr>
        <p:spPr>
          <a:xfrm>
            <a:off x="2483769" y="2492374"/>
            <a:ext cx="5904656" cy="3528913"/>
          </a:xfrm>
        </p:spPr>
        <p:txBody>
          <a:bodyPr/>
          <a:lstStyle/>
          <a:p>
            <a:pPr eaLnBrk="1" hangingPunct="1">
              <a:lnSpc>
                <a:spcPct val="90000"/>
              </a:lnSpc>
            </a:pPr>
            <a:r>
              <a:rPr lang="es-MX" sz="2400" b="1" dirty="0">
                <a:solidFill>
                  <a:schemeClr val="accent6">
                    <a:lumMod val="50000"/>
                  </a:schemeClr>
                </a:solidFill>
              </a:rPr>
              <a:t>¿Hay un paralelismo entre las obras de Josué y del Señor Jesús?</a:t>
            </a:r>
          </a:p>
          <a:p>
            <a:pPr eaLnBrk="1" hangingPunct="1">
              <a:lnSpc>
                <a:spcPct val="90000"/>
              </a:lnSpc>
            </a:pPr>
            <a:endParaRPr lang="es-MX" sz="2400" b="1" dirty="0">
              <a:solidFill>
                <a:schemeClr val="accent6">
                  <a:lumMod val="50000"/>
                </a:schemeClr>
              </a:solidFill>
            </a:endParaRPr>
          </a:p>
          <a:p>
            <a:pPr eaLnBrk="1" hangingPunct="1">
              <a:lnSpc>
                <a:spcPct val="90000"/>
              </a:lnSpc>
            </a:pPr>
            <a:r>
              <a:rPr lang="es-MX" sz="2400" b="1" dirty="0">
                <a:solidFill>
                  <a:schemeClr val="accent6">
                    <a:lumMod val="50000"/>
                  </a:schemeClr>
                </a:solidFill>
              </a:rPr>
              <a:t>¿El ministerio de Josué anuncia el ministerio de Jesús en el cielo?</a:t>
            </a:r>
          </a:p>
          <a:p>
            <a:pPr marL="0" indent="0" eaLnBrk="1" hangingPunct="1">
              <a:lnSpc>
                <a:spcPct val="90000"/>
              </a:lnSpc>
              <a:buNone/>
            </a:pPr>
            <a:endParaRPr lang="es-MX" sz="2400" b="1" dirty="0">
              <a:solidFill>
                <a:schemeClr val="accent6">
                  <a:lumMod val="50000"/>
                </a:schemeClr>
              </a:solidFill>
            </a:endParaRPr>
          </a:p>
          <a:p>
            <a:pPr eaLnBrk="1" hangingPunct="1">
              <a:lnSpc>
                <a:spcPct val="90000"/>
              </a:lnSpc>
            </a:pPr>
            <a:r>
              <a:rPr lang="es-MX" sz="2400" b="1" dirty="0">
                <a:solidFill>
                  <a:schemeClr val="accent6">
                    <a:lumMod val="50000"/>
                  </a:schemeClr>
                </a:solidFill>
              </a:rPr>
              <a:t> ¿En qué sentido las guerras libradas por Israel prefiguraban las batallas en la iglesia? </a:t>
            </a:r>
            <a:endParaRPr lang="es-MX" sz="2400" dirty="0">
              <a:solidFill>
                <a:schemeClr val="accent6">
                  <a:lumMod val="50000"/>
                </a:schemeClr>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5" name="Rectangle 3"/>
          <p:cNvSpPr>
            <a:spLocks noGrp="1" noChangeArrowheads="1"/>
          </p:cNvSpPr>
          <p:nvPr>
            <p:ph type="body" idx="4294967295"/>
          </p:nvPr>
        </p:nvSpPr>
        <p:spPr>
          <a:xfrm>
            <a:off x="323528" y="1412776"/>
            <a:ext cx="8352928" cy="4938431"/>
          </a:xfrm>
        </p:spPr>
        <p:txBody>
          <a:bodyPr/>
          <a:lstStyle/>
          <a:p>
            <a:r>
              <a:rPr lang="es-ES" sz="2400" b="1" dirty="0">
                <a:solidFill>
                  <a:schemeClr val="accent6">
                    <a:lumMod val="50000"/>
                  </a:schemeClr>
                </a:solidFill>
              </a:rPr>
              <a:t>Sí hay un paralelismo; Moisés fue llamado por Dios para la liberación de su pueblo de Egipto, Josué continuó la obra de la liberación; la liberación definitiva del pueblo de Dios se concretará con el Señor Jesucristo.</a:t>
            </a:r>
          </a:p>
          <a:p>
            <a:r>
              <a:rPr lang="es-ES" sz="2400" b="1" dirty="0">
                <a:solidFill>
                  <a:schemeClr val="accent6">
                    <a:lumMod val="50000"/>
                  </a:schemeClr>
                </a:solidFill>
              </a:rPr>
              <a:t>“Josué y Jesús comparten el mismo nombre, que se diferencia en hebreo y griego, al igual que en español.” </a:t>
            </a:r>
            <a:r>
              <a:rPr lang="es-ES" sz="1800" b="1" dirty="0">
                <a:solidFill>
                  <a:schemeClr val="accent6">
                    <a:lumMod val="50000"/>
                  </a:schemeClr>
                </a:solidFill>
              </a:rPr>
              <a:t>(GEB 112)</a:t>
            </a:r>
          </a:p>
          <a:p>
            <a:r>
              <a:rPr lang="es-ES" sz="2400" b="1" dirty="0">
                <a:solidFill>
                  <a:schemeClr val="accent6">
                    <a:lumMod val="50000"/>
                  </a:schemeClr>
                </a:solidFill>
              </a:rPr>
              <a:t>“Así como Josué dirigió la conquista de Canaán y proveyó descanso temporal para Israel, el nuevo Josué (Jesús) comanda el ejército celestial en la batalla cósmica.” </a:t>
            </a:r>
            <a:r>
              <a:rPr lang="es-ES" sz="1800" b="1" dirty="0">
                <a:solidFill>
                  <a:schemeClr val="accent6">
                    <a:lumMod val="50000"/>
                  </a:schemeClr>
                </a:solidFill>
              </a:rPr>
              <a:t>(Id; 2 Tim. 4:7)</a:t>
            </a:r>
          </a:p>
        </p:txBody>
      </p:sp>
      <p:sp>
        <p:nvSpPr>
          <p:cNvPr id="7171" name="Rectangle 2"/>
          <p:cNvSpPr txBox="1">
            <a:spLocks noChangeArrowheads="1"/>
          </p:cNvSpPr>
          <p:nvPr/>
        </p:nvSpPr>
        <p:spPr bwMode="auto">
          <a:xfrm>
            <a:off x="195263" y="282575"/>
            <a:ext cx="8015287" cy="914400"/>
          </a:xfrm>
          <a:prstGeom prst="rect">
            <a:avLst/>
          </a:prstGeom>
          <a:noFill/>
          <a:ln w="9525">
            <a:noFill/>
            <a:miter lim="800000"/>
            <a:headEnd/>
            <a:tailEnd/>
          </a:ln>
        </p:spPr>
        <p:txBody>
          <a:bodyPr/>
          <a:lstStyle/>
          <a:p>
            <a:r>
              <a:rPr lang="es-MX" sz="2800" b="1" dirty="0">
                <a:solidFill>
                  <a:srgbClr val="FF0000"/>
                </a:solidFill>
                <a:latin typeface="Tahoma" pitchFamily="34" charset="0"/>
              </a:rPr>
              <a:t>III.</a:t>
            </a:r>
            <a:r>
              <a:rPr lang="es-MX" sz="2800" b="1" dirty="0">
                <a:latin typeface="Tahoma" pitchFamily="34" charset="0"/>
              </a:rPr>
              <a:t> </a:t>
            </a:r>
            <a:r>
              <a:rPr lang="es-MX" sz="2800" b="1" dirty="0">
                <a:solidFill>
                  <a:srgbClr val="F2021F"/>
                </a:solidFill>
                <a:latin typeface="Tahoma" pitchFamily="34" charset="0"/>
              </a:rPr>
              <a:t>EXPLORA: </a:t>
            </a:r>
            <a:r>
              <a:rPr lang="es-MX" sz="2600" b="1" dirty="0">
                <a:solidFill>
                  <a:srgbClr val="FFFFCC"/>
                </a:solidFill>
              </a:rPr>
              <a:t>1.</a:t>
            </a:r>
            <a:r>
              <a:rPr lang="es-MX" sz="2400" b="1" dirty="0">
                <a:solidFill>
                  <a:schemeClr val="bg1"/>
                </a:solidFill>
              </a:rPr>
              <a:t>¿Hay un paralelismo entre las obras de Josué y del Señor Jesús</a:t>
            </a:r>
            <a:r>
              <a:rPr lang="es-MX" sz="2400" b="1" dirty="0">
                <a:solidFill>
                  <a:srgbClr val="FFFFCC"/>
                </a:solidFill>
              </a:rPr>
              <a:t>? </a:t>
            </a:r>
            <a:r>
              <a:rPr lang="es-MX" sz="2000" b="1" dirty="0">
                <a:solidFill>
                  <a:srgbClr val="FFCC99"/>
                </a:solidFill>
              </a:rPr>
              <a:t>Josué 1:1- 3  </a:t>
            </a:r>
          </a:p>
        </p:txBody>
      </p:sp>
    </p:spTree>
    <p:extLst>
      <p:ext uri="{BB962C8B-B14F-4D97-AF65-F5344CB8AC3E}">
        <p14:creationId xmlns:p14="http://schemas.microsoft.com/office/powerpoint/2010/main" val="41714477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body" idx="1"/>
          </p:nvPr>
        </p:nvSpPr>
        <p:spPr>
          <a:xfrm>
            <a:off x="395536" y="1412776"/>
            <a:ext cx="8280920" cy="4895874"/>
          </a:xfrm>
        </p:spPr>
        <p:txBody>
          <a:bodyPr/>
          <a:lstStyle/>
          <a:p>
            <a:r>
              <a:rPr lang="es-ES" sz="2400" b="1" dirty="0">
                <a:solidFill>
                  <a:schemeClr val="accent6">
                    <a:lumMod val="50000"/>
                  </a:schemeClr>
                </a:solidFill>
              </a:rPr>
              <a:t>Sí. “Los autores del Nuevo Testamento presentaron muchos aspectos del ministerio de Jesucristo en términos de la obra de Josué. Así como este entró en la Canaán después de 40 años en el desierto, Jesús, el Josué antitipo, entró en su ministerio terrenal después de 40 día en el desierto </a:t>
            </a:r>
            <a:r>
              <a:rPr lang="es-ES" sz="1800" b="1" dirty="0">
                <a:solidFill>
                  <a:schemeClr val="accent6">
                    <a:lumMod val="50000"/>
                  </a:schemeClr>
                </a:solidFill>
              </a:rPr>
              <a:t>(Mat. 4:1- 11)</a:t>
            </a:r>
            <a:r>
              <a:rPr lang="es-ES" sz="2400" b="1" dirty="0">
                <a:solidFill>
                  <a:schemeClr val="accent6">
                    <a:lumMod val="50000"/>
                  </a:schemeClr>
                </a:solidFill>
              </a:rPr>
              <a:t> y después de 40 días de su resurrección a su ministerio celestial… </a:t>
            </a:r>
            <a:r>
              <a:rPr lang="es-ES" sz="1800" b="1" dirty="0" err="1">
                <a:solidFill>
                  <a:schemeClr val="accent6">
                    <a:lumMod val="50000"/>
                  </a:schemeClr>
                </a:solidFill>
              </a:rPr>
              <a:t>Hech</a:t>
            </a:r>
            <a:r>
              <a:rPr lang="es-ES" sz="1800" b="1" dirty="0">
                <a:solidFill>
                  <a:schemeClr val="accent6">
                    <a:lumMod val="50000"/>
                  </a:schemeClr>
                </a:solidFill>
              </a:rPr>
              <a:t>. 1:3, 9- 11</a:t>
            </a:r>
            <a:r>
              <a:rPr lang="es-ES" sz="2400" b="1" dirty="0">
                <a:solidFill>
                  <a:schemeClr val="accent6">
                    <a:lumMod val="50000"/>
                  </a:schemeClr>
                </a:solidFill>
              </a:rPr>
              <a:t>” </a:t>
            </a:r>
            <a:r>
              <a:rPr lang="es-ES" sz="1800" b="1" dirty="0">
                <a:solidFill>
                  <a:schemeClr val="accent6">
                    <a:lumMod val="50000"/>
                  </a:schemeClr>
                </a:solidFill>
              </a:rPr>
              <a:t>(GEB 108)</a:t>
            </a:r>
          </a:p>
          <a:p>
            <a:r>
              <a:rPr lang="es-ES" sz="2400" b="1" dirty="0">
                <a:solidFill>
                  <a:schemeClr val="accent6">
                    <a:lumMod val="50000"/>
                  </a:schemeClr>
                </a:solidFill>
              </a:rPr>
              <a:t>Jesús el Sumo Sacerdote está preocupado por la incredulidad para poder entrar en reposo del Señor.</a:t>
            </a:r>
          </a:p>
          <a:p>
            <a:r>
              <a:rPr lang="es-ES" sz="2400" b="1" dirty="0">
                <a:solidFill>
                  <a:schemeClr val="accent6">
                    <a:lumMod val="50000"/>
                  </a:schemeClr>
                </a:solidFill>
              </a:rPr>
              <a:t>Jesús dará reposo. “Si Josué les hubiera dado el reposo, no hablaría después de otro día.” </a:t>
            </a:r>
            <a:r>
              <a:rPr lang="es-ES" sz="1800" b="1" dirty="0">
                <a:solidFill>
                  <a:schemeClr val="accent6">
                    <a:lumMod val="50000"/>
                  </a:schemeClr>
                </a:solidFill>
              </a:rPr>
              <a:t>(</a:t>
            </a:r>
            <a:r>
              <a:rPr lang="es-ES" sz="1800" b="1" dirty="0" err="1">
                <a:solidFill>
                  <a:schemeClr val="accent6">
                    <a:lumMod val="50000"/>
                  </a:schemeClr>
                </a:solidFill>
              </a:rPr>
              <a:t>Heb</a:t>
            </a:r>
            <a:r>
              <a:rPr lang="es-ES" sz="1800" b="1" dirty="0">
                <a:solidFill>
                  <a:schemeClr val="accent6">
                    <a:lumMod val="50000"/>
                  </a:schemeClr>
                </a:solidFill>
              </a:rPr>
              <a:t>. 4:7, 8)</a:t>
            </a:r>
          </a:p>
        </p:txBody>
      </p:sp>
      <p:sp>
        <p:nvSpPr>
          <p:cNvPr id="5123" name="Rectangle 2"/>
          <p:cNvSpPr>
            <a:spLocks noGrp="1" noChangeArrowheads="1"/>
          </p:cNvSpPr>
          <p:nvPr>
            <p:ph type="title"/>
          </p:nvPr>
        </p:nvSpPr>
        <p:spPr/>
        <p:txBody>
          <a:bodyPr/>
          <a:lstStyle/>
          <a:p>
            <a:pPr algn="just"/>
            <a:r>
              <a:rPr lang="es-MX" sz="2400" b="1" dirty="0">
                <a:solidFill>
                  <a:srgbClr val="FFFFCC"/>
                </a:solidFill>
                <a:latin typeface="Tahoma" pitchFamily="34" charset="0"/>
              </a:rPr>
              <a:t>2</a:t>
            </a:r>
            <a:r>
              <a:rPr lang="es-MX" sz="2400" b="1" dirty="0">
                <a:solidFill>
                  <a:srgbClr val="FFFFCC"/>
                </a:solidFill>
              </a:rPr>
              <a:t>. ¿</a:t>
            </a:r>
            <a:r>
              <a:rPr lang="es-MX" sz="2400" b="1" dirty="0">
                <a:solidFill>
                  <a:schemeClr val="bg1"/>
                </a:solidFill>
              </a:rPr>
              <a:t>El ministerio de Josué anuncia el ministerio de Jesús en el cielo? </a:t>
            </a:r>
            <a:r>
              <a:rPr lang="es-MX" sz="2000" b="1" dirty="0">
                <a:solidFill>
                  <a:srgbClr val="FFCC99"/>
                </a:solidFill>
              </a:rPr>
              <a:t>Hebreos 3:7- 4:11</a:t>
            </a:r>
            <a:endParaRPr lang="es-MX" sz="1600" b="1" dirty="0">
              <a:solidFill>
                <a:srgbClr val="CC66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5" name="Rectangle 3"/>
          <p:cNvSpPr>
            <a:spLocks noGrp="1" noChangeArrowheads="1"/>
          </p:cNvSpPr>
          <p:nvPr>
            <p:ph type="body" idx="4294967295"/>
          </p:nvPr>
        </p:nvSpPr>
        <p:spPr>
          <a:xfrm>
            <a:off x="468312" y="1484313"/>
            <a:ext cx="8136136" cy="4419600"/>
          </a:xfrm>
        </p:spPr>
        <p:txBody>
          <a:bodyPr/>
          <a:lstStyle/>
          <a:p>
            <a:r>
              <a:rPr lang="es-PE" sz="2400" b="1" dirty="0">
                <a:solidFill>
                  <a:schemeClr val="accent6">
                    <a:lumMod val="50000"/>
                  </a:schemeClr>
                </a:solidFill>
              </a:rPr>
              <a:t>“Los escritores del Nuevo Testamento reconocen el cumplimiento </a:t>
            </a:r>
            <a:r>
              <a:rPr lang="es-PE" sz="2400" b="1" u="sng" dirty="0">
                <a:solidFill>
                  <a:schemeClr val="accent6">
                    <a:lumMod val="50000"/>
                  </a:schemeClr>
                </a:solidFill>
              </a:rPr>
              <a:t>eclesiológico de la tipología </a:t>
            </a:r>
            <a:r>
              <a:rPr lang="es-PE" sz="2400" b="1" dirty="0">
                <a:solidFill>
                  <a:schemeClr val="accent6">
                    <a:lumMod val="50000"/>
                  </a:schemeClr>
                </a:solidFill>
              </a:rPr>
              <a:t>de Josué. Los miembros del cuerpo de Cristo, la iglesia, participan en una guerra espiritual contra las fuerzas del mal. ” </a:t>
            </a:r>
            <a:r>
              <a:rPr lang="es-PE" sz="1800" b="1" dirty="0">
                <a:solidFill>
                  <a:schemeClr val="accent6">
                    <a:lumMod val="50000"/>
                  </a:schemeClr>
                </a:solidFill>
              </a:rPr>
              <a:t>(GEB 109, </a:t>
            </a:r>
            <a:r>
              <a:rPr lang="es-PE" sz="1800" b="1" dirty="0" err="1">
                <a:solidFill>
                  <a:schemeClr val="accent6">
                    <a:lumMod val="50000"/>
                  </a:schemeClr>
                </a:solidFill>
              </a:rPr>
              <a:t>Apo</a:t>
            </a:r>
            <a:r>
              <a:rPr lang="es-PE" sz="1800" b="1" dirty="0">
                <a:solidFill>
                  <a:schemeClr val="accent6">
                    <a:lumMod val="50000"/>
                  </a:schemeClr>
                </a:solidFill>
              </a:rPr>
              <a:t>. 20:9)</a:t>
            </a:r>
          </a:p>
          <a:p>
            <a:r>
              <a:rPr lang="es-PE" sz="2400" b="1" dirty="0">
                <a:solidFill>
                  <a:schemeClr val="accent6">
                    <a:lumMod val="50000"/>
                  </a:schemeClr>
                </a:solidFill>
              </a:rPr>
              <a:t>“El cumplimiento final y completo de la tipología de Josué ocurrirá en ocasión de la segunda venida de Jesucristo </a:t>
            </a:r>
            <a:r>
              <a:rPr lang="es-PE" sz="2400" b="1" u="sng" dirty="0">
                <a:solidFill>
                  <a:schemeClr val="accent6">
                    <a:lumMod val="50000"/>
                  </a:schemeClr>
                </a:solidFill>
              </a:rPr>
              <a:t>tipología escatológica </a:t>
            </a:r>
            <a:r>
              <a:rPr lang="es-PE" sz="2400" b="1" dirty="0">
                <a:solidFill>
                  <a:schemeClr val="accent6">
                    <a:lumMod val="50000"/>
                  </a:schemeClr>
                </a:solidFill>
              </a:rPr>
              <a:t>o apocalíptico.” </a:t>
            </a:r>
            <a:r>
              <a:rPr lang="es-PE" sz="1800" b="1" dirty="0">
                <a:solidFill>
                  <a:schemeClr val="accent6">
                    <a:lumMod val="50000"/>
                  </a:schemeClr>
                </a:solidFill>
              </a:rPr>
              <a:t>(Id)</a:t>
            </a:r>
          </a:p>
          <a:p>
            <a:r>
              <a:rPr lang="es-PE" sz="2400" b="1" dirty="0">
                <a:solidFill>
                  <a:schemeClr val="accent6">
                    <a:lumMod val="50000"/>
                  </a:schemeClr>
                </a:solidFill>
              </a:rPr>
              <a:t>“La vida de Josué reflejaba a tal puno el carácter de Dios que ciertos aspectos de él, la adquirieron un carácter profético que presagiaba la actividad y la persona del Mesías.”</a:t>
            </a:r>
            <a:r>
              <a:rPr lang="es-PE" sz="1800" b="1" dirty="0">
                <a:solidFill>
                  <a:schemeClr val="accent6">
                    <a:lumMod val="50000"/>
                  </a:schemeClr>
                </a:solidFill>
                <a:effectLst/>
                <a:ea typeface="Calibri" panose="020F0502020204030204" pitchFamily="34" charset="0"/>
                <a:cs typeface="Times New Roman" panose="02020603050405020304" pitchFamily="18" charset="0"/>
              </a:rPr>
              <a:t>(Id)</a:t>
            </a:r>
          </a:p>
        </p:txBody>
      </p:sp>
      <p:sp>
        <p:nvSpPr>
          <p:cNvPr id="6147" name="Rectangle 2"/>
          <p:cNvSpPr txBox="1">
            <a:spLocks noChangeArrowheads="1"/>
          </p:cNvSpPr>
          <p:nvPr/>
        </p:nvSpPr>
        <p:spPr bwMode="auto">
          <a:xfrm>
            <a:off x="195263" y="282575"/>
            <a:ext cx="8015287" cy="914400"/>
          </a:xfrm>
          <a:prstGeom prst="rect">
            <a:avLst/>
          </a:prstGeom>
          <a:noFill/>
          <a:ln w="9525">
            <a:noFill/>
            <a:miter lim="800000"/>
            <a:headEnd/>
            <a:tailEnd/>
          </a:ln>
        </p:spPr>
        <p:txBody>
          <a:bodyPr/>
          <a:lstStyle/>
          <a:p>
            <a:r>
              <a:rPr lang="es-MX" sz="2600" b="1" dirty="0">
                <a:solidFill>
                  <a:srgbClr val="FFFFCC"/>
                </a:solidFill>
              </a:rPr>
              <a:t>3. </a:t>
            </a:r>
            <a:r>
              <a:rPr lang="es-MX" sz="2400" b="1" dirty="0">
                <a:solidFill>
                  <a:srgbClr val="FFFFCC"/>
                </a:solidFill>
              </a:rPr>
              <a:t>¿En qué sentido las guerras libradas por Israel prefiguraban las batallas en la iglesia?</a:t>
            </a:r>
            <a:r>
              <a:rPr lang="es-MX" sz="2400" b="1" dirty="0">
                <a:solidFill>
                  <a:srgbClr val="FFCC99"/>
                </a:solidFill>
              </a:rPr>
              <a:t> </a:t>
            </a:r>
            <a:r>
              <a:rPr lang="es-MX" sz="2000" b="1" dirty="0">
                <a:solidFill>
                  <a:srgbClr val="FFCC99"/>
                </a:solidFill>
              </a:rPr>
              <a:t> Efesios 6:10- 12</a:t>
            </a:r>
            <a:endParaRPr lang="es-MX" sz="2000" b="1" dirty="0">
              <a:solidFill>
                <a:srgbClr val="FFC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Grp="1" noChangeArrowheads="1"/>
          </p:cNvSpPr>
          <p:nvPr>
            <p:ph type="body" idx="1"/>
          </p:nvPr>
        </p:nvSpPr>
        <p:spPr>
          <a:xfrm>
            <a:off x="1979712" y="1650493"/>
            <a:ext cx="6592887" cy="4090987"/>
          </a:xfrm>
        </p:spPr>
        <p:txBody>
          <a:bodyPr/>
          <a:lstStyle/>
          <a:p>
            <a:pPr>
              <a:lnSpc>
                <a:spcPct val="80000"/>
              </a:lnSpc>
              <a:buFont typeface="Wingdings" pitchFamily="2" charset="2"/>
              <a:buNone/>
            </a:pPr>
            <a:r>
              <a:rPr lang="es-ES" sz="2800" b="1" dirty="0">
                <a:solidFill>
                  <a:srgbClr val="3D3DD7"/>
                </a:solidFill>
              </a:rPr>
              <a:t>  	</a:t>
            </a:r>
            <a:r>
              <a:rPr lang="es-ES" sz="2400" b="1" dirty="0">
                <a:solidFill>
                  <a:schemeClr val="accent6">
                    <a:lumMod val="50000"/>
                  </a:schemeClr>
                </a:solidFill>
              </a:rPr>
              <a:t>El deseo de entender las tipologías en la vida de Josué, y anunciar sus enseñanzas, a la </a:t>
            </a:r>
            <a:r>
              <a:rPr lang="es-ES" sz="2400" b="1">
                <a:solidFill>
                  <a:schemeClr val="accent6">
                    <a:lumMod val="50000"/>
                  </a:schemeClr>
                </a:solidFill>
              </a:rPr>
              <a:t>vez prepararse </a:t>
            </a:r>
            <a:r>
              <a:rPr lang="es-ES" sz="2400" b="1" dirty="0">
                <a:solidFill>
                  <a:schemeClr val="accent6">
                    <a:lumMod val="50000"/>
                  </a:schemeClr>
                </a:solidFill>
              </a:rPr>
              <a:t>para el reposo eterno.</a:t>
            </a:r>
          </a:p>
          <a:p>
            <a:pPr>
              <a:lnSpc>
                <a:spcPct val="80000"/>
              </a:lnSpc>
              <a:buFont typeface="Wingdings" pitchFamily="2" charset="2"/>
              <a:buNone/>
            </a:pPr>
            <a:r>
              <a:rPr lang="es-ES" sz="2400" b="1" dirty="0">
                <a:solidFill>
                  <a:schemeClr val="accent6">
                    <a:lumMod val="50000"/>
                  </a:schemeClr>
                </a:solidFill>
              </a:rPr>
              <a:t>	¿Deseas crecer en la fe?</a:t>
            </a:r>
            <a:endParaRPr lang="es-MX" sz="2400" b="1" dirty="0">
              <a:solidFill>
                <a:schemeClr val="accent6">
                  <a:lumMod val="50000"/>
                </a:schemeClr>
              </a:solidFill>
            </a:endParaRPr>
          </a:p>
          <a:p>
            <a:pPr eaLnBrk="1" hangingPunct="1">
              <a:lnSpc>
                <a:spcPct val="80000"/>
              </a:lnSpc>
              <a:buFont typeface="Wingdings" pitchFamily="2" charset="2"/>
              <a:buNone/>
            </a:pPr>
            <a:r>
              <a:rPr lang="es-MX" sz="2400" b="1" dirty="0">
                <a:solidFill>
                  <a:srgbClr val="F33F61"/>
                </a:solidFill>
              </a:rPr>
              <a:t>    ¿Cuál es tu decisión?</a:t>
            </a:r>
          </a:p>
          <a:p>
            <a:pPr eaLnBrk="1" hangingPunct="1">
              <a:lnSpc>
                <a:spcPct val="80000"/>
              </a:lnSpc>
              <a:buFont typeface="Wingdings" pitchFamily="2" charset="2"/>
              <a:buNone/>
            </a:pPr>
            <a:endParaRPr lang="es-MX" sz="2400" b="1" dirty="0">
              <a:solidFill>
                <a:srgbClr val="F33F61"/>
              </a:solidFill>
            </a:endParaRPr>
          </a:p>
          <a:p>
            <a:pPr eaLnBrk="1" hangingPunct="1">
              <a:lnSpc>
                <a:spcPct val="80000"/>
              </a:lnSpc>
              <a:buFont typeface="Wingdings" pitchFamily="2" charset="2"/>
              <a:buNone/>
            </a:pPr>
            <a:r>
              <a:rPr lang="es-MX" sz="2400" b="1" dirty="0">
                <a:solidFill>
                  <a:srgbClr val="F33F61"/>
                </a:solidFill>
              </a:rPr>
              <a:t>V. CREA: </a:t>
            </a:r>
            <a:r>
              <a:rPr lang="es-ES" sz="2400" b="1" dirty="0">
                <a:solidFill>
                  <a:schemeClr val="accent6">
                    <a:lumMod val="50000"/>
                  </a:schemeClr>
                </a:solidFill>
              </a:rPr>
              <a:t>¿Qué haré para compartir esta lección la próxima semana? Crear  oportunidades y compartir sobre las tipologías de Josué. Amén</a:t>
            </a:r>
            <a:endParaRPr lang="es-MX" sz="2400" b="1" dirty="0">
              <a:solidFill>
                <a:schemeClr val="accent6">
                  <a:lumMod val="50000"/>
                </a:schemeClr>
              </a:solidFill>
            </a:endParaRPr>
          </a:p>
          <a:p>
            <a:pPr eaLnBrk="1" hangingPunct="1">
              <a:lnSpc>
                <a:spcPct val="80000"/>
              </a:lnSpc>
              <a:buFont typeface="Wingdings" pitchFamily="2" charset="2"/>
              <a:buNone/>
            </a:pPr>
            <a:endParaRPr lang="es-MX" sz="2800" b="1" dirty="0">
              <a:solidFill>
                <a:srgbClr val="F33F61"/>
              </a:solidFill>
            </a:endParaRPr>
          </a:p>
        </p:txBody>
      </p:sp>
      <p:pic>
        <p:nvPicPr>
          <p:cNvPr id="8195" name="Picture 10" descr="J"/>
          <p:cNvPicPr>
            <a:picLocks noChangeAspect="1" noChangeArrowheads="1"/>
          </p:cNvPicPr>
          <p:nvPr/>
        </p:nvPicPr>
        <p:blipFill>
          <a:blip r:embed="rId2"/>
          <a:srcRect/>
          <a:stretch>
            <a:fillRect/>
          </a:stretch>
        </p:blipFill>
        <p:spPr bwMode="auto">
          <a:xfrm>
            <a:off x="536774" y="2599831"/>
            <a:ext cx="1442938" cy="2192310"/>
          </a:xfrm>
          <a:prstGeom prst="rect">
            <a:avLst/>
          </a:prstGeom>
          <a:noFill/>
          <a:ln w="9525">
            <a:noFill/>
            <a:miter lim="800000"/>
            <a:headEnd/>
            <a:tailEnd/>
          </a:ln>
        </p:spPr>
      </p:pic>
      <p:sp>
        <p:nvSpPr>
          <p:cNvPr id="8196" name="Rectangle 2"/>
          <p:cNvSpPr>
            <a:spLocks noGrp="1" noChangeArrowheads="1"/>
          </p:cNvSpPr>
          <p:nvPr>
            <p:ph type="title"/>
          </p:nvPr>
        </p:nvSpPr>
        <p:spPr/>
        <p:txBody>
          <a:bodyPr/>
          <a:lstStyle/>
          <a:p>
            <a:pPr eaLnBrk="1" hangingPunct="1"/>
            <a:r>
              <a:rPr lang="es-MX" sz="2800" b="1" dirty="0">
                <a:solidFill>
                  <a:srgbClr val="FF0000"/>
                </a:solidFill>
                <a:latin typeface="Tahoma" pitchFamily="34" charset="0"/>
              </a:rPr>
              <a:t>IV.</a:t>
            </a:r>
            <a:r>
              <a:rPr lang="es-MX" sz="2800" dirty="0">
                <a:solidFill>
                  <a:srgbClr val="FF0000"/>
                </a:solidFill>
                <a:latin typeface="Tahoma" pitchFamily="34" charset="0"/>
              </a:rPr>
              <a:t> </a:t>
            </a:r>
            <a:r>
              <a:rPr lang="es-MX" sz="2800" b="1" dirty="0">
                <a:solidFill>
                  <a:srgbClr val="F2021F"/>
                </a:solidFill>
                <a:latin typeface="Tahoma" pitchFamily="34" charset="0"/>
              </a:rPr>
              <a:t>APLICA:</a:t>
            </a:r>
            <a:br>
              <a:rPr lang="es-MX" sz="2800" b="1" dirty="0">
                <a:latin typeface="Tahoma" pitchFamily="34" charset="0"/>
              </a:rPr>
            </a:br>
            <a:r>
              <a:rPr lang="es-MX" sz="2400" b="1" dirty="0">
                <a:latin typeface="Tahoma" pitchFamily="34" charset="0"/>
              </a:rPr>
              <a:t>¿Qué debo sentir al recibir estos conocimientos?</a:t>
            </a:r>
            <a:r>
              <a:rPr lang="es-MX" sz="2800" b="1" dirty="0">
                <a:latin typeface="Tahoma" pitchFamily="34" charset="0"/>
              </a:rPr>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Rectangle 2"/>
          <p:cNvSpPr txBox="1">
            <a:spLocks noChangeArrowheads="1"/>
          </p:cNvSpPr>
          <p:nvPr/>
        </p:nvSpPr>
        <p:spPr bwMode="auto">
          <a:xfrm>
            <a:off x="250825" y="206375"/>
            <a:ext cx="8015288" cy="914400"/>
          </a:xfrm>
          <a:prstGeom prst="rect">
            <a:avLst/>
          </a:prstGeom>
          <a:noFill/>
          <a:ln>
            <a:noFill/>
          </a:ln>
        </p:spPr>
        <p:txBody>
          <a:bodyPr anchor="ctr"/>
          <a:lst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Arial" charset="0"/>
              </a:defRPr>
            </a:lvl2pPr>
            <a:lvl3pPr algn="l" rtl="0" eaLnBrk="0" fontAlgn="base" hangingPunct="0">
              <a:spcBef>
                <a:spcPct val="0"/>
              </a:spcBef>
              <a:spcAft>
                <a:spcPct val="0"/>
              </a:spcAft>
              <a:defRPr sz="4200">
                <a:solidFill>
                  <a:schemeClr val="tx2"/>
                </a:solidFill>
                <a:latin typeface="Arial" charset="0"/>
              </a:defRPr>
            </a:lvl3pPr>
            <a:lvl4pPr algn="l" rtl="0" eaLnBrk="0" fontAlgn="base" hangingPunct="0">
              <a:spcBef>
                <a:spcPct val="0"/>
              </a:spcBef>
              <a:spcAft>
                <a:spcPct val="0"/>
              </a:spcAft>
              <a:defRPr sz="4200">
                <a:solidFill>
                  <a:schemeClr val="tx2"/>
                </a:solidFill>
                <a:latin typeface="Arial" charset="0"/>
              </a:defRPr>
            </a:lvl4pPr>
            <a:lvl5pPr algn="l" rtl="0" eaLnBrk="0" fontAlgn="base" hangingPunct="0">
              <a:spcBef>
                <a:spcPct val="0"/>
              </a:spcBef>
              <a:spcAft>
                <a:spcPct val="0"/>
              </a:spcAft>
              <a:defRPr sz="4200">
                <a:solidFill>
                  <a:schemeClr val="tx2"/>
                </a:solidFill>
                <a:latin typeface="Arial" charset="0"/>
              </a:defRPr>
            </a:lvl5pPr>
            <a:lvl6pPr marL="457200" algn="l" rtl="0" fontAlgn="base">
              <a:spcBef>
                <a:spcPct val="0"/>
              </a:spcBef>
              <a:spcAft>
                <a:spcPct val="0"/>
              </a:spcAft>
              <a:defRPr sz="4200">
                <a:solidFill>
                  <a:schemeClr val="tx2"/>
                </a:solidFill>
                <a:latin typeface="Arial" charset="0"/>
              </a:defRPr>
            </a:lvl6pPr>
            <a:lvl7pPr marL="914400" algn="l" rtl="0" fontAlgn="base">
              <a:spcBef>
                <a:spcPct val="0"/>
              </a:spcBef>
              <a:spcAft>
                <a:spcPct val="0"/>
              </a:spcAft>
              <a:defRPr sz="4200">
                <a:solidFill>
                  <a:schemeClr val="tx2"/>
                </a:solidFill>
                <a:latin typeface="Arial" charset="0"/>
              </a:defRPr>
            </a:lvl7pPr>
            <a:lvl8pPr marL="1371600" algn="l" rtl="0" fontAlgn="base">
              <a:spcBef>
                <a:spcPct val="0"/>
              </a:spcBef>
              <a:spcAft>
                <a:spcPct val="0"/>
              </a:spcAft>
              <a:defRPr sz="4200">
                <a:solidFill>
                  <a:schemeClr val="tx2"/>
                </a:solidFill>
                <a:latin typeface="Arial" charset="0"/>
              </a:defRPr>
            </a:lvl8pPr>
            <a:lvl9pPr marL="1828800" algn="l" rtl="0" fontAlgn="base">
              <a:spcBef>
                <a:spcPct val="0"/>
              </a:spcBef>
              <a:spcAft>
                <a:spcPct val="0"/>
              </a:spcAft>
              <a:defRPr sz="4200">
                <a:solidFill>
                  <a:schemeClr val="tx2"/>
                </a:solidFill>
                <a:latin typeface="Arial" charset="0"/>
              </a:defRPr>
            </a:lvl9pPr>
          </a:lstStyle>
          <a:p>
            <a:pPr>
              <a:defRPr/>
            </a:pPr>
            <a:r>
              <a:rPr lang="es-MX" sz="3200" b="1" kern="0" dirty="0">
                <a:solidFill>
                  <a:srgbClr val="FFFF99"/>
                </a:solidFill>
                <a:latin typeface="Tahoma" panose="020B0604030504040204" pitchFamily="34" charset="0"/>
                <a:ea typeface="Tahoma" panose="020B0604030504040204" pitchFamily="34" charset="0"/>
                <a:cs typeface="Tahoma" panose="020B0604030504040204" pitchFamily="34" charset="0"/>
              </a:rPr>
              <a:t>Créditos</a:t>
            </a:r>
            <a:endParaRPr lang="es-MX" sz="2400" b="1" kern="0" dirty="0">
              <a:solidFill>
                <a:srgbClr val="FFFF99"/>
              </a:solidFill>
              <a:latin typeface="Tahoma" panose="020B0604030504040204" pitchFamily="34" charset="0"/>
              <a:ea typeface="Tahoma" panose="020B0604030504040204" pitchFamily="34" charset="0"/>
              <a:cs typeface="Tahoma" panose="020B0604030504040204" pitchFamily="34" charset="0"/>
            </a:endParaRPr>
          </a:p>
        </p:txBody>
      </p:sp>
      <p:sp>
        <p:nvSpPr>
          <p:cNvPr id="6" name="Rectángulo 5"/>
          <p:cNvSpPr/>
          <p:nvPr/>
        </p:nvSpPr>
        <p:spPr>
          <a:xfrm>
            <a:off x="8532813" y="677863"/>
            <a:ext cx="360362" cy="5472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AR"/>
          </a:p>
        </p:txBody>
      </p:sp>
      <p:pic>
        <p:nvPicPr>
          <p:cNvPr id="9220" name="Picture 4" descr="Jesús sonriente"/>
          <p:cNvPicPr>
            <a:picLocks noChangeAspect="1" noChangeArrowheads="1"/>
          </p:cNvPicPr>
          <p:nvPr/>
        </p:nvPicPr>
        <p:blipFill>
          <a:blip r:embed="rId2"/>
          <a:srcRect/>
          <a:stretch>
            <a:fillRect/>
          </a:stretch>
        </p:blipFill>
        <p:spPr bwMode="auto">
          <a:xfrm>
            <a:off x="327025" y="1341438"/>
            <a:ext cx="8205788" cy="5011737"/>
          </a:xfrm>
          <a:prstGeom prst="rect">
            <a:avLst/>
          </a:prstGeom>
          <a:noFill/>
          <a:ln w="9525">
            <a:noFill/>
            <a:miter lim="800000"/>
            <a:headEnd/>
            <a:tailEnd/>
          </a:ln>
        </p:spPr>
      </p:pic>
      <p:sp>
        <p:nvSpPr>
          <p:cNvPr id="9221" name="Rectangle 2"/>
          <p:cNvSpPr>
            <a:spLocks noChangeArrowheads="1"/>
          </p:cNvSpPr>
          <p:nvPr/>
        </p:nvSpPr>
        <p:spPr bwMode="auto">
          <a:xfrm>
            <a:off x="1979613" y="1844675"/>
            <a:ext cx="6480175" cy="4401205"/>
          </a:xfrm>
          <a:prstGeom prst="rect">
            <a:avLst/>
          </a:prstGeom>
          <a:noFill/>
          <a:ln w="9525">
            <a:noFill/>
            <a:miter lim="800000"/>
            <a:headEnd/>
            <a:tailEnd/>
          </a:ln>
        </p:spPr>
        <p:txBody>
          <a:bodyPr>
            <a:spAutoFit/>
          </a:bodyPr>
          <a:lstStyle/>
          <a:p>
            <a:pPr algn="ctr" eaLnBrk="1" hangingPunct="1"/>
            <a:r>
              <a:rPr lang="es-AR" sz="1600" b="1" dirty="0">
                <a:solidFill>
                  <a:srgbClr val="FFFFCC"/>
                </a:solidFill>
                <a:latin typeface="Tahoma" pitchFamily="34" charset="0"/>
              </a:rPr>
              <a:t>DISEÑO ORIGINAL</a:t>
            </a:r>
          </a:p>
          <a:p>
            <a:pPr algn="ctr" eaLnBrk="1" hangingPunct="1"/>
            <a:r>
              <a:rPr lang="es-AR" sz="1200" b="1" dirty="0">
                <a:solidFill>
                  <a:srgbClr val="FFFFCC"/>
                </a:solidFill>
                <a:latin typeface="Tahoma" pitchFamily="34" charset="0"/>
              </a:rPr>
              <a:t>Lic. Alejandrino </a:t>
            </a:r>
            <a:r>
              <a:rPr lang="es-AR" sz="1200" b="1" dirty="0" err="1">
                <a:solidFill>
                  <a:srgbClr val="FFFFCC"/>
                </a:solidFill>
                <a:latin typeface="Tahoma" pitchFamily="34" charset="0"/>
              </a:rPr>
              <a:t>Halire</a:t>
            </a:r>
            <a:r>
              <a:rPr lang="es-AR" sz="1200" b="1" dirty="0">
                <a:solidFill>
                  <a:srgbClr val="FFFFCC"/>
                </a:solidFill>
                <a:latin typeface="Tahoma" pitchFamily="34" charset="0"/>
              </a:rPr>
              <a:t> </a:t>
            </a:r>
            <a:r>
              <a:rPr lang="es-AR" sz="1200" b="1" dirty="0" err="1">
                <a:solidFill>
                  <a:srgbClr val="FFFFCC"/>
                </a:solidFill>
                <a:latin typeface="Tahoma" pitchFamily="34" charset="0"/>
              </a:rPr>
              <a:t>Ccahuana</a:t>
            </a:r>
            <a:r>
              <a:rPr lang="es-AR" sz="1200" b="1" dirty="0">
                <a:solidFill>
                  <a:srgbClr val="FFFFCC"/>
                </a:solidFill>
                <a:latin typeface="Tahoma" pitchFamily="34" charset="0"/>
              </a:rPr>
              <a:t> </a:t>
            </a:r>
          </a:p>
          <a:p>
            <a:pPr algn="ctr" eaLnBrk="1" hangingPunct="1"/>
            <a:r>
              <a:rPr lang="es-AR" sz="1400" dirty="0">
                <a:solidFill>
                  <a:srgbClr val="FFFFCC"/>
                </a:solidFill>
                <a:latin typeface="Tahoma" pitchFamily="34" charset="0"/>
                <a:hlinkClick r:id="rId3"/>
              </a:rPr>
              <a:t>http://decalogo-janohalire.blogspot.com/p/escuela-sabatica.html</a:t>
            </a:r>
            <a:r>
              <a:rPr lang="es-AR" sz="1000" dirty="0">
                <a:solidFill>
                  <a:srgbClr val="FFFFCC"/>
                </a:solidFill>
                <a:latin typeface="Tahoma" pitchFamily="34" charset="0"/>
              </a:rPr>
              <a:t> </a:t>
            </a:r>
          </a:p>
          <a:p>
            <a:pPr algn="ctr" eaLnBrk="1" hangingPunct="1"/>
            <a:endParaRPr lang="es-AR" sz="1600" b="1" dirty="0">
              <a:latin typeface="Tahoma" pitchFamily="34" charset="0"/>
            </a:endParaRPr>
          </a:p>
          <a:p>
            <a:pPr algn="ctr" eaLnBrk="1" hangingPunct="1"/>
            <a:r>
              <a:rPr lang="es-AR" sz="1600" b="1" dirty="0">
                <a:solidFill>
                  <a:srgbClr val="CCECFF"/>
                </a:solidFill>
                <a:latin typeface="Tahoma" pitchFamily="34" charset="0"/>
              </a:rPr>
              <a:t>Distribución</a:t>
            </a:r>
          </a:p>
          <a:p>
            <a:pPr algn="ctr" eaLnBrk="1" hangingPunct="1"/>
            <a:r>
              <a:rPr lang="es-AR" sz="1600" b="1" dirty="0">
                <a:solidFill>
                  <a:srgbClr val="CCECFF"/>
                </a:solidFill>
                <a:latin typeface="Tahoma" pitchFamily="34" charset="0"/>
              </a:rPr>
              <a:t>Recursos Escuela Sabática ©</a:t>
            </a:r>
          </a:p>
          <a:p>
            <a:pPr algn="ctr" eaLnBrk="1" hangingPunct="1"/>
            <a:endParaRPr lang="es-AR" sz="1200" b="1" dirty="0">
              <a:latin typeface="Tahoma" pitchFamily="34" charset="0"/>
            </a:endParaRPr>
          </a:p>
          <a:p>
            <a:pPr algn="ctr" eaLnBrk="1" hangingPunct="1"/>
            <a:r>
              <a:rPr lang="es-AR" sz="1400" b="1" dirty="0">
                <a:solidFill>
                  <a:schemeClr val="bg1"/>
                </a:solidFill>
                <a:latin typeface="Tahoma" pitchFamily="34" charset="0"/>
              </a:rPr>
              <a:t>Para recibir las próximas lecciones inscríbase enviando un mail a:</a:t>
            </a:r>
          </a:p>
          <a:p>
            <a:pPr algn="ctr" eaLnBrk="1" hangingPunct="1"/>
            <a:r>
              <a:rPr lang="es-PE" sz="1400" u="sng" dirty="0">
                <a:hlinkClick r:id="rId4"/>
              </a:rPr>
              <a:t>www.recursos-biblicos.com</a:t>
            </a:r>
            <a:endParaRPr lang="es-AR" sz="1400" b="1" dirty="0">
              <a:solidFill>
                <a:schemeClr val="bg1"/>
              </a:solidFill>
              <a:latin typeface="Tahoma" pitchFamily="34" charset="0"/>
            </a:endParaRPr>
          </a:p>
          <a:p>
            <a:pPr algn="ctr" eaLnBrk="1" hangingPunct="1">
              <a:buFont typeface="Wingdings" pitchFamily="2" charset="2"/>
              <a:buNone/>
            </a:pPr>
            <a:r>
              <a:rPr lang="es-AR" sz="1200" b="1" dirty="0">
                <a:solidFill>
                  <a:schemeClr val="bg1"/>
                </a:solidFill>
                <a:latin typeface="Tahoma" pitchFamily="34" charset="0"/>
              </a:rPr>
              <a:t> Asunto: Lecciones en PowerPoint</a:t>
            </a:r>
          </a:p>
          <a:p>
            <a:pPr algn="ctr" eaLnBrk="1" hangingPunct="1"/>
            <a:endParaRPr lang="es-AR" sz="1200" b="1" dirty="0">
              <a:solidFill>
                <a:schemeClr val="bg1"/>
              </a:solidFill>
              <a:latin typeface="Tahoma" pitchFamily="34" charset="0"/>
            </a:endParaRPr>
          </a:p>
          <a:p>
            <a:pPr algn="ctr" eaLnBrk="1" hangingPunct="1"/>
            <a:endParaRPr lang="es-AR" sz="1400" b="1" dirty="0">
              <a:solidFill>
                <a:schemeClr val="bg1"/>
              </a:solidFill>
              <a:latin typeface="Tahoma" pitchFamily="34" charset="0"/>
            </a:endParaRPr>
          </a:p>
          <a:p>
            <a:pPr algn="ctr" eaLnBrk="1" hangingPunct="1"/>
            <a:r>
              <a:rPr lang="es-AR" sz="1400" b="1" dirty="0">
                <a:solidFill>
                  <a:schemeClr val="bg1"/>
                </a:solidFill>
                <a:latin typeface="Tahoma" pitchFamily="34" charset="0"/>
              </a:rPr>
              <a:t>RECURSOS BÍBLICOS</a:t>
            </a:r>
          </a:p>
          <a:p>
            <a:pPr algn="ctr" eaLnBrk="1" hangingPunct="1"/>
            <a:r>
              <a:rPr lang="es-AR" sz="1400" b="1" dirty="0">
                <a:solidFill>
                  <a:schemeClr val="bg1"/>
                </a:solidFill>
                <a:latin typeface="Tahoma" pitchFamily="34" charset="0"/>
              </a:rPr>
              <a:t>Recursos gratuitos </a:t>
            </a:r>
          </a:p>
          <a:p>
            <a:pPr algn="ctr" eaLnBrk="1" hangingPunct="1"/>
            <a:endParaRPr lang="es-AR" sz="1200" b="1" dirty="0">
              <a:solidFill>
                <a:schemeClr val="bg1"/>
              </a:solidFill>
              <a:latin typeface="Tahoma" pitchFamily="34" charset="0"/>
            </a:endParaRPr>
          </a:p>
          <a:p>
            <a:pPr algn="ctr" eaLnBrk="1" hangingPunct="1"/>
            <a:r>
              <a:rPr lang="es-AR" sz="1200" b="1" dirty="0">
                <a:solidFill>
                  <a:schemeClr val="bg1"/>
                </a:solidFill>
                <a:latin typeface="Tahoma" pitchFamily="34" charset="0"/>
                <a:hlinkClick r:id="rId5"/>
              </a:rPr>
              <a:t>https://www.recursos-biblicos.com/2014/04/resumen-de-la-leccion-de-escuela-sabatica-para-segundo-trimestre-2014.html</a:t>
            </a:r>
            <a:r>
              <a:rPr lang="es-AR" sz="1200" b="1" dirty="0">
                <a:solidFill>
                  <a:schemeClr val="bg1"/>
                </a:solidFill>
                <a:latin typeface="Tahoma" pitchFamily="34" charset="0"/>
              </a:rPr>
              <a:t> </a:t>
            </a:r>
          </a:p>
          <a:p>
            <a:pPr algn="ctr" eaLnBrk="1" hangingPunct="1"/>
            <a:endParaRPr lang="es-AR" sz="1200" b="1" dirty="0">
              <a:solidFill>
                <a:schemeClr val="bg1"/>
              </a:solidFill>
              <a:latin typeface="Tahoma" pitchFamily="34" charset="0"/>
            </a:endParaRPr>
          </a:p>
          <a:p>
            <a:pPr algn="ctr" eaLnBrk="1" hangingPunct="1"/>
            <a:r>
              <a:rPr lang="es-PE" sz="1200" dirty="0">
                <a:hlinkClick r:id="rId6"/>
              </a:rPr>
              <a:t>https://es.slideshare.net/ahalirecc</a:t>
            </a:r>
            <a:r>
              <a:rPr lang="es-PE" sz="1200" dirty="0"/>
              <a:t> </a:t>
            </a:r>
          </a:p>
          <a:p>
            <a:pPr algn="ctr" eaLnBrk="1" hangingPunct="1"/>
            <a:endParaRPr lang="es-AR" sz="1200" b="1" dirty="0">
              <a:solidFill>
                <a:schemeClr val="bg1"/>
              </a:solidFill>
              <a:latin typeface="Tahoma" pitchFamily="34" charset="0"/>
            </a:endParaRPr>
          </a:p>
          <a:p>
            <a:pPr algn="ctr" eaLnBrk="1" hangingPunct="1"/>
            <a:endParaRPr lang="es-AR" sz="1200" b="1" dirty="0">
              <a:solidFill>
                <a:schemeClr val="bg1"/>
              </a:solidFill>
              <a:latin typeface="Tahoma" pitchFamily="34" charset="0"/>
            </a:endParaRPr>
          </a:p>
        </p:txBody>
      </p:sp>
      <p:grpSp>
        <p:nvGrpSpPr>
          <p:cNvPr id="9222" name="Group 3"/>
          <p:cNvGrpSpPr>
            <a:grpSpLocks/>
          </p:cNvGrpSpPr>
          <p:nvPr/>
        </p:nvGrpSpPr>
        <p:grpSpPr bwMode="auto">
          <a:xfrm>
            <a:off x="511175" y="5084763"/>
            <a:ext cx="1120775" cy="865187"/>
            <a:chOff x="4694" y="3521"/>
            <a:chExt cx="908" cy="680"/>
          </a:xfrm>
        </p:grpSpPr>
        <p:sp>
          <p:nvSpPr>
            <p:cNvPr id="9223" name="WordArt 4"/>
            <p:cNvSpPr>
              <a:spLocks noChangeArrowheads="1" noChangeShapeType="1" noTextEdit="1"/>
            </p:cNvSpPr>
            <p:nvPr/>
          </p:nvSpPr>
          <p:spPr bwMode="auto">
            <a:xfrm>
              <a:off x="4740" y="3838"/>
              <a:ext cx="804" cy="276"/>
            </a:xfrm>
            <a:prstGeom prst="rect">
              <a:avLst/>
            </a:prstGeom>
          </p:spPr>
          <p:txBody>
            <a:bodyPr wrap="none" fromWordArt="1">
              <a:prstTxWarp prst="textPlain">
                <a:avLst>
                  <a:gd name="adj" fmla="val 50000"/>
                </a:avLst>
              </a:prstTxWarp>
            </a:bodyPr>
            <a:lstStyle/>
            <a:p>
              <a:pPr algn="ctr"/>
              <a:r>
                <a:rPr lang="es-ES" sz="1400" kern="10">
                  <a:ln w="9525">
                    <a:noFill/>
                    <a:round/>
                    <a:headEnd/>
                    <a:tailEnd/>
                  </a:ln>
                  <a:gradFill rotWithShape="1">
                    <a:gsLst>
                      <a:gs pos="0">
                        <a:srgbClr val="FFFF00"/>
                      </a:gs>
                      <a:gs pos="100000">
                        <a:srgbClr val="FF9933"/>
                      </a:gs>
                    </a:gsLst>
                    <a:path path="rect">
                      <a:fillToRect l="50000" t="50000" r="50000" b="50000"/>
                    </a:path>
                  </a:gradFill>
                  <a:effectLst>
                    <a:outerShdw dist="38100" dir="2700000" algn="ctr" rotWithShape="0">
                      <a:srgbClr val="000066">
                        <a:alpha val="79999"/>
                      </a:srgbClr>
                    </a:outerShdw>
                  </a:effectLst>
                  <a:latin typeface="Impact"/>
                </a:rPr>
                <a:t>Recursos</a:t>
              </a:r>
            </a:p>
            <a:p>
              <a:pPr algn="ctr"/>
              <a:r>
                <a:rPr lang="es-ES" sz="1400" kern="10">
                  <a:ln w="9525">
                    <a:noFill/>
                    <a:round/>
                    <a:headEnd/>
                    <a:tailEnd/>
                  </a:ln>
                  <a:gradFill rotWithShape="1">
                    <a:gsLst>
                      <a:gs pos="0">
                        <a:srgbClr val="FFFF00"/>
                      </a:gs>
                      <a:gs pos="100000">
                        <a:srgbClr val="FF9933"/>
                      </a:gs>
                    </a:gsLst>
                    <a:path path="rect">
                      <a:fillToRect l="50000" t="50000" r="50000" b="50000"/>
                    </a:path>
                  </a:gradFill>
                  <a:effectLst>
                    <a:outerShdw dist="38100" dir="2700000" algn="ctr" rotWithShape="0">
                      <a:srgbClr val="000066">
                        <a:alpha val="79999"/>
                      </a:srgbClr>
                    </a:outerShdw>
                  </a:effectLst>
                  <a:latin typeface="Impact"/>
                </a:rPr>
                <a:t>Escuela Sabática</a:t>
              </a:r>
            </a:p>
          </p:txBody>
        </p:sp>
        <p:pic>
          <p:nvPicPr>
            <p:cNvPr id="9224" name="Picture 5" descr="logo IASD - ANI"/>
            <p:cNvPicPr>
              <a:picLocks noChangeAspect="1" noChangeArrowheads="1" noCrop="1"/>
            </p:cNvPicPr>
            <p:nvPr/>
          </p:nvPicPr>
          <p:blipFill>
            <a:blip r:embed="rId7"/>
            <a:srcRect/>
            <a:stretch>
              <a:fillRect/>
            </a:stretch>
          </p:blipFill>
          <p:spPr bwMode="auto">
            <a:xfrm>
              <a:off x="5012" y="3521"/>
              <a:ext cx="288" cy="317"/>
            </a:xfrm>
            <a:prstGeom prst="rect">
              <a:avLst/>
            </a:prstGeom>
            <a:noFill/>
            <a:ln w="9525">
              <a:noFill/>
              <a:miter lim="800000"/>
              <a:headEnd/>
              <a:tailEnd/>
            </a:ln>
          </p:spPr>
        </p:pic>
        <p:sp>
          <p:nvSpPr>
            <p:cNvPr id="9225" name="Line 6"/>
            <p:cNvSpPr>
              <a:spLocks noChangeShapeType="1"/>
            </p:cNvSpPr>
            <p:nvPr/>
          </p:nvSpPr>
          <p:spPr bwMode="auto">
            <a:xfrm>
              <a:off x="4988" y="3802"/>
              <a:ext cx="329" cy="0"/>
            </a:xfrm>
            <a:prstGeom prst="line">
              <a:avLst/>
            </a:prstGeom>
            <a:noFill/>
            <a:ln w="76200">
              <a:solidFill>
                <a:srgbClr val="990099"/>
              </a:solidFill>
              <a:round/>
              <a:headEnd/>
              <a:tailEnd/>
            </a:ln>
          </p:spPr>
          <p:txBody>
            <a:bodyPr/>
            <a:lstStyle/>
            <a:p>
              <a:endParaRPr lang="es-ES"/>
            </a:p>
          </p:txBody>
        </p:sp>
        <p:sp>
          <p:nvSpPr>
            <p:cNvPr id="9226" name="Line 7"/>
            <p:cNvSpPr>
              <a:spLocks noChangeShapeType="1"/>
            </p:cNvSpPr>
            <p:nvPr/>
          </p:nvSpPr>
          <p:spPr bwMode="auto">
            <a:xfrm>
              <a:off x="4694" y="4201"/>
              <a:ext cx="908" cy="0"/>
            </a:xfrm>
            <a:prstGeom prst="line">
              <a:avLst/>
            </a:prstGeom>
            <a:noFill/>
            <a:ln w="76200">
              <a:solidFill>
                <a:srgbClr val="990099"/>
              </a:solidFill>
              <a:round/>
              <a:headEnd/>
              <a:tailEnd/>
            </a:ln>
          </p:spPr>
          <p:txBody>
            <a:bodyPr/>
            <a:lstStyle/>
            <a:p>
              <a:endParaRPr lang="es-ES"/>
            </a:p>
          </p:txBody>
        </p:sp>
      </p:grpSp>
    </p:spTree>
  </p:cSld>
  <p:clrMapOvr>
    <a:masterClrMapping/>
  </p:clrMapOvr>
</p:sld>
</file>

<file path=ppt/theme/theme1.xml><?xml version="1.0" encoding="utf-8"?>
<a:theme xmlns:a="http://schemas.openxmlformats.org/drawingml/2006/main" name="Radial">
  <a:themeElements>
    <a:clrScheme name="Radial 1">
      <a:dk1>
        <a:srgbClr val="000000"/>
      </a:dk1>
      <a:lt1>
        <a:srgbClr val="FFFFFF"/>
      </a:lt1>
      <a:dk2>
        <a:srgbClr val="FFFFFF"/>
      </a:dk2>
      <a:lt2>
        <a:srgbClr val="669999"/>
      </a:lt2>
      <a:accent1>
        <a:srgbClr val="99CCFF"/>
      </a:accent1>
      <a:accent2>
        <a:srgbClr val="9999FF"/>
      </a:accent2>
      <a:accent3>
        <a:srgbClr val="FFFFFF"/>
      </a:accent3>
      <a:accent4>
        <a:srgbClr val="000000"/>
      </a:accent4>
      <a:accent5>
        <a:srgbClr val="CAE2FF"/>
      </a:accent5>
      <a:accent6>
        <a:srgbClr val="8A8AE7"/>
      </a:accent6>
      <a:hlink>
        <a:srgbClr val="996666"/>
      </a:hlink>
      <a:folHlink>
        <a:srgbClr val="6666CC"/>
      </a:folHlink>
    </a:clrScheme>
    <a:fontScheme name="Rad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Radial 1">
        <a:dk1>
          <a:srgbClr val="000000"/>
        </a:dk1>
        <a:lt1>
          <a:srgbClr val="FFFFFF"/>
        </a:lt1>
        <a:dk2>
          <a:srgbClr val="FFFFFF"/>
        </a:dk2>
        <a:lt2>
          <a:srgbClr val="669999"/>
        </a:lt2>
        <a:accent1>
          <a:srgbClr val="99CCFF"/>
        </a:accent1>
        <a:accent2>
          <a:srgbClr val="9999FF"/>
        </a:accent2>
        <a:accent3>
          <a:srgbClr val="FFFFFF"/>
        </a:accent3>
        <a:accent4>
          <a:srgbClr val="000000"/>
        </a:accent4>
        <a:accent5>
          <a:srgbClr val="CAE2FF"/>
        </a:accent5>
        <a:accent6>
          <a:srgbClr val="8A8AE7"/>
        </a:accent6>
        <a:hlink>
          <a:srgbClr val="996666"/>
        </a:hlink>
        <a:folHlink>
          <a:srgbClr val="6666CC"/>
        </a:folHlink>
      </a:clrScheme>
      <a:clrMap bg1="lt1" tx1="dk1" bg2="lt2" tx2="dk2" accent1="accent1" accent2="accent2" accent3="accent3" accent4="accent4" accent5="accent5" accent6="accent6" hlink="hlink" folHlink="folHlink"/>
    </a:extraClrScheme>
    <a:extraClrScheme>
      <a:clrScheme name="Radial 2">
        <a:dk1>
          <a:srgbClr val="000000"/>
        </a:dk1>
        <a:lt1>
          <a:srgbClr val="FFFFFF"/>
        </a:lt1>
        <a:dk2>
          <a:srgbClr val="FFFFFF"/>
        </a:dk2>
        <a:lt2>
          <a:srgbClr val="817F3F"/>
        </a:lt2>
        <a:accent1>
          <a:srgbClr val="FFCC00"/>
        </a:accent1>
        <a:accent2>
          <a:srgbClr val="CC9900"/>
        </a:accent2>
        <a:accent3>
          <a:srgbClr val="FFFFFF"/>
        </a:accent3>
        <a:accent4>
          <a:srgbClr val="000000"/>
        </a:accent4>
        <a:accent5>
          <a:srgbClr val="FFE2AA"/>
        </a:accent5>
        <a:accent6>
          <a:srgbClr val="B98A00"/>
        </a:accent6>
        <a:hlink>
          <a:srgbClr val="996666"/>
        </a:hlink>
        <a:folHlink>
          <a:srgbClr val="C94503"/>
        </a:folHlink>
      </a:clrScheme>
      <a:clrMap bg1="lt1" tx1="dk1" bg2="lt2" tx2="dk2" accent1="accent1" accent2="accent2" accent3="accent3" accent4="accent4" accent5="accent5" accent6="accent6" hlink="hlink" folHlink="folHlink"/>
    </a:extraClrScheme>
    <a:extraClrScheme>
      <a:clrScheme name="Radial 3">
        <a:dk1>
          <a:srgbClr val="CC6600"/>
        </a:dk1>
        <a:lt1>
          <a:srgbClr val="FFFFFF"/>
        </a:lt1>
        <a:dk2>
          <a:srgbClr val="800000"/>
        </a:dk2>
        <a:lt2>
          <a:srgbClr val="FFFFFF"/>
        </a:lt2>
        <a:accent1>
          <a:srgbClr val="FF6600"/>
        </a:accent1>
        <a:accent2>
          <a:srgbClr val="33CCCC"/>
        </a:accent2>
        <a:accent3>
          <a:srgbClr val="C0AAAA"/>
        </a:accent3>
        <a:accent4>
          <a:srgbClr val="DADADA"/>
        </a:accent4>
        <a:accent5>
          <a:srgbClr val="FFB8AA"/>
        </a:accent5>
        <a:accent6>
          <a:srgbClr val="2DB9B9"/>
        </a:accent6>
        <a:hlink>
          <a:srgbClr val="99FF33"/>
        </a:hlink>
        <a:folHlink>
          <a:srgbClr val="CC3300"/>
        </a:folHlink>
      </a:clrScheme>
      <a:clrMap bg1="dk2" tx1="lt1" bg2="dk1" tx2="lt2" accent1="accent1" accent2="accent2" accent3="accent3" accent4="accent4" accent5="accent5" accent6="accent6" hlink="hlink" folHlink="folHlink"/>
    </a:extraClrScheme>
    <a:extraClrScheme>
      <a:clrScheme name="Radial 4">
        <a:dk1>
          <a:srgbClr val="993300"/>
        </a:dk1>
        <a:lt1>
          <a:srgbClr val="FFFFFF"/>
        </a:lt1>
        <a:dk2>
          <a:srgbClr val="431A01"/>
        </a:dk2>
        <a:lt2>
          <a:srgbClr val="FFFFFF"/>
        </a:lt2>
        <a:accent1>
          <a:srgbClr val="FFCC00"/>
        </a:accent1>
        <a:accent2>
          <a:srgbClr val="FF9966"/>
        </a:accent2>
        <a:accent3>
          <a:srgbClr val="B0ABAA"/>
        </a:accent3>
        <a:accent4>
          <a:srgbClr val="DADADA"/>
        </a:accent4>
        <a:accent5>
          <a:srgbClr val="FFE2AA"/>
        </a:accent5>
        <a:accent6>
          <a:srgbClr val="E78A5C"/>
        </a:accent6>
        <a:hlink>
          <a:srgbClr val="FF6600"/>
        </a:hlink>
        <a:folHlink>
          <a:srgbClr val="CC3300"/>
        </a:folHlink>
      </a:clrScheme>
      <a:clrMap bg1="dk2" tx1="lt1" bg2="dk1" tx2="lt2" accent1="accent1" accent2="accent2" accent3="accent3" accent4="accent4" accent5="accent5" accent6="accent6" hlink="hlink" folHlink="folHlink"/>
    </a:extraClrScheme>
    <a:extraClrScheme>
      <a:clrScheme name="Radial 5">
        <a:dk1>
          <a:srgbClr val="75878B"/>
        </a:dk1>
        <a:lt1>
          <a:srgbClr val="FFFFFF"/>
        </a:lt1>
        <a:dk2>
          <a:srgbClr val="260000"/>
        </a:dk2>
        <a:lt2>
          <a:srgbClr val="FFFFFF"/>
        </a:lt2>
        <a:accent1>
          <a:srgbClr val="0099CC"/>
        </a:accent1>
        <a:accent2>
          <a:srgbClr val="FF3300"/>
        </a:accent2>
        <a:accent3>
          <a:srgbClr val="ACAAAA"/>
        </a:accent3>
        <a:accent4>
          <a:srgbClr val="DADADA"/>
        </a:accent4>
        <a:accent5>
          <a:srgbClr val="AACAE2"/>
        </a:accent5>
        <a:accent6>
          <a:srgbClr val="E72D00"/>
        </a:accent6>
        <a:hlink>
          <a:srgbClr val="FFCC00"/>
        </a:hlink>
        <a:folHlink>
          <a:srgbClr val="CC0000"/>
        </a:folHlink>
      </a:clrScheme>
      <a:clrMap bg1="dk2" tx1="lt1" bg2="dk1" tx2="lt2" accent1="accent1" accent2="accent2" accent3="accent3" accent4="accent4" accent5="accent5" accent6="accent6" hlink="hlink" folHlink="folHlink"/>
    </a:extraClrScheme>
    <a:extraClrScheme>
      <a:clrScheme name="Radial 6">
        <a:dk1>
          <a:srgbClr val="666699"/>
        </a:dk1>
        <a:lt1>
          <a:srgbClr val="FFFFFF"/>
        </a:lt1>
        <a:dk2>
          <a:srgbClr val="000000"/>
        </a:dk2>
        <a:lt2>
          <a:srgbClr val="FFFFFF"/>
        </a:lt2>
        <a:accent1>
          <a:srgbClr val="9966FF"/>
        </a:accent1>
        <a:accent2>
          <a:srgbClr val="99CCFF"/>
        </a:accent2>
        <a:accent3>
          <a:srgbClr val="AAAAAA"/>
        </a:accent3>
        <a:accent4>
          <a:srgbClr val="DADADA"/>
        </a:accent4>
        <a:accent5>
          <a:srgbClr val="CAB8FF"/>
        </a:accent5>
        <a:accent6>
          <a:srgbClr val="8AB9E7"/>
        </a:accent6>
        <a:hlink>
          <a:srgbClr val="FFFFCC"/>
        </a:hlink>
        <a:folHlink>
          <a:srgbClr val="6600CC"/>
        </a:folHlink>
      </a:clrScheme>
      <a:clrMap bg1="dk2" tx1="lt1" bg2="dk1" tx2="lt2" accent1="accent1" accent2="accent2" accent3="accent3" accent4="accent4" accent5="accent5" accent6="accent6" hlink="hlink" folHlink="folHlink"/>
    </a:extraClrScheme>
    <a:extraClrScheme>
      <a:clrScheme name="Radial 7">
        <a:dk1>
          <a:srgbClr val="666699"/>
        </a:dk1>
        <a:lt1>
          <a:srgbClr val="FFFFFF"/>
        </a:lt1>
        <a:dk2>
          <a:srgbClr val="2A2A40"/>
        </a:dk2>
        <a:lt2>
          <a:srgbClr val="FFFFFF"/>
        </a:lt2>
        <a:accent1>
          <a:srgbClr val="006699"/>
        </a:accent1>
        <a:accent2>
          <a:srgbClr val="CC9900"/>
        </a:accent2>
        <a:accent3>
          <a:srgbClr val="ACACAF"/>
        </a:accent3>
        <a:accent4>
          <a:srgbClr val="DADADA"/>
        </a:accent4>
        <a:accent5>
          <a:srgbClr val="AAB8CA"/>
        </a:accent5>
        <a:accent6>
          <a:srgbClr val="B98A00"/>
        </a:accent6>
        <a:hlink>
          <a:srgbClr val="CC6600"/>
        </a:hlink>
        <a:folHlink>
          <a:srgbClr val="6C948A"/>
        </a:folHlink>
      </a:clrScheme>
      <a:clrMap bg1="dk2" tx1="lt1" bg2="dk1" tx2="lt2" accent1="accent1" accent2="accent2" accent3="accent3" accent4="accent4" accent5="accent5" accent6="accent6" hlink="hlink" folHlink="folHlink"/>
    </a:extraClrScheme>
    <a:extraClrScheme>
      <a:clrScheme name="Radial 8">
        <a:dk1>
          <a:srgbClr val="BECBD8"/>
        </a:dk1>
        <a:lt1>
          <a:srgbClr val="FFFFFF"/>
        </a:lt1>
        <a:dk2>
          <a:srgbClr val="2B335B"/>
        </a:dk2>
        <a:lt2>
          <a:srgbClr val="FFFFFF"/>
        </a:lt2>
        <a:accent1>
          <a:srgbClr val="0099CC"/>
        </a:accent1>
        <a:accent2>
          <a:srgbClr val="B5DBE3"/>
        </a:accent2>
        <a:accent3>
          <a:srgbClr val="ACADB5"/>
        </a:accent3>
        <a:accent4>
          <a:srgbClr val="DADADA"/>
        </a:accent4>
        <a:accent5>
          <a:srgbClr val="AACAE2"/>
        </a:accent5>
        <a:accent6>
          <a:srgbClr val="A4C6CE"/>
        </a:accent6>
        <a:hlink>
          <a:srgbClr val="FFCC00"/>
        </a:hlink>
        <a:folHlink>
          <a:srgbClr val="58648C"/>
        </a:folHlink>
      </a:clrScheme>
      <a:clrMap bg1="dk2" tx1="lt1" bg2="dk1" tx2="lt2" accent1="accent1" accent2="accent2" accent3="accent3" accent4="accent4" accent5="accent5" accent6="accent6" hlink="hlink" folHlink="folHlink"/>
    </a:extraClrScheme>
    <a:extraClrScheme>
      <a:clrScheme name="Radial 9">
        <a:dk1>
          <a:srgbClr val="3333FF"/>
        </a:dk1>
        <a:lt1>
          <a:srgbClr val="FFFFFF"/>
        </a:lt1>
        <a:dk2>
          <a:srgbClr val="000099"/>
        </a:dk2>
        <a:lt2>
          <a:srgbClr val="FFFFFF"/>
        </a:lt2>
        <a:accent1>
          <a:srgbClr val="339966"/>
        </a:accent1>
        <a:accent2>
          <a:srgbClr val="9999FF"/>
        </a:accent2>
        <a:accent3>
          <a:srgbClr val="AAAACA"/>
        </a:accent3>
        <a:accent4>
          <a:srgbClr val="DADADA"/>
        </a:accent4>
        <a:accent5>
          <a:srgbClr val="ADCAB8"/>
        </a:accent5>
        <a:accent6>
          <a:srgbClr val="8A8AE7"/>
        </a:accent6>
        <a:hlink>
          <a:srgbClr val="FFFF99"/>
        </a:hlink>
        <a:folHlink>
          <a:srgbClr val="17A0D1"/>
        </a:folHlink>
      </a:clrScheme>
      <a:clrMap bg1="dk2" tx1="lt1" bg2="dk1" tx2="lt2" accent1="accent1" accent2="accent2" accent3="accent3" accent4="accent4" accent5="accent5" accent6="accent6" hlink="hlink" folHlink="folHlink"/>
    </a:extraClrScheme>
    <a:extraClrScheme>
      <a:clrScheme name="Radial 10">
        <a:dk1>
          <a:srgbClr val="808000"/>
        </a:dk1>
        <a:lt1>
          <a:srgbClr val="FFFFFF"/>
        </a:lt1>
        <a:dk2>
          <a:srgbClr val="354418"/>
        </a:dk2>
        <a:lt2>
          <a:srgbClr val="FFFFFF"/>
        </a:lt2>
        <a:accent1>
          <a:srgbClr val="60897C"/>
        </a:accent1>
        <a:accent2>
          <a:srgbClr val="99CC00"/>
        </a:accent2>
        <a:accent3>
          <a:srgbClr val="AEB0AB"/>
        </a:accent3>
        <a:accent4>
          <a:srgbClr val="DADADA"/>
        </a:accent4>
        <a:accent5>
          <a:srgbClr val="B6C4BF"/>
        </a:accent5>
        <a:accent6>
          <a:srgbClr val="8AB900"/>
        </a:accent6>
        <a:hlink>
          <a:srgbClr val="CCCC00"/>
        </a:hlink>
        <a:folHlink>
          <a:srgbClr val="66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Radial</Template>
  <TotalTime>109607</TotalTime>
  <Words>735</Words>
  <Application>Microsoft Office PowerPoint</Application>
  <PresentationFormat>Presentación en pantalla (4:3)</PresentationFormat>
  <Paragraphs>63</Paragraphs>
  <Slides>8</Slides>
  <Notes>4</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8</vt:i4>
      </vt:variant>
    </vt:vector>
  </HeadingPairs>
  <TitlesOfParts>
    <vt:vector size="16" baseType="lpstr">
      <vt:lpstr>Arial</vt:lpstr>
      <vt:lpstr>Arial Black</vt:lpstr>
      <vt:lpstr>Calibri</vt:lpstr>
      <vt:lpstr>Impact</vt:lpstr>
      <vt:lpstr>Tahoma</vt:lpstr>
      <vt:lpstr>Times New Roman</vt:lpstr>
      <vt:lpstr>Wingdings</vt:lpstr>
      <vt:lpstr>Radial</vt:lpstr>
      <vt:lpstr>Presentación de PowerPoint</vt:lpstr>
      <vt:lpstr>Presentación de PowerPoint</vt:lpstr>
      <vt:lpstr>II. MOTIVAR: ¿Cómo motivar y cómo enseñar? </vt:lpstr>
      <vt:lpstr>Presentación de PowerPoint</vt:lpstr>
      <vt:lpstr>2. ¿El ministerio de Josué anuncia el ministerio de Jesús en el cielo? Hebreos 3:7- 4:11</vt:lpstr>
      <vt:lpstr>Presentación de PowerPoint</vt:lpstr>
      <vt:lpstr>IV. APLICA: ¿Qué debo sentir al recibir estos conocimientos? </vt:lpstr>
      <vt:lpstr>Presentación de PowerPoint</vt:lpstr>
    </vt:vector>
  </TitlesOfParts>
  <Company>DELBELCONPU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Amor y juicio, el dilema de Dios</dc:title>
  <dc:creator>pc3</dc:creator>
  <cp:keywords>Rut</cp:keywords>
  <cp:lastModifiedBy>Pc</cp:lastModifiedBy>
  <cp:revision>9490</cp:revision>
  <dcterms:created xsi:type="dcterms:W3CDTF">2007-04-17T14:25:21Z</dcterms:created>
  <dcterms:modified xsi:type="dcterms:W3CDTF">2025-12-01T22:20:57Z</dcterms:modified>
</cp:coreProperties>
</file>