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7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11/4/2024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Que </a:t>
            </a:r>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GEB </a:t>
            </a:r>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7"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hyperlink" Target="https://es.slideshare.net/ahalirecc" TargetMode="External"/><Relationship Id="rId5" Type="http://schemas.openxmlformats.org/officeDocument/2006/relationships/hyperlink" Target="http://decalogo-janohalire.blogspot.com/" TargetMode="External"/><Relationship Id="rId4" Type="http://schemas.openxmlformats.org/officeDocument/2006/relationships/hyperlink" Target="http://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09 de noviembre 2024</a:t>
            </a:r>
          </a:p>
        </p:txBody>
      </p:sp>
      <p:sp>
        <p:nvSpPr>
          <p:cNvPr id="2052" name="Text Box 8"/>
          <p:cNvSpPr txBox="1">
            <a:spLocks noChangeArrowheads="1"/>
          </p:cNvSpPr>
          <p:nvPr/>
        </p:nvSpPr>
        <p:spPr bwMode="auto">
          <a:xfrm>
            <a:off x="323850" y="663575"/>
            <a:ext cx="7734300" cy="646331"/>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MAS TESTIMONIOS ACERCA DE JESÚS</a:t>
            </a:r>
          </a:p>
          <a:p>
            <a:pPr eaLnBrk="1" hangingPunct="1"/>
            <a:endParaRPr lang="es-MX" dirty="0">
              <a:solidFill>
                <a:schemeClr val="bg1"/>
              </a:solidFill>
              <a:latin typeface="Arial Black" pitchFamily="34" charset="0"/>
            </a:endParaRPr>
          </a:p>
        </p:txBody>
      </p:sp>
      <p:sp>
        <p:nvSpPr>
          <p:cNvPr id="2053" name="Text Box 10"/>
          <p:cNvSpPr txBox="1">
            <a:spLocks noChangeArrowheads="1"/>
          </p:cNvSpPr>
          <p:nvPr/>
        </p:nvSpPr>
        <p:spPr bwMode="auto">
          <a:xfrm>
            <a:off x="1692275" y="5768975"/>
            <a:ext cx="636587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Juan 12:32</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2024</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06</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069944" y="1729690"/>
            <a:ext cx="5004110" cy="377151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hlinkClick r:id="rId6"/>
              </a:rPr>
              <a:t>https://es.slideshare.net/ahalirecc</a:t>
            </a:r>
            <a:r>
              <a:rPr lang="es-PE" sz="1200" dirty="0"/>
              <a:t> </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7"/>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que aceptar o no aceptar un testimonio, es decisión personal.</a:t>
            </a:r>
          </a:p>
          <a:p>
            <a:pPr eaLnBrk="1" hangingPunct="1">
              <a:lnSpc>
                <a:spcPct val="90000"/>
              </a:lnSpc>
            </a:pPr>
            <a:r>
              <a:rPr lang="es-MX" sz="2400" b="1" dirty="0">
                <a:solidFill>
                  <a:schemeClr val="accent6">
                    <a:lumMod val="75000"/>
                  </a:schemeClr>
                </a:solidFill>
              </a:rPr>
              <a:t>SENTIR: El deseo de aceptar el testimonio de los apóstoles.</a:t>
            </a:r>
          </a:p>
          <a:p>
            <a:pPr eaLnBrk="1" hangingPunct="1">
              <a:lnSpc>
                <a:spcPct val="90000"/>
              </a:lnSpc>
            </a:pPr>
            <a:r>
              <a:rPr lang="es-MX" sz="2400" b="1" dirty="0">
                <a:solidFill>
                  <a:schemeClr val="accent6">
                    <a:lumMod val="75000"/>
                  </a:schemeClr>
                </a:solidFill>
              </a:rPr>
              <a:t>HACER: La decisión de aceptar los testimonios de Dios.</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Aprendamos a ser, un discípulo que acepta los testimonios de Dios y </a:t>
            </a:r>
            <a:r>
              <a:rPr lang="es-ES" sz="2000" dirty="0" err="1">
                <a:solidFill>
                  <a:schemeClr val="accent6">
                    <a:lumMod val="75000"/>
                  </a:schemeClr>
                </a:solidFill>
                <a:latin typeface="Arial Black" pitchFamily="34" charset="0"/>
              </a:rPr>
              <a:t>testificadores</a:t>
            </a:r>
            <a:r>
              <a:rPr lang="es-ES" sz="2000" dirty="0">
                <a:solidFill>
                  <a:schemeClr val="accent6">
                    <a:lumMod val="75000"/>
                  </a:schemeClr>
                </a:solidFill>
                <a:latin typeface="Arial Black" pitchFamily="34" charset="0"/>
              </a:rPr>
              <a:t>.</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enseñar?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motivar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¿Por qué unos aceptan y otros rechazan un testimonio?</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¿Cuáles son los testimonios de Dios Padre del Hijo de Dios?</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¿Qué testimonios expresaron los creyentes del Hijo de Dios? </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323528" y="1412776"/>
            <a:ext cx="8208912" cy="4938431"/>
          </a:xfrm>
        </p:spPr>
        <p:txBody>
          <a:bodyPr/>
          <a:lstStyle/>
          <a:p>
            <a:r>
              <a:rPr lang="es-ES" sz="2400" b="1" dirty="0">
                <a:solidFill>
                  <a:schemeClr val="accent6">
                    <a:lumMod val="50000"/>
                  </a:schemeClr>
                </a:solidFill>
              </a:rPr>
              <a:t>Unos aceptan un testimonio, porque entendieron la veracidad del testimonio. Otros no aceptan, porque no entienden. </a:t>
            </a:r>
            <a:r>
              <a:rPr lang="es-ES" sz="1800" b="1" dirty="0">
                <a:solidFill>
                  <a:schemeClr val="accent6">
                    <a:lumMod val="50000"/>
                  </a:schemeClr>
                </a:solidFill>
              </a:rPr>
              <a:t>(Mat. 13:4)</a:t>
            </a:r>
          </a:p>
          <a:p>
            <a:r>
              <a:rPr lang="es-ES" sz="2400" b="1" dirty="0">
                <a:solidFill>
                  <a:schemeClr val="accent6">
                    <a:lumMod val="50000"/>
                  </a:schemeClr>
                </a:solidFill>
              </a:rPr>
              <a:t>Unos aceptan la verdad porque la fuente de la información es fiable. Otros no aceptan, porque tienen prejuicios raciales, filosóficas o religiosas.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6:68, 69; 7:40, 41)</a:t>
            </a:r>
          </a:p>
          <a:p>
            <a:r>
              <a:rPr lang="es-ES" sz="2400" b="1" dirty="0">
                <a:solidFill>
                  <a:schemeClr val="accent6">
                    <a:lumMod val="50000"/>
                  </a:schemeClr>
                </a:solidFill>
              </a:rPr>
              <a:t>“El poderoso testimonio de la resurrección de Lázaro debería haber convencido a los líderes judíos de que Jesús era el verdadero Mesías. Pero sumidos como estaban por decisión propia  en la oscuridad espiritual, no podían ver la luz de la verdad de Dios brillando a su alrededor.” </a:t>
            </a:r>
            <a:r>
              <a:rPr lang="es-ES" sz="1800" b="1" dirty="0">
                <a:solidFill>
                  <a:schemeClr val="accent6">
                    <a:lumMod val="50000"/>
                  </a:schemeClr>
                </a:solidFill>
              </a:rPr>
              <a:t>(GEB, 69)  </a:t>
            </a:r>
            <a:endParaRPr lang="es-ES" sz="24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¿Por qué unos aceptan y otros rechazan un testimonio</a:t>
            </a:r>
            <a:r>
              <a:rPr lang="es-MX" sz="2400" b="1" dirty="0">
                <a:solidFill>
                  <a:srgbClr val="FFFFCC"/>
                </a:solidFill>
              </a:rPr>
              <a:t>? </a:t>
            </a:r>
            <a:r>
              <a:rPr lang="es-MX" sz="2000" b="1" dirty="0">
                <a:solidFill>
                  <a:srgbClr val="FFCC99"/>
                </a:solidFill>
              </a:rPr>
              <a:t>Juan 6:51- 71 </a:t>
            </a: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“Juan Bautista testificó en varias ocasione acerca de Jesús como verdadero Mesías enviado del cielo. Pero el testimonio del Padre acerca de su hijo y el del Espíritu Santo son sin duda mas poderosos.” </a:t>
            </a:r>
            <a:r>
              <a:rPr lang="es-ES" sz="1800" b="1" dirty="0">
                <a:solidFill>
                  <a:schemeClr val="accent6">
                    <a:lumMod val="50000"/>
                  </a:schemeClr>
                </a:solidFill>
              </a:rPr>
              <a:t>(GEB 69)</a:t>
            </a:r>
          </a:p>
          <a:p>
            <a:r>
              <a:rPr lang="es-ES" sz="2400" b="1" dirty="0">
                <a:solidFill>
                  <a:schemeClr val="accent6">
                    <a:lumMod val="50000"/>
                  </a:schemeClr>
                </a:solidFill>
              </a:rPr>
              <a:t>“En el bautismo de Jesús, los tres miembros de la deidad estaban plenamente comprometidos. La voz del Padre dio testimonio acerca de Jesús: ‘Este es mi Hijo Amado, en quien me complazco </a:t>
            </a:r>
            <a:r>
              <a:rPr lang="es-ES" sz="1800" b="1" dirty="0">
                <a:solidFill>
                  <a:schemeClr val="accent6">
                    <a:lumMod val="50000"/>
                  </a:schemeClr>
                </a:solidFill>
              </a:rPr>
              <a:t>(Mat. 3:17). </a:t>
            </a:r>
            <a:r>
              <a:rPr lang="es-ES" sz="2400" b="1" dirty="0">
                <a:solidFill>
                  <a:schemeClr val="accent6">
                    <a:lumMod val="50000"/>
                  </a:schemeClr>
                </a:solidFill>
              </a:rPr>
              <a:t>En aquella ocasión , fueron abierto los cielos´ y Jesús vio al Espíritu de Dios que descendía como paloma y venía sobre él </a:t>
            </a:r>
            <a:r>
              <a:rPr lang="es-ES" sz="1800" b="1" dirty="0">
                <a:solidFill>
                  <a:schemeClr val="accent6">
                    <a:lumMod val="50000"/>
                  </a:schemeClr>
                </a:solidFill>
              </a:rPr>
              <a:t>(Mat. 3:16).</a:t>
            </a:r>
            <a:r>
              <a:rPr lang="es-ES" sz="2400" b="1" dirty="0">
                <a:solidFill>
                  <a:schemeClr val="accent6">
                    <a:lumMod val="50000"/>
                  </a:schemeClr>
                </a:solidFill>
              </a:rPr>
              <a:t>”</a:t>
            </a:r>
          </a:p>
          <a:p>
            <a:r>
              <a:rPr lang="es-ES" sz="2400" b="1" dirty="0">
                <a:solidFill>
                  <a:schemeClr val="accent6">
                    <a:lumMod val="50000"/>
                  </a:schemeClr>
                </a:solidFill>
              </a:rPr>
              <a:t>Debemos aceptar estos testimonios. </a:t>
            </a:r>
            <a:r>
              <a:rPr lang="es-ES" sz="1800" b="1" dirty="0">
                <a:solidFill>
                  <a:schemeClr val="accent6">
                    <a:lumMod val="50000"/>
                  </a:schemeClr>
                </a:solidFill>
              </a:rPr>
              <a:t>()</a:t>
            </a:r>
            <a:endParaRPr lang="es-ES" sz="1800" b="1" dirty="0">
              <a:solidFill>
                <a:srgbClr val="3D3DD7"/>
              </a:solidFill>
            </a:endParaRPr>
          </a:p>
        </p:txBody>
      </p:sp>
      <p:sp>
        <p:nvSpPr>
          <p:cNvPr id="5123" name="Rectangle 2"/>
          <p:cNvSpPr>
            <a:spLocks noGrp="1" noChangeArrowheads="1"/>
          </p:cNvSpPr>
          <p:nvPr>
            <p:ph type="title"/>
          </p:nvPr>
        </p:nvSpPr>
        <p:spPr/>
        <p:txBody>
          <a:bodyPr/>
          <a:lstStyle/>
          <a:p>
            <a:pPr algn="just"/>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Cuáles son los testimonios de Dios Padre del Hijo de Dios? </a:t>
            </a:r>
            <a:r>
              <a:rPr lang="es-MX" sz="2000" b="1" dirty="0">
                <a:solidFill>
                  <a:srgbClr val="FFCC99"/>
                </a:solidFill>
              </a:rPr>
              <a:t>Juan 5:36- 38  </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136136" cy="4419600"/>
          </a:xfrm>
        </p:spPr>
        <p:txBody>
          <a:bodyPr/>
          <a:lstStyle/>
          <a:p>
            <a:r>
              <a:rPr lang="es-ES" sz="2400" b="1" dirty="0">
                <a:solidFill>
                  <a:schemeClr val="accent6">
                    <a:lumMod val="50000"/>
                  </a:schemeClr>
                </a:solidFill>
              </a:rPr>
              <a:t>“Cuando Jesús, se puso de pie, y proclamó: ¡Si alguno tiene sed, venga a mí y beba! … Al oír sus palabras, dijeron: ¡Realmente este es el profeta! Y otros decían: Este es el Cristo.” Son las expresiones de los creyentes en el Hijo de Dios.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7:37- 41)</a:t>
            </a:r>
          </a:p>
          <a:p>
            <a:r>
              <a:rPr lang="es-ES" sz="2400" b="1" dirty="0">
                <a:solidFill>
                  <a:schemeClr val="accent6">
                    <a:lumMod val="50000"/>
                  </a:schemeClr>
                </a:solidFill>
              </a:rPr>
              <a:t>Otros dijeron: “Jamás hombre alguno habló </a:t>
            </a:r>
            <a:r>
              <a:rPr lang="es-ES" sz="2400" b="1">
                <a:solidFill>
                  <a:schemeClr val="accent6">
                    <a:lumMod val="50000"/>
                  </a:schemeClr>
                </a:solidFill>
              </a:rPr>
              <a:t>como este </a:t>
            </a:r>
            <a:r>
              <a:rPr lang="es-ES" sz="2400" b="1" dirty="0">
                <a:solidFill>
                  <a:schemeClr val="accent6">
                    <a:lumMod val="50000"/>
                  </a:schemeClr>
                </a:solidFill>
              </a:rPr>
              <a:t>hombre. Entonces los fariseos replicaron: ¿También vosotros habéis sido engañados?”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7:46)</a:t>
            </a:r>
          </a:p>
          <a:p>
            <a:r>
              <a:rPr lang="es-ES" sz="2400" b="1" dirty="0">
                <a:solidFill>
                  <a:schemeClr val="accent6">
                    <a:lumMod val="50000"/>
                  </a:schemeClr>
                </a:solidFill>
              </a:rPr>
              <a:t>“Muchas personas comunes, incluidos algunos gentiles, llegaron a creer en Jesús como resultado de haber sido testigos de sus poderosa obras.”</a:t>
            </a:r>
            <a:r>
              <a:rPr lang="es-ES" sz="1800" b="1" dirty="0">
                <a:solidFill>
                  <a:schemeClr val="accent6">
                    <a:lumMod val="50000"/>
                  </a:schemeClr>
                </a:solidFill>
              </a:rPr>
              <a:t>(GEB 69)</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Qué testimonios expresaron los creyentes del Hijo de Dios</a:t>
            </a:r>
            <a:r>
              <a:rPr lang="es-MX" sz="2400" b="1" dirty="0">
                <a:solidFill>
                  <a:srgbClr val="FFFFCC"/>
                </a:solidFill>
              </a:rPr>
              <a:t>?</a:t>
            </a:r>
            <a:r>
              <a:rPr lang="es-MX" sz="2400" b="1" dirty="0">
                <a:solidFill>
                  <a:srgbClr val="FFCC99"/>
                </a:solidFill>
              </a:rPr>
              <a:t> </a:t>
            </a:r>
            <a:r>
              <a:rPr lang="es-MX" sz="2000" b="1" dirty="0">
                <a:solidFill>
                  <a:srgbClr val="FFCC99"/>
                </a:solidFill>
              </a:rPr>
              <a:t>Juan 7:37- 53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aceptar los testimonios acerca del Señor Jesucristo, testificar y crecer en la fe.</a:t>
            </a:r>
          </a:p>
          <a:p>
            <a:pPr>
              <a:lnSpc>
                <a:spcPct val="80000"/>
              </a:lnSpc>
              <a:buFont typeface="Wingdings" pitchFamily="2" charset="2"/>
              <a:buNone/>
            </a:pPr>
            <a:r>
              <a:rPr lang="es-ES" sz="2400" b="1" dirty="0">
                <a:solidFill>
                  <a:schemeClr val="accent6">
                    <a:lumMod val="50000"/>
                  </a:schemeClr>
                </a:solidFill>
              </a:rPr>
              <a:t>	¿Deseas compartir los testimonios acerca de Jesús?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sobre los testimonios de acerca de Cristo Jesús.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94070</TotalTime>
  <Words>1007</Words>
  <Application>Microsoft Office PowerPoint</Application>
  <PresentationFormat>Presentación en pantalla (4:3)</PresentationFormat>
  <Paragraphs>87</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motivar y cómo enseñar? </vt:lpstr>
      <vt:lpstr>Presentación de PowerPoint</vt:lpstr>
      <vt:lpstr>2. ¿Cuáles son los testimonios de Dios Padre del Hijo de Dios? Juan 5:36- 38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Pc</cp:lastModifiedBy>
  <cp:revision>8124</cp:revision>
  <dcterms:created xsi:type="dcterms:W3CDTF">2007-04-17T14:25:21Z</dcterms:created>
  <dcterms:modified xsi:type="dcterms:W3CDTF">2024-11-04T22:50:09Z</dcterms:modified>
</cp:coreProperties>
</file>