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9/15/2025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20 de setiembre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TE RUEGO QUE ME MUESTRES TU GLORIA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Éxodo 34:6, 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0692D2D-7E4D-446D-AA69-32BCAE1F7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0005" y="1700808"/>
            <a:ext cx="4003990" cy="39372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Entender, que es la gloria de Dios.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ser reflejar el carácter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aprender diariamente del carácter de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discípulo, que conoce la gloria de Dios y refleja esa gloria.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le pidió Moisés al Señor en el monte Sinaí?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respondió Dios a la petición de Moisés?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¿Por qué resplandecía el rostro de Moisés?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352928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Le dijo concretamente: “Te ruego que me muestres tu camino, para que te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conozca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33:13)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Él era consciente de su necesidad de conocer a Dios vivencialmente.”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“Reconoció su necesidad y deseo de todo corazón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conocerlo mejor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Dios concedió de buen agrado el deseo de Moisés.”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Internó a Moisés en la nube y estuvo cuarenta días, vio cómo Dios escribió la Ley de Dios, recibió las instrucciones y para escribir el código del pacto.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Conozcamos a Dios por experiencia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entonces nuestra fe crecerá y él nos transformará.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le pidió Moisés al Señor en el monte Sinaí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33:12- 17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la experiencia de Moisés, vemos que él tenía una relación profunda y de confianza, Dios le dice: “Mi presencia irá contigo, y te daré descanso. Y Moisés le respondió: Si tu presencia no ha de ir conmigo, no nos saque de aquí.”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33:15)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Señor dijo a Moisés: También haré esto que has dicho, por cuanto has hallado gracia en mis ojos… Él entonces dijo: Te ruego que me muestres tu gloria. Y le respondió: Yo haré pasar toda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mi bondad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delante de ti, y proclamaré mi nombre ante ti.”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33:17- 19)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gloria de Dios es su bondad, amabilidad y tierno amor, en otras palabras es su carácter.”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Cómo respondió Dios a la petición de Moisés? </a:t>
            </a:r>
            <a:r>
              <a:rPr lang="es-MX" sz="2000" b="1" dirty="0">
                <a:solidFill>
                  <a:srgbClr val="FFCC99"/>
                </a:solidFill>
              </a:rPr>
              <a:t>Éxodo 3318- 23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Cuando Dios proclamó su nombre con estas palabras: “¡Jehová! ¡Jehová!” ¡Dios compasivo y bondadoso, lento para la ira y grande en amor y fidelidad!... Moisés, apresurándose, bajo la cabeza hacia el suelo y adoró.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34:6- 8)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“¿Qué hizo resplandecer el rostro de Moisés? No fue el simple hecho de estar en la presencia de Dios… Moisés fue transformado, y su rostro resplandeció cuando comprendió la bondad y la amabilidad de Dios.”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(GEB 131)</a:t>
            </a:r>
          </a:p>
          <a:p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Nuestros corazones y mente pueden experimentar un cambio cuando nos rendimos a Dios.”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Por qué resplandecía el rostro de Moisés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Éxodo 34:6- 8; 29- 35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semejante a Dios en carácter y reflejar ese carácter en nuestra vida.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tener el carácter de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como transforma Dios nuestro carácter.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106498</TotalTime>
  <Words>719</Words>
  <Application>Microsoft Office PowerPoint</Application>
  <PresentationFormat>Presentación en pantalla (4:3)</PresentationFormat>
  <Paragraphs>64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¿Cómo respondió Dios a la petición de Moisés? Éxodo 3318- 23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9205</cp:revision>
  <dcterms:created xsi:type="dcterms:W3CDTF">2007-04-17T14:25:21Z</dcterms:created>
  <dcterms:modified xsi:type="dcterms:W3CDTF">2025-09-16T00:13:04Z</dcterms:modified>
</cp:coreProperties>
</file>