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17 de enero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VIDA Y MUERTE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Filipenses 1:21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1°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03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4990" y="1779223"/>
            <a:ext cx="4254015" cy="37804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que vivir es Cristo y el morir es ganancia.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ser fiel hasta la muerte.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cumplir la misión y ser fiel.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 que está dispuesto a entregar su vida por Cristo Jesús.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significa vivir es Cristo y morir es ganancia?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exhortación nos da Pablo para cumplir la misión?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¿Dios nos concedió sufrir por causa del evangelio de Cristo?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apóstol Pablo, al decir: “Para mí el vivir es Cristo.” expresaba sus motivaciones y acciones, que estaba preocupado seguir y glorificar a Cristo. “Lo más importante para él era honrar a Cristo y predicar el evangelio con su propia vida.”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27)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“Morir es ganancia.” Expresaba su confianza en las promesas de Dios, su destino eterno, la vida eterna, al seguir a Cristo Jesús.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“En su carta a los corintios detalló su sufrimiento hasta ese momento: “En azotes, sin número; en cárceles; más en peligro de muerte, muchas veces. De los judíos cinco veces recibí cuarenta azotes.”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28)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¿Qué significa vivir es Cristo y morir es ganancia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Filipenses 1:21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Dios, mediante Pablo nos llama a la unidad. “Nuestra unidad nos ayuda a cumplir nuestra misión profética como el remanente de la profecía bíblica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12:17),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proclamando el evangelio eterno a toda nación, y tribu, lengua y pueblo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14:6).” 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última oración de Jesús por sus discípulos estuvo dominada por un tema clave: la unidad. Jesús miró más allá de la cruz, al momento de su reencuentro con su Padre y de su reunión con nosotros: “Padre, que aquellos que me has dado estén conmigo donde yo esté.”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31)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“Jesús oró para sean uno, como lo somos nosotros.”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(Juan 17:11; GEB 31)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Qué exhortación nos da Pablo para cumplir la misión? </a:t>
            </a:r>
            <a:r>
              <a:rPr lang="es-MX" sz="2000" b="1" dirty="0">
                <a:solidFill>
                  <a:srgbClr val="FFCC99"/>
                </a:solidFill>
              </a:rPr>
              <a:t>Filipense 1:27, 28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Pablo dice: “En nada intimidados por los que se oponen, que para ellos ciertamente es indicio de perdición, mas para vosotros de salvación.”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 (Fil. 1:28)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“Porque a vosotros os es concedido a causa de Cristo, no solo que creáis en él , sino también padezcáis por él.”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(Fil. </a:t>
            </a:r>
            <a:r>
              <a:rPr lang="es-PE" sz="1800" b="1">
                <a:solidFill>
                  <a:schemeClr val="accent6">
                    <a:lumMod val="50000"/>
                  </a:schemeClr>
                </a:solidFill>
              </a:rPr>
              <a:t>1:29)</a:t>
            </a:r>
            <a:endParaRPr lang="es-PE" sz="18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“La vida misma en este mundo caído es difícil, incluso para las personas excelentes. Job era un hombre justo, al punto de que la Biblia misma dice que era intachable y recto, temeroso de Dios y apartado del mal (Job 1:1) sin embargo, la calamidad se abatió sobre él y su familia.”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(GEB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32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Dios nos concedió sufrir por causa del evangelio de Cristo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Filipenses 1:28, 29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honrar a Cristo en la vida que nos concede y hasta la muerte.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honrar a Cristo Jesús?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la vida de Pablo.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111401</TotalTime>
  <Words>743</Words>
  <Application>Microsoft Office PowerPoint</Application>
  <PresentationFormat>Presentación en pantalla (4:3)</PresentationFormat>
  <Paragraphs>64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¿Qué exhortación nos da Pablo para cumplir la misión? Filipense 1:27, 28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9651</cp:revision>
  <dcterms:created xsi:type="dcterms:W3CDTF">2007-04-17T14:25:21Z</dcterms:created>
  <dcterms:modified xsi:type="dcterms:W3CDTF">2026-01-13T21:31:22Z</dcterms:modified>
</cp:coreProperties>
</file>