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4" r:id="rId5"/>
    <p:sldId id="263" r:id="rId6"/>
    <p:sldId id="257" r:id="rId7"/>
    <p:sldId id="259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81" r:id="rId19"/>
    <p:sldId id="273" r:id="rId20"/>
    <p:sldId id="274" r:id="rId21"/>
    <p:sldId id="275" r:id="rId22"/>
    <p:sldId id="277" r:id="rId23"/>
    <p:sldId id="278" r:id="rId24"/>
    <p:sldId id="276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0020" autoAdjust="0"/>
  </p:normalViewPr>
  <p:slideViewPr>
    <p:cSldViewPr snapToGrid="0">
      <p:cViewPr varScale="1">
        <p:scale>
          <a:sx n="66" d="100"/>
          <a:sy n="66" d="100"/>
        </p:scale>
        <p:origin x="15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478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755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694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549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691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398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299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438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805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471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171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0654C-3307-4841-BB1C-43F9977F2C9B}" type="datetimeFigureOut">
              <a:rPr lang="es-MX" smtClean="0"/>
              <a:t>16/09/2025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C6F62-AFE9-4AB5-9B3D-AD3836C772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282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“CONQUISTADORES EN PROPÓSITO”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3" y="5689260"/>
            <a:ext cx="1139016" cy="101317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353129" y="5625212"/>
            <a:ext cx="7625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4"/>
            <a:ext cx="9173370" cy="46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HACERLES EL BIEN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" y="3380125"/>
            <a:ext cx="91440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primera impresión cuenta y es sumamente importante ser como Jesús </a:t>
            </a:r>
            <a:r>
              <a:rPr lang="es-MX" sz="2000" b="1" dirty="0" smtClean="0">
                <a:latin typeface="Arial Black" panose="020B0A04020102020204" pitchFamily="34" charset="0"/>
              </a:rPr>
              <a:t>al relacionarnos </a:t>
            </a:r>
            <a:r>
              <a:rPr lang="es-MX" sz="2000" b="1" dirty="0">
                <a:latin typeface="Arial Black" panose="020B0A04020102020204" pitchFamily="34" charset="0"/>
              </a:rPr>
              <a:t>con las personas. Es necesario que la persona a quien deseamos evangelizar sienta las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buenas intenciones con las que nos presentamos, que vean en nosotros una persona amable en quien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pueden llegar a confiar, (presentar fotos de los conquistadores realizando actividades y compartir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breve comentario sobre la experiencia que tuvieron al realizar las actividades, como: orar con las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personas, dar estudios bíblicos, ayudar a los abuelitos a cruzar la calle, etc…).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273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632404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5935321"/>
            <a:ext cx="9144000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#280 SER SEMEJANTE A JESÚS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MOSTRAR SIMPATÍA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3567278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simpatía se muestra al preocuparnos interesadamente por quienes nos </a:t>
            </a:r>
            <a:r>
              <a:rPr lang="es-MX" sz="2000" b="1" dirty="0" smtClean="0">
                <a:latin typeface="Arial Black" panose="020B0A04020102020204" pitchFamily="34" charset="0"/>
              </a:rPr>
              <a:t>rodean y </a:t>
            </a:r>
            <a:r>
              <a:rPr lang="es-MX" sz="2000" b="1" dirty="0">
                <a:latin typeface="Arial Black" panose="020B0A04020102020204" pitchFamily="34" charset="0"/>
              </a:rPr>
              <a:t>esto es parte del método de Cristo.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</a:t>
            </a:r>
            <a:r>
              <a:rPr lang="es-MX" sz="2000" b="1" dirty="0">
                <a:latin typeface="Arial Black" panose="020B0A04020102020204" pitchFamily="34" charset="0"/>
              </a:rPr>
              <a:t>queremos lograr esto, necesitamos desarrollarlo a través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pequeñas acciones que hagamos y que las personas nos permitan hacer. (Presentar fotos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actividades donde los conquistadores invitaron a algún amigo a alguna actividad del club, regalaron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algo o compartieron un abrazo con otras personas, etc.)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</a:t>
            </a:r>
            <a:r>
              <a:rPr lang="es-MX" sz="2000" b="1" dirty="0">
                <a:latin typeface="Arial Black" panose="020B0A04020102020204" pitchFamily="34" charset="0"/>
              </a:rPr>
              <a:t>queremos ser semejantes a Jesús,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busquémoslo cada día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02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901"/>
            <a:ext cx="9144000" cy="80647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450"/>
            <a:ext cx="1982842" cy="17637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8453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MISIONERO MUNDIAL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91724" y="2993091"/>
            <a:ext cx="4017364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ZAMBIA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2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ATENDER LAS NECESIDADES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173374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mostrar simpatía, lograremos conocer las necesidades más grandes </a:t>
            </a:r>
            <a:r>
              <a:rPr lang="es-MX" sz="2400" b="1" dirty="0" smtClean="0">
                <a:latin typeface="Arial Black" panose="020B0A04020102020204" pitchFamily="34" charset="0"/>
              </a:rPr>
              <a:t>de aquellas </a:t>
            </a:r>
            <a:r>
              <a:rPr lang="es-MX" sz="2400" b="1" dirty="0">
                <a:latin typeface="Arial Black" panose="020B0A04020102020204" pitchFamily="34" charset="0"/>
              </a:rPr>
              <a:t>personas a quienes queremos evangelizar, y a través de esto es necesario, a medida de lo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posible, atender esas necesidades. Jesús es nuestro mayor ejemplo de esto. (Como club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conquistadores compartimos las siguientes fotos donde fue realmente bueno ayudar a otras personas: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entregar despensas, ayudar a limpiar las casas de los abuelitos, visitar a los enfermos, etc..)</a:t>
            </a:r>
          </a:p>
        </p:txBody>
      </p:sp>
    </p:spTree>
    <p:extLst>
      <p:ext uri="{BB962C8B-B14F-4D97-AF65-F5344CB8AC3E}">
        <p14:creationId xmlns:p14="http://schemas.microsoft.com/office/powerpoint/2010/main" val="22374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8588"/>
            <a:ext cx="9144000" cy="100213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6057" y="1219199"/>
            <a:ext cx="4586514" cy="12482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8273143" y="1582056"/>
            <a:ext cx="870857" cy="885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566057" y="3976913"/>
            <a:ext cx="464457" cy="1349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8389257" y="3976913"/>
            <a:ext cx="754743" cy="1821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12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GANAR LA CONFIANZA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1028343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este punto, las personas sabrán que nuestras intenciones son buenas para con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ellos y eso nos permitirá ganarnos la confianza de ellos. Antes de invitar a las personas a seguir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Jesús, es necesario que hayamos ganado su confianza. (Que un conquistador comparta alguna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experiencia breve sobre cómo lograron ganar la confianza de alguna persona ya sea para invitarlo al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club, permitir recibir estudios bíblicos o participar de alguna actividad con el club).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Reflexionemos sobre cómo nos encontramos en la predicación del evangelio al escuchar el informe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secretarial.</a:t>
            </a:r>
          </a:p>
        </p:txBody>
      </p:sp>
    </p:spTree>
    <p:extLst>
      <p:ext uri="{BB962C8B-B14F-4D97-AF65-F5344CB8AC3E}">
        <p14:creationId xmlns:p14="http://schemas.microsoft.com/office/powerpoint/2010/main" val="17151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3422" y="1507958"/>
            <a:ext cx="4168577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DIOS DETUVO LA HEMORRAGIA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50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#491 “LEVÁNTATE, CRISTIANO”, #569 “ID Y PREDICAD EL EVANGELIO”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944664"/>
            <a:ext cx="9144793" cy="591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12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251"/>
            <a:ext cx="5389331" cy="62367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89331" y="646330"/>
            <a:ext cx="3754669" cy="2800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TE RUEGO QUE ME MUESTRES TU GLORIA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330" y="3472176"/>
            <a:ext cx="3754669" cy="33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441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“Sólo el método de Cristo será el que dará éxito para llegar a la gente”.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 </a:t>
            </a:r>
            <a:r>
              <a:rPr lang="es-MX" sz="2800" b="1" dirty="0">
                <a:latin typeface="Arial Black" panose="020B0A04020102020204" pitchFamily="34" charset="0"/>
              </a:rPr>
              <a:t>queremos ser parte y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cumplir el propósito de Dios tenemos que seguir el ejemplo de nuestro Salvador.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86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“SÍGUEME”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73423" y="610136"/>
            <a:ext cx="28707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personas seguirán a Jesús sabiendo que Jesús nos ha transformado a nosotros primero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esto se verá reflejado desde el principio del método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Al seguir los pasos dados por el maestro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reflejaremos que él vive en nosotros y esto producirá que las personas quieran seguir a quien nosotros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</a:t>
            </a:r>
            <a:r>
              <a:rPr lang="es-MX" sz="2000" b="1" dirty="0" smtClean="0">
                <a:latin typeface="Arial Black" panose="020B0A04020102020204" pitchFamily="34" charset="0"/>
              </a:rPr>
              <a:t>eguimos.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5801193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(Pasa alguien vestido de Jesús y detrás de él los conquistadores mientras alguien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habla sobre la última frase)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Sigamos </a:t>
            </a:r>
            <a:r>
              <a:rPr lang="es-MX" sz="2000" b="1" dirty="0">
                <a:latin typeface="Arial Black" panose="020B0A04020102020204" pitchFamily="34" charset="0"/>
              </a:rPr>
              <a:t>a Jesús, andemos con él, es lo que nos dice el himno final, el #488 “Al andar </a:t>
            </a:r>
            <a:r>
              <a:rPr lang="es-MX" sz="2000" b="1" dirty="0" smtClean="0">
                <a:latin typeface="Arial Black" panose="020B0A04020102020204" pitchFamily="34" charset="0"/>
              </a:rPr>
              <a:t>con Jesús</a:t>
            </a:r>
            <a:r>
              <a:rPr lang="es-MX" sz="2000" b="1" dirty="0">
                <a:latin typeface="Arial Black" panose="020B0A04020102020204" pitchFamily="34" charset="0"/>
              </a:rPr>
              <a:t>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5990"/>
            <a:ext cx="9144000" cy="46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7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443841"/>
            <a:ext cx="9144000" cy="3785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PRESENTACIÓN DEL VÍDEO: </a:t>
            </a:r>
            <a:r>
              <a:rPr lang="es-MX" sz="2400" b="1" dirty="0">
                <a:latin typeface="Arial Black" panose="020B0A04020102020204" pitchFamily="34" charset="0"/>
              </a:rPr>
              <a:t>en este vídeo podemos ver cómo el club de conquistadores trabaja y realiza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muchas actividades siguiendo el método de Cristo, y queremos invitar a toda la congregación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juntos como iglesia seamos parte de ese propósito que Dios tiene para cada uno de nosotros y de esta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manera, juntos podamos cumplir la misión que Dios nos ha encomendado. Porque Dios tiene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 para todos y quiere cumplirlo en nuestra vida.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1443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5229493"/>
            <a:ext cx="9144000" cy="16285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367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15509" y="1490007"/>
            <a:ext cx="49284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Permítenos Señor ser una parte activa en la predicación del evangelio, finalmente ese es nuestro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propósito en esta tierra. Permite que cada conquistador, en cualquier lugar en donde esté, sea guiado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ti y que pueda cumplir su propósito de traer más almas a tus pies. Gracias por dejarnos ser parte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esta gran obra, en el nombre de Jesús, amén.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4215509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90" y="-3748"/>
            <a:ext cx="6861748" cy="686174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66675" y="6655633"/>
            <a:ext cx="25932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000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60251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1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891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de amor, gracias por la oportunidad de ser parte en el cumplimiento de ese propósito que tienes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el ser humano. Que nuestras vidas sean un instrumento para predicar de tu verdad a los demás.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399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Mateo 9:37,38 (RV60): Entonces dijo a sus discípulos: A la verdad la mies es mucha, mas los obreros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pocos. Rogad, pues, al Señor de la mies, que envíe obreros a su mies.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5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980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Motivar a la iglesia y en especial a los conquistadores a comprometerse en la misión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y darles a conocer cómo podemos cumplirla.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874902"/>
            <a:ext cx="36428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club de Conquistadores es una organización mundial establecida oficialmente en 1950 y creada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los niños entre 10 y 15 años de edad. Esta se caracteriza por desarrollar en los niños las facultades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físicas, mentales, espirituales y sociales para lograr en ellos una formación inclinada al servicio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abnegado y a la predicación del evangelio.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852" y="523221"/>
            <a:ext cx="5501148" cy="633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DIÁLOGO ENTRE DIRECTOR Y CONQUISTADOR: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639633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26124" y="474345"/>
            <a:ext cx="901787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Director: Alguna vez te has preguntado, ¿cuál es mi propósito</a:t>
            </a:r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  <a:p>
            <a:endParaRPr lang="es-MX" sz="2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Conquistador: Todos soñamos con lograr grandes cosas en la vida, tener un buen trabajo, </a:t>
            </a:r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terminar</a:t>
            </a:r>
            <a:endParaRPr lang="es-MX" sz="2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una carrera, de grande quiero ser </a:t>
            </a:r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_________________</a:t>
            </a:r>
          </a:p>
          <a:p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¡Tengo tantos anhelos y sueños! Deseo que </a:t>
            </a:r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el Señor </a:t>
            </a:r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me ayude a cumplirlos</a:t>
            </a:r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endParaRPr lang="es-MX" sz="2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Director: Sin embargo, Dios tiene un propósito especial para nosotros, él tiene una misión, </a:t>
            </a:r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pero desea </a:t>
            </a:r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que nosotros ayudemos a cumplirla. Que seamos parte de ella</a:t>
            </a:r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endParaRPr lang="es-MX" sz="2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Conquistador: ¿Cómo podemos hacerlo? ¿Cómo podemos ser parte de la misión</a:t>
            </a:r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</a:p>
          <a:p>
            <a:endParaRPr lang="es-MX" sz="2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Director: Hermanos, ¡sean bienvenidos! A este programa especial en donde descubriremos a través</a:t>
            </a:r>
          </a:p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del método de Cristo como podemos contribuir a la misión de Dios.</a:t>
            </a:r>
          </a:p>
        </p:txBody>
      </p:sp>
    </p:spTree>
    <p:extLst>
      <p:ext uri="{BB962C8B-B14F-4D97-AF65-F5344CB8AC3E}">
        <p14:creationId xmlns:p14="http://schemas.microsoft.com/office/powerpoint/2010/main" val="21991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#611 “OH, JUVENTUD DEL REY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2825" y="923330"/>
            <a:ext cx="12329652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</TotalTime>
  <Words>1062</Words>
  <Application>Microsoft Office PowerPoint</Application>
  <PresentationFormat>Presentación en pantalla (4:3)</PresentationFormat>
  <Paragraphs>99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23</cp:revision>
  <dcterms:created xsi:type="dcterms:W3CDTF">2025-09-15T21:06:14Z</dcterms:created>
  <dcterms:modified xsi:type="dcterms:W3CDTF">2025-09-17T00:12:05Z</dcterms:modified>
</cp:coreProperties>
</file>