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4" r:id="rId5"/>
    <p:sldId id="263" r:id="rId6"/>
    <p:sldId id="257" r:id="rId7"/>
    <p:sldId id="262" r:id="rId8"/>
    <p:sldId id="259" r:id="rId9"/>
    <p:sldId id="261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4" r:id="rId18"/>
    <p:sldId id="276" r:id="rId19"/>
    <p:sldId id="272" r:id="rId20"/>
    <p:sldId id="273" r:id="rId21"/>
    <p:sldId id="275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3" autoAdjust="0"/>
    <p:restoredTop sz="94660"/>
  </p:normalViewPr>
  <p:slideViewPr>
    <p:cSldViewPr snapToGrid="0">
      <p:cViewPr>
        <p:scale>
          <a:sx n="66" d="100"/>
          <a:sy n="66" d="100"/>
        </p:scale>
        <p:origin x="15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0920-B0BE-4FE4-B48A-AC0D74F861A7}" type="datetimeFigureOut">
              <a:rPr lang="es-MX" smtClean="0"/>
              <a:t>08/09/2025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BD5E-B7C8-4334-BB92-EDB0AA719B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829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0920-B0BE-4FE4-B48A-AC0D74F861A7}" type="datetimeFigureOut">
              <a:rPr lang="es-MX" smtClean="0"/>
              <a:t>08/09/2025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BD5E-B7C8-4334-BB92-EDB0AA719B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021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0920-B0BE-4FE4-B48A-AC0D74F861A7}" type="datetimeFigureOut">
              <a:rPr lang="es-MX" smtClean="0"/>
              <a:t>08/09/2025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BD5E-B7C8-4334-BB92-EDB0AA719B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677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0920-B0BE-4FE4-B48A-AC0D74F861A7}" type="datetimeFigureOut">
              <a:rPr lang="es-MX" smtClean="0"/>
              <a:t>08/09/2025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BD5E-B7C8-4334-BB92-EDB0AA719B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2537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0920-B0BE-4FE4-B48A-AC0D74F861A7}" type="datetimeFigureOut">
              <a:rPr lang="es-MX" smtClean="0"/>
              <a:t>08/09/2025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BD5E-B7C8-4334-BB92-EDB0AA719B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968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0920-B0BE-4FE4-B48A-AC0D74F861A7}" type="datetimeFigureOut">
              <a:rPr lang="es-MX" smtClean="0"/>
              <a:t>08/09/2025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BD5E-B7C8-4334-BB92-EDB0AA719B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545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0920-B0BE-4FE4-B48A-AC0D74F861A7}" type="datetimeFigureOut">
              <a:rPr lang="es-MX" smtClean="0"/>
              <a:t>08/09/2025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BD5E-B7C8-4334-BB92-EDB0AA719B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780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0920-B0BE-4FE4-B48A-AC0D74F861A7}" type="datetimeFigureOut">
              <a:rPr lang="es-MX" smtClean="0"/>
              <a:t>08/09/2025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BD5E-B7C8-4334-BB92-EDB0AA719B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7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0920-B0BE-4FE4-B48A-AC0D74F861A7}" type="datetimeFigureOut">
              <a:rPr lang="es-MX" smtClean="0"/>
              <a:t>08/09/2025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BD5E-B7C8-4334-BB92-EDB0AA719B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48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0920-B0BE-4FE4-B48A-AC0D74F861A7}" type="datetimeFigureOut">
              <a:rPr lang="es-MX" smtClean="0"/>
              <a:t>08/09/2025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BD5E-B7C8-4334-BB92-EDB0AA719B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6719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0920-B0BE-4FE4-B48A-AC0D74F861A7}" type="datetimeFigureOut">
              <a:rPr lang="es-MX" smtClean="0"/>
              <a:t>08/09/2025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2BD5E-B7C8-4334-BB92-EDB0AA719B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585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20920-B0BE-4FE4-B48A-AC0D74F861A7}" type="datetimeFigureOut">
              <a:rPr lang="es-MX" smtClean="0"/>
              <a:t>08/09/2025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2BD5E-B7C8-4334-BB92-EDB0AA719B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376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“EDUCANDO HIJOS PARA LA ETERNIDAD”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23219"/>
            <a:ext cx="9144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MÁS CERCA DE LA IGLESIA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4" y="5880278"/>
            <a:ext cx="828107" cy="73661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181686" y="5780782"/>
            <a:ext cx="7962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2551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 smtClean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VERDADEROS DISCÍPULOS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9"/>
            <a:ext cx="9144409" cy="522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9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624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hijos deben recibir instrucción en cuanto a la reverencia que deben demostrar a Dios. Así mismo,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deben ser instruidos en cuanto a las doctrinas que enseña la biblia sobre la salvación.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5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8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#599 “En este bello día”.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2"/>
            <a:ext cx="9144000" cy="58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9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26805" cy="62116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8"/>
            <a:ext cx="2011680" cy="184365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37761" y="2869809"/>
            <a:ext cx="4079630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ZAMBIA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671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Debemos repetir las historias bíblicas a nuestros hijos, así cuando ellos pregunten acerca de alguna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enseñanza bíblica, se les pueda enfatizar toda la historia, ellos recordaran el trato oportuno, la </a:t>
            </a:r>
            <a:r>
              <a:rPr lang="es-MX" sz="2400" b="1" dirty="0" smtClean="0">
                <a:latin typeface="Arial Black" panose="020B0A04020102020204" pitchFamily="34" charset="0"/>
              </a:rPr>
              <a:t>bondad y </a:t>
            </a:r>
            <a:r>
              <a:rPr lang="es-MX" sz="2400" b="1" dirty="0">
                <a:latin typeface="Arial Black" panose="020B0A04020102020204" pitchFamily="34" charset="0"/>
              </a:rPr>
              <a:t>la misericordia de Dios en su cuidado.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8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50188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es un buen momento para reflexionar en cómo está nuestro altar familiar, ¿dedicamos tiempo al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estudio de la biblia? ¿Le estamos dando a Dios el primer lugar en nuestro hogar? ¿Nos gozamos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congregarnos como familia para alabar a nuestro Dios? Reflexionemos en esto mientras vamos al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informe secretarial.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0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4573" y="1561513"/>
            <a:ext cx="4168577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75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075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“La preciosa palabra de Dios es la norma para los jóvenes que desean ser fieles al Rey del cielo.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Ellos deben </a:t>
            </a:r>
            <a:r>
              <a:rPr lang="es-MX" sz="2000" b="1" dirty="0">
                <a:latin typeface="Arial Black" panose="020B0A04020102020204" pitchFamily="34" charset="0"/>
              </a:rPr>
              <a:t>estudiar las Escrituras; deben aprender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</a:t>
            </a:r>
            <a:r>
              <a:rPr lang="es-MX" sz="2000" b="1" dirty="0">
                <a:latin typeface="Arial Black" panose="020B0A04020102020204" pitchFamily="34" charset="0"/>
              </a:rPr>
              <a:t>memoria un texto tras otro y adquirir un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conocimiento de lo que el Señor ha dicho</a:t>
            </a:r>
            <a:r>
              <a:rPr lang="es-MX" sz="2000" b="1" dirty="0" smtClean="0">
                <a:latin typeface="Arial Black" panose="020B0A04020102020204" pitchFamily="34" charset="0"/>
              </a:rPr>
              <a:t>”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(Elena G. de White, Eventos de los últimos días, p.68).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Les invitamos a considerar el estudio de la Biblia con sus hijos, para que aprendan a temer a Jehová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Dios y les vaya bien en su vida. Recuerden orar siempre por sus hijos para que las pruebas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tentaciones de este mundo no los aparten de Dios;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esperando </a:t>
            </a:r>
            <a:r>
              <a:rPr lang="es-MX" sz="2000" b="1" dirty="0">
                <a:latin typeface="Arial Black" panose="020B0A04020102020204" pitchFamily="34" charset="0"/>
              </a:rPr>
              <a:t>que cuando Cristo venga estemos juntos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</a:t>
            </a:r>
            <a:r>
              <a:rPr lang="es-MX" sz="2000" b="1" dirty="0" smtClean="0">
                <a:latin typeface="Arial Black" panose="020B0A04020102020204" pitchFamily="34" charset="0"/>
              </a:rPr>
              <a:t>familia.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07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8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72238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9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#600 “CUANDO VENGA JESUCRISTO”,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#601 “CUANDO LEO LA BIBLIA”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31104"/>
            <a:ext cx="9144001" cy="56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7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389331" cy="623674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11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389330" y="646331"/>
            <a:ext cx="3754669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APOSTASÍA E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INTERCESIÓN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329" y="3693318"/>
            <a:ext cx="3754670" cy="31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7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medio de las actividades como familia, ya sea el trabajo, la escuela, es importante tomar un tiempo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alabar, adorar y conectarnos con Dios. Adoremos juntos con el himno </a:t>
            </a:r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531 “La </a:t>
            </a:r>
            <a:r>
              <a:rPr lang="es-MX" sz="2000" b="1" dirty="0" smtClean="0">
                <a:latin typeface="Arial Black" panose="020B0A04020102020204" pitchFamily="34" charset="0"/>
              </a:rPr>
              <a:t>Familia de </a:t>
            </a:r>
            <a:r>
              <a:rPr lang="es-MX" sz="2000" b="1" dirty="0">
                <a:latin typeface="Arial Black" panose="020B0A04020102020204" pitchFamily="34" charset="0"/>
              </a:rPr>
              <a:t>Dios”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69770"/>
            <a:ext cx="9144001" cy="48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9553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24113" y="362857"/>
            <a:ext cx="1045029" cy="36933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5911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135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00742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9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Mediante la oración constante los hijos pueden adquirir principios tan firmes que ni siquiera las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tentaciones más impetuosas los aparten de su fidelidad a Dios. Oremos postrados de rodillas.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7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82053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Deuteronomio 6:6-8 “Y estas palabras que yo te mando hoy, estarán sobre tu corazón; y las repetirás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tus hijos, y hablarás de ellas estando en tu casa, y andando por el camino, y al acostarte, y </a:t>
            </a:r>
            <a:r>
              <a:rPr lang="es-MX" sz="2400" b="1" dirty="0" smtClean="0">
                <a:latin typeface="Arial Black" panose="020B0A04020102020204" pitchFamily="34" charset="0"/>
              </a:rPr>
              <a:t>cuando te </a:t>
            </a:r>
            <a:r>
              <a:rPr lang="es-MX" sz="2400" b="1" dirty="0">
                <a:latin typeface="Arial Black" panose="020B0A04020102020204" pitchFamily="34" charset="0"/>
              </a:rPr>
              <a:t>levantes”.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1"/>
            <a:ext cx="9144000" cy="429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0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Reflexionar sobre la importancia de educar a nuestros hijos bajo los principios bíblicos 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inspirados.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4"/>
            <a:ext cx="9144001" cy="520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7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08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Alabemos con gozo al Señor a través de las estrofas del Himno #596 “Edificamos familias”.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994"/>
            <a:ext cx="9144000" cy="568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5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8019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Los padres necesitan hoy más que nunca conocer la palabra de Dios, para que con sabiduría puedan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aplicarla en la crianza y educación de los hijos. “Padres, si queréis educar a vuestros hijos para </a:t>
            </a:r>
            <a:r>
              <a:rPr lang="es-MX" b="1" dirty="0" smtClean="0">
                <a:latin typeface="Arial Black" panose="020B0A04020102020204" pitchFamily="34" charset="0"/>
              </a:rPr>
              <a:t>que sirvan </a:t>
            </a:r>
            <a:r>
              <a:rPr lang="es-MX" b="1" dirty="0">
                <a:latin typeface="Arial Black" panose="020B0A04020102020204" pitchFamily="34" charset="0"/>
              </a:rPr>
              <a:t>a Dios y hagan bien en el mundo, haced de la biblia vuestro libro de texto”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(</a:t>
            </a:r>
            <a:r>
              <a:rPr lang="es-MX" b="1" dirty="0">
                <a:latin typeface="Arial Black" panose="020B0A04020102020204" pitchFamily="34" charset="0"/>
              </a:rPr>
              <a:t>Elena G. de </a:t>
            </a:r>
            <a:r>
              <a:rPr lang="es-MX" b="1" dirty="0" smtClean="0">
                <a:latin typeface="Arial Black" panose="020B0A04020102020204" pitchFamily="34" charset="0"/>
              </a:rPr>
              <a:t>White, Conducción </a:t>
            </a:r>
            <a:r>
              <a:rPr lang="es-MX" b="1" dirty="0">
                <a:latin typeface="Arial Black" panose="020B0A04020102020204" pitchFamily="34" charset="0"/>
              </a:rPr>
              <a:t>del niño, p. 482).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8"/>
            <a:ext cx="9144001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16405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Debemos enseñar a nuestros hijos desde su tierna edad a temer a Dios y amarlo. Ellos </a:t>
            </a:r>
            <a:r>
              <a:rPr lang="es-MX" b="1" dirty="0" smtClean="0">
                <a:latin typeface="Arial Black" panose="020B0A04020102020204" pitchFamily="34" charset="0"/>
              </a:rPr>
              <a:t>necesitan entender </a:t>
            </a:r>
            <a:r>
              <a:rPr lang="es-MX" b="1" dirty="0">
                <a:latin typeface="Arial Black" panose="020B0A04020102020204" pitchFamily="34" charset="0"/>
              </a:rPr>
              <a:t>que la prioridad de la vida es una relación con Dios. Y qué mejor momento que el culto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familiar donde juntos se medita en la palabra de Dios y se alaba al Creador a través de los cantos.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“Por la noche y por la mañana, únanse con sus hijos en el culto a Dios, leyendo su Palabra y cantando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sus alabanzas. Enséñenles a repetir la ley de Dios</a:t>
            </a:r>
            <a:r>
              <a:rPr lang="es-MX" b="1" dirty="0" smtClean="0">
                <a:latin typeface="Arial Black" panose="020B0A04020102020204" pitchFamily="34" charset="0"/>
              </a:rPr>
              <a:t>”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</a:t>
            </a:r>
            <a:r>
              <a:rPr lang="es-MX" b="1" dirty="0">
                <a:latin typeface="Arial Black" panose="020B0A04020102020204" pitchFamily="34" charset="0"/>
              </a:rPr>
              <a:t>(Elena G. de White, El Evangelismo, p. 364).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2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</TotalTime>
  <Words>690</Words>
  <Application>Microsoft Office PowerPoint</Application>
  <PresentationFormat>Presentación en pantalla (4:3)</PresentationFormat>
  <Paragraphs>65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18</cp:revision>
  <dcterms:created xsi:type="dcterms:W3CDTF">2025-09-08T19:12:40Z</dcterms:created>
  <dcterms:modified xsi:type="dcterms:W3CDTF">2025-09-08T23:09:30Z</dcterms:modified>
</cp:coreProperties>
</file>