
<file path=[Content_Types].xml><?xml version="1.0" encoding="utf-8"?>
<Types xmlns="http://schemas.openxmlformats.org/package/2006/content-types">
  <Override PartName="/ppt/slides/slide47.xml" ContentType="application/vnd.openxmlformats-officedocument.presentationml.slide+xml"/>
  <Override PartName="/ppt/slides/slide94.xml" ContentType="application/vnd.openxmlformats-officedocument.presentationml.slide+xml"/>
  <Override PartName="/ppt/slides/slide142.xml" ContentType="application/vnd.openxmlformats-officedocument.presentationml.slide+xml"/>
  <Override PartName="/ppt/slides/slide36.xml" ContentType="application/vnd.openxmlformats-officedocument.presentationml.slide+xml"/>
  <Override PartName="/ppt/slides/slide83.xml" ContentType="application/vnd.openxmlformats-officedocument.presentationml.slide+xml"/>
  <Override PartName="/ppt/slides/slide120.xml" ContentType="application/vnd.openxmlformats-officedocument.presentationml.slide+xml"/>
  <Override PartName="/ppt/slides/slide131.xml" ContentType="application/vnd.openxmlformats-officedocument.presentationml.slide+xml"/>
  <Override PartName="/ppt/slides/slide218.xml" ContentType="application/vnd.openxmlformats-officedocument.presentationml.slide+xml"/>
  <Override PartName="/ppt/slides/slide265.xml" ContentType="application/vnd.openxmlformats-officedocument.presentationml.slide+xml"/>
  <Override PartName="/ppt/slides/slide25.xml" ContentType="application/vnd.openxmlformats-officedocument.presentationml.slide+xml"/>
  <Override PartName="/ppt/slides/slide72.xml" ContentType="application/vnd.openxmlformats-officedocument.presentationml.slide+xml"/>
  <Override PartName="/ppt/slides/slide207.xml" ContentType="application/vnd.openxmlformats-officedocument.presentationml.slide+xml"/>
  <Override PartName="/ppt/slides/slide254.xml" ContentType="application/vnd.openxmlformats-officedocument.presentationml.slid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232.xml" ContentType="application/vnd.openxmlformats-officedocument.presentationml.slide+xml"/>
  <Override PartName="/ppt/slides/slide243.xml" ContentType="application/vnd.openxmlformats-officedocument.presentationml.slide+xml"/>
  <Override PartName="/ppt/slides/slide29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69.xml" ContentType="application/vnd.openxmlformats-officedocument.presentationml.slide+xml"/>
  <Override PartName="/ppt/slides/slide221.xml" ContentType="application/vnd.openxmlformats-officedocument.presentationml.slide+xml"/>
  <Override PartName="/ppt/slides/slide308.xml" ContentType="application/vnd.openxmlformats-officedocument.presentationml.slide+xml"/>
  <Override PartName="/ppt/slides/slide319.xml" ContentType="application/vnd.openxmlformats-officedocument.presentationml.slide+xml"/>
  <Override PartName="/ppt/slides/slide355.xml" ContentType="application/vnd.openxmlformats-officedocument.presentationml.slide+xml"/>
  <Override PartName="/ppt/tableStyles.xml" ContentType="application/vnd.openxmlformats-officedocument.presentationml.tableStyles+xml"/>
  <Override PartName="/ppt/slides/slide147.xml" ContentType="application/vnd.openxmlformats-officedocument.presentationml.slide+xml"/>
  <Override PartName="/ppt/slides/slide158.xml" ContentType="application/vnd.openxmlformats-officedocument.presentationml.slide+xml"/>
  <Override PartName="/ppt/slides/slide194.xml" ContentType="application/vnd.openxmlformats-officedocument.presentationml.slide+xml"/>
  <Override PartName="/ppt/slides/slide210.xml" ContentType="application/vnd.openxmlformats-officedocument.presentationml.slide+xml"/>
  <Override PartName="/ppt/slides/slide344.xml" ContentType="application/vnd.openxmlformats-officedocument.presentationml.slide+xml"/>
  <Override PartName="/ppt/slides/slide99.xml" ContentType="application/vnd.openxmlformats-officedocument.presentationml.slide+xml"/>
  <Override PartName="/ppt/slides/slide136.xml" ContentType="application/vnd.openxmlformats-officedocument.presentationml.slide+xml"/>
  <Override PartName="/ppt/slides/slide183.xml" ContentType="application/vnd.openxmlformats-officedocument.presentationml.slide+xml"/>
  <Override PartName="/ppt/slides/slide333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125.xml" ContentType="application/vnd.openxmlformats-officedocument.presentationml.slide+xml"/>
  <Override PartName="/ppt/slides/slide172.xml" ContentType="application/vnd.openxmlformats-officedocument.presentationml.slide+xml"/>
  <Override PartName="/ppt/slides/slide259.xml" ContentType="application/vnd.openxmlformats-officedocument.presentationml.slide+xml"/>
  <Override PartName="/ppt/slides/slide322.xml" ContentType="application/vnd.openxmlformats-officedocument.presentationml.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66.xml" ContentType="application/vnd.openxmlformats-officedocument.presentationml.slide+xml"/>
  <Override PartName="/ppt/slides/slide103.xml" ContentType="application/vnd.openxmlformats-officedocument.presentationml.slide+xml"/>
  <Override PartName="/ppt/slides/slide114.xml" ContentType="application/vnd.openxmlformats-officedocument.presentationml.slide+xml"/>
  <Override PartName="/ppt/slides/slide150.xml" ContentType="application/vnd.openxmlformats-officedocument.presentationml.slide+xml"/>
  <Override PartName="/ppt/slides/slide161.xml" ContentType="application/vnd.openxmlformats-officedocument.presentationml.slide+xml"/>
  <Override PartName="/ppt/slides/slide248.xml" ContentType="application/vnd.openxmlformats-officedocument.presentationml.slide+xml"/>
  <Override PartName="/ppt/slides/slide295.xml" ContentType="application/vnd.openxmlformats-officedocument.presentationml.slide+xml"/>
  <Override PartName="/ppt/slides/slide300.xml" ContentType="application/vnd.openxmlformats-officedocument.presentationml.slide+xml"/>
  <Override PartName="/ppt/slides/slide311.xml" ContentType="application/vnd.openxmlformats-officedocument.presentationml.slide+xml"/>
  <Default Extension="png" ContentType="image/png"/>
  <Override PartName="/ppt/slides/slide55.xml" ContentType="application/vnd.openxmlformats-officedocument.presentationml.slide+xml"/>
  <Override PartName="/ppt/slides/slide237.xml" ContentType="application/vnd.openxmlformats-officedocument.presentationml.slide+xml"/>
  <Override PartName="/ppt/slides/slide284.xml" ContentType="application/vnd.openxmlformats-officedocument.presentationml.slide+xml"/>
  <Override PartName="/ppt/theme/theme2.xml" ContentType="application/vnd.openxmlformats-officedocument.them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80.xml" ContentType="application/vnd.openxmlformats-officedocument.presentationml.slide+xml"/>
  <Override PartName="/ppt/slides/slide91.xml" ContentType="application/vnd.openxmlformats-officedocument.presentationml.slide+xml"/>
  <Override PartName="/ppt/slides/slide215.xml" ContentType="application/vnd.openxmlformats-officedocument.presentationml.slide+xml"/>
  <Override PartName="/ppt/slides/slide226.xml" ContentType="application/vnd.openxmlformats-officedocument.presentationml.slide+xml"/>
  <Override PartName="/ppt/slides/slide262.xml" ContentType="application/vnd.openxmlformats-officedocument.presentationml.slide+xml"/>
  <Override PartName="/ppt/slides/slide273.xml" ContentType="application/vnd.openxmlformats-officedocument.presentationml.slide+xml"/>
  <Override PartName="/ppt/presentation.xml" ContentType="application/vnd.openxmlformats-officedocument.presentationml.slideshow.main+xml"/>
  <Override PartName="/ppt/slides/slide22.xml" ContentType="application/vnd.openxmlformats-officedocument.presentationml.slide+xml"/>
  <Override PartName="/ppt/slides/slide199.xml" ContentType="application/vnd.openxmlformats-officedocument.presentationml.slide+xml"/>
  <Override PartName="/ppt/slides/slide204.xml" ContentType="application/vnd.openxmlformats-officedocument.presentationml.slide+xml"/>
  <Override PartName="/ppt/slides/slide251.xml" ContentType="application/vnd.openxmlformats-officedocument.presentationml.slide+xml"/>
  <Override PartName="/ppt/slides/slide349.xml" ContentType="application/vnd.openxmlformats-officedocument.presentationml.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188.xml" ContentType="application/vnd.openxmlformats-officedocument.presentationml.slide+xml"/>
  <Override PartName="/ppt/slides/slide240.xml" ContentType="application/vnd.openxmlformats-officedocument.presentationml.slide+xml"/>
  <Override PartName="/ppt/slides/slide327.xml" ContentType="application/vnd.openxmlformats-officedocument.presentationml.slide+xml"/>
  <Override PartName="/ppt/slides/slide338.xml" ContentType="application/vnd.openxmlformats-officedocument.presentationml.slide+xml"/>
  <Override PartName="/ppt/slides/slide119.xml" ContentType="application/vnd.openxmlformats-officedocument.presentationml.slide+xml"/>
  <Override PartName="/ppt/slides/slide166.xml" ContentType="application/vnd.openxmlformats-officedocument.presentationml.slide+xml"/>
  <Override PartName="/ppt/slides/slide177.xml" ContentType="application/vnd.openxmlformats-officedocument.presentationml.slide+xml"/>
  <Override PartName="/ppt/slides/slide316.xml" ContentType="application/vnd.openxmlformats-officedocument.presentationml.slide+xml"/>
  <Override PartName="/ppt/slides/slide363.xml" ContentType="application/vnd.openxmlformats-officedocument.presentationml.slide+xml"/>
  <Override PartName="/ppt/slides/slide108.xml" ContentType="application/vnd.openxmlformats-officedocument.presentationml.slide+xml"/>
  <Override PartName="/ppt/slides/slide155.xml" ContentType="application/vnd.openxmlformats-officedocument.presentationml.slide+xml"/>
  <Override PartName="/ppt/slides/slide305.xml" ContentType="application/vnd.openxmlformats-officedocument.presentationml.slide+xml"/>
  <Override PartName="/ppt/slides/slide352.xml" ContentType="application/vnd.openxmlformats-officedocument.presentationml.slide+xml"/>
  <Override PartName="/ppt/slides/slide49.xml" ContentType="application/vnd.openxmlformats-officedocument.presentationml.slide+xml"/>
  <Override PartName="/ppt/slides/slide96.xml" ContentType="application/vnd.openxmlformats-officedocument.presentationml.slide+xml"/>
  <Override PartName="/ppt/slides/slide144.xml" ContentType="application/vnd.openxmlformats-officedocument.presentationml.slide+xml"/>
  <Override PartName="/ppt/slides/slide191.xml" ContentType="application/vnd.openxmlformats-officedocument.presentationml.slide+xml"/>
  <Override PartName="/ppt/slides/slide278.xml" ContentType="application/vnd.openxmlformats-officedocument.presentationml.slide+xml"/>
  <Override PartName="/ppt/slides/slide289.xml" ContentType="application/vnd.openxmlformats-officedocument.presentationml.slide+xml"/>
  <Override PartName="/ppt/slides/slide330.xml" ContentType="application/vnd.openxmlformats-officedocument.presentationml.slide+xml"/>
  <Override PartName="/ppt/slides/slide341.xml" ContentType="application/vnd.openxmlformats-officedocument.presentationml.slide+xml"/>
  <Override PartName="/ppt/slides/slide38.xml" ContentType="application/vnd.openxmlformats-officedocument.presentationml.slide+xml"/>
  <Override PartName="/ppt/slides/slide85.xml" ContentType="application/vnd.openxmlformats-officedocument.presentationml.slide+xml"/>
  <Override PartName="/ppt/slides/slide122.xml" ContentType="application/vnd.openxmlformats-officedocument.presentationml.slide+xml"/>
  <Override PartName="/ppt/slides/slide133.xml" ContentType="application/vnd.openxmlformats-officedocument.presentationml.slide+xml"/>
  <Override PartName="/ppt/slides/slide180.xml" ContentType="application/vnd.openxmlformats-officedocument.presentationml.slide+xml"/>
  <Override PartName="/ppt/slides/slide267.xml" ContentType="application/vnd.openxmlformats-officedocument.presentationml.slide+xml"/>
  <Override PartName="/ppt/slides/slide27.xml" ContentType="application/vnd.openxmlformats-officedocument.presentationml.slide+xml"/>
  <Override PartName="/ppt/slides/slide74.xml" ContentType="application/vnd.openxmlformats-officedocument.presentationml.slide+xml"/>
  <Override PartName="/ppt/slides/slide111.xml" ContentType="application/vnd.openxmlformats-officedocument.presentationml.slide+xml"/>
  <Override PartName="/ppt/slides/slide209.xml" ContentType="application/vnd.openxmlformats-officedocument.presentationml.slide+xml"/>
  <Override PartName="/ppt/slides/slide256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100.xml" ContentType="application/vnd.openxmlformats-officedocument.presentationml.slide+xml"/>
  <Override PartName="/ppt/slides/slide234.xml" ContentType="application/vnd.openxmlformats-officedocument.presentationml.slide+xml"/>
  <Override PartName="/ppt/slides/slide245.xml" ContentType="application/vnd.openxmlformats-officedocument.presentationml.slide+xml"/>
  <Override PartName="/ppt/slides/slide281.xml" ContentType="application/vnd.openxmlformats-officedocument.presentationml.slide+xml"/>
  <Override PartName="/ppt/slides/slide292.xml" ContentType="application/vnd.openxmlformats-officedocument.presentationml.slide+xml"/>
  <Override PartName="/ppt/slides/slide41.xml" ContentType="application/vnd.openxmlformats-officedocument.presentationml.slide+xml"/>
  <Override PartName="/ppt/slides/slide223.xml" ContentType="application/vnd.openxmlformats-officedocument.presentationml.slide+xml"/>
  <Override PartName="/ppt/slides/slide270.xml" ContentType="application/vnd.openxmlformats-officedocument.presentationml.slide+xml"/>
  <Override PartName="/ppt/slides/slide357.xml" ContentType="application/vnd.openxmlformats-officedocument.presentationml.slide+xml"/>
  <Override PartName="/ppt/slides/slide30.xml" ContentType="application/vnd.openxmlformats-officedocument.presentationml.slide+xml"/>
  <Override PartName="/ppt/slides/slide149.xml" ContentType="application/vnd.openxmlformats-officedocument.presentationml.slide+xml"/>
  <Override PartName="/ppt/slides/slide196.xml" ContentType="application/vnd.openxmlformats-officedocument.presentationml.slide+xml"/>
  <Override PartName="/ppt/slides/slide212.xml" ContentType="application/vnd.openxmlformats-officedocument.presentationml.slide+xml"/>
  <Override PartName="/ppt/slides/slide346.xml" ContentType="application/vnd.openxmlformats-officedocument.presentationml.slide+xml"/>
  <Override PartName="/ppt/slides/slide138.xml" ContentType="application/vnd.openxmlformats-officedocument.presentationml.slide+xml"/>
  <Override PartName="/ppt/slides/slide185.xml" ContentType="application/vnd.openxmlformats-officedocument.presentationml.slide+xml"/>
  <Override PartName="/ppt/slides/slide201.xml" ContentType="application/vnd.openxmlformats-officedocument.presentationml.slide+xml"/>
  <Override PartName="/ppt/slides/slide335.xml" ContentType="application/vnd.openxmlformats-officedocument.presentationml.slide+xml"/>
  <Override PartName="/ppt/slides/slide79.xml" ContentType="application/vnd.openxmlformats-officedocument.presentationml.slide+xml"/>
  <Override PartName="/ppt/slides/slide127.xml" ContentType="application/vnd.openxmlformats-officedocument.presentationml.slide+xml"/>
  <Override PartName="/ppt/slides/slide174.xml" ContentType="application/vnd.openxmlformats-officedocument.presentationml.slide+xml"/>
  <Override PartName="/ppt/slides/slide324.xml" ContentType="application/vnd.openxmlformats-officedocument.presentationml.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s/slide116.xml" ContentType="application/vnd.openxmlformats-officedocument.presentationml.slide+xml"/>
  <Override PartName="/ppt/slides/slide163.xml" ContentType="application/vnd.openxmlformats-officedocument.presentationml.slide+xml"/>
  <Override PartName="/ppt/slides/slide297.xml" ContentType="application/vnd.openxmlformats-officedocument.presentationml.slide+xml"/>
  <Override PartName="/ppt/slides/slide302.xml" ContentType="application/vnd.openxmlformats-officedocument.presentationml.slide+xml"/>
  <Override PartName="/ppt/slides/slide313.xml" ContentType="application/vnd.openxmlformats-officedocument.presentationml.slide+xml"/>
  <Override PartName="/ppt/slides/slide360.xml" ContentType="application/vnd.openxmlformats-officedocument.presentationml.slide+xml"/>
  <Override PartName="/ppt/slides/slide57.xml" ContentType="application/vnd.openxmlformats-officedocument.presentationml.slide+xml"/>
  <Override PartName="/ppt/slides/slide105.xml" ContentType="application/vnd.openxmlformats-officedocument.presentationml.slide+xml"/>
  <Override PartName="/ppt/slides/slide141.xml" ContentType="application/vnd.openxmlformats-officedocument.presentationml.slide+xml"/>
  <Override PartName="/ppt/slides/slide152.xml" ContentType="application/vnd.openxmlformats-officedocument.presentationml.slide+xml"/>
  <Override PartName="/ppt/slides/slide239.xml" ContentType="application/vnd.openxmlformats-officedocument.presentationml.slide+xml"/>
  <Override PartName="/ppt/slides/slide286.xml" ContentType="application/vnd.openxmlformats-officedocument.presentationml.slide+xml"/>
  <Override PartName="/ppt/slides/slide46.xml" ContentType="application/vnd.openxmlformats-officedocument.presentationml.slide+xml"/>
  <Override PartName="/ppt/slides/slide93.xml" ContentType="application/vnd.openxmlformats-officedocument.presentationml.slide+xml"/>
  <Override PartName="/ppt/slides/slide130.xml" ContentType="application/vnd.openxmlformats-officedocument.presentationml.slide+xml"/>
  <Override PartName="/ppt/slides/slide217.xml" ContentType="application/vnd.openxmlformats-officedocument.presentationml.slide+xml"/>
  <Override PartName="/ppt/slides/slide228.xml" ContentType="application/vnd.openxmlformats-officedocument.presentationml.slide+xml"/>
  <Override PartName="/ppt/slides/slide264.xml" ContentType="application/vnd.openxmlformats-officedocument.presentationml.slide+xml"/>
  <Override PartName="/ppt/slides/slide275.xml" ContentType="application/vnd.openxmlformats-officedocument.presentationml.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71.xml" ContentType="application/vnd.openxmlformats-officedocument.presentationml.slide+xml"/>
  <Override PartName="/ppt/slides/slide82.xml" ContentType="application/vnd.openxmlformats-officedocument.presentationml.slide+xml"/>
  <Override PartName="/ppt/slides/slide206.xml" ContentType="application/vnd.openxmlformats-officedocument.presentationml.slide+xml"/>
  <Override PartName="/ppt/slides/slide253.xml" ContentType="application/vnd.openxmlformats-officedocument.presentationml.slide+xml"/>
  <Override PartName="/ppt/slides/slide13.xml" ContentType="application/vnd.openxmlformats-officedocument.presentationml.slide+xml"/>
  <Override PartName="/ppt/slides/slide60.xml" ContentType="application/vnd.openxmlformats-officedocument.presentationml.slide+xml"/>
  <Override PartName="/ppt/slides/slide242.xml" ContentType="application/vnd.openxmlformats-officedocument.presentationml.slide+xml"/>
  <Override PartName="/ppt/slides/slide329.xml" ContentType="application/vnd.openxmlformats-officedocument.presentationml.slide+xml"/>
  <Override PartName="/ppt/slideLayouts/slideLayout1.xml" ContentType="application/vnd.openxmlformats-officedocument.presentationml.slideLayout+xml"/>
  <Override PartName="/ppt/slides/slide168.xml" ContentType="application/vnd.openxmlformats-officedocument.presentationml.slide+xml"/>
  <Override PartName="/ppt/slides/slide179.xml" ContentType="application/vnd.openxmlformats-officedocument.presentationml.slide+xml"/>
  <Override PartName="/ppt/slides/slide231.xml" ContentType="application/vnd.openxmlformats-officedocument.presentationml.slide+xml"/>
  <Override PartName="/ppt/slides/slide318.xml" ContentType="application/vnd.openxmlformats-officedocument.presentationml.slide+xml"/>
  <Override PartName="/ppt/slides/slide157.xml" ContentType="application/vnd.openxmlformats-officedocument.presentationml.slide+xml"/>
  <Override PartName="/ppt/slides/slide220.xml" ContentType="application/vnd.openxmlformats-officedocument.presentationml.slide+xml"/>
  <Override PartName="/ppt/slides/slide307.xml" ContentType="application/vnd.openxmlformats-officedocument.presentationml.slide+xml"/>
  <Override PartName="/ppt/slides/slide354.xml" ContentType="application/vnd.openxmlformats-officedocument.presentationml.slide+xml"/>
  <Override PartName="/ppt/slides/slide98.xml" ContentType="application/vnd.openxmlformats-officedocument.presentationml.slide+xml"/>
  <Override PartName="/ppt/slides/slide146.xml" ContentType="application/vnd.openxmlformats-officedocument.presentationml.slide+xml"/>
  <Override PartName="/ppt/slides/slide193.xml" ContentType="application/vnd.openxmlformats-officedocument.presentationml.slide+xml"/>
  <Override PartName="/ppt/slides/slide332.xml" ContentType="application/vnd.openxmlformats-officedocument.presentationml.slide+xml"/>
  <Override PartName="/ppt/slides/slide343.xml" ContentType="application/vnd.openxmlformats-officedocument.presentationml.slide+xml"/>
  <Override PartName="/ppt/slides/slide87.xml" ContentType="application/vnd.openxmlformats-officedocument.presentationml.slide+xml"/>
  <Override PartName="/ppt/slides/slide124.xml" ContentType="application/vnd.openxmlformats-officedocument.presentationml.slide+xml"/>
  <Override PartName="/ppt/slides/slide135.xml" ContentType="application/vnd.openxmlformats-officedocument.presentationml.slide+xml"/>
  <Override PartName="/ppt/slides/slide171.xml" ContentType="application/vnd.openxmlformats-officedocument.presentationml.slide+xml"/>
  <Override PartName="/ppt/slides/slide182.xml" ContentType="application/vnd.openxmlformats-officedocument.presentationml.slide+xml"/>
  <Override PartName="/ppt/slides/slide269.xml" ContentType="application/vnd.openxmlformats-officedocument.presentationml.slide+xml"/>
  <Override PartName="/ppt/slides/slide321.xml" ContentType="application/vnd.openxmlformats-officedocument.presentationml.slide+xml"/>
  <Override PartName="/ppt/slides/slide29.xml" ContentType="application/vnd.openxmlformats-officedocument.presentationml.slide+xml"/>
  <Override PartName="/ppt/slides/slide76.xml" ContentType="application/vnd.openxmlformats-officedocument.presentationml.slide+xml"/>
  <Override PartName="/ppt/slides/slide113.xml" ContentType="application/vnd.openxmlformats-officedocument.presentationml.slide+xml"/>
  <Override PartName="/ppt/slides/slide160.xml" ContentType="application/vnd.openxmlformats-officedocument.presentationml.slide+xml"/>
  <Override PartName="/ppt/slides/slide258.xml" ContentType="application/vnd.openxmlformats-officedocument.presentationml.slide+xml"/>
  <Override PartName="/ppt/slides/slide310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102.xml" ContentType="application/vnd.openxmlformats-officedocument.presentationml.slide+xml"/>
  <Override PartName="/ppt/slides/slide236.xml" ContentType="application/vnd.openxmlformats-officedocument.presentationml.slide+xml"/>
  <Override PartName="/ppt/slides/slide247.xml" ContentType="application/vnd.openxmlformats-officedocument.presentationml.slide+xml"/>
  <Override PartName="/ppt/slides/slide283.xml" ContentType="application/vnd.openxmlformats-officedocument.presentationml.slide+xml"/>
  <Override PartName="/ppt/slides/slide294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43.xml" ContentType="application/vnd.openxmlformats-officedocument.presentationml.slide+xml"/>
  <Override PartName="/ppt/slides/slide90.xml" ContentType="application/vnd.openxmlformats-officedocument.presentationml.slide+xml"/>
  <Override PartName="/ppt/slides/slide225.xml" ContentType="application/vnd.openxmlformats-officedocument.presentationml.slide+xml"/>
  <Override PartName="/ppt/slides/slide272.xml" ContentType="application/vnd.openxmlformats-officedocument.presentationml.slide+xml"/>
  <Override PartName="/ppt/theme/theme1.xml" ContentType="application/vnd.openxmlformats-officedocument.theme+xml"/>
  <Override PartName="/ppt/slides/slide32.xml" ContentType="application/vnd.openxmlformats-officedocument.presentationml.slide+xml"/>
  <Override PartName="/ppt/slides/slide214.xml" ContentType="application/vnd.openxmlformats-officedocument.presentationml.slide+xml"/>
  <Override PartName="/ppt/slides/slide261.xml" ContentType="application/vnd.openxmlformats-officedocument.presentationml.slide+xml"/>
  <Override PartName="/ppt/slides/slide348.xml" ContentType="application/vnd.openxmlformats-officedocument.presentationml.slide+xml"/>
  <Override PartName="/ppt/slides/slide359.xml" ContentType="application/vnd.openxmlformats-officedocument.presentationml.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slides/slide187.xml" ContentType="application/vnd.openxmlformats-officedocument.presentationml.slide+xml"/>
  <Override PartName="/ppt/slides/slide198.xml" ContentType="application/vnd.openxmlformats-officedocument.presentationml.slide+xml"/>
  <Override PartName="/ppt/slides/slide203.xml" ContentType="application/vnd.openxmlformats-officedocument.presentationml.slide+xml"/>
  <Override PartName="/ppt/slides/slide250.xml" ContentType="application/vnd.openxmlformats-officedocument.presentationml.slide+xml"/>
  <Override PartName="/ppt/slides/slide337.xml" ContentType="application/vnd.openxmlformats-officedocument.presentationml.slide+xml"/>
  <Override PartName="/ppt/slides/slide129.xml" ContentType="application/vnd.openxmlformats-officedocument.presentationml.slide+xml"/>
  <Override PartName="/ppt/slides/slide176.xml" ContentType="application/vnd.openxmlformats-officedocument.presentationml.slide+xml"/>
  <Override PartName="/ppt/slides/slide326.xml" ContentType="application/vnd.openxmlformats-officedocument.presentationml.slide+xml"/>
  <Override PartName="/ppt/slides/slide118.xml" ContentType="application/vnd.openxmlformats-officedocument.presentationml.slide+xml"/>
  <Override PartName="/ppt/slides/slide165.xml" ContentType="application/vnd.openxmlformats-officedocument.presentationml.slide+xml"/>
  <Override PartName="/ppt/slides/slide299.xml" ContentType="application/vnd.openxmlformats-officedocument.presentationml.slide+xml"/>
  <Override PartName="/ppt/slides/slide304.xml" ContentType="application/vnd.openxmlformats-officedocument.presentationml.slide+xml"/>
  <Override PartName="/ppt/slides/slide315.xml" ContentType="application/vnd.openxmlformats-officedocument.presentationml.slide+xml"/>
  <Override PartName="/ppt/slides/slide351.xml" ContentType="application/vnd.openxmlformats-officedocument.presentationml.slide+xml"/>
  <Override PartName="/ppt/slides/slide362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107.xml" ContentType="application/vnd.openxmlformats-officedocument.presentationml.slide+xml"/>
  <Override PartName="/ppt/slides/slide143.xml" ContentType="application/vnd.openxmlformats-officedocument.presentationml.slide+xml"/>
  <Override PartName="/ppt/slides/slide154.xml" ContentType="application/vnd.openxmlformats-officedocument.presentationml.slide+xml"/>
  <Override PartName="/ppt/slides/slide190.xml" ContentType="application/vnd.openxmlformats-officedocument.presentationml.slide+xml"/>
  <Override PartName="/ppt/slides/slide288.xml" ContentType="application/vnd.openxmlformats-officedocument.presentationml.slide+xml"/>
  <Override PartName="/ppt/slides/slide340.xml" ContentType="application/vnd.openxmlformats-officedocument.presentationml.slide+xml"/>
  <Override PartName="/ppt/viewProps.xml" ContentType="application/vnd.openxmlformats-officedocument.presentationml.viewProps+xml"/>
  <Override PartName="/ppt/slides/slide48.xml" ContentType="application/vnd.openxmlformats-officedocument.presentationml.slide+xml"/>
  <Override PartName="/ppt/slides/slide95.xml" ContentType="application/vnd.openxmlformats-officedocument.presentationml.slide+xml"/>
  <Override PartName="/ppt/slides/slide132.xml" ContentType="application/vnd.openxmlformats-officedocument.presentationml.slide+xml"/>
  <Override PartName="/ppt/slides/slide277.xml" ContentType="application/vnd.openxmlformats-officedocument.presentationml.slide+xml"/>
  <Default Extension="bin" ContentType="application/vnd.openxmlformats-officedocument.oleObject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121.xml" ContentType="application/vnd.openxmlformats-officedocument.presentationml.slide+xml"/>
  <Override PartName="/ppt/slides/slide208.xml" ContentType="application/vnd.openxmlformats-officedocument.presentationml.slide+xml"/>
  <Override PartName="/ppt/slides/slide219.xml" ContentType="application/vnd.openxmlformats-officedocument.presentationml.slide+xml"/>
  <Override PartName="/ppt/slides/slide255.xml" ContentType="application/vnd.openxmlformats-officedocument.presentationml.slide+xml"/>
  <Override PartName="/ppt/slides/slide266.xml" ContentType="application/vnd.openxmlformats-officedocument.presentationml.slide+xml"/>
  <Override PartName="/ppt/presProps.xml" ContentType="application/vnd.openxmlformats-officedocument.presentationml.presProp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62.xml" ContentType="application/vnd.openxmlformats-officedocument.presentationml.slide+xml"/>
  <Override PartName="/ppt/slides/slide110.xml" ContentType="application/vnd.openxmlformats-officedocument.presentationml.slide+xml"/>
  <Override PartName="/ppt/slides/slide244.xml" ContentType="application/vnd.openxmlformats-officedocument.presentationml.slide+xml"/>
  <Override PartName="/ppt/slides/slide291.xml" ContentType="application/vnd.openxmlformats-officedocument.presentationml.slide+xml"/>
  <Override PartName="/ppt/slideLayouts/slideLayout3.xml" ContentType="application/vnd.openxmlformats-officedocument.presentationml.slideLayout+xml"/>
  <Override PartName="/ppt/slides/slide51.xml" ContentType="application/vnd.openxmlformats-officedocument.presentationml.slide+xml"/>
  <Override PartName="/ppt/slides/slide233.xml" ContentType="application/vnd.openxmlformats-officedocument.presentationml.slide+xml"/>
  <Override PartName="/ppt/slides/slide280.xml" ContentType="application/vnd.openxmlformats-officedocument.presentationml.slide+xml"/>
  <Override PartName="/ppt/slides/slide40.xml" ContentType="application/vnd.openxmlformats-officedocument.presentationml.slide+xml"/>
  <Override PartName="/ppt/slides/slide159.xml" ContentType="application/vnd.openxmlformats-officedocument.presentationml.slide+xml"/>
  <Override PartName="/ppt/slides/slide211.xml" ContentType="application/vnd.openxmlformats-officedocument.presentationml.slide+xml"/>
  <Override PartName="/ppt/slides/slide222.xml" ContentType="application/vnd.openxmlformats-officedocument.presentationml.slide+xml"/>
  <Override PartName="/ppt/slides/slide309.xml" ContentType="application/vnd.openxmlformats-officedocument.presentationml.slide+xml"/>
  <Override PartName="/ppt/slides/slide356.xml" ContentType="application/vnd.openxmlformats-officedocument.presentationml.slide+xml"/>
  <Override PartName="/ppt/slides/slide148.xml" ContentType="application/vnd.openxmlformats-officedocument.presentationml.slide+xml"/>
  <Override PartName="/ppt/slides/slide195.xml" ContentType="application/vnd.openxmlformats-officedocument.presentationml.slide+xml"/>
  <Override PartName="/ppt/slides/slide200.xml" ContentType="application/vnd.openxmlformats-officedocument.presentationml.slide+xml"/>
  <Override PartName="/ppt/slides/slide345.xml" ContentType="application/vnd.openxmlformats-officedocument.presentationml.slide+xml"/>
  <Default Extension="vml" ContentType="application/vnd.openxmlformats-officedocument.vmlDrawing"/>
  <Override PartName="/ppt/slides/slide89.xml" ContentType="application/vnd.openxmlformats-officedocument.presentationml.slide+xml"/>
  <Override PartName="/ppt/slides/slide126.xml" ContentType="application/vnd.openxmlformats-officedocument.presentationml.slide+xml"/>
  <Override PartName="/ppt/slides/slide137.xml" ContentType="application/vnd.openxmlformats-officedocument.presentationml.slide+xml"/>
  <Override PartName="/ppt/slides/slide173.xml" ContentType="application/vnd.openxmlformats-officedocument.presentationml.slide+xml"/>
  <Override PartName="/ppt/slides/slide184.xml" ContentType="application/vnd.openxmlformats-officedocument.presentationml.slide+xml"/>
  <Override PartName="/ppt/slides/slide323.xml" ContentType="application/vnd.openxmlformats-officedocument.presentationml.slide+xml"/>
  <Override PartName="/ppt/slides/slide334.xml" ContentType="application/vnd.openxmlformats-officedocument.presentationml.slide+xml"/>
  <Override PartName="/ppt/slides/slide78.xml" ContentType="application/vnd.openxmlformats-officedocument.presentationml.slide+xml"/>
  <Override PartName="/ppt/slides/slide115.xml" ContentType="application/vnd.openxmlformats-officedocument.presentationml.slide+xml"/>
  <Override PartName="/ppt/slides/slide162.xml" ContentType="application/vnd.openxmlformats-officedocument.presentationml.slide+xml"/>
  <Override PartName="/ppt/slides/slide312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104.xml" ContentType="application/vnd.openxmlformats-officedocument.presentationml.slide+xml"/>
  <Override PartName="/ppt/slides/slide151.xml" ContentType="application/vnd.openxmlformats-officedocument.presentationml.slide+xml"/>
  <Override PartName="/ppt/slides/slide238.xml" ContentType="application/vnd.openxmlformats-officedocument.presentationml.slide+xml"/>
  <Override PartName="/ppt/slides/slide249.xml" ContentType="application/vnd.openxmlformats-officedocument.presentationml.slide+xml"/>
  <Override PartName="/ppt/slides/slide285.xml" ContentType="application/vnd.openxmlformats-officedocument.presentationml.slide+xml"/>
  <Override PartName="/ppt/slides/slide296.xml" ContentType="application/vnd.openxmlformats-officedocument.presentationml.slide+xml"/>
  <Override PartName="/ppt/slides/slide301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5.xml" ContentType="application/vnd.openxmlformats-officedocument.presentationml.slide+xml"/>
  <Override PartName="/ppt/slides/slide92.xml" ContentType="application/vnd.openxmlformats-officedocument.presentationml.slide+xml"/>
  <Override PartName="/ppt/slides/slide140.xml" ContentType="application/vnd.openxmlformats-officedocument.presentationml.slide+xml"/>
  <Override PartName="/ppt/slides/slide227.xml" ContentType="application/vnd.openxmlformats-officedocument.presentationml.slide+xml"/>
  <Override PartName="/ppt/slides/slide274.xml" ContentType="application/vnd.openxmlformats-officedocument.presentationml.slide+xml"/>
  <Override PartName="/ppt/slides/slide34.xml" ContentType="application/vnd.openxmlformats-officedocument.presentationml.slide+xml"/>
  <Override PartName="/ppt/slides/slide81.xml" ContentType="application/vnd.openxmlformats-officedocument.presentationml.slide+xml"/>
  <Override PartName="/ppt/slides/slide216.xml" ContentType="application/vnd.openxmlformats-officedocument.presentationml.slide+xml"/>
  <Override PartName="/ppt/slides/slide263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70.xml" ContentType="application/vnd.openxmlformats-officedocument.presentationml.slide+xml"/>
  <Override PartName="/ppt/slides/slide189.xml" ContentType="application/vnd.openxmlformats-officedocument.presentationml.slide+xml"/>
  <Override PartName="/ppt/slides/slide205.xml" ContentType="application/vnd.openxmlformats-officedocument.presentationml.slide+xml"/>
  <Override PartName="/ppt/slides/slide241.xml" ContentType="application/vnd.openxmlformats-officedocument.presentationml.slide+xml"/>
  <Override PartName="/ppt/slides/slide252.xml" ContentType="application/vnd.openxmlformats-officedocument.presentationml.slide+xml"/>
  <Override PartName="/ppt/slides/slide339.xml" ContentType="application/vnd.openxmlformats-officedocument.presentationml.slide+xml"/>
  <Override PartName="/ppt/slides/slide12.xml" ContentType="application/vnd.openxmlformats-officedocument.presentationml.slide+xml"/>
  <Override PartName="/ppt/slides/slide178.xml" ContentType="application/vnd.openxmlformats-officedocument.presentationml.slide+xml"/>
  <Override PartName="/ppt/slides/slide230.xml" ContentType="application/vnd.openxmlformats-officedocument.presentationml.slide+xml"/>
  <Override PartName="/ppt/slides/slide328.xml" ContentType="application/vnd.openxmlformats-officedocument.presentationml.slide+xml"/>
  <Override PartName="/ppt/slides/slide167.xml" ContentType="application/vnd.openxmlformats-officedocument.presentationml.slide+xml"/>
  <Override PartName="/ppt/slides/slide306.xml" ContentType="application/vnd.openxmlformats-officedocument.presentationml.slide+xml"/>
  <Override PartName="/ppt/slides/slide317.xml" ContentType="application/vnd.openxmlformats-officedocument.presentationml.slide+xml"/>
  <Override PartName="/ppt/slides/slide353.xml" ContentType="application/vnd.openxmlformats-officedocument.presentationml.slide+xml"/>
  <Override PartName="/ppt/slides/slide364.xml" ContentType="application/vnd.openxmlformats-officedocument.presentationml.slide+xml"/>
  <Override PartName="/ppt/slides/slide109.xml" ContentType="application/vnd.openxmlformats-officedocument.presentationml.slide+xml"/>
  <Override PartName="/ppt/slides/slide145.xml" ContentType="application/vnd.openxmlformats-officedocument.presentationml.slide+xml"/>
  <Override PartName="/ppt/slides/slide156.xml" ContentType="application/vnd.openxmlformats-officedocument.presentationml.slide+xml"/>
  <Override PartName="/ppt/slides/slide192.xml" ContentType="application/vnd.openxmlformats-officedocument.presentationml.slide+xml"/>
  <Override PartName="/ppt/slides/slide342.xml" ContentType="application/vnd.openxmlformats-officedocument.presentationml.slide+xml"/>
  <Override PartName="/ppt/slides/slide97.xml" ContentType="application/vnd.openxmlformats-officedocument.presentationml.slide+xml"/>
  <Override PartName="/ppt/slides/slide134.xml" ContentType="application/vnd.openxmlformats-officedocument.presentationml.slide+xml"/>
  <Override PartName="/ppt/slides/slide181.xml" ContentType="application/vnd.openxmlformats-officedocument.presentationml.slide+xml"/>
  <Override PartName="/ppt/slides/slide279.xml" ContentType="application/vnd.openxmlformats-officedocument.presentationml.slide+xml"/>
  <Override PartName="/ppt/slides/slide331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123.xml" ContentType="application/vnd.openxmlformats-officedocument.presentationml.slide+xml"/>
  <Override PartName="/ppt/slides/slide170.xml" ContentType="application/vnd.openxmlformats-officedocument.presentationml.slide+xml"/>
  <Override PartName="/ppt/slides/slide257.xml" ContentType="application/vnd.openxmlformats-officedocument.presentationml.slide+xml"/>
  <Override PartName="/ppt/slides/slide268.xml" ContentType="application/vnd.openxmlformats-officedocument.presentationml.slide+xml"/>
  <Override PartName="/ppt/slides/slide320.xml" ContentType="application/vnd.openxmlformats-officedocument.presentationml.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64.xml" ContentType="application/vnd.openxmlformats-officedocument.presentationml.slide+xml"/>
  <Override PartName="/ppt/slides/slide101.xml" ContentType="application/vnd.openxmlformats-officedocument.presentationml.slide+xml"/>
  <Override PartName="/ppt/slides/slide112.xml" ContentType="application/vnd.openxmlformats-officedocument.presentationml.slide+xml"/>
  <Override PartName="/ppt/slides/slide246.xml" ContentType="application/vnd.openxmlformats-officedocument.presentationml.slide+xml"/>
  <Override PartName="/ppt/slides/slide293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53.xml" ContentType="application/vnd.openxmlformats-officedocument.presentationml.slide+xml"/>
  <Override PartName="/ppt/slides/slide235.xml" ContentType="application/vnd.openxmlformats-officedocument.presentationml.slide+xml"/>
  <Override PartName="/ppt/slides/slide28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213.xml" ContentType="application/vnd.openxmlformats-officedocument.presentationml.slide+xml"/>
  <Override PartName="/ppt/slides/slide224.xml" ContentType="application/vnd.openxmlformats-officedocument.presentationml.slide+xml"/>
  <Override PartName="/ppt/slides/slide260.xml" ContentType="application/vnd.openxmlformats-officedocument.presentationml.slide+xml"/>
  <Override PartName="/ppt/slides/slide271.xml" ContentType="application/vnd.openxmlformats-officedocument.presentationml.slide+xml"/>
  <Override PartName="/ppt/slides/slide358.xml" ContentType="application/vnd.openxmlformats-officedocument.presentationml.slide+xml"/>
  <Override PartName="/ppt/slides/slide20.xml" ContentType="application/vnd.openxmlformats-officedocument.presentationml.slide+xml"/>
  <Override PartName="/ppt/slides/slide197.xml" ContentType="application/vnd.openxmlformats-officedocument.presentationml.slide+xml"/>
  <Override PartName="/ppt/slides/slide202.xml" ContentType="application/vnd.openxmlformats-officedocument.presentationml.slide+xml"/>
  <Override PartName="/ppt/slides/slide347.xml" ContentType="application/vnd.openxmlformats-officedocument.presentationml.slide+xml"/>
  <Override PartName="/ppt/slides/slide139.xml" ContentType="application/vnd.openxmlformats-officedocument.presentationml.slide+xml"/>
  <Override PartName="/ppt/slides/slide186.xml" ContentType="application/vnd.openxmlformats-officedocument.presentationml.slide+xml"/>
  <Override PartName="/ppt/slides/slide325.xml" ContentType="application/vnd.openxmlformats-officedocument.presentationml.slide+xml"/>
  <Override PartName="/ppt/slides/slide336.xml" ContentType="application/vnd.openxmlformats-officedocument.presentationml.slide+xml"/>
  <Override PartName="/ppt/slides/slide117.xml" ContentType="application/vnd.openxmlformats-officedocument.presentationml.slide+xml"/>
  <Override PartName="/ppt/slides/slide128.xml" ContentType="application/vnd.openxmlformats-officedocument.presentationml.slide+xml"/>
  <Override PartName="/ppt/slides/slide164.xml" ContentType="application/vnd.openxmlformats-officedocument.presentationml.slide+xml"/>
  <Override PartName="/ppt/slides/slide175.xml" ContentType="application/vnd.openxmlformats-officedocument.presentationml.slide+xml"/>
  <Override PartName="/ppt/slides/slide314.xml" ContentType="application/vnd.openxmlformats-officedocument.presentationml.slide+xml"/>
  <Override PartName="/ppt/slides/slide361.xml" ContentType="application/vnd.openxmlformats-officedocument.presentationml.slide+xml"/>
  <Override PartName="/ppt/slides/slide8.xml" ContentType="application/vnd.openxmlformats-officedocument.presentationml.slide+xml"/>
  <Override PartName="/ppt/slides/slide69.xml" ContentType="application/vnd.openxmlformats-officedocument.presentationml.slide+xml"/>
  <Override PartName="/ppt/slides/slide106.xml" ContentType="application/vnd.openxmlformats-officedocument.presentationml.slide+xml"/>
  <Override PartName="/ppt/slides/slide153.xml" ContentType="application/vnd.openxmlformats-officedocument.presentationml.slide+xml"/>
  <Override PartName="/ppt/slides/slide287.xml" ContentType="application/vnd.openxmlformats-officedocument.presentationml.slide+xml"/>
  <Override PartName="/ppt/slides/slide298.xml" ContentType="application/vnd.openxmlformats-officedocument.presentationml.slide+xml"/>
  <Override PartName="/ppt/slides/slide303.xml" ContentType="application/vnd.openxmlformats-officedocument.presentationml.slide+xml"/>
  <Override PartName="/ppt/slides/slide350.xml" ContentType="application/vnd.openxmlformats-officedocument.presentationml.slide+xml"/>
  <Override PartName="/ppt/slides/slide58.xml" ContentType="application/vnd.openxmlformats-officedocument.presentationml.slide+xml"/>
  <Override PartName="/ppt/slides/slide229.xml" ContentType="application/vnd.openxmlformats-officedocument.presentationml.slide+xml"/>
  <Override PartName="/ppt/slides/slide276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6"/>
  </p:notesMasterIdLst>
  <p:sldIdLst>
    <p:sldId id="2226" r:id="rId2"/>
    <p:sldId id="2263" r:id="rId3"/>
    <p:sldId id="2371" r:id="rId4"/>
    <p:sldId id="2293" r:id="rId5"/>
    <p:sldId id="2357" r:id="rId6"/>
    <p:sldId id="2358" r:id="rId7"/>
    <p:sldId id="2359" r:id="rId8"/>
    <p:sldId id="2360" r:id="rId9"/>
    <p:sldId id="2361" r:id="rId10"/>
    <p:sldId id="2362" r:id="rId11"/>
    <p:sldId id="2363" r:id="rId12"/>
    <p:sldId id="2364" r:id="rId13"/>
    <p:sldId id="2365" r:id="rId14"/>
    <p:sldId id="2366" r:id="rId15"/>
    <p:sldId id="2367" r:id="rId16"/>
    <p:sldId id="2370" r:id="rId17"/>
    <p:sldId id="2368" r:id="rId18"/>
    <p:sldId id="2369" r:id="rId19"/>
    <p:sldId id="640" r:id="rId20"/>
    <p:sldId id="712" r:id="rId21"/>
    <p:sldId id="713" r:id="rId22"/>
    <p:sldId id="714" r:id="rId23"/>
    <p:sldId id="715" r:id="rId24"/>
    <p:sldId id="2219" r:id="rId25"/>
    <p:sldId id="2215" r:id="rId26"/>
    <p:sldId id="2211" r:id="rId27"/>
    <p:sldId id="2208" r:id="rId28"/>
    <p:sldId id="2203" r:id="rId29"/>
    <p:sldId id="2195" r:id="rId30"/>
    <p:sldId id="2194" r:id="rId31"/>
    <p:sldId id="2189" r:id="rId32"/>
    <p:sldId id="2185" r:id="rId33"/>
    <p:sldId id="2182" r:id="rId34"/>
    <p:sldId id="2178" r:id="rId35"/>
    <p:sldId id="2175" r:id="rId36"/>
    <p:sldId id="2171" r:id="rId37"/>
    <p:sldId id="2168" r:id="rId38"/>
    <p:sldId id="2265" r:id="rId39"/>
    <p:sldId id="2282" r:id="rId40"/>
    <p:sldId id="2285" r:id="rId41"/>
    <p:sldId id="2154" r:id="rId42"/>
    <p:sldId id="2151" r:id="rId43"/>
    <p:sldId id="2147" r:id="rId44"/>
    <p:sldId id="2143" r:id="rId45"/>
    <p:sldId id="2139" r:id="rId46"/>
    <p:sldId id="2135" r:id="rId47"/>
    <p:sldId id="2276" r:id="rId48"/>
    <p:sldId id="2279" r:id="rId49"/>
    <p:sldId id="2125" r:id="rId50"/>
    <p:sldId id="2121" r:id="rId51"/>
    <p:sldId id="2117" r:id="rId52"/>
    <p:sldId id="2114" r:id="rId53"/>
    <p:sldId id="2111" r:id="rId54"/>
    <p:sldId id="2289" r:id="rId55"/>
    <p:sldId id="2103" r:id="rId56"/>
    <p:sldId id="2295" r:id="rId57"/>
    <p:sldId id="2097" r:id="rId58"/>
    <p:sldId id="2091" r:id="rId59"/>
    <p:sldId id="2088" r:id="rId60"/>
    <p:sldId id="2082" r:id="rId61"/>
    <p:sldId id="2077" r:id="rId62"/>
    <p:sldId id="2076" r:id="rId63"/>
    <p:sldId id="2068" r:id="rId64"/>
    <p:sldId id="2064" r:id="rId65"/>
    <p:sldId id="2061" r:id="rId66"/>
    <p:sldId id="2055" r:id="rId67"/>
    <p:sldId id="2052" r:id="rId68"/>
    <p:sldId id="2048" r:id="rId69"/>
    <p:sldId id="2298" r:id="rId70"/>
    <p:sldId id="2042" r:id="rId71"/>
    <p:sldId id="2039" r:id="rId72"/>
    <p:sldId id="2301" r:id="rId73"/>
    <p:sldId id="2302" r:id="rId74"/>
    <p:sldId id="2031" r:id="rId75"/>
    <p:sldId id="2028" r:id="rId76"/>
    <p:sldId id="2307" r:id="rId77"/>
    <p:sldId id="2022" r:id="rId78"/>
    <p:sldId id="2309" r:id="rId79"/>
    <p:sldId id="2014" r:id="rId80"/>
    <p:sldId id="2313" r:id="rId81"/>
    <p:sldId id="2006" r:id="rId82"/>
    <p:sldId id="2317" r:id="rId83"/>
    <p:sldId id="1998" r:id="rId84"/>
    <p:sldId id="1995" r:id="rId85"/>
    <p:sldId id="1990" r:id="rId86"/>
    <p:sldId id="2321" r:id="rId87"/>
    <p:sldId id="1982" r:id="rId88"/>
    <p:sldId id="2325" r:id="rId89"/>
    <p:sldId id="1974" r:id="rId90"/>
    <p:sldId id="1973" r:id="rId91"/>
    <p:sldId id="1968" r:id="rId92"/>
    <p:sldId id="1963" r:id="rId93"/>
    <p:sldId id="1957" r:id="rId94"/>
    <p:sldId id="1954" r:id="rId95"/>
    <p:sldId id="2329" r:id="rId96"/>
    <p:sldId id="1947" r:id="rId97"/>
    <p:sldId id="1944" r:id="rId98"/>
    <p:sldId id="2333" r:id="rId99"/>
    <p:sldId id="1936" r:id="rId100"/>
    <p:sldId id="1932" r:id="rId101"/>
    <p:sldId id="1929" r:id="rId102"/>
    <p:sldId id="1924" r:id="rId103"/>
    <p:sldId id="1923" r:id="rId104"/>
    <p:sldId id="1920" r:id="rId105"/>
    <p:sldId id="1916" r:id="rId106"/>
    <p:sldId id="2336" r:id="rId107"/>
    <p:sldId id="2340" r:id="rId108"/>
    <p:sldId id="1902" r:id="rId109"/>
    <p:sldId id="1894" r:id="rId110"/>
    <p:sldId id="1890" r:id="rId111"/>
    <p:sldId id="2343" r:id="rId112"/>
    <p:sldId id="2346" r:id="rId113"/>
    <p:sldId id="1879" r:id="rId114"/>
    <p:sldId id="2350" r:id="rId115"/>
    <p:sldId id="1870" r:id="rId116"/>
    <p:sldId id="1866" r:id="rId117"/>
    <p:sldId id="1861" r:id="rId118"/>
    <p:sldId id="1857" r:id="rId119"/>
    <p:sldId id="1854" r:id="rId120"/>
    <p:sldId id="1848" r:id="rId121"/>
    <p:sldId id="1840" r:id="rId122"/>
    <p:sldId id="1837" r:id="rId123"/>
    <p:sldId id="1831" r:id="rId124"/>
    <p:sldId id="1823" r:id="rId125"/>
    <p:sldId id="1827" r:id="rId126"/>
    <p:sldId id="1817" r:id="rId127"/>
    <p:sldId id="1816" r:id="rId128"/>
    <p:sldId id="1812" r:id="rId129"/>
    <p:sldId id="1801" r:id="rId130"/>
    <p:sldId id="1797" r:id="rId131"/>
    <p:sldId id="1793" r:id="rId132"/>
    <p:sldId id="1789" r:id="rId133"/>
    <p:sldId id="1785" r:id="rId134"/>
    <p:sldId id="1781" r:id="rId135"/>
    <p:sldId id="1777" r:id="rId136"/>
    <p:sldId id="1773" r:id="rId137"/>
    <p:sldId id="1764" r:id="rId138"/>
    <p:sldId id="1760" r:id="rId139"/>
    <p:sldId id="1755" r:id="rId140"/>
    <p:sldId id="2353" r:id="rId141"/>
    <p:sldId id="1748" r:id="rId142"/>
    <p:sldId id="1744" r:id="rId143"/>
    <p:sldId id="1738" r:id="rId144"/>
    <p:sldId id="1735" r:id="rId145"/>
    <p:sldId id="1732" r:id="rId146"/>
    <p:sldId id="1728" r:id="rId147"/>
    <p:sldId id="1724" r:id="rId148"/>
    <p:sldId id="1720" r:id="rId149"/>
    <p:sldId id="1712" r:id="rId150"/>
    <p:sldId id="1709" r:id="rId151"/>
    <p:sldId id="1706" r:id="rId152"/>
    <p:sldId id="1702" r:id="rId153"/>
    <p:sldId id="1701" r:id="rId154"/>
    <p:sldId id="1691" r:id="rId155"/>
    <p:sldId id="1683" r:id="rId156"/>
    <p:sldId id="1679" r:id="rId157"/>
    <p:sldId id="1671" r:id="rId158"/>
    <p:sldId id="1663" r:id="rId159"/>
    <p:sldId id="1657" r:id="rId160"/>
    <p:sldId id="1649" r:id="rId161"/>
    <p:sldId id="1645" r:id="rId162"/>
    <p:sldId id="1641" r:id="rId163"/>
    <p:sldId id="1635" r:id="rId164"/>
    <p:sldId id="1627" r:id="rId165"/>
    <p:sldId id="1619" r:id="rId166"/>
    <p:sldId id="1610" r:id="rId167"/>
    <p:sldId id="1604" r:id="rId168"/>
    <p:sldId id="1598" r:id="rId169"/>
    <p:sldId id="1590" r:id="rId170"/>
    <p:sldId id="1582" r:id="rId171"/>
    <p:sldId id="1577" r:id="rId172"/>
    <p:sldId id="1574" r:id="rId173"/>
    <p:sldId id="1571" r:id="rId174"/>
    <p:sldId id="1568" r:id="rId175"/>
    <p:sldId id="1562" r:id="rId176"/>
    <p:sldId id="1556" r:id="rId177"/>
    <p:sldId id="1550" r:id="rId178"/>
    <p:sldId id="1544" r:id="rId179"/>
    <p:sldId id="1537" r:id="rId180"/>
    <p:sldId id="1542" r:id="rId181"/>
    <p:sldId id="1527" r:id="rId182"/>
    <p:sldId id="1519" r:id="rId183"/>
    <p:sldId id="1511" r:id="rId184"/>
    <p:sldId id="1505" r:id="rId185"/>
    <p:sldId id="1502" r:id="rId186"/>
    <p:sldId id="1494" r:id="rId187"/>
    <p:sldId id="1486" r:id="rId188"/>
    <p:sldId id="1483" r:id="rId189"/>
    <p:sldId id="1482" r:id="rId190"/>
    <p:sldId id="1471" r:id="rId191"/>
    <p:sldId id="1463" r:id="rId192"/>
    <p:sldId id="1460" r:id="rId193"/>
    <p:sldId id="1456" r:id="rId194"/>
    <p:sldId id="1453" r:id="rId195"/>
    <p:sldId id="1448" r:id="rId196"/>
    <p:sldId id="1444" r:id="rId197"/>
    <p:sldId id="1440" r:id="rId198"/>
    <p:sldId id="1436" r:id="rId199"/>
    <p:sldId id="1431" r:id="rId200"/>
    <p:sldId id="1428" r:id="rId201"/>
    <p:sldId id="1422" r:id="rId202"/>
    <p:sldId id="1419" r:id="rId203"/>
    <p:sldId id="1411" r:id="rId204"/>
    <p:sldId id="1407" r:id="rId205"/>
    <p:sldId id="1401" r:id="rId206"/>
    <p:sldId id="1397" r:id="rId207"/>
    <p:sldId id="1394" r:id="rId208"/>
    <p:sldId id="1388" r:id="rId209"/>
    <p:sldId id="1380" r:id="rId210"/>
    <p:sldId id="1376" r:id="rId211"/>
    <p:sldId id="1373" r:id="rId212"/>
    <p:sldId id="1363" r:id="rId213"/>
    <p:sldId id="1358" r:id="rId214"/>
    <p:sldId id="1355" r:id="rId215"/>
    <p:sldId id="1351" r:id="rId216"/>
    <p:sldId id="1343" r:id="rId217"/>
    <p:sldId id="1339" r:id="rId218"/>
    <p:sldId id="1333" r:id="rId219"/>
    <p:sldId id="1330" r:id="rId220"/>
    <p:sldId id="1324" r:id="rId221"/>
    <p:sldId id="1314" r:id="rId222"/>
    <p:sldId id="1306" r:id="rId223"/>
    <p:sldId id="1299" r:id="rId224"/>
    <p:sldId id="1293" r:id="rId225"/>
    <p:sldId id="1285" r:id="rId226"/>
    <p:sldId id="1277" r:id="rId227"/>
    <p:sldId id="1273" r:id="rId228"/>
    <p:sldId id="1269" r:id="rId229"/>
    <p:sldId id="1265" r:id="rId230"/>
    <p:sldId id="1260" r:id="rId231"/>
    <p:sldId id="1254" r:id="rId232"/>
    <p:sldId id="1244" r:id="rId233"/>
    <p:sldId id="1240" r:id="rId234"/>
    <p:sldId id="1232" r:id="rId235"/>
    <p:sldId id="1229" r:id="rId236"/>
    <p:sldId id="1221" r:id="rId237"/>
    <p:sldId id="1215" r:id="rId238"/>
    <p:sldId id="1204" r:id="rId239"/>
    <p:sldId id="1202" r:id="rId240"/>
    <p:sldId id="1194" r:id="rId241"/>
    <p:sldId id="1190" r:id="rId242"/>
    <p:sldId id="1179" r:id="rId243"/>
    <p:sldId id="1176" r:id="rId244"/>
    <p:sldId id="1172" r:id="rId245"/>
    <p:sldId id="1166" r:id="rId246"/>
    <p:sldId id="1163" r:id="rId247"/>
    <p:sldId id="1157" r:id="rId248"/>
    <p:sldId id="1153" r:id="rId249"/>
    <p:sldId id="1149" r:id="rId250"/>
    <p:sldId id="1145" r:id="rId251"/>
    <p:sldId id="1132" r:id="rId252"/>
    <p:sldId id="1131" r:id="rId253"/>
    <p:sldId id="1130" r:id="rId254"/>
    <p:sldId id="1127" r:id="rId255"/>
    <p:sldId id="1123" r:id="rId256"/>
    <p:sldId id="1120" r:id="rId257"/>
    <p:sldId id="1117" r:id="rId258"/>
    <p:sldId id="1113" r:id="rId259"/>
    <p:sldId id="1111" r:id="rId260"/>
    <p:sldId id="1102" r:id="rId261"/>
    <p:sldId id="1098" r:id="rId262"/>
    <p:sldId id="1093" r:id="rId263"/>
    <p:sldId id="1083" r:id="rId264"/>
    <p:sldId id="1079" r:id="rId265"/>
    <p:sldId id="1063" r:id="rId266"/>
    <p:sldId id="1069" r:id="rId267"/>
    <p:sldId id="1075" r:id="rId268"/>
    <p:sldId id="1058" r:id="rId269"/>
    <p:sldId id="1055" r:id="rId270"/>
    <p:sldId id="1051" r:id="rId271"/>
    <p:sldId id="1044" r:id="rId272"/>
    <p:sldId id="1047" r:id="rId273"/>
    <p:sldId id="1036" r:id="rId274"/>
    <p:sldId id="1030" r:id="rId275"/>
    <p:sldId id="1022" r:id="rId276"/>
    <p:sldId id="1019" r:id="rId277"/>
    <p:sldId id="1013" r:id="rId278"/>
    <p:sldId id="1008" r:id="rId279"/>
    <p:sldId id="1004" r:id="rId280"/>
    <p:sldId id="1001" r:id="rId281"/>
    <p:sldId id="997" r:id="rId282"/>
    <p:sldId id="994" r:id="rId283"/>
    <p:sldId id="986" r:id="rId284"/>
    <p:sldId id="982" r:id="rId285"/>
    <p:sldId id="979" r:id="rId286"/>
    <p:sldId id="975" r:id="rId287"/>
    <p:sldId id="972" r:id="rId288"/>
    <p:sldId id="968" r:id="rId289"/>
    <p:sldId id="964" r:id="rId290"/>
    <p:sldId id="961" r:id="rId291"/>
    <p:sldId id="956" r:id="rId292"/>
    <p:sldId id="948" r:id="rId293"/>
    <p:sldId id="940" r:id="rId294"/>
    <p:sldId id="934" r:id="rId295"/>
    <p:sldId id="933" r:id="rId296"/>
    <p:sldId id="927" r:id="rId297"/>
    <p:sldId id="923" r:id="rId298"/>
    <p:sldId id="915" r:id="rId299"/>
    <p:sldId id="909" r:id="rId300"/>
    <p:sldId id="903" r:id="rId301"/>
    <p:sldId id="899" r:id="rId302"/>
    <p:sldId id="893" r:id="rId303"/>
    <p:sldId id="887" r:id="rId304"/>
    <p:sldId id="879" r:id="rId305"/>
    <p:sldId id="873" r:id="rId306"/>
    <p:sldId id="867" r:id="rId307"/>
    <p:sldId id="2377" r:id="rId308"/>
    <p:sldId id="857" r:id="rId309"/>
    <p:sldId id="733" r:id="rId310"/>
    <p:sldId id="732" r:id="rId311"/>
    <p:sldId id="731" r:id="rId312"/>
    <p:sldId id="840" r:id="rId313"/>
    <p:sldId id="833" r:id="rId314"/>
    <p:sldId id="825" r:id="rId315"/>
    <p:sldId id="827" r:id="rId316"/>
    <p:sldId id="726" r:id="rId317"/>
    <p:sldId id="725" r:id="rId318"/>
    <p:sldId id="724" r:id="rId319"/>
    <p:sldId id="723" r:id="rId320"/>
    <p:sldId id="722" r:id="rId321"/>
    <p:sldId id="721" r:id="rId322"/>
    <p:sldId id="779" r:id="rId323"/>
    <p:sldId id="781" r:id="rId324"/>
    <p:sldId id="2378" r:id="rId325"/>
    <p:sldId id="775" r:id="rId326"/>
    <p:sldId id="716" r:id="rId327"/>
    <p:sldId id="710" r:id="rId328"/>
    <p:sldId id="709" r:id="rId329"/>
    <p:sldId id="707" r:id="rId330"/>
    <p:sldId id="705" r:id="rId331"/>
    <p:sldId id="703" r:id="rId332"/>
    <p:sldId id="701" r:id="rId333"/>
    <p:sldId id="699" r:id="rId334"/>
    <p:sldId id="697" r:id="rId335"/>
    <p:sldId id="695" r:id="rId336"/>
    <p:sldId id="693" r:id="rId337"/>
    <p:sldId id="689" r:id="rId338"/>
    <p:sldId id="687" r:id="rId339"/>
    <p:sldId id="685" r:id="rId340"/>
    <p:sldId id="684" r:id="rId341"/>
    <p:sldId id="682" r:id="rId342"/>
    <p:sldId id="680" r:id="rId343"/>
    <p:sldId id="678" r:id="rId344"/>
    <p:sldId id="676" r:id="rId345"/>
    <p:sldId id="674" r:id="rId346"/>
    <p:sldId id="668" r:id="rId347"/>
    <p:sldId id="662" r:id="rId348"/>
    <p:sldId id="661" r:id="rId349"/>
    <p:sldId id="660" r:id="rId350"/>
    <p:sldId id="659" r:id="rId351"/>
    <p:sldId id="658" r:id="rId352"/>
    <p:sldId id="657" r:id="rId353"/>
    <p:sldId id="656" r:id="rId354"/>
    <p:sldId id="655" r:id="rId355"/>
    <p:sldId id="654" r:id="rId356"/>
    <p:sldId id="653" r:id="rId357"/>
    <p:sldId id="652" r:id="rId358"/>
    <p:sldId id="651" r:id="rId359"/>
    <p:sldId id="650" r:id="rId360"/>
    <p:sldId id="649" r:id="rId361"/>
    <p:sldId id="641" r:id="rId362"/>
    <p:sldId id="2230" r:id="rId363"/>
    <p:sldId id="2379" r:id="rId364"/>
    <p:sldId id="2380" r:id="rId365"/>
  </p:sldIdLst>
  <p:sldSz cx="9144000" cy="6858000" type="screen4x3"/>
  <p:notesSz cx="6858000" cy="9144000"/>
  <p:defaultTextStyle>
    <a:defPPr>
      <a:defRPr lang="en-US"/>
    </a:defPPr>
    <a:lvl1pPr algn="ctr" rtl="0" eaLnBrk="0" fontAlgn="base" hangingPunct="0">
      <a:spcBef>
        <a:spcPct val="50000"/>
      </a:spcBef>
      <a:spcAft>
        <a:spcPct val="0"/>
      </a:spcAft>
      <a:defRPr sz="700" kern="1200">
        <a:solidFill>
          <a:schemeClr val="tx1"/>
        </a:solidFill>
        <a:latin typeface="Arial" charset="0"/>
        <a:ea typeface="+mn-ea"/>
        <a:cs typeface="Times New Roman" pitchFamily="18" charset="0"/>
      </a:defRPr>
    </a:lvl1pPr>
    <a:lvl2pPr marL="457200" algn="ctr" rtl="0" eaLnBrk="0" fontAlgn="base" hangingPunct="0">
      <a:spcBef>
        <a:spcPct val="50000"/>
      </a:spcBef>
      <a:spcAft>
        <a:spcPct val="0"/>
      </a:spcAft>
      <a:defRPr sz="700" kern="1200">
        <a:solidFill>
          <a:schemeClr val="tx1"/>
        </a:solidFill>
        <a:latin typeface="Arial" charset="0"/>
        <a:ea typeface="+mn-ea"/>
        <a:cs typeface="Times New Roman" pitchFamily="18" charset="0"/>
      </a:defRPr>
    </a:lvl2pPr>
    <a:lvl3pPr marL="914400" algn="ctr" rtl="0" eaLnBrk="0" fontAlgn="base" hangingPunct="0">
      <a:spcBef>
        <a:spcPct val="50000"/>
      </a:spcBef>
      <a:spcAft>
        <a:spcPct val="0"/>
      </a:spcAft>
      <a:defRPr sz="700" kern="1200">
        <a:solidFill>
          <a:schemeClr val="tx1"/>
        </a:solidFill>
        <a:latin typeface="Arial" charset="0"/>
        <a:ea typeface="+mn-ea"/>
        <a:cs typeface="Times New Roman" pitchFamily="18" charset="0"/>
      </a:defRPr>
    </a:lvl3pPr>
    <a:lvl4pPr marL="1371600" algn="ctr" rtl="0" eaLnBrk="0" fontAlgn="base" hangingPunct="0">
      <a:spcBef>
        <a:spcPct val="50000"/>
      </a:spcBef>
      <a:spcAft>
        <a:spcPct val="0"/>
      </a:spcAft>
      <a:defRPr sz="700" kern="1200">
        <a:solidFill>
          <a:schemeClr val="tx1"/>
        </a:solidFill>
        <a:latin typeface="Arial" charset="0"/>
        <a:ea typeface="+mn-ea"/>
        <a:cs typeface="Times New Roman" pitchFamily="18" charset="0"/>
      </a:defRPr>
    </a:lvl4pPr>
    <a:lvl5pPr marL="1828800" algn="ctr" rtl="0" eaLnBrk="0" fontAlgn="base" hangingPunct="0">
      <a:spcBef>
        <a:spcPct val="50000"/>
      </a:spcBef>
      <a:spcAft>
        <a:spcPct val="0"/>
      </a:spcAft>
      <a:defRPr sz="700" kern="1200">
        <a:solidFill>
          <a:schemeClr val="tx1"/>
        </a:solidFill>
        <a:latin typeface="Arial" charset="0"/>
        <a:ea typeface="+mn-ea"/>
        <a:cs typeface="Times New Roman" pitchFamily="18" charset="0"/>
      </a:defRPr>
    </a:lvl5pPr>
    <a:lvl6pPr marL="2286000" algn="l" defTabSz="914400" rtl="0" eaLnBrk="1" latinLnBrk="0" hangingPunct="1">
      <a:defRPr sz="700" kern="1200">
        <a:solidFill>
          <a:schemeClr val="tx1"/>
        </a:solidFill>
        <a:latin typeface="Arial" charset="0"/>
        <a:ea typeface="+mn-ea"/>
        <a:cs typeface="Times New Roman" pitchFamily="18" charset="0"/>
      </a:defRPr>
    </a:lvl6pPr>
    <a:lvl7pPr marL="2743200" algn="l" defTabSz="914400" rtl="0" eaLnBrk="1" latinLnBrk="0" hangingPunct="1">
      <a:defRPr sz="700" kern="1200">
        <a:solidFill>
          <a:schemeClr val="tx1"/>
        </a:solidFill>
        <a:latin typeface="Arial" charset="0"/>
        <a:ea typeface="+mn-ea"/>
        <a:cs typeface="Times New Roman" pitchFamily="18" charset="0"/>
      </a:defRPr>
    </a:lvl7pPr>
    <a:lvl8pPr marL="3200400" algn="l" defTabSz="914400" rtl="0" eaLnBrk="1" latinLnBrk="0" hangingPunct="1">
      <a:defRPr sz="700" kern="1200">
        <a:solidFill>
          <a:schemeClr val="tx1"/>
        </a:solidFill>
        <a:latin typeface="Arial" charset="0"/>
        <a:ea typeface="+mn-ea"/>
        <a:cs typeface="Times New Roman" pitchFamily="18" charset="0"/>
      </a:defRPr>
    </a:lvl8pPr>
    <a:lvl9pPr marL="3657600" algn="l" defTabSz="914400" rtl="0" eaLnBrk="1" latinLnBrk="0" hangingPunct="1">
      <a:defRPr sz="700" kern="1200">
        <a:solidFill>
          <a:schemeClr val="tx1"/>
        </a:solidFill>
        <a:latin typeface="Arial" charset="0"/>
        <a:ea typeface="+mn-ea"/>
        <a:cs typeface="Times New Roman" pitchFamily="18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"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6600"/>
    <a:srgbClr val="0000CC"/>
    <a:srgbClr val="CC0099"/>
    <a:srgbClr val="008000"/>
    <a:srgbClr val="FF0000"/>
    <a:srgbClr val="FFCC00"/>
    <a:srgbClr val="4BD0FF"/>
    <a:srgbClr val="93E3FF"/>
    <a:srgbClr val="7DDDFF"/>
    <a:srgbClr val="FFFF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3447" autoAdjust="0"/>
    <p:restoredTop sz="95992" autoAdjust="0"/>
  </p:normalViewPr>
  <p:slideViewPr>
    <p:cSldViewPr snapToGrid="0">
      <p:cViewPr>
        <p:scale>
          <a:sx n="100" d="100"/>
          <a:sy n="100" d="100"/>
        </p:scale>
        <p:origin x="-594" y="552"/>
      </p:cViewPr>
      <p:guideLst>
        <p:guide orient="horz" pos="4319"/>
        <p:guide pos="2832"/>
      </p:guideLst>
    </p:cSldViewPr>
  </p:slideViewPr>
  <p:outlineViewPr>
    <p:cViewPr>
      <p:scale>
        <a:sx n="25" d="100"/>
        <a:sy n="25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76" d="100"/>
          <a:sy n="76" d="100"/>
        </p:scale>
        <p:origin x="-2184" y="-108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6.xml"/><Relationship Id="rId299" Type="http://schemas.openxmlformats.org/officeDocument/2006/relationships/slide" Target="slides/slide298.xml"/><Relationship Id="rId303" Type="http://schemas.openxmlformats.org/officeDocument/2006/relationships/slide" Target="slides/slide302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63" Type="http://schemas.openxmlformats.org/officeDocument/2006/relationships/slide" Target="slides/slide62.xml"/><Relationship Id="rId84" Type="http://schemas.openxmlformats.org/officeDocument/2006/relationships/slide" Target="slides/slide83.xml"/><Relationship Id="rId138" Type="http://schemas.openxmlformats.org/officeDocument/2006/relationships/slide" Target="slides/slide137.xml"/><Relationship Id="rId159" Type="http://schemas.openxmlformats.org/officeDocument/2006/relationships/slide" Target="slides/slide158.xml"/><Relationship Id="rId324" Type="http://schemas.openxmlformats.org/officeDocument/2006/relationships/slide" Target="slides/slide323.xml"/><Relationship Id="rId345" Type="http://schemas.openxmlformats.org/officeDocument/2006/relationships/slide" Target="slides/slide344.xml"/><Relationship Id="rId366" Type="http://schemas.openxmlformats.org/officeDocument/2006/relationships/notesMaster" Target="notesMasters/notesMaster1.xml"/><Relationship Id="rId170" Type="http://schemas.openxmlformats.org/officeDocument/2006/relationships/slide" Target="slides/slide169.xml"/><Relationship Id="rId191" Type="http://schemas.openxmlformats.org/officeDocument/2006/relationships/slide" Target="slides/slide190.xml"/><Relationship Id="rId205" Type="http://schemas.openxmlformats.org/officeDocument/2006/relationships/slide" Target="slides/slide204.xml"/><Relationship Id="rId226" Type="http://schemas.openxmlformats.org/officeDocument/2006/relationships/slide" Target="slides/slide225.xml"/><Relationship Id="rId247" Type="http://schemas.openxmlformats.org/officeDocument/2006/relationships/slide" Target="slides/slide246.xml"/><Relationship Id="rId107" Type="http://schemas.openxmlformats.org/officeDocument/2006/relationships/slide" Target="slides/slide106.xml"/><Relationship Id="rId268" Type="http://schemas.openxmlformats.org/officeDocument/2006/relationships/slide" Target="slides/slide267.xml"/><Relationship Id="rId289" Type="http://schemas.openxmlformats.org/officeDocument/2006/relationships/slide" Target="slides/slide288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53" Type="http://schemas.openxmlformats.org/officeDocument/2006/relationships/slide" Target="slides/slide52.xml"/><Relationship Id="rId74" Type="http://schemas.openxmlformats.org/officeDocument/2006/relationships/slide" Target="slides/slide73.xml"/><Relationship Id="rId128" Type="http://schemas.openxmlformats.org/officeDocument/2006/relationships/slide" Target="slides/slide127.xml"/><Relationship Id="rId149" Type="http://schemas.openxmlformats.org/officeDocument/2006/relationships/slide" Target="slides/slide148.xml"/><Relationship Id="rId314" Type="http://schemas.openxmlformats.org/officeDocument/2006/relationships/slide" Target="slides/slide313.xml"/><Relationship Id="rId335" Type="http://schemas.openxmlformats.org/officeDocument/2006/relationships/slide" Target="slides/slide334.xml"/><Relationship Id="rId356" Type="http://schemas.openxmlformats.org/officeDocument/2006/relationships/slide" Target="slides/slide355.xml"/><Relationship Id="rId5" Type="http://schemas.openxmlformats.org/officeDocument/2006/relationships/slide" Target="slides/slide4.xml"/><Relationship Id="rId95" Type="http://schemas.openxmlformats.org/officeDocument/2006/relationships/slide" Target="slides/slide94.xml"/><Relationship Id="rId160" Type="http://schemas.openxmlformats.org/officeDocument/2006/relationships/slide" Target="slides/slide159.xml"/><Relationship Id="rId181" Type="http://schemas.openxmlformats.org/officeDocument/2006/relationships/slide" Target="slides/slide180.xml"/><Relationship Id="rId216" Type="http://schemas.openxmlformats.org/officeDocument/2006/relationships/slide" Target="slides/slide215.xml"/><Relationship Id="rId237" Type="http://schemas.openxmlformats.org/officeDocument/2006/relationships/slide" Target="slides/slide236.xml"/><Relationship Id="rId258" Type="http://schemas.openxmlformats.org/officeDocument/2006/relationships/slide" Target="slides/slide257.xml"/><Relationship Id="rId279" Type="http://schemas.openxmlformats.org/officeDocument/2006/relationships/slide" Target="slides/slide278.xml"/><Relationship Id="rId22" Type="http://schemas.openxmlformats.org/officeDocument/2006/relationships/slide" Target="slides/slide21.xml"/><Relationship Id="rId43" Type="http://schemas.openxmlformats.org/officeDocument/2006/relationships/slide" Target="slides/slide42.xml"/><Relationship Id="rId64" Type="http://schemas.openxmlformats.org/officeDocument/2006/relationships/slide" Target="slides/slide63.xml"/><Relationship Id="rId118" Type="http://schemas.openxmlformats.org/officeDocument/2006/relationships/slide" Target="slides/slide117.xml"/><Relationship Id="rId139" Type="http://schemas.openxmlformats.org/officeDocument/2006/relationships/slide" Target="slides/slide138.xml"/><Relationship Id="rId290" Type="http://schemas.openxmlformats.org/officeDocument/2006/relationships/slide" Target="slides/slide289.xml"/><Relationship Id="rId304" Type="http://schemas.openxmlformats.org/officeDocument/2006/relationships/slide" Target="slides/slide303.xml"/><Relationship Id="rId325" Type="http://schemas.openxmlformats.org/officeDocument/2006/relationships/slide" Target="slides/slide324.xml"/><Relationship Id="rId346" Type="http://schemas.openxmlformats.org/officeDocument/2006/relationships/slide" Target="slides/slide345.xml"/><Relationship Id="rId367" Type="http://schemas.openxmlformats.org/officeDocument/2006/relationships/presProps" Target="presProps.xml"/><Relationship Id="rId85" Type="http://schemas.openxmlformats.org/officeDocument/2006/relationships/slide" Target="slides/slide84.xml"/><Relationship Id="rId150" Type="http://schemas.openxmlformats.org/officeDocument/2006/relationships/slide" Target="slides/slide149.xml"/><Relationship Id="rId171" Type="http://schemas.openxmlformats.org/officeDocument/2006/relationships/slide" Target="slides/slide170.xml"/><Relationship Id="rId192" Type="http://schemas.openxmlformats.org/officeDocument/2006/relationships/slide" Target="slides/slide191.xml"/><Relationship Id="rId206" Type="http://schemas.openxmlformats.org/officeDocument/2006/relationships/slide" Target="slides/slide205.xml"/><Relationship Id="rId227" Type="http://schemas.openxmlformats.org/officeDocument/2006/relationships/slide" Target="slides/slide226.xml"/><Relationship Id="rId248" Type="http://schemas.openxmlformats.org/officeDocument/2006/relationships/slide" Target="slides/slide247.xml"/><Relationship Id="rId269" Type="http://schemas.openxmlformats.org/officeDocument/2006/relationships/slide" Target="slides/slide268.xml"/><Relationship Id="rId12" Type="http://schemas.openxmlformats.org/officeDocument/2006/relationships/slide" Target="slides/slide11.xml"/><Relationship Id="rId33" Type="http://schemas.openxmlformats.org/officeDocument/2006/relationships/slide" Target="slides/slide32.xml"/><Relationship Id="rId108" Type="http://schemas.openxmlformats.org/officeDocument/2006/relationships/slide" Target="slides/slide107.xml"/><Relationship Id="rId129" Type="http://schemas.openxmlformats.org/officeDocument/2006/relationships/slide" Target="slides/slide128.xml"/><Relationship Id="rId280" Type="http://schemas.openxmlformats.org/officeDocument/2006/relationships/slide" Target="slides/slide279.xml"/><Relationship Id="rId315" Type="http://schemas.openxmlformats.org/officeDocument/2006/relationships/slide" Target="slides/slide314.xml"/><Relationship Id="rId336" Type="http://schemas.openxmlformats.org/officeDocument/2006/relationships/slide" Target="slides/slide335.xml"/><Relationship Id="rId357" Type="http://schemas.openxmlformats.org/officeDocument/2006/relationships/slide" Target="slides/slide356.xml"/><Relationship Id="rId54" Type="http://schemas.openxmlformats.org/officeDocument/2006/relationships/slide" Target="slides/slide53.xml"/><Relationship Id="rId75" Type="http://schemas.openxmlformats.org/officeDocument/2006/relationships/slide" Target="slides/slide74.xml"/><Relationship Id="rId96" Type="http://schemas.openxmlformats.org/officeDocument/2006/relationships/slide" Target="slides/slide95.xml"/><Relationship Id="rId140" Type="http://schemas.openxmlformats.org/officeDocument/2006/relationships/slide" Target="slides/slide139.xml"/><Relationship Id="rId161" Type="http://schemas.openxmlformats.org/officeDocument/2006/relationships/slide" Target="slides/slide160.xml"/><Relationship Id="rId182" Type="http://schemas.openxmlformats.org/officeDocument/2006/relationships/slide" Target="slides/slide181.xml"/><Relationship Id="rId217" Type="http://schemas.openxmlformats.org/officeDocument/2006/relationships/slide" Target="slides/slide216.xml"/><Relationship Id="rId6" Type="http://schemas.openxmlformats.org/officeDocument/2006/relationships/slide" Target="slides/slide5.xml"/><Relationship Id="rId238" Type="http://schemas.openxmlformats.org/officeDocument/2006/relationships/slide" Target="slides/slide237.xml"/><Relationship Id="rId259" Type="http://schemas.openxmlformats.org/officeDocument/2006/relationships/slide" Target="slides/slide258.xml"/><Relationship Id="rId23" Type="http://schemas.openxmlformats.org/officeDocument/2006/relationships/slide" Target="slides/slide22.xml"/><Relationship Id="rId119" Type="http://schemas.openxmlformats.org/officeDocument/2006/relationships/slide" Target="slides/slide118.xml"/><Relationship Id="rId270" Type="http://schemas.openxmlformats.org/officeDocument/2006/relationships/slide" Target="slides/slide269.xml"/><Relationship Id="rId291" Type="http://schemas.openxmlformats.org/officeDocument/2006/relationships/slide" Target="slides/slide290.xml"/><Relationship Id="rId305" Type="http://schemas.openxmlformats.org/officeDocument/2006/relationships/slide" Target="slides/slide304.xml"/><Relationship Id="rId326" Type="http://schemas.openxmlformats.org/officeDocument/2006/relationships/slide" Target="slides/slide325.xml"/><Relationship Id="rId347" Type="http://schemas.openxmlformats.org/officeDocument/2006/relationships/slide" Target="slides/slide346.xml"/><Relationship Id="rId44" Type="http://schemas.openxmlformats.org/officeDocument/2006/relationships/slide" Target="slides/slide43.xml"/><Relationship Id="rId65" Type="http://schemas.openxmlformats.org/officeDocument/2006/relationships/slide" Target="slides/slide64.xml"/><Relationship Id="rId86" Type="http://schemas.openxmlformats.org/officeDocument/2006/relationships/slide" Target="slides/slide85.xml"/><Relationship Id="rId130" Type="http://schemas.openxmlformats.org/officeDocument/2006/relationships/slide" Target="slides/slide129.xml"/><Relationship Id="rId151" Type="http://schemas.openxmlformats.org/officeDocument/2006/relationships/slide" Target="slides/slide150.xml"/><Relationship Id="rId368" Type="http://schemas.openxmlformats.org/officeDocument/2006/relationships/viewProps" Target="viewProps.xml"/><Relationship Id="rId172" Type="http://schemas.openxmlformats.org/officeDocument/2006/relationships/slide" Target="slides/slide171.xml"/><Relationship Id="rId193" Type="http://schemas.openxmlformats.org/officeDocument/2006/relationships/slide" Target="slides/slide192.xml"/><Relationship Id="rId207" Type="http://schemas.openxmlformats.org/officeDocument/2006/relationships/slide" Target="slides/slide206.xml"/><Relationship Id="rId228" Type="http://schemas.openxmlformats.org/officeDocument/2006/relationships/slide" Target="slides/slide227.xml"/><Relationship Id="rId249" Type="http://schemas.openxmlformats.org/officeDocument/2006/relationships/slide" Target="slides/slide248.xml"/><Relationship Id="rId13" Type="http://schemas.openxmlformats.org/officeDocument/2006/relationships/slide" Target="slides/slide12.xml"/><Relationship Id="rId109" Type="http://schemas.openxmlformats.org/officeDocument/2006/relationships/slide" Target="slides/slide108.xml"/><Relationship Id="rId260" Type="http://schemas.openxmlformats.org/officeDocument/2006/relationships/slide" Target="slides/slide259.xml"/><Relationship Id="rId281" Type="http://schemas.openxmlformats.org/officeDocument/2006/relationships/slide" Target="slides/slide280.xml"/><Relationship Id="rId316" Type="http://schemas.openxmlformats.org/officeDocument/2006/relationships/slide" Target="slides/slide315.xml"/><Relationship Id="rId337" Type="http://schemas.openxmlformats.org/officeDocument/2006/relationships/slide" Target="slides/slide336.xml"/><Relationship Id="rId34" Type="http://schemas.openxmlformats.org/officeDocument/2006/relationships/slide" Target="slides/slide33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20" Type="http://schemas.openxmlformats.org/officeDocument/2006/relationships/slide" Target="slides/slide119.xml"/><Relationship Id="rId141" Type="http://schemas.openxmlformats.org/officeDocument/2006/relationships/slide" Target="slides/slide140.xml"/><Relationship Id="rId358" Type="http://schemas.openxmlformats.org/officeDocument/2006/relationships/slide" Target="slides/slide357.xml"/><Relationship Id="rId7" Type="http://schemas.openxmlformats.org/officeDocument/2006/relationships/slide" Target="slides/slide6.xml"/><Relationship Id="rId162" Type="http://schemas.openxmlformats.org/officeDocument/2006/relationships/slide" Target="slides/slide161.xml"/><Relationship Id="rId183" Type="http://schemas.openxmlformats.org/officeDocument/2006/relationships/slide" Target="slides/slide182.xml"/><Relationship Id="rId218" Type="http://schemas.openxmlformats.org/officeDocument/2006/relationships/slide" Target="slides/slide217.xml"/><Relationship Id="rId239" Type="http://schemas.openxmlformats.org/officeDocument/2006/relationships/slide" Target="slides/slide238.xml"/><Relationship Id="rId250" Type="http://schemas.openxmlformats.org/officeDocument/2006/relationships/slide" Target="slides/slide249.xml"/><Relationship Id="rId271" Type="http://schemas.openxmlformats.org/officeDocument/2006/relationships/slide" Target="slides/slide270.xml"/><Relationship Id="rId292" Type="http://schemas.openxmlformats.org/officeDocument/2006/relationships/slide" Target="slides/slide291.xml"/><Relationship Id="rId306" Type="http://schemas.openxmlformats.org/officeDocument/2006/relationships/slide" Target="slides/slide305.xml"/><Relationship Id="rId24" Type="http://schemas.openxmlformats.org/officeDocument/2006/relationships/slide" Target="slides/slide23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31" Type="http://schemas.openxmlformats.org/officeDocument/2006/relationships/slide" Target="slides/slide130.xml"/><Relationship Id="rId327" Type="http://schemas.openxmlformats.org/officeDocument/2006/relationships/slide" Target="slides/slide326.xml"/><Relationship Id="rId348" Type="http://schemas.openxmlformats.org/officeDocument/2006/relationships/slide" Target="slides/slide347.xml"/><Relationship Id="rId369" Type="http://schemas.openxmlformats.org/officeDocument/2006/relationships/theme" Target="theme/theme1.xml"/><Relationship Id="rId152" Type="http://schemas.openxmlformats.org/officeDocument/2006/relationships/slide" Target="slides/slide151.xml"/><Relationship Id="rId173" Type="http://schemas.openxmlformats.org/officeDocument/2006/relationships/slide" Target="slides/slide172.xml"/><Relationship Id="rId194" Type="http://schemas.openxmlformats.org/officeDocument/2006/relationships/slide" Target="slides/slide193.xml"/><Relationship Id="rId208" Type="http://schemas.openxmlformats.org/officeDocument/2006/relationships/slide" Target="slides/slide207.xml"/><Relationship Id="rId229" Type="http://schemas.openxmlformats.org/officeDocument/2006/relationships/slide" Target="slides/slide228.xml"/><Relationship Id="rId240" Type="http://schemas.openxmlformats.org/officeDocument/2006/relationships/slide" Target="slides/slide239.xml"/><Relationship Id="rId261" Type="http://schemas.openxmlformats.org/officeDocument/2006/relationships/slide" Target="slides/slide260.xml"/><Relationship Id="rId14" Type="http://schemas.openxmlformats.org/officeDocument/2006/relationships/slide" Target="slides/slide13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282" Type="http://schemas.openxmlformats.org/officeDocument/2006/relationships/slide" Target="slides/slide281.xml"/><Relationship Id="rId317" Type="http://schemas.openxmlformats.org/officeDocument/2006/relationships/slide" Target="slides/slide316.xml"/><Relationship Id="rId338" Type="http://schemas.openxmlformats.org/officeDocument/2006/relationships/slide" Target="slides/slide337.xml"/><Relationship Id="rId359" Type="http://schemas.openxmlformats.org/officeDocument/2006/relationships/slide" Target="slides/slide358.xml"/><Relationship Id="rId8" Type="http://schemas.openxmlformats.org/officeDocument/2006/relationships/slide" Target="slides/slide7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163" Type="http://schemas.openxmlformats.org/officeDocument/2006/relationships/slide" Target="slides/slide162.xml"/><Relationship Id="rId184" Type="http://schemas.openxmlformats.org/officeDocument/2006/relationships/slide" Target="slides/slide183.xml"/><Relationship Id="rId219" Type="http://schemas.openxmlformats.org/officeDocument/2006/relationships/slide" Target="slides/slide218.xml"/><Relationship Id="rId370" Type="http://schemas.openxmlformats.org/officeDocument/2006/relationships/tableStyles" Target="tableStyles.xml"/><Relationship Id="rId230" Type="http://schemas.openxmlformats.org/officeDocument/2006/relationships/slide" Target="slides/slide229.xml"/><Relationship Id="rId251" Type="http://schemas.openxmlformats.org/officeDocument/2006/relationships/slide" Target="slides/slide250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272" Type="http://schemas.openxmlformats.org/officeDocument/2006/relationships/slide" Target="slides/slide271.xml"/><Relationship Id="rId293" Type="http://schemas.openxmlformats.org/officeDocument/2006/relationships/slide" Target="slides/slide292.xml"/><Relationship Id="rId307" Type="http://schemas.openxmlformats.org/officeDocument/2006/relationships/slide" Target="slides/slide306.xml"/><Relationship Id="rId328" Type="http://schemas.openxmlformats.org/officeDocument/2006/relationships/slide" Target="slides/slide327.xml"/><Relationship Id="rId349" Type="http://schemas.openxmlformats.org/officeDocument/2006/relationships/slide" Target="slides/slide348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53" Type="http://schemas.openxmlformats.org/officeDocument/2006/relationships/slide" Target="slides/slide152.xml"/><Relationship Id="rId174" Type="http://schemas.openxmlformats.org/officeDocument/2006/relationships/slide" Target="slides/slide173.xml"/><Relationship Id="rId195" Type="http://schemas.openxmlformats.org/officeDocument/2006/relationships/slide" Target="slides/slide194.xml"/><Relationship Id="rId209" Type="http://schemas.openxmlformats.org/officeDocument/2006/relationships/slide" Target="slides/slide208.xml"/><Relationship Id="rId360" Type="http://schemas.openxmlformats.org/officeDocument/2006/relationships/slide" Target="slides/slide359.xml"/><Relationship Id="rId220" Type="http://schemas.openxmlformats.org/officeDocument/2006/relationships/slide" Target="slides/slide219.xml"/><Relationship Id="rId241" Type="http://schemas.openxmlformats.org/officeDocument/2006/relationships/slide" Target="slides/slide240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262" Type="http://schemas.openxmlformats.org/officeDocument/2006/relationships/slide" Target="slides/slide261.xml"/><Relationship Id="rId283" Type="http://schemas.openxmlformats.org/officeDocument/2006/relationships/slide" Target="slides/slide282.xml"/><Relationship Id="rId318" Type="http://schemas.openxmlformats.org/officeDocument/2006/relationships/slide" Target="slides/slide317.xml"/><Relationship Id="rId339" Type="http://schemas.openxmlformats.org/officeDocument/2006/relationships/slide" Target="slides/slide338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43" Type="http://schemas.openxmlformats.org/officeDocument/2006/relationships/slide" Target="slides/slide142.xml"/><Relationship Id="rId148" Type="http://schemas.openxmlformats.org/officeDocument/2006/relationships/slide" Target="slides/slide147.xml"/><Relationship Id="rId164" Type="http://schemas.openxmlformats.org/officeDocument/2006/relationships/slide" Target="slides/slide163.xml"/><Relationship Id="rId169" Type="http://schemas.openxmlformats.org/officeDocument/2006/relationships/slide" Target="slides/slide168.xml"/><Relationship Id="rId185" Type="http://schemas.openxmlformats.org/officeDocument/2006/relationships/slide" Target="slides/slide184.xml"/><Relationship Id="rId334" Type="http://schemas.openxmlformats.org/officeDocument/2006/relationships/slide" Target="slides/slide333.xml"/><Relationship Id="rId350" Type="http://schemas.openxmlformats.org/officeDocument/2006/relationships/slide" Target="slides/slide349.xml"/><Relationship Id="rId355" Type="http://schemas.openxmlformats.org/officeDocument/2006/relationships/slide" Target="slides/slide35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80" Type="http://schemas.openxmlformats.org/officeDocument/2006/relationships/slide" Target="slides/slide179.xml"/><Relationship Id="rId210" Type="http://schemas.openxmlformats.org/officeDocument/2006/relationships/slide" Target="slides/slide209.xml"/><Relationship Id="rId215" Type="http://schemas.openxmlformats.org/officeDocument/2006/relationships/slide" Target="slides/slide214.xml"/><Relationship Id="rId236" Type="http://schemas.openxmlformats.org/officeDocument/2006/relationships/slide" Target="slides/slide235.xml"/><Relationship Id="rId257" Type="http://schemas.openxmlformats.org/officeDocument/2006/relationships/slide" Target="slides/slide256.xml"/><Relationship Id="rId278" Type="http://schemas.openxmlformats.org/officeDocument/2006/relationships/slide" Target="slides/slide277.xml"/><Relationship Id="rId26" Type="http://schemas.openxmlformats.org/officeDocument/2006/relationships/slide" Target="slides/slide25.xml"/><Relationship Id="rId231" Type="http://schemas.openxmlformats.org/officeDocument/2006/relationships/slide" Target="slides/slide230.xml"/><Relationship Id="rId252" Type="http://schemas.openxmlformats.org/officeDocument/2006/relationships/slide" Target="slides/slide251.xml"/><Relationship Id="rId273" Type="http://schemas.openxmlformats.org/officeDocument/2006/relationships/slide" Target="slides/slide272.xml"/><Relationship Id="rId294" Type="http://schemas.openxmlformats.org/officeDocument/2006/relationships/slide" Target="slides/slide293.xml"/><Relationship Id="rId308" Type="http://schemas.openxmlformats.org/officeDocument/2006/relationships/slide" Target="slides/slide307.xml"/><Relationship Id="rId329" Type="http://schemas.openxmlformats.org/officeDocument/2006/relationships/slide" Target="slides/slide328.xml"/><Relationship Id="rId47" Type="http://schemas.openxmlformats.org/officeDocument/2006/relationships/slide" Target="slides/slide46.xml"/><Relationship Id="rId68" Type="http://schemas.openxmlformats.org/officeDocument/2006/relationships/slide" Target="slides/slide67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54" Type="http://schemas.openxmlformats.org/officeDocument/2006/relationships/slide" Target="slides/slide153.xml"/><Relationship Id="rId175" Type="http://schemas.openxmlformats.org/officeDocument/2006/relationships/slide" Target="slides/slide174.xml"/><Relationship Id="rId340" Type="http://schemas.openxmlformats.org/officeDocument/2006/relationships/slide" Target="slides/slide339.xml"/><Relationship Id="rId361" Type="http://schemas.openxmlformats.org/officeDocument/2006/relationships/slide" Target="slides/slide360.xml"/><Relationship Id="rId196" Type="http://schemas.openxmlformats.org/officeDocument/2006/relationships/slide" Target="slides/slide195.xml"/><Relationship Id="rId200" Type="http://schemas.openxmlformats.org/officeDocument/2006/relationships/slide" Target="slides/slide199.xml"/><Relationship Id="rId16" Type="http://schemas.openxmlformats.org/officeDocument/2006/relationships/slide" Target="slides/slide15.xml"/><Relationship Id="rId221" Type="http://schemas.openxmlformats.org/officeDocument/2006/relationships/slide" Target="slides/slide220.xml"/><Relationship Id="rId242" Type="http://schemas.openxmlformats.org/officeDocument/2006/relationships/slide" Target="slides/slide241.xml"/><Relationship Id="rId263" Type="http://schemas.openxmlformats.org/officeDocument/2006/relationships/slide" Target="slides/slide262.xml"/><Relationship Id="rId284" Type="http://schemas.openxmlformats.org/officeDocument/2006/relationships/slide" Target="slides/slide283.xml"/><Relationship Id="rId319" Type="http://schemas.openxmlformats.org/officeDocument/2006/relationships/slide" Target="slides/slide318.xml"/><Relationship Id="rId37" Type="http://schemas.openxmlformats.org/officeDocument/2006/relationships/slide" Target="slides/slide36.xml"/><Relationship Id="rId58" Type="http://schemas.openxmlformats.org/officeDocument/2006/relationships/slide" Target="slides/slide57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44" Type="http://schemas.openxmlformats.org/officeDocument/2006/relationships/slide" Target="slides/slide143.xml"/><Relationship Id="rId330" Type="http://schemas.openxmlformats.org/officeDocument/2006/relationships/slide" Target="slides/slide329.xml"/><Relationship Id="rId90" Type="http://schemas.openxmlformats.org/officeDocument/2006/relationships/slide" Target="slides/slide89.xml"/><Relationship Id="rId165" Type="http://schemas.openxmlformats.org/officeDocument/2006/relationships/slide" Target="slides/slide164.xml"/><Relationship Id="rId186" Type="http://schemas.openxmlformats.org/officeDocument/2006/relationships/slide" Target="slides/slide185.xml"/><Relationship Id="rId351" Type="http://schemas.openxmlformats.org/officeDocument/2006/relationships/slide" Target="slides/slide350.xml"/><Relationship Id="rId211" Type="http://schemas.openxmlformats.org/officeDocument/2006/relationships/slide" Target="slides/slide210.xml"/><Relationship Id="rId232" Type="http://schemas.openxmlformats.org/officeDocument/2006/relationships/slide" Target="slides/slide231.xml"/><Relationship Id="rId253" Type="http://schemas.openxmlformats.org/officeDocument/2006/relationships/slide" Target="slides/slide252.xml"/><Relationship Id="rId274" Type="http://schemas.openxmlformats.org/officeDocument/2006/relationships/slide" Target="slides/slide273.xml"/><Relationship Id="rId295" Type="http://schemas.openxmlformats.org/officeDocument/2006/relationships/slide" Target="slides/slide294.xml"/><Relationship Id="rId309" Type="http://schemas.openxmlformats.org/officeDocument/2006/relationships/slide" Target="slides/slide308.xml"/><Relationship Id="rId27" Type="http://schemas.openxmlformats.org/officeDocument/2006/relationships/slide" Target="slides/slide26.xml"/><Relationship Id="rId48" Type="http://schemas.openxmlformats.org/officeDocument/2006/relationships/slide" Target="slides/slide47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34" Type="http://schemas.openxmlformats.org/officeDocument/2006/relationships/slide" Target="slides/slide133.xml"/><Relationship Id="rId320" Type="http://schemas.openxmlformats.org/officeDocument/2006/relationships/slide" Target="slides/slide319.xml"/><Relationship Id="rId80" Type="http://schemas.openxmlformats.org/officeDocument/2006/relationships/slide" Target="slides/slide79.xml"/><Relationship Id="rId155" Type="http://schemas.openxmlformats.org/officeDocument/2006/relationships/slide" Target="slides/slide154.xml"/><Relationship Id="rId176" Type="http://schemas.openxmlformats.org/officeDocument/2006/relationships/slide" Target="slides/slide175.xml"/><Relationship Id="rId197" Type="http://schemas.openxmlformats.org/officeDocument/2006/relationships/slide" Target="slides/slide196.xml"/><Relationship Id="rId341" Type="http://schemas.openxmlformats.org/officeDocument/2006/relationships/slide" Target="slides/slide340.xml"/><Relationship Id="rId362" Type="http://schemas.openxmlformats.org/officeDocument/2006/relationships/slide" Target="slides/slide361.xml"/><Relationship Id="rId201" Type="http://schemas.openxmlformats.org/officeDocument/2006/relationships/slide" Target="slides/slide200.xml"/><Relationship Id="rId222" Type="http://schemas.openxmlformats.org/officeDocument/2006/relationships/slide" Target="slides/slide221.xml"/><Relationship Id="rId243" Type="http://schemas.openxmlformats.org/officeDocument/2006/relationships/slide" Target="slides/slide242.xml"/><Relationship Id="rId264" Type="http://schemas.openxmlformats.org/officeDocument/2006/relationships/slide" Target="slides/slide263.xml"/><Relationship Id="rId285" Type="http://schemas.openxmlformats.org/officeDocument/2006/relationships/slide" Target="slides/slide284.xml"/><Relationship Id="rId17" Type="http://schemas.openxmlformats.org/officeDocument/2006/relationships/slide" Target="slides/slide16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24" Type="http://schemas.openxmlformats.org/officeDocument/2006/relationships/slide" Target="slides/slide123.xml"/><Relationship Id="rId310" Type="http://schemas.openxmlformats.org/officeDocument/2006/relationships/slide" Target="slides/slide309.xml"/><Relationship Id="rId70" Type="http://schemas.openxmlformats.org/officeDocument/2006/relationships/slide" Target="slides/slide69.xml"/><Relationship Id="rId91" Type="http://schemas.openxmlformats.org/officeDocument/2006/relationships/slide" Target="slides/slide90.xml"/><Relationship Id="rId145" Type="http://schemas.openxmlformats.org/officeDocument/2006/relationships/slide" Target="slides/slide144.xml"/><Relationship Id="rId166" Type="http://schemas.openxmlformats.org/officeDocument/2006/relationships/slide" Target="slides/slide165.xml"/><Relationship Id="rId187" Type="http://schemas.openxmlformats.org/officeDocument/2006/relationships/slide" Target="slides/slide186.xml"/><Relationship Id="rId331" Type="http://schemas.openxmlformats.org/officeDocument/2006/relationships/slide" Target="slides/slide330.xml"/><Relationship Id="rId352" Type="http://schemas.openxmlformats.org/officeDocument/2006/relationships/slide" Target="slides/slide351.xml"/><Relationship Id="rId1" Type="http://schemas.openxmlformats.org/officeDocument/2006/relationships/slideMaster" Target="slideMasters/slideMaster1.xml"/><Relationship Id="rId212" Type="http://schemas.openxmlformats.org/officeDocument/2006/relationships/slide" Target="slides/slide211.xml"/><Relationship Id="rId233" Type="http://schemas.openxmlformats.org/officeDocument/2006/relationships/slide" Target="slides/slide232.xml"/><Relationship Id="rId254" Type="http://schemas.openxmlformats.org/officeDocument/2006/relationships/slide" Target="slides/slide253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275" Type="http://schemas.openxmlformats.org/officeDocument/2006/relationships/slide" Target="slides/slide274.xml"/><Relationship Id="rId296" Type="http://schemas.openxmlformats.org/officeDocument/2006/relationships/slide" Target="slides/slide295.xml"/><Relationship Id="rId300" Type="http://schemas.openxmlformats.org/officeDocument/2006/relationships/slide" Target="slides/slide299.xml"/><Relationship Id="rId60" Type="http://schemas.openxmlformats.org/officeDocument/2006/relationships/slide" Target="slides/slide59.xml"/><Relationship Id="rId81" Type="http://schemas.openxmlformats.org/officeDocument/2006/relationships/slide" Target="slides/slide80.xml"/><Relationship Id="rId135" Type="http://schemas.openxmlformats.org/officeDocument/2006/relationships/slide" Target="slides/slide134.xml"/><Relationship Id="rId156" Type="http://schemas.openxmlformats.org/officeDocument/2006/relationships/slide" Target="slides/slide155.xml"/><Relationship Id="rId177" Type="http://schemas.openxmlformats.org/officeDocument/2006/relationships/slide" Target="slides/slide176.xml"/><Relationship Id="rId198" Type="http://schemas.openxmlformats.org/officeDocument/2006/relationships/slide" Target="slides/slide197.xml"/><Relationship Id="rId321" Type="http://schemas.openxmlformats.org/officeDocument/2006/relationships/slide" Target="slides/slide320.xml"/><Relationship Id="rId342" Type="http://schemas.openxmlformats.org/officeDocument/2006/relationships/slide" Target="slides/slide341.xml"/><Relationship Id="rId363" Type="http://schemas.openxmlformats.org/officeDocument/2006/relationships/slide" Target="slides/slide362.xml"/><Relationship Id="rId202" Type="http://schemas.openxmlformats.org/officeDocument/2006/relationships/slide" Target="slides/slide201.xml"/><Relationship Id="rId223" Type="http://schemas.openxmlformats.org/officeDocument/2006/relationships/slide" Target="slides/slide222.xml"/><Relationship Id="rId244" Type="http://schemas.openxmlformats.org/officeDocument/2006/relationships/slide" Target="slides/slide243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265" Type="http://schemas.openxmlformats.org/officeDocument/2006/relationships/slide" Target="slides/slide264.xml"/><Relationship Id="rId286" Type="http://schemas.openxmlformats.org/officeDocument/2006/relationships/slide" Target="slides/slide285.xml"/><Relationship Id="rId50" Type="http://schemas.openxmlformats.org/officeDocument/2006/relationships/slide" Target="slides/slide49.xml"/><Relationship Id="rId104" Type="http://schemas.openxmlformats.org/officeDocument/2006/relationships/slide" Target="slides/slide103.xml"/><Relationship Id="rId125" Type="http://schemas.openxmlformats.org/officeDocument/2006/relationships/slide" Target="slides/slide124.xml"/><Relationship Id="rId146" Type="http://schemas.openxmlformats.org/officeDocument/2006/relationships/slide" Target="slides/slide145.xml"/><Relationship Id="rId167" Type="http://schemas.openxmlformats.org/officeDocument/2006/relationships/slide" Target="slides/slide166.xml"/><Relationship Id="rId188" Type="http://schemas.openxmlformats.org/officeDocument/2006/relationships/slide" Target="slides/slide187.xml"/><Relationship Id="rId311" Type="http://schemas.openxmlformats.org/officeDocument/2006/relationships/slide" Target="slides/slide310.xml"/><Relationship Id="rId332" Type="http://schemas.openxmlformats.org/officeDocument/2006/relationships/slide" Target="slides/slide331.xml"/><Relationship Id="rId353" Type="http://schemas.openxmlformats.org/officeDocument/2006/relationships/slide" Target="slides/slide352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13" Type="http://schemas.openxmlformats.org/officeDocument/2006/relationships/slide" Target="slides/slide212.xml"/><Relationship Id="rId234" Type="http://schemas.openxmlformats.org/officeDocument/2006/relationships/slide" Target="slides/slide233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55" Type="http://schemas.openxmlformats.org/officeDocument/2006/relationships/slide" Target="slides/slide254.xml"/><Relationship Id="rId276" Type="http://schemas.openxmlformats.org/officeDocument/2006/relationships/slide" Target="slides/slide275.xml"/><Relationship Id="rId297" Type="http://schemas.openxmlformats.org/officeDocument/2006/relationships/slide" Target="slides/slide296.xml"/><Relationship Id="rId40" Type="http://schemas.openxmlformats.org/officeDocument/2006/relationships/slide" Target="slides/slide39.xml"/><Relationship Id="rId115" Type="http://schemas.openxmlformats.org/officeDocument/2006/relationships/slide" Target="slides/slide114.xml"/><Relationship Id="rId136" Type="http://schemas.openxmlformats.org/officeDocument/2006/relationships/slide" Target="slides/slide135.xml"/><Relationship Id="rId157" Type="http://schemas.openxmlformats.org/officeDocument/2006/relationships/slide" Target="slides/slide156.xml"/><Relationship Id="rId178" Type="http://schemas.openxmlformats.org/officeDocument/2006/relationships/slide" Target="slides/slide177.xml"/><Relationship Id="rId301" Type="http://schemas.openxmlformats.org/officeDocument/2006/relationships/slide" Target="slides/slide300.xml"/><Relationship Id="rId322" Type="http://schemas.openxmlformats.org/officeDocument/2006/relationships/slide" Target="slides/slide321.xml"/><Relationship Id="rId343" Type="http://schemas.openxmlformats.org/officeDocument/2006/relationships/slide" Target="slides/slide342.xml"/><Relationship Id="rId364" Type="http://schemas.openxmlformats.org/officeDocument/2006/relationships/slide" Target="slides/slide363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9" Type="http://schemas.openxmlformats.org/officeDocument/2006/relationships/slide" Target="slides/slide198.xml"/><Relationship Id="rId203" Type="http://schemas.openxmlformats.org/officeDocument/2006/relationships/slide" Target="slides/slide202.xml"/><Relationship Id="rId19" Type="http://schemas.openxmlformats.org/officeDocument/2006/relationships/slide" Target="slides/slide18.xml"/><Relationship Id="rId224" Type="http://schemas.openxmlformats.org/officeDocument/2006/relationships/slide" Target="slides/slide223.xml"/><Relationship Id="rId245" Type="http://schemas.openxmlformats.org/officeDocument/2006/relationships/slide" Target="slides/slide244.xml"/><Relationship Id="rId266" Type="http://schemas.openxmlformats.org/officeDocument/2006/relationships/slide" Target="slides/slide265.xml"/><Relationship Id="rId287" Type="http://schemas.openxmlformats.org/officeDocument/2006/relationships/slide" Target="slides/slide286.xml"/><Relationship Id="rId30" Type="http://schemas.openxmlformats.org/officeDocument/2006/relationships/slide" Target="slides/slide2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168" Type="http://schemas.openxmlformats.org/officeDocument/2006/relationships/slide" Target="slides/slide167.xml"/><Relationship Id="rId312" Type="http://schemas.openxmlformats.org/officeDocument/2006/relationships/slide" Target="slides/slide311.xml"/><Relationship Id="rId333" Type="http://schemas.openxmlformats.org/officeDocument/2006/relationships/slide" Target="slides/slide332.xml"/><Relationship Id="rId354" Type="http://schemas.openxmlformats.org/officeDocument/2006/relationships/slide" Target="slides/slide353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189" Type="http://schemas.openxmlformats.org/officeDocument/2006/relationships/slide" Target="slides/slide188.xml"/><Relationship Id="rId3" Type="http://schemas.openxmlformats.org/officeDocument/2006/relationships/slide" Target="slides/slide2.xml"/><Relationship Id="rId214" Type="http://schemas.openxmlformats.org/officeDocument/2006/relationships/slide" Target="slides/slide213.xml"/><Relationship Id="rId235" Type="http://schemas.openxmlformats.org/officeDocument/2006/relationships/slide" Target="slides/slide234.xml"/><Relationship Id="rId256" Type="http://schemas.openxmlformats.org/officeDocument/2006/relationships/slide" Target="slides/slide255.xml"/><Relationship Id="rId277" Type="http://schemas.openxmlformats.org/officeDocument/2006/relationships/slide" Target="slides/slide276.xml"/><Relationship Id="rId298" Type="http://schemas.openxmlformats.org/officeDocument/2006/relationships/slide" Target="slides/slide297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158" Type="http://schemas.openxmlformats.org/officeDocument/2006/relationships/slide" Target="slides/slide157.xml"/><Relationship Id="rId302" Type="http://schemas.openxmlformats.org/officeDocument/2006/relationships/slide" Target="slides/slide301.xml"/><Relationship Id="rId323" Type="http://schemas.openxmlformats.org/officeDocument/2006/relationships/slide" Target="slides/slide322.xml"/><Relationship Id="rId344" Type="http://schemas.openxmlformats.org/officeDocument/2006/relationships/slide" Target="slides/slide343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179" Type="http://schemas.openxmlformats.org/officeDocument/2006/relationships/slide" Target="slides/slide178.xml"/><Relationship Id="rId365" Type="http://schemas.openxmlformats.org/officeDocument/2006/relationships/slide" Target="slides/slide364.xml"/><Relationship Id="rId190" Type="http://schemas.openxmlformats.org/officeDocument/2006/relationships/slide" Target="slides/slide189.xml"/><Relationship Id="rId204" Type="http://schemas.openxmlformats.org/officeDocument/2006/relationships/slide" Target="slides/slide203.xml"/><Relationship Id="rId225" Type="http://schemas.openxmlformats.org/officeDocument/2006/relationships/slide" Target="slides/slide224.xml"/><Relationship Id="rId246" Type="http://schemas.openxmlformats.org/officeDocument/2006/relationships/slide" Target="slides/slide245.xml"/><Relationship Id="rId267" Type="http://schemas.openxmlformats.org/officeDocument/2006/relationships/slide" Target="slides/slide266.xml"/><Relationship Id="rId288" Type="http://schemas.openxmlformats.org/officeDocument/2006/relationships/slide" Target="slides/slide287.xml"/><Relationship Id="rId106" Type="http://schemas.openxmlformats.org/officeDocument/2006/relationships/slide" Target="slides/slide105.xml"/><Relationship Id="rId127" Type="http://schemas.openxmlformats.org/officeDocument/2006/relationships/slide" Target="slides/slide126.xml"/><Relationship Id="rId313" Type="http://schemas.openxmlformats.org/officeDocument/2006/relationships/slide" Target="slides/slide312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image" Target="../media/image2.png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spcBef>
                <a:spcPct val="0"/>
              </a:spcBef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30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300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30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30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spcBef>
                <a:spcPct val="0"/>
              </a:spcBef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30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defRPr sz="1200">
                <a:latin typeface="Times New Roman" pitchFamily="18" charset="0"/>
              </a:defRPr>
            </a:lvl1pPr>
          </a:lstStyle>
          <a:p>
            <a:fld id="{DA0128E0-4EFA-41DE-81A1-B5D4B233B69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3925368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8305800" cy="838200"/>
          </a:xfrm>
          <a:prstGeom prst="rect">
            <a:avLst/>
          </a:prstGeom>
        </p:spPr>
        <p:txBody>
          <a:bodyPr/>
          <a:lstStyle>
            <a:lvl1pPr>
              <a:defRPr sz="2800" b="0" cap="none" spc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2000"/>
            <a:ext cx="9144000" cy="56308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76200"/>
            <a:ext cx="8305800" cy="8382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762000"/>
            <a:ext cx="4495800" cy="56308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762000"/>
            <a:ext cx="4495800" cy="56308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76200"/>
            <a:ext cx="8305800" cy="838200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0" y="762000"/>
            <a:ext cx="9144000" cy="5630863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152400"/>
            <a:ext cx="8305800" cy="8382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762000"/>
            <a:ext cx="4495800" cy="56308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762000"/>
            <a:ext cx="4495800" cy="27384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652838"/>
            <a:ext cx="4495800" cy="27400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152400"/>
            <a:ext cx="8305800" cy="8382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0" y="762000"/>
            <a:ext cx="4495800" cy="56308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762000"/>
            <a:ext cx="4495800" cy="27384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652838"/>
            <a:ext cx="4495800" cy="27400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" Target="../slides/slide2.xml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slide" Target="../slides/slide1.xml"/><Relationship Id="rId4" Type="http://schemas.openxmlformats.org/officeDocument/2006/relationships/slideLayout" Target="../slideLayouts/slideLayout4.xml"/><Relationship Id="rId9" Type="http://schemas.openxmlformats.org/officeDocument/2006/relationships/slide" Target="../slides/slid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ounded Rectangle 19"/>
          <p:cNvSpPr/>
          <p:nvPr userDrawn="1"/>
        </p:nvSpPr>
        <p:spPr bwMode="auto">
          <a:xfrm>
            <a:off x="0" y="0"/>
            <a:ext cx="9144000" cy="533400"/>
          </a:xfrm>
          <a:prstGeom prst="roundRect">
            <a:avLst>
              <a:gd name="adj" fmla="val 0"/>
            </a:avLst>
          </a:prstGeom>
          <a:solidFill>
            <a:schemeClr val="accent6">
              <a:lumMod val="50000"/>
            </a:schemeClr>
          </a:solidFill>
          <a:ln>
            <a:noFill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152352" rIns="91440" bIns="38088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7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Times New Roman" pitchFamily="18" charset="0"/>
            </a:endParaRPr>
          </a:p>
        </p:txBody>
      </p:sp>
      <p:sp>
        <p:nvSpPr>
          <p:cNvPr id="27" name="Rounded Rectangle 26"/>
          <p:cNvSpPr/>
          <p:nvPr userDrawn="1"/>
        </p:nvSpPr>
        <p:spPr bwMode="auto">
          <a:xfrm>
            <a:off x="0" y="0"/>
            <a:ext cx="123825" cy="533400"/>
          </a:xfrm>
          <a:prstGeom prst="roundRect">
            <a:avLst>
              <a:gd name="adj" fmla="val 0"/>
            </a:avLst>
          </a:prstGeom>
          <a:solidFill>
            <a:srgbClr val="C00000"/>
          </a:solidFill>
          <a:ln>
            <a:noFill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152352" rIns="91440" bIns="38088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700" b="0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+mn-ea"/>
              <a:cs typeface="Times New Roman" pitchFamily="18" charset="0"/>
            </a:endParaRP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0" y="6448424"/>
            <a:ext cx="9144000" cy="409575"/>
          </a:xfrm>
          <a:prstGeom prst="roundRect">
            <a:avLst>
              <a:gd name="adj" fmla="val 0"/>
            </a:avLst>
          </a:prstGeom>
          <a:solidFill>
            <a:srgbClr val="008000"/>
          </a:solidFill>
          <a:ln>
            <a:noFill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152352" rIns="91440" bIns="38088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7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Times New Roman" pitchFamily="18" charset="0"/>
            </a:endParaRPr>
          </a:p>
        </p:txBody>
      </p:sp>
      <p:sp>
        <p:nvSpPr>
          <p:cNvPr id="13" name="Rectangle 12">
            <a:hlinkClick r:id="rId8" action="ppaction://hlinksldjump" tooltip="Daftar Nomor Lagu Sion"/>
          </p:cNvPr>
          <p:cNvSpPr/>
          <p:nvPr userDrawn="1"/>
        </p:nvSpPr>
        <p:spPr>
          <a:xfrm>
            <a:off x="8201025" y="6468826"/>
            <a:ext cx="733424" cy="369332"/>
          </a:xfrm>
          <a:prstGeom prst="rect">
            <a:avLst/>
          </a:prstGeom>
          <a:noFill/>
          <a:ln cap="rnd">
            <a:rou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kumimoji="0" lang="en-US" sz="900" b="1" i="0" u="none" strike="noStrike" cap="non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charset="0"/>
                <a:cs typeface="Times New Roman" pitchFamily="18" charset="0"/>
              </a:rPr>
              <a:t>INDEKS NOMOR</a:t>
            </a:r>
            <a:endParaRPr lang="en-US" sz="9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" name="Rectangle 15">
            <a:hlinkClick r:id="rId9" action="ppaction://hlinksldjump" tooltip="Daftar Judul Lagu Sion"/>
          </p:cNvPr>
          <p:cNvSpPr/>
          <p:nvPr userDrawn="1"/>
        </p:nvSpPr>
        <p:spPr>
          <a:xfrm>
            <a:off x="6419850" y="6468826"/>
            <a:ext cx="876300" cy="369332"/>
          </a:xfrm>
          <a:prstGeom prst="rect">
            <a:avLst/>
          </a:prstGeom>
          <a:noFill/>
          <a:ln cap="rnd">
            <a:rou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kumimoji="0" lang="en-US" sz="900" b="1" i="0" u="none" strike="noStrike" cap="non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charset="0"/>
                <a:cs typeface="Times New Roman" pitchFamily="18" charset="0"/>
              </a:rPr>
              <a:t>INDEKS ALPHABET</a:t>
            </a:r>
            <a:endParaRPr lang="en-US" sz="9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1" name="Rounded Rectangle 20"/>
          <p:cNvSpPr/>
          <p:nvPr userDrawn="1"/>
        </p:nvSpPr>
        <p:spPr bwMode="auto">
          <a:xfrm>
            <a:off x="113553" y="1"/>
            <a:ext cx="546847" cy="53340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152352" rIns="91440" bIns="38088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7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Times New Roman" pitchFamily="18" charset="0"/>
            </a:endParaRPr>
          </a:p>
        </p:txBody>
      </p:sp>
      <p:sp>
        <p:nvSpPr>
          <p:cNvPr id="7" name="Rectangle 6">
            <a:hlinkClick r:id="rId10" action="ppaction://hlinksldjump" tooltip="Ke Halaman Utama"/>
          </p:cNvPr>
          <p:cNvSpPr/>
          <p:nvPr userDrawn="1"/>
        </p:nvSpPr>
        <p:spPr>
          <a:xfrm>
            <a:off x="7452880" y="6512986"/>
            <a:ext cx="581891" cy="234177"/>
          </a:xfrm>
          <a:prstGeom prst="rect">
            <a:avLst/>
          </a:prstGeom>
          <a:noFill/>
          <a:ln cap="rnd">
            <a:rou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kumimoji="0" lang="en-US" sz="900" b="1" i="0" u="none" strike="noStrike" cap="non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charset="0"/>
                <a:cs typeface="Times New Roman" pitchFamily="18" charset="0"/>
              </a:rPr>
              <a:t>HOME</a:t>
            </a:r>
            <a:endParaRPr lang="en-US" sz="9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cxnSp>
        <p:nvCxnSpPr>
          <p:cNvPr id="10" name="Straight Connector 9"/>
          <p:cNvCxnSpPr/>
          <p:nvPr userDrawn="1"/>
        </p:nvCxnSpPr>
        <p:spPr bwMode="auto">
          <a:xfrm rot="5400000">
            <a:off x="7196139" y="6643687"/>
            <a:ext cx="333375" cy="0"/>
          </a:xfrm>
          <a:prstGeom prst="line">
            <a:avLst/>
          </a:prstGeom>
          <a:noFill/>
          <a:ln w="9525" cap="flat" cmpd="sng" algn="ctr">
            <a:solidFill>
              <a:schemeClr val="bg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5" name="Straight Connector 14"/>
          <p:cNvCxnSpPr/>
          <p:nvPr userDrawn="1"/>
        </p:nvCxnSpPr>
        <p:spPr bwMode="auto">
          <a:xfrm rot="5400000">
            <a:off x="7958139" y="6643688"/>
            <a:ext cx="333375" cy="0"/>
          </a:xfrm>
          <a:prstGeom prst="line">
            <a:avLst/>
          </a:prstGeom>
          <a:noFill/>
          <a:ln w="9525" cap="flat" cmpd="sng" algn="ctr">
            <a:solidFill>
              <a:schemeClr val="bg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7" name="Straight Connector 16"/>
          <p:cNvCxnSpPr/>
          <p:nvPr userDrawn="1"/>
        </p:nvCxnSpPr>
        <p:spPr bwMode="auto">
          <a:xfrm rot="5400000">
            <a:off x="6186489" y="6643688"/>
            <a:ext cx="333375" cy="0"/>
          </a:xfrm>
          <a:prstGeom prst="line">
            <a:avLst/>
          </a:prstGeom>
          <a:noFill/>
          <a:ln w="9525" cap="flat" cmpd="sng" algn="ctr">
            <a:solidFill>
              <a:schemeClr val="bg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8" name="Straight Connector 17"/>
          <p:cNvCxnSpPr/>
          <p:nvPr userDrawn="1"/>
        </p:nvCxnSpPr>
        <p:spPr bwMode="auto">
          <a:xfrm rot="5400000">
            <a:off x="8843964" y="6643689"/>
            <a:ext cx="333375" cy="0"/>
          </a:xfrm>
          <a:prstGeom prst="line">
            <a:avLst/>
          </a:prstGeom>
          <a:noFill/>
          <a:ln w="9525" cap="flat" cmpd="sng" algn="ctr">
            <a:solidFill>
              <a:schemeClr val="bg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2" name="Rounded Rectangle 11"/>
          <p:cNvSpPr/>
          <p:nvPr userDrawn="1"/>
        </p:nvSpPr>
        <p:spPr bwMode="auto">
          <a:xfrm>
            <a:off x="0" y="6448424"/>
            <a:ext cx="2657475" cy="409575"/>
          </a:xfrm>
          <a:prstGeom prst="roundRect">
            <a:avLst>
              <a:gd name="adj" fmla="val 0"/>
            </a:avLst>
          </a:prstGeom>
          <a:solidFill>
            <a:srgbClr val="FF6600"/>
          </a:solidFill>
          <a:ln>
            <a:noFill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152352" rIns="91440" bIns="38088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7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Times New Roman" pitchFamily="18" charset="0"/>
            </a:endParaRPr>
          </a:p>
        </p:txBody>
      </p:sp>
      <p:sp>
        <p:nvSpPr>
          <p:cNvPr id="19" name="Rounded Rectangle 18"/>
          <p:cNvSpPr/>
          <p:nvPr userDrawn="1"/>
        </p:nvSpPr>
        <p:spPr bwMode="auto">
          <a:xfrm>
            <a:off x="2609851" y="6448424"/>
            <a:ext cx="133350" cy="409575"/>
          </a:xfrm>
          <a:prstGeom prst="roundRect">
            <a:avLst>
              <a:gd name="adj" fmla="val 0"/>
            </a:avLst>
          </a:prstGeom>
          <a:solidFill>
            <a:schemeClr val="bg1">
              <a:lumMod val="65000"/>
            </a:schemeClr>
          </a:solidFill>
          <a:ln>
            <a:noFill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152352" rIns="91440" bIns="38088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7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Times New Roman" pitchFamily="18" charset="0"/>
            </a:endParaRPr>
          </a:p>
        </p:txBody>
      </p:sp>
      <p:sp>
        <p:nvSpPr>
          <p:cNvPr id="23" name="Rounded Rectangle 22"/>
          <p:cNvSpPr/>
          <p:nvPr userDrawn="1"/>
        </p:nvSpPr>
        <p:spPr bwMode="auto">
          <a:xfrm>
            <a:off x="5029200" y="6448424"/>
            <a:ext cx="990600" cy="409575"/>
          </a:xfrm>
          <a:prstGeom prst="roundRect">
            <a:avLst>
              <a:gd name="adj" fmla="val 0"/>
            </a:avLst>
          </a:prstGeom>
          <a:solidFill>
            <a:srgbClr val="92D050"/>
          </a:solidFill>
          <a:ln>
            <a:noFill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152352" rIns="91440" bIns="38088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7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Times New Roman" pitchFamily="18" charset="0"/>
            </a:endParaRPr>
          </a:p>
        </p:txBody>
      </p:sp>
      <p:sp>
        <p:nvSpPr>
          <p:cNvPr id="24" name="Rounded Rectangle 23"/>
          <p:cNvSpPr/>
          <p:nvPr userDrawn="1"/>
        </p:nvSpPr>
        <p:spPr bwMode="auto">
          <a:xfrm>
            <a:off x="2743200" y="6448424"/>
            <a:ext cx="2171700" cy="409575"/>
          </a:xfrm>
          <a:prstGeom prst="roundRect">
            <a:avLst>
              <a:gd name="adj" fmla="val 0"/>
            </a:avLst>
          </a:prstGeom>
          <a:solidFill>
            <a:srgbClr val="0070C0"/>
          </a:solidFill>
          <a:ln>
            <a:noFill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152352" rIns="91440" bIns="38088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7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Times New Roman" pitchFamily="18" charset="0"/>
            </a:endParaRPr>
          </a:p>
        </p:txBody>
      </p:sp>
      <p:sp>
        <p:nvSpPr>
          <p:cNvPr id="25" name="Rounded Rectangle 24"/>
          <p:cNvSpPr/>
          <p:nvPr userDrawn="1"/>
        </p:nvSpPr>
        <p:spPr bwMode="auto">
          <a:xfrm>
            <a:off x="4895850" y="6448424"/>
            <a:ext cx="171449" cy="409575"/>
          </a:xfrm>
          <a:prstGeom prst="roundRect">
            <a:avLst>
              <a:gd name="adj" fmla="val 0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152352" rIns="91440" bIns="38088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7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60" r:id="rId4"/>
    <p:sldLayoutId id="2147483661" r:id="rId5"/>
    <p:sldLayoutId id="2147483662" r:id="rId6"/>
  </p:sldLayoutIdLst>
  <p:transition>
    <p:dissolve/>
  </p:transition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3200" b="1">
          <a:solidFill>
            <a:srgbClr val="FF0066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200" b="1">
          <a:solidFill>
            <a:srgbClr val="FF0066"/>
          </a:solidFill>
          <a:latin typeface="Century Gothic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200" b="1">
          <a:solidFill>
            <a:srgbClr val="FF0066"/>
          </a:solidFill>
          <a:latin typeface="Century Gothic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200" b="1">
          <a:solidFill>
            <a:srgbClr val="FF0066"/>
          </a:solidFill>
          <a:latin typeface="Century Gothic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200" b="1">
          <a:solidFill>
            <a:srgbClr val="FF0066"/>
          </a:solidFill>
          <a:latin typeface="Century Gothic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200" b="1">
          <a:solidFill>
            <a:srgbClr val="FF0066"/>
          </a:solidFill>
          <a:latin typeface="Century Gothic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 b="1">
          <a:solidFill>
            <a:srgbClr val="FF0066"/>
          </a:solidFill>
          <a:latin typeface="Century Gothic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 b="1">
          <a:solidFill>
            <a:srgbClr val="FF0066"/>
          </a:solidFill>
          <a:latin typeface="Century Gothic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 b="1">
          <a:solidFill>
            <a:srgbClr val="FF0066"/>
          </a:solidFill>
          <a:latin typeface="Century Gothic" pitchFamily="34" charset="0"/>
        </a:defRPr>
      </a:lvl9pPr>
    </p:titleStyle>
    <p:bodyStyle>
      <a:lvl1pPr marL="342900" indent="-342900" algn="ctr" rtl="0" fontAlgn="base">
        <a:spcBef>
          <a:spcPct val="20000"/>
        </a:spcBef>
        <a:spcAft>
          <a:spcPct val="0"/>
        </a:spcAft>
        <a:defRPr sz="3600" b="1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Times New Roman" pitchFamily="18" charset="0"/>
        </a:defRPr>
      </a:lvl2pPr>
      <a:lvl3pPr marL="1143000" indent="-228600" algn="l" rtl="0" fontAlgn="base">
        <a:spcBef>
          <a:spcPct val="20000"/>
        </a:spcBef>
        <a:spcAft>
          <a:spcPct val="0"/>
        </a:spcAft>
        <a:defRPr sz="2400">
          <a:solidFill>
            <a:schemeClr val="tx1"/>
          </a:solidFill>
          <a:latin typeface="Times New Roman" pitchFamily="18" charset="0"/>
        </a:defRPr>
      </a:lvl3pPr>
      <a:lvl4pPr marL="1600200" indent="-228600" algn="l" rtl="0" fontAlgn="base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Times New Roman" pitchFamily="18" charset="0"/>
        </a:defRPr>
      </a:lvl4pPr>
      <a:lvl5pPr marL="2057400" indent="-228600" algn="l" rtl="0" fontAlgn="base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Times New Roman" pitchFamily="18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Times New Roman" pitchFamily="18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Times New Roman" pitchFamily="18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Times New Roman" pitchFamily="18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Times New Roman" pitchFamily="18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5" Type="http://schemas.openxmlformats.org/officeDocument/2006/relationships/slide" Target="slide364.xml"/><Relationship Id="rId4" Type="http://schemas.openxmlformats.org/officeDocument/2006/relationships/slide" Target="slide363.xml"/></Relationships>
</file>

<file path=ppt/slides/_rels/slide2.xml.rels><?xml version="1.0" encoding="UTF-8" standalone="yes"?>
<Relationships xmlns="http://schemas.openxmlformats.org/package/2006/relationships"><Relationship Id="rId117" Type="http://schemas.openxmlformats.org/officeDocument/2006/relationships/slide" Target="slide134.xml"/><Relationship Id="rId299" Type="http://schemas.openxmlformats.org/officeDocument/2006/relationships/slide" Target="slide316.xml"/><Relationship Id="rId303" Type="http://schemas.openxmlformats.org/officeDocument/2006/relationships/slide" Target="slide320.xml"/><Relationship Id="rId21" Type="http://schemas.openxmlformats.org/officeDocument/2006/relationships/slide" Target="slide38.xml"/><Relationship Id="rId42" Type="http://schemas.openxmlformats.org/officeDocument/2006/relationships/slide" Target="slide59.xml"/><Relationship Id="rId63" Type="http://schemas.openxmlformats.org/officeDocument/2006/relationships/slide" Target="slide80.xml"/><Relationship Id="rId84" Type="http://schemas.openxmlformats.org/officeDocument/2006/relationships/slide" Target="slide101.xml"/><Relationship Id="rId138" Type="http://schemas.openxmlformats.org/officeDocument/2006/relationships/slide" Target="slide155.xml"/><Relationship Id="rId159" Type="http://schemas.openxmlformats.org/officeDocument/2006/relationships/slide" Target="slide176.xml"/><Relationship Id="rId324" Type="http://schemas.openxmlformats.org/officeDocument/2006/relationships/slide" Target="slide341.xml"/><Relationship Id="rId345" Type="http://schemas.openxmlformats.org/officeDocument/2006/relationships/slide" Target="slide362.xml"/><Relationship Id="rId170" Type="http://schemas.openxmlformats.org/officeDocument/2006/relationships/slide" Target="slide187.xml"/><Relationship Id="rId191" Type="http://schemas.openxmlformats.org/officeDocument/2006/relationships/slide" Target="slide208.xml"/><Relationship Id="rId205" Type="http://schemas.openxmlformats.org/officeDocument/2006/relationships/slide" Target="slide222.xml"/><Relationship Id="rId226" Type="http://schemas.openxmlformats.org/officeDocument/2006/relationships/slide" Target="slide243.xml"/><Relationship Id="rId247" Type="http://schemas.openxmlformats.org/officeDocument/2006/relationships/slide" Target="slide264.xml"/><Relationship Id="rId107" Type="http://schemas.openxmlformats.org/officeDocument/2006/relationships/slide" Target="slide124.xml"/><Relationship Id="rId268" Type="http://schemas.openxmlformats.org/officeDocument/2006/relationships/slide" Target="slide285.xml"/><Relationship Id="rId289" Type="http://schemas.openxmlformats.org/officeDocument/2006/relationships/slide" Target="slide306.xml"/><Relationship Id="rId11" Type="http://schemas.openxmlformats.org/officeDocument/2006/relationships/slide" Target="slide28.xml"/><Relationship Id="rId32" Type="http://schemas.openxmlformats.org/officeDocument/2006/relationships/slide" Target="slide49.xml"/><Relationship Id="rId53" Type="http://schemas.openxmlformats.org/officeDocument/2006/relationships/slide" Target="slide70.xml"/><Relationship Id="rId74" Type="http://schemas.openxmlformats.org/officeDocument/2006/relationships/slide" Target="slide91.xml"/><Relationship Id="rId128" Type="http://schemas.openxmlformats.org/officeDocument/2006/relationships/slide" Target="slide145.xml"/><Relationship Id="rId149" Type="http://schemas.openxmlformats.org/officeDocument/2006/relationships/slide" Target="slide166.xml"/><Relationship Id="rId314" Type="http://schemas.openxmlformats.org/officeDocument/2006/relationships/slide" Target="slide331.xml"/><Relationship Id="rId335" Type="http://schemas.openxmlformats.org/officeDocument/2006/relationships/slide" Target="slide352.xml"/><Relationship Id="rId5" Type="http://schemas.openxmlformats.org/officeDocument/2006/relationships/slide" Target="slide22.xml"/><Relationship Id="rId95" Type="http://schemas.openxmlformats.org/officeDocument/2006/relationships/slide" Target="slide112.xml"/><Relationship Id="rId160" Type="http://schemas.openxmlformats.org/officeDocument/2006/relationships/slide" Target="slide177.xml"/><Relationship Id="rId181" Type="http://schemas.openxmlformats.org/officeDocument/2006/relationships/slide" Target="slide198.xml"/><Relationship Id="rId216" Type="http://schemas.openxmlformats.org/officeDocument/2006/relationships/slide" Target="slide233.xml"/><Relationship Id="rId237" Type="http://schemas.openxmlformats.org/officeDocument/2006/relationships/slide" Target="slide254.xml"/><Relationship Id="rId258" Type="http://schemas.openxmlformats.org/officeDocument/2006/relationships/slide" Target="slide275.xml"/><Relationship Id="rId279" Type="http://schemas.openxmlformats.org/officeDocument/2006/relationships/slide" Target="slide296.xml"/><Relationship Id="rId22" Type="http://schemas.openxmlformats.org/officeDocument/2006/relationships/slide" Target="slide39.xml"/><Relationship Id="rId43" Type="http://schemas.openxmlformats.org/officeDocument/2006/relationships/slide" Target="slide60.xml"/><Relationship Id="rId64" Type="http://schemas.openxmlformats.org/officeDocument/2006/relationships/slide" Target="slide81.xml"/><Relationship Id="rId118" Type="http://schemas.openxmlformats.org/officeDocument/2006/relationships/slide" Target="slide135.xml"/><Relationship Id="rId139" Type="http://schemas.openxmlformats.org/officeDocument/2006/relationships/slide" Target="slide156.xml"/><Relationship Id="rId290" Type="http://schemas.openxmlformats.org/officeDocument/2006/relationships/slide" Target="slide307.xml"/><Relationship Id="rId304" Type="http://schemas.openxmlformats.org/officeDocument/2006/relationships/slide" Target="slide321.xml"/><Relationship Id="rId325" Type="http://schemas.openxmlformats.org/officeDocument/2006/relationships/slide" Target="slide342.xml"/><Relationship Id="rId346" Type="http://schemas.openxmlformats.org/officeDocument/2006/relationships/image" Target="../media/image1.png"/><Relationship Id="rId85" Type="http://schemas.openxmlformats.org/officeDocument/2006/relationships/slide" Target="slide102.xml"/><Relationship Id="rId150" Type="http://schemas.openxmlformats.org/officeDocument/2006/relationships/slide" Target="slide167.xml"/><Relationship Id="rId171" Type="http://schemas.openxmlformats.org/officeDocument/2006/relationships/slide" Target="slide188.xml"/><Relationship Id="rId192" Type="http://schemas.openxmlformats.org/officeDocument/2006/relationships/slide" Target="slide209.xml"/><Relationship Id="rId206" Type="http://schemas.openxmlformats.org/officeDocument/2006/relationships/slide" Target="slide223.xml"/><Relationship Id="rId227" Type="http://schemas.openxmlformats.org/officeDocument/2006/relationships/slide" Target="slide244.xml"/><Relationship Id="rId248" Type="http://schemas.openxmlformats.org/officeDocument/2006/relationships/slide" Target="slide265.xml"/><Relationship Id="rId269" Type="http://schemas.openxmlformats.org/officeDocument/2006/relationships/slide" Target="slide286.xml"/><Relationship Id="rId12" Type="http://schemas.openxmlformats.org/officeDocument/2006/relationships/slide" Target="slide29.xml"/><Relationship Id="rId33" Type="http://schemas.openxmlformats.org/officeDocument/2006/relationships/slide" Target="slide50.xml"/><Relationship Id="rId108" Type="http://schemas.openxmlformats.org/officeDocument/2006/relationships/slide" Target="slide125.xml"/><Relationship Id="rId129" Type="http://schemas.openxmlformats.org/officeDocument/2006/relationships/slide" Target="slide146.xml"/><Relationship Id="rId280" Type="http://schemas.openxmlformats.org/officeDocument/2006/relationships/slide" Target="slide297.xml"/><Relationship Id="rId315" Type="http://schemas.openxmlformats.org/officeDocument/2006/relationships/slide" Target="slide332.xml"/><Relationship Id="rId336" Type="http://schemas.openxmlformats.org/officeDocument/2006/relationships/slide" Target="slide353.xml"/><Relationship Id="rId54" Type="http://schemas.openxmlformats.org/officeDocument/2006/relationships/slide" Target="slide71.xml"/><Relationship Id="rId75" Type="http://schemas.openxmlformats.org/officeDocument/2006/relationships/slide" Target="slide92.xml"/><Relationship Id="rId96" Type="http://schemas.openxmlformats.org/officeDocument/2006/relationships/slide" Target="slide113.xml"/><Relationship Id="rId140" Type="http://schemas.openxmlformats.org/officeDocument/2006/relationships/slide" Target="slide157.xml"/><Relationship Id="rId161" Type="http://schemas.openxmlformats.org/officeDocument/2006/relationships/slide" Target="slide178.xml"/><Relationship Id="rId182" Type="http://schemas.openxmlformats.org/officeDocument/2006/relationships/slide" Target="slide199.xml"/><Relationship Id="rId217" Type="http://schemas.openxmlformats.org/officeDocument/2006/relationships/slide" Target="slide234.xml"/><Relationship Id="rId6" Type="http://schemas.openxmlformats.org/officeDocument/2006/relationships/slide" Target="slide23.xml"/><Relationship Id="rId238" Type="http://schemas.openxmlformats.org/officeDocument/2006/relationships/slide" Target="slide255.xml"/><Relationship Id="rId259" Type="http://schemas.openxmlformats.org/officeDocument/2006/relationships/slide" Target="slide276.xml"/><Relationship Id="rId23" Type="http://schemas.openxmlformats.org/officeDocument/2006/relationships/slide" Target="slide40.xml"/><Relationship Id="rId119" Type="http://schemas.openxmlformats.org/officeDocument/2006/relationships/slide" Target="slide136.xml"/><Relationship Id="rId270" Type="http://schemas.openxmlformats.org/officeDocument/2006/relationships/slide" Target="slide287.xml"/><Relationship Id="rId291" Type="http://schemas.openxmlformats.org/officeDocument/2006/relationships/slide" Target="slide308.xml"/><Relationship Id="rId305" Type="http://schemas.openxmlformats.org/officeDocument/2006/relationships/slide" Target="slide322.xml"/><Relationship Id="rId326" Type="http://schemas.openxmlformats.org/officeDocument/2006/relationships/slide" Target="slide343.xml"/><Relationship Id="rId44" Type="http://schemas.openxmlformats.org/officeDocument/2006/relationships/slide" Target="slide61.xml"/><Relationship Id="rId65" Type="http://schemas.openxmlformats.org/officeDocument/2006/relationships/slide" Target="slide82.xml"/><Relationship Id="rId86" Type="http://schemas.openxmlformats.org/officeDocument/2006/relationships/slide" Target="slide103.xml"/><Relationship Id="rId130" Type="http://schemas.openxmlformats.org/officeDocument/2006/relationships/slide" Target="slide147.xml"/><Relationship Id="rId151" Type="http://schemas.openxmlformats.org/officeDocument/2006/relationships/slide" Target="slide168.xml"/><Relationship Id="rId172" Type="http://schemas.openxmlformats.org/officeDocument/2006/relationships/slide" Target="slide189.xml"/><Relationship Id="rId193" Type="http://schemas.openxmlformats.org/officeDocument/2006/relationships/slide" Target="slide210.xml"/><Relationship Id="rId207" Type="http://schemas.openxmlformats.org/officeDocument/2006/relationships/slide" Target="slide224.xml"/><Relationship Id="rId228" Type="http://schemas.openxmlformats.org/officeDocument/2006/relationships/slide" Target="slide245.xml"/><Relationship Id="rId249" Type="http://schemas.openxmlformats.org/officeDocument/2006/relationships/slide" Target="slide266.xml"/><Relationship Id="rId13" Type="http://schemas.openxmlformats.org/officeDocument/2006/relationships/slide" Target="slide30.xml"/><Relationship Id="rId109" Type="http://schemas.openxmlformats.org/officeDocument/2006/relationships/slide" Target="slide126.xml"/><Relationship Id="rId260" Type="http://schemas.openxmlformats.org/officeDocument/2006/relationships/slide" Target="slide277.xml"/><Relationship Id="rId281" Type="http://schemas.openxmlformats.org/officeDocument/2006/relationships/slide" Target="slide298.xml"/><Relationship Id="rId316" Type="http://schemas.openxmlformats.org/officeDocument/2006/relationships/slide" Target="slide333.xml"/><Relationship Id="rId337" Type="http://schemas.openxmlformats.org/officeDocument/2006/relationships/slide" Target="slide354.xml"/><Relationship Id="rId34" Type="http://schemas.openxmlformats.org/officeDocument/2006/relationships/slide" Target="slide51.xml"/><Relationship Id="rId55" Type="http://schemas.openxmlformats.org/officeDocument/2006/relationships/slide" Target="slide72.xml"/><Relationship Id="rId76" Type="http://schemas.openxmlformats.org/officeDocument/2006/relationships/slide" Target="slide93.xml"/><Relationship Id="rId97" Type="http://schemas.openxmlformats.org/officeDocument/2006/relationships/slide" Target="slide114.xml"/><Relationship Id="rId120" Type="http://schemas.openxmlformats.org/officeDocument/2006/relationships/slide" Target="slide137.xml"/><Relationship Id="rId141" Type="http://schemas.openxmlformats.org/officeDocument/2006/relationships/slide" Target="slide158.xml"/><Relationship Id="rId7" Type="http://schemas.openxmlformats.org/officeDocument/2006/relationships/slide" Target="slide24.xml"/><Relationship Id="rId162" Type="http://schemas.openxmlformats.org/officeDocument/2006/relationships/slide" Target="slide179.xml"/><Relationship Id="rId183" Type="http://schemas.openxmlformats.org/officeDocument/2006/relationships/slide" Target="slide200.xml"/><Relationship Id="rId218" Type="http://schemas.openxmlformats.org/officeDocument/2006/relationships/slide" Target="slide235.xml"/><Relationship Id="rId239" Type="http://schemas.openxmlformats.org/officeDocument/2006/relationships/slide" Target="slide256.xml"/><Relationship Id="rId250" Type="http://schemas.openxmlformats.org/officeDocument/2006/relationships/slide" Target="slide267.xml"/><Relationship Id="rId271" Type="http://schemas.openxmlformats.org/officeDocument/2006/relationships/slide" Target="slide288.xml"/><Relationship Id="rId292" Type="http://schemas.openxmlformats.org/officeDocument/2006/relationships/slide" Target="slide309.xml"/><Relationship Id="rId306" Type="http://schemas.openxmlformats.org/officeDocument/2006/relationships/slide" Target="slide323.xml"/><Relationship Id="rId24" Type="http://schemas.openxmlformats.org/officeDocument/2006/relationships/slide" Target="slide41.xml"/><Relationship Id="rId45" Type="http://schemas.openxmlformats.org/officeDocument/2006/relationships/slide" Target="slide62.xml"/><Relationship Id="rId66" Type="http://schemas.openxmlformats.org/officeDocument/2006/relationships/slide" Target="slide83.xml"/><Relationship Id="rId87" Type="http://schemas.openxmlformats.org/officeDocument/2006/relationships/slide" Target="slide104.xml"/><Relationship Id="rId110" Type="http://schemas.openxmlformats.org/officeDocument/2006/relationships/slide" Target="slide127.xml"/><Relationship Id="rId131" Type="http://schemas.openxmlformats.org/officeDocument/2006/relationships/slide" Target="slide148.xml"/><Relationship Id="rId327" Type="http://schemas.openxmlformats.org/officeDocument/2006/relationships/slide" Target="slide344.xml"/><Relationship Id="rId152" Type="http://schemas.openxmlformats.org/officeDocument/2006/relationships/slide" Target="slide169.xml"/><Relationship Id="rId173" Type="http://schemas.openxmlformats.org/officeDocument/2006/relationships/slide" Target="slide190.xml"/><Relationship Id="rId194" Type="http://schemas.openxmlformats.org/officeDocument/2006/relationships/slide" Target="slide211.xml"/><Relationship Id="rId208" Type="http://schemas.openxmlformats.org/officeDocument/2006/relationships/slide" Target="slide225.xml"/><Relationship Id="rId229" Type="http://schemas.openxmlformats.org/officeDocument/2006/relationships/slide" Target="slide246.xml"/><Relationship Id="rId240" Type="http://schemas.openxmlformats.org/officeDocument/2006/relationships/slide" Target="slide257.xml"/><Relationship Id="rId261" Type="http://schemas.openxmlformats.org/officeDocument/2006/relationships/slide" Target="slide278.xml"/><Relationship Id="rId14" Type="http://schemas.openxmlformats.org/officeDocument/2006/relationships/slide" Target="slide31.xml"/><Relationship Id="rId35" Type="http://schemas.openxmlformats.org/officeDocument/2006/relationships/slide" Target="slide52.xml"/><Relationship Id="rId56" Type="http://schemas.openxmlformats.org/officeDocument/2006/relationships/slide" Target="slide73.xml"/><Relationship Id="rId77" Type="http://schemas.openxmlformats.org/officeDocument/2006/relationships/slide" Target="slide94.xml"/><Relationship Id="rId100" Type="http://schemas.openxmlformats.org/officeDocument/2006/relationships/slide" Target="slide117.xml"/><Relationship Id="rId282" Type="http://schemas.openxmlformats.org/officeDocument/2006/relationships/slide" Target="slide299.xml"/><Relationship Id="rId317" Type="http://schemas.openxmlformats.org/officeDocument/2006/relationships/slide" Target="slide334.xml"/><Relationship Id="rId338" Type="http://schemas.openxmlformats.org/officeDocument/2006/relationships/slide" Target="slide355.xml"/><Relationship Id="rId8" Type="http://schemas.openxmlformats.org/officeDocument/2006/relationships/slide" Target="slide25.xml"/><Relationship Id="rId98" Type="http://schemas.openxmlformats.org/officeDocument/2006/relationships/slide" Target="slide115.xml"/><Relationship Id="rId121" Type="http://schemas.openxmlformats.org/officeDocument/2006/relationships/slide" Target="slide138.xml"/><Relationship Id="rId142" Type="http://schemas.openxmlformats.org/officeDocument/2006/relationships/slide" Target="slide159.xml"/><Relationship Id="rId163" Type="http://schemas.openxmlformats.org/officeDocument/2006/relationships/slide" Target="slide180.xml"/><Relationship Id="rId184" Type="http://schemas.openxmlformats.org/officeDocument/2006/relationships/slide" Target="slide201.xml"/><Relationship Id="rId219" Type="http://schemas.openxmlformats.org/officeDocument/2006/relationships/slide" Target="slide236.xml"/><Relationship Id="rId230" Type="http://schemas.openxmlformats.org/officeDocument/2006/relationships/slide" Target="slide247.xml"/><Relationship Id="rId251" Type="http://schemas.openxmlformats.org/officeDocument/2006/relationships/slide" Target="slide268.xml"/><Relationship Id="rId25" Type="http://schemas.openxmlformats.org/officeDocument/2006/relationships/slide" Target="slide42.xml"/><Relationship Id="rId46" Type="http://schemas.openxmlformats.org/officeDocument/2006/relationships/slide" Target="slide63.xml"/><Relationship Id="rId67" Type="http://schemas.openxmlformats.org/officeDocument/2006/relationships/slide" Target="slide84.xml"/><Relationship Id="rId116" Type="http://schemas.openxmlformats.org/officeDocument/2006/relationships/slide" Target="slide133.xml"/><Relationship Id="rId137" Type="http://schemas.openxmlformats.org/officeDocument/2006/relationships/slide" Target="slide154.xml"/><Relationship Id="rId158" Type="http://schemas.openxmlformats.org/officeDocument/2006/relationships/slide" Target="slide175.xml"/><Relationship Id="rId272" Type="http://schemas.openxmlformats.org/officeDocument/2006/relationships/slide" Target="slide289.xml"/><Relationship Id="rId293" Type="http://schemas.openxmlformats.org/officeDocument/2006/relationships/slide" Target="slide310.xml"/><Relationship Id="rId302" Type="http://schemas.openxmlformats.org/officeDocument/2006/relationships/slide" Target="slide319.xml"/><Relationship Id="rId307" Type="http://schemas.openxmlformats.org/officeDocument/2006/relationships/slide" Target="slide324.xml"/><Relationship Id="rId323" Type="http://schemas.openxmlformats.org/officeDocument/2006/relationships/slide" Target="slide340.xml"/><Relationship Id="rId328" Type="http://schemas.openxmlformats.org/officeDocument/2006/relationships/slide" Target="slide345.xml"/><Relationship Id="rId344" Type="http://schemas.openxmlformats.org/officeDocument/2006/relationships/slide" Target="slide361.xml"/><Relationship Id="rId20" Type="http://schemas.openxmlformats.org/officeDocument/2006/relationships/slide" Target="slide37.xml"/><Relationship Id="rId41" Type="http://schemas.openxmlformats.org/officeDocument/2006/relationships/slide" Target="slide58.xml"/><Relationship Id="rId62" Type="http://schemas.openxmlformats.org/officeDocument/2006/relationships/slide" Target="slide79.xml"/><Relationship Id="rId83" Type="http://schemas.openxmlformats.org/officeDocument/2006/relationships/slide" Target="slide100.xml"/><Relationship Id="rId88" Type="http://schemas.openxmlformats.org/officeDocument/2006/relationships/slide" Target="slide105.xml"/><Relationship Id="rId111" Type="http://schemas.openxmlformats.org/officeDocument/2006/relationships/slide" Target="slide128.xml"/><Relationship Id="rId132" Type="http://schemas.openxmlformats.org/officeDocument/2006/relationships/slide" Target="slide149.xml"/><Relationship Id="rId153" Type="http://schemas.openxmlformats.org/officeDocument/2006/relationships/slide" Target="slide170.xml"/><Relationship Id="rId174" Type="http://schemas.openxmlformats.org/officeDocument/2006/relationships/slide" Target="slide191.xml"/><Relationship Id="rId179" Type="http://schemas.openxmlformats.org/officeDocument/2006/relationships/slide" Target="slide196.xml"/><Relationship Id="rId195" Type="http://schemas.openxmlformats.org/officeDocument/2006/relationships/slide" Target="slide212.xml"/><Relationship Id="rId209" Type="http://schemas.openxmlformats.org/officeDocument/2006/relationships/slide" Target="slide226.xml"/><Relationship Id="rId190" Type="http://schemas.openxmlformats.org/officeDocument/2006/relationships/slide" Target="slide207.xml"/><Relationship Id="rId204" Type="http://schemas.openxmlformats.org/officeDocument/2006/relationships/slide" Target="slide221.xml"/><Relationship Id="rId220" Type="http://schemas.openxmlformats.org/officeDocument/2006/relationships/slide" Target="slide237.xml"/><Relationship Id="rId225" Type="http://schemas.openxmlformats.org/officeDocument/2006/relationships/slide" Target="slide242.xml"/><Relationship Id="rId241" Type="http://schemas.openxmlformats.org/officeDocument/2006/relationships/slide" Target="slide258.xml"/><Relationship Id="rId246" Type="http://schemas.openxmlformats.org/officeDocument/2006/relationships/slide" Target="slide263.xml"/><Relationship Id="rId267" Type="http://schemas.openxmlformats.org/officeDocument/2006/relationships/slide" Target="slide284.xml"/><Relationship Id="rId288" Type="http://schemas.openxmlformats.org/officeDocument/2006/relationships/slide" Target="slide305.xml"/><Relationship Id="rId15" Type="http://schemas.openxmlformats.org/officeDocument/2006/relationships/slide" Target="slide32.xml"/><Relationship Id="rId36" Type="http://schemas.openxmlformats.org/officeDocument/2006/relationships/slide" Target="slide53.xml"/><Relationship Id="rId57" Type="http://schemas.openxmlformats.org/officeDocument/2006/relationships/slide" Target="slide74.xml"/><Relationship Id="rId106" Type="http://schemas.openxmlformats.org/officeDocument/2006/relationships/slide" Target="slide123.xml"/><Relationship Id="rId127" Type="http://schemas.openxmlformats.org/officeDocument/2006/relationships/slide" Target="slide144.xml"/><Relationship Id="rId262" Type="http://schemas.openxmlformats.org/officeDocument/2006/relationships/slide" Target="slide279.xml"/><Relationship Id="rId283" Type="http://schemas.openxmlformats.org/officeDocument/2006/relationships/slide" Target="slide300.xml"/><Relationship Id="rId313" Type="http://schemas.openxmlformats.org/officeDocument/2006/relationships/slide" Target="slide330.xml"/><Relationship Id="rId318" Type="http://schemas.openxmlformats.org/officeDocument/2006/relationships/slide" Target="slide335.xml"/><Relationship Id="rId339" Type="http://schemas.openxmlformats.org/officeDocument/2006/relationships/slide" Target="slide356.xml"/><Relationship Id="rId10" Type="http://schemas.openxmlformats.org/officeDocument/2006/relationships/slide" Target="slide27.xml"/><Relationship Id="rId31" Type="http://schemas.openxmlformats.org/officeDocument/2006/relationships/slide" Target="slide48.xml"/><Relationship Id="rId52" Type="http://schemas.openxmlformats.org/officeDocument/2006/relationships/slide" Target="slide69.xml"/><Relationship Id="rId73" Type="http://schemas.openxmlformats.org/officeDocument/2006/relationships/slide" Target="slide90.xml"/><Relationship Id="rId78" Type="http://schemas.openxmlformats.org/officeDocument/2006/relationships/slide" Target="slide95.xml"/><Relationship Id="rId94" Type="http://schemas.openxmlformats.org/officeDocument/2006/relationships/slide" Target="slide111.xml"/><Relationship Id="rId99" Type="http://schemas.openxmlformats.org/officeDocument/2006/relationships/slide" Target="slide116.xml"/><Relationship Id="rId101" Type="http://schemas.openxmlformats.org/officeDocument/2006/relationships/slide" Target="slide118.xml"/><Relationship Id="rId122" Type="http://schemas.openxmlformats.org/officeDocument/2006/relationships/slide" Target="slide139.xml"/><Relationship Id="rId143" Type="http://schemas.openxmlformats.org/officeDocument/2006/relationships/slide" Target="slide160.xml"/><Relationship Id="rId148" Type="http://schemas.openxmlformats.org/officeDocument/2006/relationships/slide" Target="slide165.xml"/><Relationship Id="rId164" Type="http://schemas.openxmlformats.org/officeDocument/2006/relationships/slide" Target="slide181.xml"/><Relationship Id="rId169" Type="http://schemas.openxmlformats.org/officeDocument/2006/relationships/slide" Target="slide186.xml"/><Relationship Id="rId185" Type="http://schemas.openxmlformats.org/officeDocument/2006/relationships/slide" Target="slide202.xml"/><Relationship Id="rId334" Type="http://schemas.openxmlformats.org/officeDocument/2006/relationships/slide" Target="slide351.xml"/><Relationship Id="rId4" Type="http://schemas.openxmlformats.org/officeDocument/2006/relationships/slide" Target="slide21.xml"/><Relationship Id="rId9" Type="http://schemas.openxmlformats.org/officeDocument/2006/relationships/slide" Target="slide26.xml"/><Relationship Id="rId180" Type="http://schemas.openxmlformats.org/officeDocument/2006/relationships/slide" Target="slide197.xml"/><Relationship Id="rId210" Type="http://schemas.openxmlformats.org/officeDocument/2006/relationships/slide" Target="slide227.xml"/><Relationship Id="rId215" Type="http://schemas.openxmlformats.org/officeDocument/2006/relationships/slide" Target="slide232.xml"/><Relationship Id="rId236" Type="http://schemas.openxmlformats.org/officeDocument/2006/relationships/slide" Target="slide253.xml"/><Relationship Id="rId257" Type="http://schemas.openxmlformats.org/officeDocument/2006/relationships/slide" Target="slide274.xml"/><Relationship Id="rId278" Type="http://schemas.openxmlformats.org/officeDocument/2006/relationships/slide" Target="slide295.xml"/><Relationship Id="rId26" Type="http://schemas.openxmlformats.org/officeDocument/2006/relationships/slide" Target="slide43.xml"/><Relationship Id="rId231" Type="http://schemas.openxmlformats.org/officeDocument/2006/relationships/slide" Target="slide248.xml"/><Relationship Id="rId252" Type="http://schemas.openxmlformats.org/officeDocument/2006/relationships/slide" Target="slide269.xml"/><Relationship Id="rId273" Type="http://schemas.openxmlformats.org/officeDocument/2006/relationships/slide" Target="slide290.xml"/><Relationship Id="rId294" Type="http://schemas.openxmlformats.org/officeDocument/2006/relationships/slide" Target="slide311.xml"/><Relationship Id="rId308" Type="http://schemas.openxmlformats.org/officeDocument/2006/relationships/slide" Target="slide325.xml"/><Relationship Id="rId329" Type="http://schemas.openxmlformats.org/officeDocument/2006/relationships/slide" Target="slide346.xml"/><Relationship Id="rId47" Type="http://schemas.openxmlformats.org/officeDocument/2006/relationships/slide" Target="slide64.xml"/><Relationship Id="rId68" Type="http://schemas.openxmlformats.org/officeDocument/2006/relationships/slide" Target="slide85.xml"/><Relationship Id="rId89" Type="http://schemas.openxmlformats.org/officeDocument/2006/relationships/slide" Target="slide106.xml"/><Relationship Id="rId112" Type="http://schemas.openxmlformats.org/officeDocument/2006/relationships/slide" Target="slide129.xml"/><Relationship Id="rId133" Type="http://schemas.openxmlformats.org/officeDocument/2006/relationships/slide" Target="slide150.xml"/><Relationship Id="rId154" Type="http://schemas.openxmlformats.org/officeDocument/2006/relationships/slide" Target="slide171.xml"/><Relationship Id="rId175" Type="http://schemas.openxmlformats.org/officeDocument/2006/relationships/slide" Target="slide192.xml"/><Relationship Id="rId340" Type="http://schemas.openxmlformats.org/officeDocument/2006/relationships/slide" Target="slide357.xml"/><Relationship Id="rId196" Type="http://schemas.openxmlformats.org/officeDocument/2006/relationships/slide" Target="slide213.xml"/><Relationship Id="rId200" Type="http://schemas.openxmlformats.org/officeDocument/2006/relationships/slide" Target="slide217.xml"/><Relationship Id="rId16" Type="http://schemas.openxmlformats.org/officeDocument/2006/relationships/slide" Target="slide33.xml"/><Relationship Id="rId221" Type="http://schemas.openxmlformats.org/officeDocument/2006/relationships/slide" Target="slide238.xml"/><Relationship Id="rId242" Type="http://schemas.openxmlformats.org/officeDocument/2006/relationships/slide" Target="slide259.xml"/><Relationship Id="rId263" Type="http://schemas.openxmlformats.org/officeDocument/2006/relationships/slide" Target="slide280.xml"/><Relationship Id="rId284" Type="http://schemas.openxmlformats.org/officeDocument/2006/relationships/slide" Target="slide301.xml"/><Relationship Id="rId319" Type="http://schemas.openxmlformats.org/officeDocument/2006/relationships/slide" Target="slide336.xml"/><Relationship Id="rId37" Type="http://schemas.openxmlformats.org/officeDocument/2006/relationships/slide" Target="slide54.xml"/><Relationship Id="rId58" Type="http://schemas.openxmlformats.org/officeDocument/2006/relationships/slide" Target="slide75.xml"/><Relationship Id="rId79" Type="http://schemas.openxmlformats.org/officeDocument/2006/relationships/slide" Target="slide96.xml"/><Relationship Id="rId102" Type="http://schemas.openxmlformats.org/officeDocument/2006/relationships/slide" Target="slide119.xml"/><Relationship Id="rId123" Type="http://schemas.openxmlformats.org/officeDocument/2006/relationships/slide" Target="slide140.xml"/><Relationship Id="rId144" Type="http://schemas.openxmlformats.org/officeDocument/2006/relationships/slide" Target="slide161.xml"/><Relationship Id="rId330" Type="http://schemas.openxmlformats.org/officeDocument/2006/relationships/slide" Target="slide347.xml"/><Relationship Id="rId90" Type="http://schemas.openxmlformats.org/officeDocument/2006/relationships/slide" Target="slide107.xml"/><Relationship Id="rId165" Type="http://schemas.openxmlformats.org/officeDocument/2006/relationships/slide" Target="slide182.xml"/><Relationship Id="rId186" Type="http://schemas.openxmlformats.org/officeDocument/2006/relationships/slide" Target="slide203.xml"/><Relationship Id="rId211" Type="http://schemas.openxmlformats.org/officeDocument/2006/relationships/slide" Target="slide228.xml"/><Relationship Id="rId232" Type="http://schemas.openxmlformats.org/officeDocument/2006/relationships/slide" Target="slide249.xml"/><Relationship Id="rId253" Type="http://schemas.openxmlformats.org/officeDocument/2006/relationships/slide" Target="slide270.xml"/><Relationship Id="rId274" Type="http://schemas.openxmlformats.org/officeDocument/2006/relationships/slide" Target="slide291.xml"/><Relationship Id="rId295" Type="http://schemas.openxmlformats.org/officeDocument/2006/relationships/slide" Target="slide312.xml"/><Relationship Id="rId309" Type="http://schemas.openxmlformats.org/officeDocument/2006/relationships/slide" Target="slide326.xml"/><Relationship Id="rId27" Type="http://schemas.openxmlformats.org/officeDocument/2006/relationships/slide" Target="slide44.xml"/><Relationship Id="rId48" Type="http://schemas.openxmlformats.org/officeDocument/2006/relationships/slide" Target="slide65.xml"/><Relationship Id="rId69" Type="http://schemas.openxmlformats.org/officeDocument/2006/relationships/slide" Target="slide86.xml"/><Relationship Id="rId113" Type="http://schemas.openxmlformats.org/officeDocument/2006/relationships/slide" Target="slide130.xml"/><Relationship Id="rId134" Type="http://schemas.openxmlformats.org/officeDocument/2006/relationships/slide" Target="slide151.xml"/><Relationship Id="rId320" Type="http://schemas.openxmlformats.org/officeDocument/2006/relationships/slide" Target="slide337.xml"/><Relationship Id="rId80" Type="http://schemas.openxmlformats.org/officeDocument/2006/relationships/slide" Target="slide97.xml"/><Relationship Id="rId155" Type="http://schemas.openxmlformats.org/officeDocument/2006/relationships/slide" Target="slide172.xml"/><Relationship Id="rId176" Type="http://schemas.openxmlformats.org/officeDocument/2006/relationships/slide" Target="slide193.xml"/><Relationship Id="rId197" Type="http://schemas.openxmlformats.org/officeDocument/2006/relationships/slide" Target="slide214.xml"/><Relationship Id="rId341" Type="http://schemas.openxmlformats.org/officeDocument/2006/relationships/slide" Target="slide358.xml"/><Relationship Id="rId201" Type="http://schemas.openxmlformats.org/officeDocument/2006/relationships/slide" Target="slide218.xml"/><Relationship Id="rId222" Type="http://schemas.openxmlformats.org/officeDocument/2006/relationships/slide" Target="slide239.xml"/><Relationship Id="rId243" Type="http://schemas.openxmlformats.org/officeDocument/2006/relationships/slide" Target="slide260.xml"/><Relationship Id="rId264" Type="http://schemas.openxmlformats.org/officeDocument/2006/relationships/slide" Target="slide281.xml"/><Relationship Id="rId285" Type="http://schemas.openxmlformats.org/officeDocument/2006/relationships/slide" Target="slide302.xml"/><Relationship Id="rId17" Type="http://schemas.openxmlformats.org/officeDocument/2006/relationships/slide" Target="slide34.xml"/><Relationship Id="rId38" Type="http://schemas.openxmlformats.org/officeDocument/2006/relationships/slide" Target="slide55.xml"/><Relationship Id="rId59" Type="http://schemas.openxmlformats.org/officeDocument/2006/relationships/slide" Target="slide76.xml"/><Relationship Id="rId103" Type="http://schemas.openxmlformats.org/officeDocument/2006/relationships/slide" Target="slide120.xml"/><Relationship Id="rId124" Type="http://schemas.openxmlformats.org/officeDocument/2006/relationships/slide" Target="slide141.xml"/><Relationship Id="rId310" Type="http://schemas.openxmlformats.org/officeDocument/2006/relationships/slide" Target="slide327.xml"/><Relationship Id="rId70" Type="http://schemas.openxmlformats.org/officeDocument/2006/relationships/slide" Target="slide87.xml"/><Relationship Id="rId91" Type="http://schemas.openxmlformats.org/officeDocument/2006/relationships/slide" Target="slide108.xml"/><Relationship Id="rId145" Type="http://schemas.openxmlformats.org/officeDocument/2006/relationships/slide" Target="slide162.xml"/><Relationship Id="rId166" Type="http://schemas.openxmlformats.org/officeDocument/2006/relationships/slide" Target="slide183.xml"/><Relationship Id="rId187" Type="http://schemas.openxmlformats.org/officeDocument/2006/relationships/slide" Target="slide204.xml"/><Relationship Id="rId331" Type="http://schemas.openxmlformats.org/officeDocument/2006/relationships/slide" Target="slide348.xml"/><Relationship Id="rId1" Type="http://schemas.openxmlformats.org/officeDocument/2006/relationships/slideLayout" Target="../slideLayouts/slideLayout4.xml"/><Relationship Id="rId212" Type="http://schemas.openxmlformats.org/officeDocument/2006/relationships/slide" Target="slide229.xml"/><Relationship Id="rId233" Type="http://schemas.openxmlformats.org/officeDocument/2006/relationships/slide" Target="slide250.xml"/><Relationship Id="rId254" Type="http://schemas.openxmlformats.org/officeDocument/2006/relationships/slide" Target="slide271.xml"/><Relationship Id="rId28" Type="http://schemas.openxmlformats.org/officeDocument/2006/relationships/slide" Target="slide45.xml"/><Relationship Id="rId49" Type="http://schemas.openxmlformats.org/officeDocument/2006/relationships/slide" Target="slide66.xml"/><Relationship Id="rId114" Type="http://schemas.openxmlformats.org/officeDocument/2006/relationships/slide" Target="slide131.xml"/><Relationship Id="rId275" Type="http://schemas.openxmlformats.org/officeDocument/2006/relationships/slide" Target="slide292.xml"/><Relationship Id="rId296" Type="http://schemas.openxmlformats.org/officeDocument/2006/relationships/slide" Target="slide313.xml"/><Relationship Id="rId300" Type="http://schemas.openxmlformats.org/officeDocument/2006/relationships/slide" Target="slide317.xml"/><Relationship Id="rId60" Type="http://schemas.openxmlformats.org/officeDocument/2006/relationships/slide" Target="slide77.xml"/><Relationship Id="rId81" Type="http://schemas.openxmlformats.org/officeDocument/2006/relationships/slide" Target="slide98.xml"/><Relationship Id="rId135" Type="http://schemas.openxmlformats.org/officeDocument/2006/relationships/slide" Target="slide152.xml"/><Relationship Id="rId156" Type="http://schemas.openxmlformats.org/officeDocument/2006/relationships/slide" Target="slide173.xml"/><Relationship Id="rId177" Type="http://schemas.openxmlformats.org/officeDocument/2006/relationships/slide" Target="slide194.xml"/><Relationship Id="rId198" Type="http://schemas.openxmlformats.org/officeDocument/2006/relationships/slide" Target="slide215.xml"/><Relationship Id="rId321" Type="http://schemas.openxmlformats.org/officeDocument/2006/relationships/slide" Target="slide338.xml"/><Relationship Id="rId342" Type="http://schemas.openxmlformats.org/officeDocument/2006/relationships/slide" Target="slide359.xml"/><Relationship Id="rId202" Type="http://schemas.openxmlformats.org/officeDocument/2006/relationships/slide" Target="slide219.xml"/><Relationship Id="rId223" Type="http://schemas.openxmlformats.org/officeDocument/2006/relationships/slide" Target="slide240.xml"/><Relationship Id="rId244" Type="http://schemas.openxmlformats.org/officeDocument/2006/relationships/slide" Target="slide261.xml"/><Relationship Id="rId18" Type="http://schemas.openxmlformats.org/officeDocument/2006/relationships/slide" Target="slide35.xml"/><Relationship Id="rId39" Type="http://schemas.openxmlformats.org/officeDocument/2006/relationships/slide" Target="slide56.xml"/><Relationship Id="rId265" Type="http://schemas.openxmlformats.org/officeDocument/2006/relationships/slide" Target="slide282.xml"/><Relationship Id="rId286" Type="http://schemas.openxmlformats.org/officeDocument/2006/relationships/slide" Target="slide303.xml"/><Relationship Id="rId50" Type="http://schemas.openxmlformats.org/officeDocument/2006/relationships/slide" Target="slide67.xml"/><Relationship Id="rId104" Type="http://schemas.openxmlformats.org/officeDocument/2006/relationships/slide" Target="slide121.xml"/><Relationship Id="rId125" Type="http://schemas.openxmlformats.org/officeDocument/2006/relationships/slide" Target="slide142.xml"/><Relationship Id="rId146" Type="http://schemas.openxmlformats.org/officeDocument/2006/relationships/slide" Target="slide163.xml"/><Relationship Id="rId167" Type="http://schemas.openxmlformats.org/officeDocument/2006/relationships/slide" Target="slide184.xml"/><Relationship Id="rId188" Type="http://schemas.openxmlformats.org/officeDocument/2006/relationships/slide" Target="slide205.xml"/><Relationship Id="rId311" Type="http://schemas.openxmlformats.org/officeDocument/2006/relationships/slide" Target="slide328.xml"/><Relationship Id="rId332" Type="http://schemas.openxmlformats.org/officeDocument/2006/relationships/slide" Target="slide349.xml"/><Relationship Id="rId71" Type="http://schemas.openxmlformats.org/officeDocument/2006/relationships/slide" Target="slide88.xml"/><Relationship Id="rId92" Type="http://schemas.openxmlformats.org/officeDocument/2006/relationships/slide" Target="slide109.xml"/><Relationship Id="rId213" Type="http://schemas.openxmlformats.org/officeDocument/2006/relationships/slide" Target="slide230.xml"/><Relationship Id="rId234" Type="http://schemas.openxmlformats.org/officeDocument/2006/relationships/slide" Target="slide251.xml"/><Relationship Id="rId2" Type="http://schemas.openxmlformats.org/officeDocument/2006/relationships/slide" Target="slide19.xml"/><Relationship Id="rId29" Type="http://schemas.openxmlformats.org/officeDocument/2006/relationships/slide" Target="slide46.xml"/><Relationship Id="rId255" Type="http://schemas.openxmlformats.org/officeDocument/2006/relationships/slide" Target="slide272.xml"/><Relationship Id="rId276" Type="http://schemas.openxmlformats.org/officeDocument/2006/relationships/slide" Target="slide293.xml"/><Relationship Id="rId297" Type="http://schemas.openxmlformats.org/officeDocument/2006/relationships/slide" Target="slide314.xml"/><Relationship Id="rId40" Type="http://schemas.openxmlformats.org/officeDocument/2006/relationships/slide" Target="slide57.xml"/><Relationship Id="rId115" Type="http://schemas.openxmlformats.org/officeDocument/2006/relationships/slide" Target="slide132.xml"/><Relationship Id="rId136" Type="http://schemas.openxmlformats.org/officeDocument/2006/relationships/slide" Target="slide153.xml"/><Relationship Id="rId157" Type="http://schemas.openxmlformats.org/officeDocument/2006/relationships/slide" Target="slide174.xml"/><Relationship Id="rId178" Type="http://schemas.openxmlformats.org/officeDocument/2006/relationships/slide" Target="slide195.xml"/><Relationship Id="rId301" Type="http://schemas.openxmlformats.org/officeDocument/2006/relationships/slide" Target="slide318.xml"/><Relationship Id="rId322" Type="http://schemas.openxmlformats.org/officeDocument/2006/relationships/slide" Target="slide339.xml"/><Relationship Id="rId343" Type="http://schemas.openxmlformats.org/officeDocument/2006/relationships/slide" Target="slide360.xml"/><Relationship Id="rId61" Type="http://schemas.openxmlformats.org/officeDocument/2006/relationships/slide" Target="slide78.xml"/><Relationship Id="rId82" Type="http://schemas.openxmlformats.org/officeDocument/2006/relationships/slide" Target="slide99.xml"/><Relationship Id="rId199" Type="http://schemas.openxmlformats.org/officeDocument/2006/relationships/slide" Target="slide216.xml"/><Relationship Id="rId203" Type="http://schemas.openxmlformats.org/officeDocument/2006/relationships/slide" Target="slide220.xml"/><Relationship Id="rId19" Type="http://schemas.openxmlformats.org/officeDocument/2006/relationships/slide" Target="slide36.xml"/><Relationship Id="rId224" Type="http://schemas.openxmlformats.org/officeDocument/2006/relationships/slide" Target="slide241.xml"/><Relationship Id="rId245" Type="http://schemas.openxmlformats.org/officeDocument/2006/relationships/slide" Target="slide262.xml"/><Relationship Id="rId266" Type="http://schemas.openxmlformats.org/officeDocument/2006/relationships/slide" Target="slide283.xml"/><Relationship Id="rId287" Type="http://schemas.openxmlformats.org/officeDocument/2006/relationships/slide" Target="slide304.xml"/><Relationship Id="rId30" Type="http://schemas.openxmlformats.org/officeDocument/2006/relationships/slide" Target="slide47.xml"/><Relationship Id="rId105" Type="http://schemas.openxmlformats.org/officeDocument/2006/relationships/slide" Target="slide122.xml"/><Relationship Id="rId126" Type="http://schemas.openxmlformats.org/officeDocument/2006/relationships/slide" Target="slide143.xml"/><Relationship Id="rId147" Type="http://schemas.openxmlformats.org/officeDocument/2006/relationships/slide" Target="slide164.xml"/><Relationship Id="rId168" Type="http://schemas.openxmlformats.org/officeDocument/2006/relationships/slide" Target="slide185.xml"/><Relationship Id="rId312" Type="http://schemas.openxmlformats.org/officeDocument/2006/relationships/slide" Target="slide329.xml"/><Relationship Id="rId333" Type="http://schemas.openxmlformats.org/officeDocument/2006/relationships/slide" Target="slide350.xml"/><Relationship Id="rId51" Type="http://schemas.openxmlformats.org/officeDocument/2006/relationships/slide" Target="slide68.xml"/><Relationship Id="rId72" Type="http://schemas.openxmlformats.org/officeDocument/2006/relationships/slide" Target="slide89.xml"/><Relationship Id="rId93" Type="http://schemas.openxmlformats.org/officeDocument/2006/relationships/slide" Target="slide110.xml"/><Relationship Id="rId189" Type="http://schemas.openxmlformats.org/officeDocument/2006/relationships/slide" Target="slide206.xml"/><Relationship Id="rId3" Type="http://schemas.openxmlformats.org/officeDocument/2006/relationships/slide" Target="slide20.xml"/><Relationship Id="rId214" Type="http://schemas.openxmlformats.org/officeDocument/2006/relationships/slide" Target="slide231.xml"/><Relationship Id="rId235" Type="http://schemas.openxmlformats.org/officeDocument/2006/relationships/slide" Target="slide252.xml"/><Relationship Id="rId256" Type="http://schemas.openxmlformats.org/officeDocument/2006/relationships/slide" Target="slide273.xml"/><Relationship Id="rId277" Type="http://schemas.openxmlformats.org/officeDocument/2006/relationships/slide" Target="slide294.xml"/><Relationship Id="rId298" Type="http://schemas.openxmlformats.org/officeDocument/2006/relationships/slide" Target="slide315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13" Type="http://schemas.openxmlformats.org/officeDocument/2006/relationships/slide" Target="slide9.xml"/><Relationship Id="rId18" Type="http://schemas.openxmlformats.org/officeDocument/2006/relationships/oleObject" Target="../embeddings/oleObject8.bin"/><Relationship Id="rId26" Type="http://schemas.openxmlformats.org/officeDocument/2006/relationships/oleObject" Target="../embeddings/oleObject12.bin"/><Relationship Id="rId3" Type="http://schemas.openxmlformats.org/officeDocument/2006/relationships/slide" Target="slide5.xml"/><Relationship Id="rId21" Type="http://schemas.openxmlformats.org/officeDocument/2006/relationships/slide" Target="slide14.xml"/><Relationship Id="rId7" Type="http://schemas.openxmlformats.org/officeDocument/2006/relationships/slide" Target="slide6.xml"/><Relationship Id="rId12" Type="http://schemas.openxmlformats.org/officeDocument/2006/relationships/oleObject" Target="../embeddings/oleObject5.bin"/><Relationship Id="rId17" Type="http://schemas.openxmlformats.org/officeDocument/2006/relationships/slide" Target="slide12.xml"/><Relationship Id="rId25" Type="http://schemas.openxmlformats.org/officeDocument/2006/relationships/slide" Target="slide16.xml"/><Relationship Id="rId3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7.bin"/><Relationship Id="rId20" Type="http://schemas.openxmlformats.org/officeDocument/2006/relationships/oleObject" Target="../embeddings/oleObject9.bin"/><Relationship Id="rId29" Type="http://schemas.openxmlformats.org/officeDocument/2006/relationships/slide" Target="slide18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11" Type="http://schemas.openxmlformats.org/officeDocument/2006/relationships/slide" Target="slide8.xml"/><Relationship Id="rId24" Type="http://schemas.openxmlformats.org/officeDocument/2006/relationships/oleObject" Target="../embeddings/oleObject11.bin"/><Relationship Id="rId32" Type="http://schemas.openxmlformats.org/officeDocument/2006/relationships/oleObject" Target="../embeddings/oleObject15.bin"/><Relationship Id="rId5" Type="http://schemas.openxmlformats.org/officeDocument/2006/relationships/slide" Target="slide4.xml"/><Relationship Id="rId15" Type="http://schemas.openxmlformats.org/officeDocument/2006/relationships/slide" Target="slide11.xml"/><Relationship Id="rId23" Type="http://schemas.openxmlformats.org/officeDocument/2006/relationships/slide" Target="slide15.xml"/><Relationship Id="rId28" Type="http://schemas.openxmlformats.org/officeDocument/2006/relationships/oleObject" Target="../embeddings/oleObject13.bin"/><Relationship Id="rId10" Type="http://schemas.openxmlformats.org/officeDocument/2006/relationships/oleObject" Target="../embeddings/oleObject4.bin"/><Relationship Id="rId19" Type="http://schemas.openxmlformats.org/officeDocument/2006/relationships/slide" Target="slide13.xml"/><Relationship Id="rId31" Type="http://schemas.openxmlformats.org/officeDocument/2006/relationships/slide" Target="slide10.xml"/><Relationship Id="rId4" Type="http://schemas.openxmlformats.org/officeDocument/2006/relationships/oleObject" Target="../embeddings/oleObject1.bin"/><Relationship Id="rId9" Type="http://schemas.openxmlformats.org/officeDocument/2006/relationships/slide" Target="slide7.xml"/><Relationship Id="rId14" Type="http://schemas.openxmlformats.org/officeDocument/2006/relationships/oleObject" Target="../embeddings/oleObject6.bin"/><Relationship Id="rId22" Type="http://schemas.openxmlformats.org/officeDocument/2006/relationships/oleObject" Target="../embeddings/oleObject10.bin"/><Relationship Id="rId27" Type="http://schemas.openxmlformats.org/officeDocument/2006/relationships/slide" Target="slide17.xml"/><Relationship Id="rId30" Type="http://schemas.openxmlformats.org/officeDocument/2006/relationships/oleObject" Target="../embeddings/oleObject14.bin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slide" Target="slide53.xml"/><Relationship Id="rId18" Type="http://schemas.openxmlformats.org/officeDocument/2006/relationships/slide" Target="slide168.xml"/><Relationship Id="rId26" Type="http://schemas.openxmlformats.org/officeDocument/2006/relationships/slide" Target="slide92.xml"/><Relationship Id="rId39" Type="http://schemas.openxmlformats.org/officeDocument/2006/relationships/slide" Target="slide8.xml"/><Relationship Id="rId21" Type="http://schemas.openxmlformats.org/officeDocument/2006/relationships/slide" Target="slide295.xml"/><Relationship Id="rId34" Type="http://schemas.openxmlformats.org/officeDocument/2006/relationships/image" Target="../media/image19.png"/><Relationship Id="rId42" Type="http://schemas.openxmlformats.org/officeDocument/2006/relationships/image" Target="../media/image23.png"/><Relationship Id="rId47" Type="http://schemas.openxmlformats.org/officeDocument/2006/relationships/slide" Target="slide13.xml"/><Relationship Id="rId50" Type="http://schemas.openxmlformats.org/officeDocument/2006/relationships/image" Target="../media/image27.png"/><Relationship Id="rId55" Type="http://schemas.openxmlformats.org/officeDocument/2006/relationships/slide" Target="slide17.xml"/><Relationship Id="rId7" Type="http://schemas.openxmlformats.org/officeDocument/2006/relationships/slide" Target="slide247.xml"/><Relationship Id="rId2" Type="http://schemas.openxmlformats.org/officeDocument/2006/relationships/slideLayout" Target="../slideLayouts/slideLayout5.xml"/><Relationship Id="rId16" Type="http://schemas.openxmlformats.org/officeDocument/2006/relationships/slide" Target="slide157.xml"/><Relationship Id="rId20" Type="http://schemas.openxmlformats.org/officeDocument/2006/relationships/slide" Target="slide142.xml"/><Relationship Id="rId29" Type="http://schemas.openxmlformats.org/officeDocument/2006/relationships/slide" Target="slide141.xml"/><Relationship Id="rId41" Type="http://schemas.openxmlformats.org/officeDocument/2006/relationships/slide" Target="slide9.xml"/><Relationship Id="rId54" Type="http://schemas.openxmlformats.org/officeDocument/2006/relationships/image" Target="../media/image29.png"/><Relationship Id="rId62" Type="http://schemas.openxmlformats.org/officeDocument/2006/relationships/image" Target="../media/image1.png"/><Relationship Id="rId1" Type="http://schemas.openxmlformats.org/officeDocument/2006/relationships/vmlDrawing" Target="../drawings/vmlDrawing2.vml"/><Relationship Id="rId6" Type="http://schemas.openxmlformats.org/officeDocument/2006/relationships/slide" Target="slide79.xml"/><Relationship Id="rId11" Type="http://schemas.openxmlformats.org/officeDocument/2006/relationships/slide" Target="slide63.xml"/><Relationship Id="rId24" Type="http://schemas.openxmlformats.org/officeDocument/2006/relationships/slide" Target="slide294.xml"/><Relationship Id="rId32" Type="http://schemas.openxmlformats.org/officeDocument/2006/relationships/image" Target="../media/image18.png"/><Relationship Id="rId37" Type="http://schemas.openxmlformats.org/officeDocument/2006/relationships/slide" Target="slide7.xml"/><Relationship Id="rId40" Type="http://schemas.openxmlformats.org/officeDocument/2006/relationships/image" Target="../media/image22.png"/><Relationship Id="rId45" Type="http://schemas.openxmlformats.org/officeDocument/2006/relationships/slide" Target="slide12.xml"/><Relationship Id="rId53" Type="http://schemas.openxmlformats.org/officeDocument/2006/relationships/slide" Target="slide16.xml"/><Relationship Id="rId58" Type="http://schemas.openxmlformats.org/officeDocument/2006/relationships/image" Target="../media/image31.png"/><Relationship Id="rId5" Type="http://schemas.openxmlformats.org/officeDocument/2006/relationships/slide" Target="slide242.xml"/><Relationship Id="rId15" Type="http://schemas.openxmlformats.org/officeDocument/2006/relationships/slide" Target="slide208.xml"/><Relationship Id="rId23" Type="http://schemas.openxmlformats.org/officeDocument/2006/relationships/slide" Target="slide174.xml"/><Relationship Id="rId28" Type="http://schemas.openxmlformats.org/officeDocument/2006/relationships/slide" Target="slide340.xml"/><Relationship Id="rId36" Type="http://schemas.openxmlformats.org/officeDocument/2006/relationships/image" Target="../media/image20.png"/><Relationship Id="rId49" Type="http://schemas.openxmlformats.org/officeDocument/2006/relationships/slide" Target="slide14.xml"/><Relationship Id="rId57" Type="http://schemas.openxmlformats.org/officeDocument/2006/relationships/slide" Target="slide18.xml"/><Relationship Id="rId61" Type="http://schemas.openxmlformats.org/officeDocument/2006/relationships/oleObject" Target="../embeddings/oleObject16.bin"/><Relationship Id="rId10" Type="http://schemas.openxmlformats.org/officeDocument/2006/relationships/slide" Target="slide104.xml"/><Relationship Id="rId19" Type="http://schemas.openxmlformats.org/officeDocument/2006/relationships/slide" Target="slide201.xml"/><Relationship Id="rId31" Type="http://schemas.openxmlformats.org/officeDocument/2006/relationships/slide" Target="slide5.xml"/><Relationship Id="rId44" Type="http://schemas.openxmlformats.org/officeDocument/2006/relationships/image" Target="../media/image24.png"/><Relationship Id="rId52" Type="http://schemas.openxmlformats.org/officeDocument/2006/relationships/image" Target="../media/image28.png"/><Relationship Id="rId60" Type="http://schemas.openxmlformats.org/officeDocument/2006/relationships/image" Target="../media/image32.png"/><Relationship Id="rId4" Type="http://schemas.openxmlformats.org/officeDocument/2006/relationships/slide" Target="slide131.xml"/><Relationship Id="rId9" Type="http://schemas.openxmlformats.org/officeDocument/2006/relationships/slide" Target="slide124.xml"/><Relationship Id="rId14" Type="http://schemas.openxmlformats.org/officeDocument/2006/relationships/slide" Target="slide149.xml"/><Relationship Id="rId22" Type="http://schemas.openxmlformats.org/officeDocument/2006/relationships/slide" Target="slide331.xml"/><Relationship Id="rId27" Type="http://schemas.openxmlformats.org/officeDocument/2006/relationships/slide" Target="slide135.xml"/><Relationship Id="rId30" Type="http://schemas.openxmlformats.org/officeDocument/2006/relationships/slide" Target="slide341.xml"/><Relationship Id="rId35" Type="http://schemas.openxmlformats.org/officeDocument/2006/relationships/slide" Target="slide6.xml"/><Relationship Id="rId43" Type="http://schemas.openxmlformats.org/officeDocument/2006/relationships/slide" Target="slide11.xml"/><Relationship Id="rId48" Type="http://schemas.openxmlformats.org/officeDocument/2006/relationships/image" Target="../media/image26.png"/><Relationship Id="rId56" Type="http://schemas.openxmlformats.org/officeDocument/2006/relationships/image" Target="../media/image30.png"/><Relationship Id="rId8" Type="http://schemas.openxmlformats.org/officeDocument/2006/relationships/slide" Target="slide266.xml"/><Relationship Id="rId51" Type="http://schemas.openxmlformats.org/officeDocument/2006/relationships/slide" Target="slide15.xml"/><Relationship Id="rId3" Type="http://schemas.openxmlformats.org/officeDocument/2006/relationships/slide" Target="slide187.xml"/><Relationship Id="rId12" Type="http://schemas.openxmlformats.org/officeDocument/2006/relationships/slide" Target="slide159.xml"/><Relationship Id="rId17" Type="http://schemas.openxmlformats.org/officeDocument/2006/relationships/slide" Target="slide309.xml"/><Relationship Id="rId25" Type="http://schemas.openxmlformats.org/officeDocument/2006/relationships/slide" Target="slide222.xml"/><Relationship Id="rId33" Type="http://schemas.openxmlformats.org/officeDocument/2006/relationships/slide" Target="slide4.xml"/><Relationship Id="rId38" Type="http://schemas.openxmlformats.org/officeDocument/2006/relationships/image" Target="../media/image21.png"/><Relationship Id="rId46" Type="http://schemas.openxmlformats.org/officeDocument/2006/relationships/image" Target="../media/image25.png"/><Relationship Id="rId59" Type="http://schemas.openxmlformats.org/officeDocument/2006/relationships/slide" Target="slide10.xml"/></Relationships>
</file>

<file path=ppt/slides/_rels/slide5.xml.rels><?xml version="1.0" encoding="UTF-8" standalone="yes"?>
<Relationships xmlns="http://schemas.openxmlformats.org/package/2006/relationships"><Relationship Id="rId13" Type="http://schemas.openxmlformats.org/officeDocument/2006/relationships/slide" Target="slide238.xml"/><Relationship Id="rId18" Type="http://schemas.openxmlformats.org/officeDocument/2006/relationships/slide" Target="slide139.xml"/><Relationship Id="rId26" Type="http://schemas.openxmlformats.org/officeDocument/2006/relationships/slide" Target="slide110.xml"/><Relationship Id="rId39" Type="http://schemas.openxmlformats.org/officeDocument/2006/relationships/slide" Target="slide9.xml"/><Relationship Id="rId21" Type="http://schemas.openxmlformats.org/officeDocument/2006/relationships/slide" Target="slide343.xml"/><Relationship Id="rId34" Type="http://schemas.openxmlformats.org/officeDocument/2006/relationships/image" Target="../media/image20.png"/><Relationship Id="rId42" Type="http://schemas.openxmlformats.org/officeDocument/2006/relationships/image" Target="../media/image24.png"/><Relationship Id="rId47" Type="http://schemas.openxmlformats.org/officeDocument/2006/relationships/slide" Target="slide14.xml"/><Relationship Id="rId50" Type="http://schemas.openxmlformats.org/officeDocument/2006/relationships/image" Target="../media/image28.png"/><Relationship Id="rId55" Type="http://schemas.openxmlformats.org/officeDocument/2006/relationships/slide" Target="slide18.xml"/><Relationship Id="rId7" Type="http://schemas.openxmlformats.org/officeDocument/2006/relationships/slide" Target="slide162.xml"/><Relationship Id="rId12" Type="http://schemas.openxmlformats.org/officeDocument/2006/relationships/slide" Target="slide243.xml"/><Relationship Id="rId17" Type="http://schemas.openxmlformats.org/officeDocument/2006/relationships/slide" Target="slide55.xml"/><Relationship Id="rId25" Type="http://schemas.openxmlformats.org/officeDocument/2006/relationships/slide" Target="slide144.xml"/><Relationship Id="rId33" Type="http://schemas.openxmlformats.org/officeDocument/2006/relationships/slide" Target="slide6.xml"/><Relationship Id="rId38" Type="http://schemas.openxmlformats.org/officeDocument/2006/relationships/image" Target="../media/image22.png"/><Relationship Id="rId46" Type="http://schemas.openxmlformats.org/officeDocument/2006/relationships/image" Target="../media/image26.png"/><Relationship Id="rId59" Type="http://schemas.openxmlformats.org/officeDocument/2006/relationships/image" Target="../media/image33.png"/><Relationship Id="rId2" Type="http://schemas.openxmlformats.org/officeDocument/2006/relationships/slide" Target="slide212.xml"/><Relationship Id="rId16" Type="http://schemas.openxmlformats.org/officeDocument/2006/relationships/slide" Target="slide85.xml"/><Relationship Id="rId20" Type="http://schemas.openxmlformats.org/officeDocument/2006/relationships/slide" Target="slide155.xml"/><Relationship Id="rId29" Type="http://schemas.openxmlformats.org/officeDocument/2006/relationships/slide" Target="slide5.xml"/><Relationship Id="rId41" Type="http://schemas.openxmlformats.org/officeDocument/2006/relationships/slide" Target="slide11.xml"/><Relationship Id="rId54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slide" Target="slide172.xml"/><Relationship Id="rId11" Type="http://schemas.openxmlformats.org/officeDocument/2006/relationships/slide" Target="slide29.xml"/><Relationship Id="rId24" Type="http://schemas.openxmlformats.org/officeDocument/2006/relationships/slide" Target="slide58.xml"/><Relationship Id="rId32" Type="http://schemas.openxmlformats.org/officeDocument/2006/relationships/image" Target="../media/image19.png"/><Relationship Id="rId37" Type="http://schemas.openxmlformats.org/officeDocument/2006/relationships/slide" Target="slide8.xml"/><Relationship Id="rId40" Type="http://schemas.openxmlformats.org/officeDocument/2006/relationships/image" Target="../media/image23.png"/><Relationship Id="rId45" Type="http://schemas.openxmlformats.org/officeDocument/2006/relationships/slide" Target="slide13.xml"/><Relationship Id="rId53" Type="http://schemas.openxmlformats.org/officeDocument/2006/relationships/slide" Target="slide17.xml"/><Relationship Id="rId58" Type="http://schemas.openxmlformats.org/officeDocument/2006/relationships/image" Target="../media/image32.png"/><Relationship Id="rId5" Type="http://schemas.openxmlformats.org/officeDocument/2006/relationships/slide" Target="slide223.xml"/><Relationship Id="rId15" Type="http://schemas.openxmlformats.org/officeDocument/2006/relationships/slide" Target="slide239.xml"/><Relationship Id="rId23" Type="http://schemas.openxmlformats.org/officeDocument/2006/relationships/slide" Target="slide318.xml"/><Relationship Id="rId28" Type="http://schemas.openxmlformats.org/officeDocument/2006/relationships/slide" Target="slide282.xml"/><Relationship Id="rId36" Type="http://schemas.openxmlformats.org/officeDocument/2006/relationships/image" Target="../media/image21.png"/><Relationship Id="rId49" Type="http://schemas.openxmlformats.org/officeDocument/2006/relationships/slide" Target="slide15.xml"/><Relationship Id="rId57" Type="http://schemas.openxmlformats.org/officeDocument/2006/relationships/slide" Target="slide10.xml"/><Relationship Id="rId10" Type="http://schemas.openxmlformats.org/officeDocument/2006/relationships/slide" Target="slide300.xml"/><Relationship Id="rId19" Type="http://schemas.openxmlformats.org/officeDocument/2006/relationships/slide" Target="slide306.xml"/><Relationship Id="rId31" Type="http://schemas.openxmlformats.org/officeDocument/2006/relationships/slide" Target="slide4.xml"/><Relationship Id="rId44" Type="http://schemas.openxmlformats.org/officeDocument/2006/relationships/image" Target="../media/image25.png"/><Relationship Id="rId52" Type="http://schemas.openxmlformats.org/officeDocument/2006/relationships/image" Target="../media/image29.png"/><Relationship Id="rId60" Type="http://schemas.openxmlformats.org/officeDocument/2006/relationships/image" Target="../media/image1.png"/><Relationship Id="rId4" Type="http://schemas.openxmlformats.org/officeDocument/2006/relationships/slide" Target="slide160.xml"/><Relationship Id="rId9" Type="http://schemas.openxmlformats.org/officeDocument/2006/relationships/slide" Target="slide137.xml"/><Relationship Id="rId14" Type="http://schemas.openxmlformats.org/officeDocument/2006/relationships/slide" Target="slide334.xml"/><Relationship Id="rId22" Type="http://schemas.openxmlformats.org/officeDocument/2006/relationships/slide" Target="slide189.xml"/><Relationship Id="rId27" Type="http://schemas.openxmlformats.org/officeDocument/2006/relationships/slide" Target="slide168.xml"/><Relationship Id="rId30" Type="http://schemas.openxmlformats.org/officeDocument/2006/relationships/image" Target="../media/image18.png"/><Relationship Id="rId35" Type="http://schemas.openxmlformats.org/officeDocument/2006/relationships/slide" Target="slide7.xml"/><Relationship Id="rId43" Type="http://schemas.openxmlformats.org/officeDocument/2006/relationships/slide" Target="slide12.xml"/><Relationship Id="rId48" Type="http://schemas.openxmlformats.org/officeDocument/2006/relationships/image" Target="../media/image27.png"/><Relationship Id="rId56" Type="http://schemas.openxmlformats.org/officeDocument/2006/relationships/image" Target="../media/image31.png"/><Relationship Id="rId8" Type="http://schemas.openxmlformats.org/officeDocument/2006/relationships/slide" Target="slide194.xml"/><Relationship Id="rId51" Type="http://schemas.openxmlformats.org/officeDocument/2006/relationships/slide" Target="slide16.xml"/><Relationship Id="rId3" Type="http://schemas.openxmlformats.org/officeDocument/2006/relationships/slide" Target="slide121.xml"/></Relationships>
</file>

<file path=ppt/slides/_rels/slide6.xml.rels><?xml version="1.0" encoding="UTF-8" standalone="yes"?>
<Relationships xmlns="http://schemas.openxmlformats.org/package/2006/relationships"><Relationship Id="rId13" Type="http://schemas.openxmlformats.org/officeDocument/2006/relationships/slide" Target="slide120.xml"/><Relationship Id="rId18" Type="http://schemas.openxmlformats.org/officeDocument/2006/relationships/slide" Target="slide101.xml"/><Relationship Id="rId26" Type="http://schemas.openxmlformats.org/officeDocument/2006/relationships/slide" Target="slide163.xml"/><Relationship Id="rId39" Type="http://schemas.openxmlformats.org/officeDocument/2006/relationships/slide" Target="slide9.xml"/><Relationship Id="rId21" Type="http://schemas.openxmlformats.org/officeDocument/2006/relationships/slide" Target="slide184.xml"/><Relationship Id="rId34" Type="http://schemas.openxmlformats.org/officeDocument/2006/relationships/image" Target="../media/image20.png"/><Relationship Id="rId42" Type="http://schemas.openxmlformats.org/officeDocument/2006/relationships/image" Target="../media/image24.png"/><Relationship Id="rId47" Type="http://schemas.openxmlformats.org/officeDocument/2006/relationships/slide" Target="slide14.xml"/><Relationship Id="rId50" Type="http://schemas.openxmlformats.org/officeDocument/2006/relationships/image" Target="../media/image28.png"/><Relationship Id="rId55" Type="http://schemas.openxmlformats.org/officeDocument/2006/relationships/slide" Target="slide18.xml"/><Relationship Id="rId7" Type="http://schemas.openxmlformats.org/officeDocument/2006/relationships/slide" Target="slide209.xml"/><Relationship Id="rId12" Type="http://schemas.openxmlformats.org/officeDocument/2006/relationships/slide" Target="slide131.xml"/><Relationship Id="rId17" Type="http://schemas.openxmlformats.org/officeDocument/2006/relationships/slide" Target="slide119.xml"/><Relationship Id="rId25" Type="http://schemas.openxmlformats.org/officeDocument/2006/relationships/slide" Target="slide361.xml"/><Relationship Id="rId33" Type="http://schemas.openxmlformats.org/officeDocument/2006/relationships/slide" Target="slide6.xml"/><Relationship Id="rId38" Type="http://schemas.openxmlformats.org/officeDocument/2006/relationships/image" Target="../media/image22.png"/><Relationship Id="rId46" Type="http://schemas.openxmlformats.org/officeDocument/2006/relationships/image" Target="../media/image26.png"/><Relationship Id="rId59" Type="http://schemas.openxmlformats.org/officeDocument/2006/relationships/image" Target="../media/image33.png"/><Relationship Id="rId2" Type="http://schemas.openxmlformats.org/officeDocument/2006/relationships/slide" Target="slide302.xml"/><Relationship Id="rId16" Type="http://schemas.openxmlformats.org/officeDocument/2006/relationships/slide" Target="slide264.xml"/><Relationship Id="rId20" Type="http://schemas.openxmlformats.org/officeDocument/2006/relationships/slide" Target="slide185.xml"/><Relationship Id="rId29" Type="http://schemas.openxmlformats.org/officeDocument/2006/relationships/slide" Target="slide5.xml"/><Relationship Id="rId41" Type="http://schemas.openxmlformats.org/officeDocument/2006/relationships/slide" Target="slide11.xml"/><Relationship Id="rId54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slide" Target="slide40.xml"/><Relationship Id="rId11" Type="http://schemas.openxmlformats.org/officeDocument/2006/relationships/slide" Target="slide355.xml"/><Relationship Id="rId24" Type="http://schemas.openxmlformats.org/officeDocument/2006/relationships/slide" Target="slide216.xml"/><Relationship Id="rId32" Type="http://schemas.openxmlformats.org/officeDocument/2006/relationships/image" Target="../media/image19.png"/><Relationship Id="rId37" Type="http://schemas.openxmlformats.org/officeDocument/2006/relationships/slide" Target="slide8.xml"/><Relationship Id="rId40" Type="http://schemas.openxmlformats.org/officeDocument/2006/relationships/image" Target="../media/image23.png"/><Relationship Id="rId45" Type="http://schemas.openxmlformats.org/officeDocument/2006/relationships/slide" Target="slide13.xml"/><Relationship Id="rId53" Type="http://schemas.openxmlformats.org/officeDocument/2006/relationships/slide" Target="slide17.xml"/><Relationship Id="rId58" Type="http://schemas.openxmlformats.org/officeDocument/2006/relationships/image" Target="../media/image32.png"/><Relationship Id="rId5" Type="http://schemas.openxmlformats.org/officeDocument/2006/relationships/slide" Target="slide176.xml"/><Relationship Id="rId15" Type="http://schemas.openxmlformats.org/officeDocument/2006/relationships/slide" Target="slide205.xml"/><Relationship Id="rId23" Type="http://schemas.openxmlformats.org/officeDocument/2006/relationships/slide" Target="slide93.xml"/><Relationship Id="rId28" Type="http://schemas.openxmlformats.org/officeDocument/2006/relationships/slide" Target="slide151.xml"/><Relationship Id="rId36" Type="http://schemas.openxmlformats.org/officeDocument/2006/relationships/image" Target="../media/image21.png"/><Relationship Id="rId49" Type="http://schemas.openxmlformats.org/officeDocument/2006/relationships/slide" Target="slide15.xml"/><Relationship Id="rId57" Type="http://schemas.openxmlformats.org/officeDocument/2006/relationships/slide" Target="slide10.xml"/><Relationship Id="rId10" Type="http://schemas.openxmlformats.org/officeDocument/2006/relationships/slide" Target="slide74.xml"/><Relationship Id="rId19" Type="http://schemas.openxmlformats.org/officeDocument/2006/relationships/slide" Target="slide90.xml"/><Relationship Id="rId31" Type="http://schemas.openxmlformats.org/officeDocument/2006/relationships/slide" Target="slide4.xml"/><Relationship Id="rId44" Type="http://schemas.openxmlformats.org/officeDocument/2006/relationships/image" Target="../media/image25.png"/><Relationship Id="rId52" Type="http://schemas.openxmlformats.org/officeDocument/2006/relationships/image" Target="../media/image29.png"/><Relationship Id="rId60" Type="http://schemas.openxmlformats.org/officeDocument/2006/relationships/image" Target="../media/image1.png"/><Relationship Id="rId4" Type="http://schemas.openxmlformats.org/officeDocument/2006/relationships/slide" Target="slide55.xml"/><Relationship Id="rId9" Type="http://schemas.openxmlformats.org/officeDocument/2006/relationships/slide" Target="slide100.xml"/><Relationship Id="rId14" Type="http://schemas.openxmlformats.org/officeDocument/2006/relationships/slide" Target="slide133.xml"/><Relationship Id="rId22" Type="http://schemas.openxmlformats.org/officeDocument/2006/relationships/slide" Target="slide231.xml"/><Relationship Id="rId27" Type="http://schemas.openxmlformats.org/officeDocument/2006/relationships/slide" Target="slide277.xml"/><Relationship Id="rId30" Type="http://schemas.openxmlformats.org/officeDocument/2006/relationships/image" Target="../media/image18.png"/><Relationship Id="rId35" Type="http://schemas.openxmlformats.org/officeDocument/2006/relationships/slide" Target="slide7.xml"/><Relationship Id="rId43" Type="http://schemas.openxmlformats.org/officeDocument/2006/relationships/slide" Target="slide12.xml"/><Relationship Id="rId48" Type="http://schemas.openxmlformats.org/officeDocument/2006/relationships/image" Target="../media/image27.png"/><Relationship Id="rId56" Type="http://schemas.openxmlformats.org/officeDocument/2006/relationships/image" Target="../media/image31.png"/><Relationship Id="rId8" Type="http://schemas.openxmlformats.org/officeDocument/2006/relationships/slide" Target="slide291.xml"/><Relationship Id="rId51" Type="http://schemas.openxmlformats.org/officeDocument/2006/relationships/slide" Target="slide16.xml"/><Relationship Id="rId3" Type="http://schemas.openxmlformats.org/officeDocument/2006/relationships/slide" Target="slide147.xml"/></Relationships>
</file>

<file path=ppt/slides/_rels/slide7.xml.rels><?xml version="1.0" encoding="UTF-8" standalone="yes"?>
<Relationships xmlns="http://schemas.openxmlformats.org/package/2006/relationships"><Relationship Id="rId13" Type="http://schemas.openxmlformats.org/officeDocument/2006/relationships/slide" Target="slide192.xml"/><Relationship Id="rId18" Type="http://schemas.openxmlformats.org/officeDocument/2006/relationships/slide" Target="slide71.xml"/><Relationship Id="rId26" Type="http://schemas.openxmlformats.org/officeDocument/2006/relationships/slide" Target="slide353.xml"/><Relationship Id="rId39" Type="http://schemas.openxmlformats.org/officeDocument/2006/relationships/image" Target="../media/image23.png"/><Relationship Id="rId21" Type="http://schemas.openxmlformats.org/officeDocument/2006/relationships/slide" Target="slide321.xml"/><Relationship Id="rId34" Type="http://schemas.openxmlformats.org/officeDocument/2006/relationships/slide" Target="slide7.xml"/><Relationship Id="rId42" Type="http://schemas.openxmlformats.org/officeDocument/2006/relationships/slide" Target="slide12.xml"/><Relationship Id="rId47" Type="http://schemas.openxmlformats.org/officeDocument/2006/relationships/image" Target="../media/image27.png"/><Relationship Id="rId50" Type="http://schemas.openxmlformats.org/officeDocument/2006/relationships/slide" Target="slide16.xml"/><Relationship Id="rId55" Type="http://schemas.openxmlformats.org/officeDocument/2006/relationships/image" Target="../media/image31.png"/><Relationship Id="rId7" Type="http://schemas.openxmlformats.org/officeDocument/2006/relationships/slide" Target="slide127.xml"/><Relationship Id="rId12" Type="http://schemas.openxmlformats.org/officeDocument/2006/relationships/slide" Target="slide116.xml"/><Relationship Id="rId17" Type="http://schemas.openxmlformats.org/officeDocument/2006/relationships/slide" Target="slide109.xml"/><Relationship Id="rId25" Type="http://schemas.openxmlformats.org/officeDocument/2006/relationships/slide" Target="slide175.xml"/><Relationship Id="rId33" Type="http://schemas.openxmlformats.org/officeDocument/2006/relationships/image" Target="../media/image20.png"/><Relationship Id="rId38" Type="http://schemas.openxmlformats.org/officeDocument/2006/relationships/slide" Target="slide9.xml"/><Relationship Id="rId46" Type="http://schemas.openxmlformats.org/officeDocument/2006/relationships/slide" Target="slide14.xml"/><Relationship Id="rId59" Type="http://schemas.openxmlformats.org/officeDocument/2006/relationships/image" Target="../media/image1.png"/><Relationship Id="rId2" Type="http://schemas.openxmlformats.org/officeDocument/2006/relationships/slide" Target="slide293.xml"/><Relationship Id="rId16" Type="http://schemas.openxmlformats.org/officeDocument/2006/relationships/slide" Target="slide319.xml"/><Relationship Id="rId20" Type="http://schemas.openxmlformats.org/officeDocument/2006/relationships/slide" Target="slide47.xml"/><Relationship Id="rId29" Type="http://schemas.openxmlformats.org/officeDocument/2006/relationships/image" Target="../media/image18.png"/><Relationship Id="rId41" Type="http://schemas.openxmlformats.org/officeDocument/2006/relationships/image" Target="../media/image24.png"/><Relationship Id="rId54" Type="http://schemas.openxmlformats.org/officeDocument/2006/relationships/slide" Target="slide18.xml"/><Relationship Id="rId1" Type="http://schemas.openxmlformats.org/officeDocument/2006/relationships/slideLayout" Target="../slideLayouts/slideLayout2.xml"/><Relationship Id="rId6" Type="http://schemas.openxmlformats.org/officeDocument/2006/relationships/slide" Target="slide307.xml"/><Relationship Id="rId11" Type="http://schemas.openxmlformats.org/officeDocument/2006/relationships/slide" Target="slide177.xml"/><Relationship Id="rId24" Type="http://schemas.openxmlformats.org/officeDocument/2006/relationships/slide" Target="slide165.xml"/><Relationship Id="rId32" Type="http://schemas.openxmlformats.org/officeDocument/2006/relationships/slide" Target="slide6.xml"/><Relationship Id="rId37" Type="http://schemas.openxmlformats.org/officeDocument/2006/relationships/image" Target="../media/image22.png"/><Relationship Id="rId40" Type="http://schemas.openxmlformats.org/officeDocument/2006/relationships/slide" Target="slide11.xml"/><Relationship Id="rId45" Type="http://schemas.openxmlformats.org/officeDocument/2006/relationships/image" Target="../media/image26.png"/><Relationship Id="rId53" Type="http://schemas.openxmlformats.org/officeDocument/2006/relationships/image" Target="../media/image30.png"/><Relationship Id="rId58" Type="http://schemas.openxmlformats.org/officeDocument/2006/relationships/image" Target="../media/image33.png"/><Relationship Id="rId5" Type="http://schemas.openxmlformats.org/officeDocument/2006/relationships/slide" Target="slide167.xml"/><Relationship Id="rId15" Type="http://schemas.openxmlformats.org/officeDocument/2006/relationships/slide" Target="slide224.xml"/><Relationship Id="rId23" Type="http://schemas.openxmlformats.org/officeDocument/2006/relationships/slide" Target="slide189.xml"/><Relationship Id="rId28" Type="http://schemas.openxmlformats.org/officeDocument/2006/relationships/slide" Target="slide5.xml"/><Relationship Id="rId36" Type="http://schemas.openxmlformats.org/officeDocument/2006/relationships/slide" Target="slide8.xml"/><Relationship Id="rId49" Type="http://schemas.openxmlformats.org/officeDocument/2006/relationships/image" Target="../media/image28.png"/><Relationship Id="rId57" Type="http://schemas.openxmlformats.org/officeDocument/2006/relationships/image" Target="../media/image32.png"/><Relationship Id="rId10" Type="http://schemas.openxmlformats.org/officeDocument/2006/relationships/slide" Target="slide217.xml"/><Relationship Id="rId19" Type="http://schemas.openxmlformats.org/officeDocument/2006/relationships/slide" Target="slide337.xml"/><Relationship Id="rId31" Type="http://schemas.openxmlformats.org/officeDocument/2006/relationships/image" Target="../media/image19.png"/><Relationship Id="rId44" Type="http://schemas.openxmlformats.org/officeDocument/2006/relationships/slide" Target="slide13.xml"/><Relationship Id="rId52" Type="http://schemas.openxmlformats.org/officeDocument/2006/relationships/slide" Target="slide17.xml"/><Relationship Id="rId4" Type="http://schemas.openxmlformats.org/officeDocument/2006/relationships/slide" Target="slide345.xml"/><Relationship Id="rId9" Type="http://schemas.openxmlformats.org/officeDocument/2006/relationships/slide" Target="slide129.xml"/><Relationship Id="rId14" Type="http://schemas.openxmlformats.org/officeDocument/2006/relationships/slide" Target="slide357.xml"/><Relationship Id="rId22" Type="http://schemas.openxmlformats.org/officeDocument/2006/relationships/slide" Target="slide297.xml"/><Relationship Id="rId27" Type="http://schemas.openxmlformats.org/officeDocument/2006/relationships/slide" Target="slide249.xml"/><Relationship Id="rId30" Type="http://schemas.openxmlformats.org/officeDocument/2006/relationships/slide" Target="slide4.xml"/><Relationship Id="rId35" Type="http://schemas.openxmlformats.org/officeDocument/2006/relationships/image" Target="../media/image21.png"/><Relationship Id="rId43" Type="http://schemas.openxmlformats.org/officeDocument/2006/relationships/image" Target="../media/image25.png"/><Relationship Id="rId48" Type="http://schemas.openxmlformats.org/officeDocument/2006/relationships/slide" Target="slide15.xml"/><Relationship Id="rId56" Type="http://schemas.openxmlformats.org/officeDocument/2006/relationships/slide" Target="slide10.xml"/><Relationship Id="rId8" Type="http://schemas.openxmlformats.org/officeDocument/2006/relationships/slide" Target="slide245.xml"/><Relationship Id="rId51" Type="http://schemas.openxmlformats.org/officeDocument/2006/relationships/image" Target="../media/image29.png"/><Relationship Id="rId3" Type="http://schemas.openxmlformats.org/officeDocument/2006/relationships/slide" Target="slide349.xml"/></Relationships>
</file>

<file path=ppt/slides/_rels/slide8.xml.rels><?xml version="1.0" encoding="UTF-8" standalone="yes"?>
<Relationships xmlns="http://schemas.openxmlformats.org/package/2006/relationships"><Relationship Id="rId13" Type="http://schemas.openxmlformats.org/officeDocument/2006/relationships/slide" Target="slide240.xml"/><Relationship Id="rId18" Type="http://schemas.openxmlformats.org/officeDocument/2006/relationships/slide" Target="slide170.xml"/><Relationship Id="rId26" Type="http://schemas.openxmlformats.org/officeDocument/2006/relationships/slide" Target="slide145.xml"/><Relationship Id="rId39" Type="http://schemas.openxmlformats.org/officeDocument/2006/relationships/image" Target="../media/image19.png"/><Relationship Id="rId21" Type="http://schemas.openxmlformats.org/officeDocument/2006/relationships/slide" Target="slide228.xml"/><Relationship Id="rId34" Type="http://schemas.openxmlformats.org/officeDocument/2006/relationships/slide" Target="slide19.xml"/><Relationship Id="rId42" Type="http://schemas.openxmlformats.org/officeDocument/2006/relationships/slide" Target="slide7.xml"/><Relationship Id="rId47" Type="http://schemas.openxmlformats.org/officeDocument/2006/relationships/image" Target="../media/image23.png"/><Relationship Id="rId50" Type="http://schemas.openxmlformats.org/officeDocument/2006/relationships/slide" Target="slide12.xml"/><Relationship Id="rId55" Type="http://schemas.openxmlformats.org/officeDocument/2006/relationships/image" Target="../media/image27.png"/><Relationship Id="rId63" Type="http://schemas.openxmlformats.org/officeDocument/2006/relationships/image" Target="../media/image31.png"/><Relationship Id="rId7" Type="http://schemas.openxmlformats.org/officeDocument/2006/relationships/slide" Target="slide278.xml"/><Relationship Id="rId2" Type="http://schemas.openxmlformats.org/officeDocument/2006/relationships/slide" Target="slide248.xml"/><Relationship Id="rId16" Type="http://schemas.openxmlformats.org/officeDocument/2006/relationships/slide" Target="slide138.xml"/><Relationship Id="rId29" Type="http://schemas.openxmlformats.org/officeDocument/2006/relationships/slide" Target="slide6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69.xml"/><Relationship Id="rId11" Type="http://schemas.openxmlformats.org/officeDocument/2006/relationships/slide" Target="slide311.xml"/><Relationship Id="rId24" Type="http://schemas.openxmlformats.org/officeDocument/2006/relationships/slide" Target="slide219.xml"/><Relationship Id="rId32" Type="http://schemas.openxmlformats.org/officeDocument/2006/relationships/slide" Target="slide276.xml"/><Relationship Id="rId37" Type="http://schemas.openxmlformats.org/officeDocument/2006/relationships/image" Target="../media/image18.png"/><Relationship Id="rId40" Type="http://schemas.openxmlformats.org/officeDocument/2006/relationships/slide" Target="slide6.xml"/><Relationship Id="rId45" Type="http://schemas.openxmlformats.org/officeDocument/2006/relationships/image" Target="../media/image22.png"/><Relationship Id="rId53" Type="http://schemas.openxmlformats.org/officeDocument/2006/relationships/image" Target="../media/image26.png"/><Relationship Id="rId58" Type="http://schemas.openxmlformats.org/officeDocument/2006/relationships/slide" Target="slide16.xml"/><Relationship Id="rId66" Type="http://schemas.openxmlformats.org/officeDocument/2006/relationships/image" Target="../media/image33.png"/><Relationship Id="rId5" Type="http://schemas.openxmlformats.org/officeDocument/2006/relationships/slide" Target="slide223.xml"/><Relationship Id="rId15" Type="http://schemas.openxmlformats.org/officeDocument/2006/relationships/slide" Target="slide53.xml"/><Relationship Id="rId23" Type="http://schemas.openxmlformats.org/officeDocument/2006/relationships/slide" Target="slide351.xml"/><Relationship Id="rId28" Type="http://schemas.openxmlformats.org/officeDocument/2006/relationships/slide" Target="slide93.xml"/><Relationship Id="rId36" Type="http://schemas.openxmlformats.org/officeDocument/2006/relationships/slide" Target="slide5.xml"/><Relationship Id="rId49" Type="http://schemas.openxmlformats.org/officeDocument/2006/relationships/image" Target="../media/image24.png"/><Relationship Id="rId57" Type="http://schemas.openxmlformats.org/officeDocument/2006/relationships/image" Target="../media/image28.png"/><Relationship Id="rId61" Type="http://schemas.openxmlformats.org/officeDocument/2006/relationships/image" Target="../media/image30.png"/><Relationship Id="rId10" Type="http://schemas.openxmlformats.org/officeDocument/2006/relationships/slide" Target="slide247.xml"/><Relationship Id="rId19" Type="http://schemas.openxmlformats.org/officeDocument/2006/relationships/slide" Target="slide253.xml"/><Relationship Id="rId31" Type="http://schemas.openxmlformats.org/officeDocument/2006/relationships/slide" Target="slide112.xml"/><Relationship Id="rId44" Type="http://schemas.openxmlformats.org/officeDocument/2006/relationships/slide" Target="slide8.xml"/><Relationship Id="rId52" Type="http://schemas.openxmlformats.org/officeDocument/2006/relationships/slide" Target="slide13.xml"/><Relationship Id="rId60" Type="http://schemas.openxmlformats.org/officeDocument/2006/relationships/slide" Target="slide17.xml"/><Relationship Id="rId65" Type="http://schemas.openxmlformats.org/officeDocument/2006/relationships/image" Target="../media/image32.png"/><Relationship Id="rId4" Type="http://schemas.openxmlformats.org/officeDocument/2006/relationships/slide" Target="slide125.xml"/><Relationship Id="rId9" Type="http://schemas.openxmlformats.org/officeDocument/2006/relationships/slide" Target="slide80.xml"/><Relationship Id="rId14" Type="http://schemas.openxmlformats.org/officeDocument/2006/relationships/slide" Target="slide137.xml"/><Relationship Id="rId22" Type="http://schemas.openxmlformats.org/officeDocument/2006/relationships/slide" Target="slide297.xml"/><Relationship Id="rId27" Type="http://schemas.openxmlformats.org/officeDocument/2006/relationships/slide" Target="slide91.xml"/><Relationship Id="rId30" Type="http://schemas.openxmlformats.org/officeDocument/2006/relationships/slide" Target="slide290.xml"/><Relationship Id="rId35" Type="http://schemas.openxmlformats.org/officeDocument/2006/relationships/slide" Target="slide146.xml"/><Relationship Id="rId43" Type="http://schemas.openxmlformats.org/officeDocument/2006/relationships/image" Target="../media/image21.png"/><Relationship Id="rId48" Type="http://schemas.openxmlformats.org/officeDocument/2006/relationships/slide" Target="slide11.xml"/><Relationship Id="rId56" Type="http://schemas.openxmlformats.org/officeDocument/2006/relationships/slide" Target="slide15.xml"/><Relationship Id="rId64" Type="http://schemas.openxmlformats.org/officeDocument/2006/relationships/slide" Target="slide10.xml"/><Relationship Id="rId8" Type="http://schemas.openxmlformats.org/officeDocument/2006/relationships/slide" Target="slide115.xml"/><Relationship Id="rId51" Type="http://schemas.openxmlformats.org/officeDocument/2006/relationships/image" Target="../media/image25.png"/><Relationship Id="rId3" Type="http://schemas.openxmlformats.org/officeDocument/2006/relationships/slide" Target="slide293.xml"/><Relationship Id="rId12" Type="http://schemas.openxmlformats.org/officeDocument/2006/relationships/slide" Target="slide181.xml"/><Relationship Id="rId17" Type="http://schemas.openxmlformats.org/officeDocument/2006/relationships/slide" Target="slide220.xml"/><Relationship Id="rId25" Type="http://schemas.openxmlformats.org/officeDocument/2006/relationships/slide" Target="slide348.xml"/><Relationship Id="rId33" Type="http://schemas.openxmlformats.org/officeDocument/2006/relationships/slide" Target="slide261.xml"/><Relationship Id="rId38" Type="http://schemas.openxmlformats.org/officeDocument/2006/relationships/slide" Target="slide4.xml"/><Relationship Id="rId46" Type="http://schemas.openxmlformats.org/officeDocument/2006/relationships/slide" Target="slide9.xml"/><Relationship Id="rId59" Type="http://schemas.openxmlformats.org/officeDocument/2006/relationships/image" Target="../media/image29.png"/><Relationship Id="rId67" Type="http://schemas.openxmlformats.org/officeDocument/2006/relationships/image" Target="../media/image1.png"/><Relationship Id="rId20" Type="http://schemas.openxmlformats.org/officeDocument/2006/relationships/slide" Target="slide275.xml"/><Relationship Id="rId41" Type="http://schemas.openxmlformats.org/officeDocument/2006/relationships/image" Target="../media/image20.png"/><Relationship Id="rId54" Type="http://schemas.openxmlformats.org/officeDocument/2006/relationships/slide" Target="slide14.xml"/><Relationship Id="rId62" Type="http://schemas.openxmlformats.org/officeDocument/2006/relationships/slide" Target="slide18.xml"/></Relationships>
</file>

<file path=ppt/slides/_rels/slide9.xml.rels><?xml version="1.0" encoding="UTF-8" standalone="yes"?>
<Relationships xmlns="http://schemas.openxmlformats.org/package/2006/relationships"><Relationship Id="rId13" Type="http://schemas.openxmlformats.org/officeDocument/2006/relationships/slide" Target="slide263.xml"/><Relationship Id="rId18" Type="http://schemas.openxmlformats.org/officeDocument/2006/relationships/slide" Target="slide97.xml"/><Relationship Id="rId26" Type="http://schemas.openxmlformats.org/officeDocument/2006/relationships/slide" Target="slide129.xml"/><Relationship Id="rId39" Type="http://schemas.openxmlformats.org/officeDocument/2006/relationships/slide" Target="slide11.xml"/><Relationship Id="rId21" Type="http://schemas.openxmlformats.org/officeDocument/2006/relationships/slide" Target="slide236.xml"/><Relationship Id="rId34" Type="http://schemas.openxmlformats.org/officeDocument/2006/relationships/image" Target="../media/image21.png"/><Relationship Id="rId42" Type="http://schemas.openxmlformats.org/officeDocument/2006/relationships/image" Target="../media/image25.png"/><Relationship Id="rId47" Type="http://schemas.openxmlformats.org/officeDocument/2006/relationships/slide" Target="slide15.xml"/><Relationship Id="rId50" Type="http://schemas.openxmlformats.org/officeDocument/2006/relationships/image" Target="../media/image29.png"/><Relationship Id="rId55" Type="http://schemas.openxmlformats.org/officeDocument/2006/relationships/slide" Target="slide10.xml"/><Relationship Id="rId7" Type="http://schemas.openxmlformats.org/officeDocument/2006/relationships/slide" Target="slide98.xml"/><Relationship Id="rId12" Type="http://schemas.openxmlformats.org/officeDocument/2006/relationships/slide" Target="slide316.xml"/><Relationship Id="rId17" Type="http://schemas.openxmlformats.org/officeDocument/2006/relationships/slide" Target="slide262.xml"/><Relationship Id="rId25" Type="http://schemas.openxmlformats.org/officeDocument/2006/relationships/slide" Target="slide113.xml"/><Relationship Id="rId33" Type="http://schemas.openxmlformats.org/officeDocument/2006/relationships/slide" Target="slide7.xml"/><Relationship Id="rId38" Type="http://schemas.openxmlformats.org/officeDocument/2006/relationships/image" Target="../media/image23.png"/><Relationship Id="rId46" Type="http://schemas.openxmlformats.org/officeDocument/2006/relationships/image" Target="../media/image27.png"/><Relationship Id="rId2" Type="http://schemas.openxmlformats.org/officeDocument/2006/relationships/slide" Target="slide229.xml"/><Relationship Id="rId16" Type="http://schemas.openxmlformats.org/officeDocument/2006/relationships/slide" Target="slide51.xml"/><Relationship Id="rId20" Type="http://schemas.openxmlformats.org/officeDocument/2006/relationships/slide" Target="slide46.xml"/><Relationship Id="rId29" Type="http://schemas.openxmlformats.org/officeDocument/2006/relationships/slide" Target="slide4.xml"/><Relationship Id="rId41" Type="http://schemas.openxmlformats.org/officeDocument/2006/relationships/slide" Target="slide12.xml"/><Relationship Id="rId54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slide" Target="slide291.xml"/><Relationship Id="rId11" Type="http://schemas.openxmlformats.org/officeDocument/2006/relationships/slide" Target="slide342.xml"/><Relationship Id="rId24" Type="http://schemas.openxmlformats.org/officeDocument/2006/relationships/slide" Target="slide68.xml"/><Relationship Id="rId32" Type="http://schemas.openxmlformats.org/officeDocument/2006/relationships/image" Target="../media/image20.png"/><Relationship Id="rId37" Type="http://schemas.openxmlformats.org/officeDocument/2006/relationships/slide" Target="slide9.xml"/><Relationship Id="rId40" Type="http://schemas.openxmlformats.org/officeDocument/2006/relationships/image" Target="../media/image24.png"/><Relationship Id="rId45" Type="http://schemas.openxmlformats.org/officeDocument/2006/relationships/slide" Target="slide14.xml"/><Relationship Id="rId53" Type="http://schemas.openxmlformats.org/officeDocument/2006/relationships/slide" Target="slide18.xml"/><Relationship Id="rId58" Type="http://schemas.openxmlformats.org/officeDocument/2006/relationships/image" Target="../media/image1.png"/><Relationship Id="rId5" Type="http://schemas.openxmlformats.org/officeDocument/2006/relationships/slide" Target="slide272.xml"/><Relationship Id="rId15" Type="http://schemas.openxmlformats.org/officeDocument/2006/relationships/slide" Target="slide257.xml"/><Relationship Id="rId23" Type="http://schemas.openxmlformats.org/officeDocument/2006/relationships/slide" Target="slide105.xml"/><Relationship Id="rId28" Type="http://schemas.openxmlformats.org/officeDocument/2006/relationships/image" Target="../media/image18.png"/><Relationship Id="rId36" Type="http://schemas.openxmlformats.org/officeDocument/2006/relationships/image" Target="../media/image22.png"/><Relationship Id="rId49" Type="http://schemas.openxmlformats.org/officeDocument/2006/relationships/slide" Target="slide16.xml"/><Relationship Id="rId57" Type="http://schemas.openxmlformats.org/officeDocument/2006/relationships/image" Target="../media/image33.png"/><Relationship Id="rId10" Type="http://schemas.openxmlformats.org/officeDocument/2006/relationships/slide" Target="slide216.xml"/><Relationship Id="rId19" Type="http://schemas.openxmlformats.org/officeDocument/2006/relationships/slide" Target="slide324.xml"/><Relationship Id="rId31" Type="http://schemas.openxmlformats.org/officeDocument/2006/relationships/slide" Target="slide6.xml"/><Relationship Id="rId44" Type="http://schemas.openxmlformats.org/officeDocument/2006/relationships/image" Target="../media/image26.png"/><Relationship Id="rId52" Type="http://schemas.openxmlformats.org/officeDocument/2006/relationships/image" Target="../media/image30.png"/><Relationship Id="rId4" Type="http://schemas.openxmlformats.org/officeDocument/2006/relationships/slide" Target="slide99.xml"/><Relationship Id="rId9" Type="http://schemas.openxmlformats.org/officeDocument/2006/relationships/slide" Target="slide252.xml"/><Relationship Id="rId14" Type="http://schemas.openxmlformats.org/officeDocument/2006/relationships/slide" Target="slide182.xml"/><Relationship Id="rId22" Type="http://schemas.openxmlformats.org/officeDocument/2006/relationships/slide" Target="slide332.xml"/><Relationship Id="rId27" Type="http://schemas.openxmlformats.org/officeDocument/2006/relationships/slide" Target="slide5.xml"/><Relationship Id="rId30" Type="http://schemas.openxmlformats.org/officeDocument/2006/relationships/image" Target="../media/image19.png"/><Relationship Id="rId35" Type="http://schemas.openxmlformats.org/officeDocument/2006/relationships/slide" Target="slide8.xml"/><Relationship Id="rId43" Type="http://schemas.openxmlformats.org/officeDocument/2006/relationships/slide" Target="slide13.xml"/><Relationship Id="rId48" Type="http://schemas.openxmlformats.org/officeDocument/2006/relationships/image" Target="../media/image28.png"/><Relationship Id="rId56" Type="http://schemas.openxmlformats.org/officeDocument/2006/relationships/image" Target="../media/image32.png"/><Relationship Id="rId8" Type="http://schemas.openxmlformats.org/officeDocument/2006/relationships/slide" Target="slide292.xml"/><Relationship Id="rId51" Type="http://schemas.openxmlformats.org/officeDocument/2006/relationships/slide" Target="slide17.xml"/><Relationship Id="rId3" Type="http://schemas.openxmlformats.org/officeDocument/2006/relationships/slide" Target="slide153.xml"/></Relationships>
</file>

<file path=ppt/slides/_rels/slide10.xml.rels><?xml version="1.0" encoding="UTF-8" standalone="yes"?>
<Relationships xmlns="http://schemas.openxmlformats.org/package/2006/relationships"><Relationship Id="rId13" Type="http://schemas.openxmlformats.org/officeDocument/2006/relationships/slide" Target="slide60.xml"/><Relationship Id="rId18" Type="http://schemas.openxmlformats.org/officeDocument/2006/relationships/slide" Target="slide312.xml"/><Relationship Id="rId26" Type="http://schemas.openxmlformats.org/officeDocument/2006/relationships/slide" Target="slide4.xml"/><Relationship Id="rId39" Type="http://schemas.openxmlformats.org/officeDocument/2006/relationships/image" Target="../media/image25.png"/><Relationship Id="rId21" Type="http://schemas.openxmlformats.org/officeDocument/2006/relationships/slide" Target="slide36.xml"/><Relationship Id="rId34" Type="http://schemas.openxmlformats.org/officeDocument/2006/relationships/slide" Target="slide9.xml"/><Relationship Id="rId42" Type="http://schemas.openxmlformats.org/officeDocument/2006/relationships/slide" Target="slide14.xml"/><Relationship Id="rId47" Type="http://schemas.openxmlformats.org/officeDocument/2006/relationships/image" Target="../media/image29.png"/><Relationship Id="rId50" Type="http://schemas.openxmlformats.org/officeDocument/2006/relationships/slide" Target="slide18.xml"/><Relationship Id="rId55" Type="http://schemas.openxmlformats.org/officeDocument/2006/relationships/image" Target="../media/image1.png"/><Relationship Id="rId7" Type="http://schemas.openxmlformats.org/officeDocument/2006/relationships/slide" Target="slide226.xml"/><Relationship Id="rId12" Type="http://schemas.openxmlformats.org/officeDocument/2006/relationships/slide" Target="slide202.xml"/><Relationship Id="rId17" Type="http://schemas.openxmlformats.org/officeDocument/2006/relationships/slide" Target="slide143.xml"/><Relationship Id="rId25" Type="http://schemas.openxmlformats.org/officeDocument/2006/relationships/image" Target="../media/image18.png"/><Relationship Id="rId33" Type="http://schemas.openxmlformats.org/officeDocument/2006/relationships/image" Target="../media/image22.png"/><Relationship Id="rId38" Type="http://schemas.openxmlformats.org/officeDocument/2006/relationships/slide" Target="slide12.xml"/><Relationship Id="rId46" Type="http://schemas.openxmlformats.org/officeDocument/2006/relationships/slide" Target="slide16.xml"/><Relationship Id="rId2" Type="http://schemas.openxmlformats.org/officeDocument/2006/relationships/slide" Target="slide330.xml"/><Relationship Id="rId16" Type="http://schemas.openxmlformats.org/officeDocument/2006/relationships/slide" Target="slide77.xml"/><Relationship Id="rId20" Type="http://schemas.openxmlformats.org/officeDocument/2006/relationships/slide" Target="slide180.xml"/><Relationship Id="rId29" Type="http://schemas.openxmlformats.org/officeDocument/2006/relationships/image" Target="../media/image20.png"/><Relationship Id="rId41" Type="http://schemas.openxmlformats.org/officeDocument/2006/relationships/image" Target="../media/image26.png"/><Relationship Id="rId54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slide" Target="slide42.xml"/><Relationship Id="rId11" Type="http://schemas.openxmlformats.org/officeDocument/2006/relationships/slide" Target="slide122.xml"/><Relationship Id="rId24" Type="http://schemas.openxmlformats.org/officeDocument/2006/relationships/slide" Target="slide5.xml"/><Relationship Id="rId32" Type="http://schemas.openxmlformats.org/officeDocument/2006/relationships/slide" Target="slide8.xml"/><Relationship Id="rId37" Type="http://schemas.openxmlformats.org/officeDocument/2006/relationships/image" Target="../media/image24.png"/><Relationship Id="rId40" Type="http://schemas.openxmlformats.org/officeDocument/2006/relationships/slide" Target="slide13.xml"/><Relationship Id="rId45" Type="http://schemas.openxmlformats.org/officeDocument/2006/relationships/image" Target="../media/image28.png"/><Relationship Id="rId53" Type="http://schemas.openxmlformats.org/officeDocument/2006/relationships/image" Target="../media/image32.png"/><Relationship Id="rId5" Type="http://schemas.openxmlformats.org/officeDocument/2006/relationships/slide" Target="slide227.xml"/><Relationship Id="rId15" Type="http://schemas.openxmlformats.org/officeDocument/2006/relationships/slide" Target="slide83.xml"/><Relationship Id="rId23" Type="http://schemas.openxmlformats.org/officeDocument/2006/relationships/slide" Target="slide43.xml"/><Relationship Id="rId28" Type="http://schemas.openxmlformats.org/officeDocument/2006/relationships/slide" Target="slide6.xml"/><Relationship Id="rId36" Type="http://schemas.openxmlformats.org/officeDocument/2006/relationships/slide" Target="slide11.xml"/><Relationship Id="rId49" Type="http://schemas.openxmlformats.org/officeDocument/2006/relationships/image" Target="../media/image30.png"/><Relationship Id="rId10" Type="http://schemas.openxmlformats.org/officeDocument/2006/relationships/slide" Target="slide158.xml"/><Relationship Id="rId19" Type="http://schemas.openxmlformats.org/officeDocument/2006/relationships/slide" Target="slide96.xml"/><Relationship Id="rId31" Type="http://schemas.openxmlformats.org/officeDocument/2006/relationships/image" Target="../media/image21.png"/><Relationship Id="rId44" Type="http://schemas.openxmlformats.org/officeDocument/2006/relationships/slide" Target="slide15.xml"/><Relationship Id="rId52" Type="http://schemas.openxmlformats.org/officeDocument/2006/relationships/slide" Target="slide10.xml"/><Relationship Id="rId4" Type="http://schemas.openxmlformats.org/officeDocument/2006/relationships/slide" Target="slide305.xml"/><Relationship Id="rId9" Type="http://schemas.openxmlformats.org/officeDocument/2006/relationships/slide" Target="slide237.xml"/><Relationship Id="rId14" Type="http://schemas.openxmlformats.org/officeDocument/2006/relationships/slide" Target="slide173.xml"/><Relationship Id="rId22" Type="http://schemas.openxmlformats.org/officeDocument/2006/relationships/slide" Target="slide32.xml"/><Relationship Id="rId27" Type="http://schemas.openxmlformats.org/officeDocument/2006/relationships/image" Target="../media/image19.png"/><Relationship Id="rId30" Type="http://schemas.openxmlformats.org/officeDocument/2006/relationships/slide" Target="slide7.xml"/><Relationship Id="rId35" Type="http://schemas.openxmlformats.org/officeDocument/2006/relationships/image" Target="../media/image23.png"/><Relationship Id="rId43" Type="http://schemas.openxmlformats.org/officeDocument/2006/relationships/image" Target="../media/image27.png"/><Relationship Id="rId48" Type="http://schemas.openxmlformats.org/officeDocument/2006/relationships/slide" Target="slide17.xml"/><Relationship Id="rId8" Type="http://schemas.openxmlformats.org/officeDocument/2006/relationships/slide" Target="slide256.xml"/><Relationship Id="rId51" Type="http://schemas.openxmlformats.org/officeDocument/2006/relationships/image" Target="../media/image31.png"/><Relationship Id="rId3" Type="http://schemas.openxmlformats.org/officeDocument/2006/relationships/slide" Target="slide102.xml"/></Relationships>
</file>

<file path=ppt/slides/_rels/slide11.xml.rels><?xml version="1.0" encoding="UTF-8" standalone="yes"?>
<Relationships xmlns="http://schemas.openxmlformats.org/package/2006/relationships"><Relationship Id="rId13" Type="http://schemas.openxmlformats.org/officeDocument/2006/relationships/slide" Target="slide186.xml"/><Relationship Id="rId18" Type="http://schemas.openxmlformats.org/officeDocument/2006/relationships/slide" Target="slide61.xml"/><Relationship Id="rId26" Type="http://schemas.openxmlformats.org/officeDocument/2006/relationships/slide" Target="slide277.xml"/><Relationship Id="rId39" Type="http://schemas.openxmlformats.org/officeDocument/2006/relationships/image" Target="../media/image22.png"/><Relationship Id="rId21" Type="http://schemas.openxmlformats.org/officeDocument/2006/relationships/slide" Target="slide322.xml"/><Relationship Id="rId34" Type="http://schemas.openxmlformats.org/officeDocument/2006/relationships/slide" Target="slide6.xml"/><Relationship Id="rId42" Type="http://schemas.openxmlformats.org/officeDocument/2006/relationships/slide" Target="slide11.xml"/><Relationship Id="rId47" Type="http://schemas.openxmlformats.org/officeDocument/2006/relationships/image" Target="../media/image26.png"/><Relationship Id="rId50" Type="http://schemas.openxmlformats.org/officeDocument/2006/relationships/slide" Target="slide15.xml"/><Relationship Id="rId55" Type="http://schemas.openxmlformats.org/officeDocument/2006/relationships/image" Target="../media/image30.png"/><Relationship Id="rId7" Type="http://schemas.openxmlformats.org/officeDocument/2006/relationships/slide" Target="slide20.xml"/><Relationship Id="rId2" Type="http://schemas.openxmlformats.org/officeDocument/2006/relationships/slide" Target="slide344.xml"/><Relationship Id="rId16" Type="http://schemas.openxmlformats.org/officeDocument/2006/relationships/slide" Target="slide30.xml"/><Relationship Id="rId20" Type="http://schemas.openxmlformats.org/officeDocument/2006/relationships/slide" Target="slide333.xml"/><Relationship Id="rId29" Type="http://schemas.openxmlformats.org/officeDocument/2006/relationships/slide" Target="slide49.xml"/><Relationship Id="rId41" Type="http://schemas.openxmlformats.org/officeDocument/2006/relationships/image" Target="../media/image23.png"/><Relationship Id="rId54" Type="http://schemas.openxmlformats.org/officeDocument/2006/relationships/slide" Target="slide17.xml"/><Relationship Id="rId1" Type="http://schemas.openxmlformats.org/officeDocument/2006/relationships/slideLayout" Target="../slideLayouts/slideLayout2.xml"/><Relationship Id="rId6" Type="http://schemas.openxmlformats.org/officeDocument/2006/relationships/slide" Target="slide28.xml"/><Relationship Id="rId11" Type="http://schemas.openxmlformats.org/officeDocument/2006/relationships/slide" Target="slide178.xml"/><Relationship Id="rId24" Type="http://schemas.openxmlformats.org/officeDocument/2006/relationships/slide" Target="slide296.xml"/><Relationship Id="rId32" Type="http://schemas.openxmlformats.org/officeDocument/2006/relationships/slide" Target="slide4.xml"/><Relationship Id="rId37" Type="http://schemas.openxmlformats.org/officeDocument/2006/relationships/image" Target="../media/image21.png"/><Relationship Id="rId40" Type="http://schemas.openxmlformats.org/officeDocument/2006/relationships/slide" Target="slide9.xml"/><Relationship Id="rId45" Type="http://schemas.openxmlformats.org/officeDocument/2006/relationships/image" Target="../media/image25.png"/><Relationship Id="rId53" Type="http://schemas.openxmlformats.org/officeDocument/2006/relationships/image" Target="../media/image29.png"/><Relationship Id="rId58" Type="http://schemas.openxmlformats.org/officeDocument/2006/relationships/slide" Target="slide10.xml"/><Relationship Id="rId5" Type="http://schemas.openxmlformats.org/officeDocument/2006/relationships/slide" Target="slide108.xml"/><Relationship Id="rId15" Type="http://schemas.openxmlformats.org/officeDocument/2006/relationships/slide" Target="slide233.xml"/><Relationship Id="rId23" Type="http://schemas.openxmlformats.org/officeDocument/2006/relationships/slide" Target="slide162.xml"/><Relationship Id="rId28" Type="http://schemas.openxmlformats.org/officeDocument/2006/relationships/slide" Target="slide248.xml"/><Relationship Id="rId36" Type="http://schemas.openxmlformats.org/officeDocument/2006/relationships/slide" Target="slide7.xml"/><Relationship Id="rId49" Type="http://schemas.openxmlformats.org/officeDocument/2006/relationships/image" Target="../media/image27.png"/><Relationship Id="rId57" Type="http://schemas.openxmlformats.org/officeDocument/2006/relationships/image" Target="../media/image31.png"/><Relationship Id="rId61" Type="http://schemas.openxmlformats.org/officeDocument/2006/relationships/image" Target="../media/image1.png"/><Relationship Id="rId10" Type="http://schemas.openxmlformats.org/officeDocument/2006/relationships/slide" Target="slide314.xml"/><Relationship Id="rId19" Type="http://schemas.openxmlformats.org/officeDocument/2006/relationships/slide" Target="slide230.xml"/><Relationship Id="rId31" Type="http://schemas.openxmlformats.org/officeDocument/2006/relationships/image" Target="../media/image18.png"/><Relationship Id="rId44" Type="http://schemas.openxmlformats.org/officeDocument/2006/relationships/slide" Target="slide12.xml"/><Relationship Id="rId52" Type="http://schemas.openxmlformats.org/officeDocument/2006/relationships/slide" Target="slide16.xml"/><Relationship Id="rId60" Type="http://schemas.openxmlformats.org/officeDocument/2006/relationships/image" Target="../media/image33.png"/><Relationship Id="rId4" Type="http://schemas.openxmlformats.org/officeDocument/2006/relationships/slide" Target="slide164.xml"/><Relationship Id="rId9" Type="http://schemas.openxmlformats.org/officeDocument/2006/relationships/slide" Target="slide150.xml"/><Relationship Id="rId14" Type="http://schemas.openxmlformats.org/officeDocument/2006/relationships/slide" Target="slide298.xml"/><Relationship Id="rId22" Type="http://schemas.openxmlformats.org/officeDocument/2006/relationships/slide" Target="slide190.xml"/><Relationship Id="rId27" Type="http://schemas.openxmlformats.org/officeDocument/2006/relationships/slide" Target="slide299.xml"/><Relationship Id="rId30" Type="http://schemas.openxmlformats.org/officeDocument/2006/relationships/slide" Target="slide5.xml"/><Relationship Id="rId35" Type="http://schemas.openxmlformats.org/officeDocument/2006/relationships/image" Target="../media/image20.png"/><Relationship Id="rId43" Type="http://schemas.openxmlformats.org/officeDocument/2006/relationships/image" Target="../media/image24.png"/><Relationship Id="rId48" Type="http://schemas.openxmlformats.org/officeDocument/2006/relationships/slide" Target="slide14.xml"/><Relationship Id="rId56" Type="http://schemas.openxmlformats.org/officeDocument/2006/relationships/slide" Target="slide18.xml"/><Relationship Id="rId8" Type="http://schemas.openxmlformats.org/officeDocument/2006/relationships/slide" Target="slide67.xml"/><Relationship Id="rId51" Type="http://schemas.openxmlformats.org/officeDocument/2006/relationships/image" Target="../media/image28.png"/><Relationship Id="rId3" Type="http://schemas.openxmlformats.org/officeDocument/2006/relationships/slide" Target="slide303.xml"/><Relationship Id="rId12" Type="http://schemas.openxmlformats.org/officeDocument/2006/relationships/slide" Target="slide44.xml"/><Relationship Id="rId17" Type="http://schemas.openxmlformats.org/officeDocument/2006/relationships/slide" Target="slide234.xml"/><Relationship Id="rId25" Type="http://schemas.openxmlformats.org/officeDocument/2006/relationships/slide" Target="slide227.xml"/><Relationship Id="rId33" Type="http://schemas.openxmlformats.org/officeDocument/2006/relationships/image" Target="../media/image19.png"/><Relationship Id="rId38" Type="http://schemas.openxmlformats.org/officeDocument/2006/relationships/slide" Target="slide8.xml"/><Relationship Id="rId46" Type="http://schemas.openxmlformats.org/officeDocument/2006/relationships/slide" Target="slide13.xml"/><Relationship Id="rId59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13" Type="http://schemas.openxmlformats.org/officeDocument/2006/relationships/slide" Target="slide327.xml"/><Relationship Id="rId18" Type="http://schemas.openxmlformats.org/officeDocument/2006/relationships/slide" Target="slide206.xml"/><Relationship Id="rId26" Type="http://schemas.openxmlformats.org/officeDocument/2006/relationships/image" Target="../media/image18.png"/><Relationship Id="rId39" Type="http://schemas.openxmlformats.org/officeDocument/2006/relationships/slide" Target="slide12.xml"/><Relationship Id="rId21" Type="http://schemas.openxmlformats.org/officeDocument/2006/relationships/slide" Target="slide313.xml"/><Relationship Id="rId34" Type="http://schemas.openxmlformats.org/officeDocument/2006/relationships/image" Target="../media/image22.png"/><Relationship Id="rId42" Type="http://schemas.openxmlformats.org/officeDocument/2006/relationships/image" Target="../media/image26.png"/><Relationship Id="rId47" Type="http://schemas.openxmlformats.org/officeDocument/2006/relationships/slide" Target="slide16.xml"/><Relationship Id="rId50" Type="http://schemas.openxmlformats.org/officeDocument/2006/relationships/image" Target="../media/image30.png"/><Relationship Id="rId55" Type="http://schemas.openxmlformats.org/officeDocument/2006/relationships/image" Target="../media/image33.png"/><Relationship Id="rId7" Type="http://schemas.openxmlformats.org/officeDocument/2006/relationships/slide" Target="slide315.xml"/><Relationship Id="rId12" Type="http://schemas.openxmlformats.org/officeDocument/2006/relationships/slide" Target="slide336.xml"/><Relationship Id="rId17" Type="http://schemas.openxmlformats.org/officeDocument/2006/relationships/slide" Target="slide246.xml"/><Relationship Id="rId25" Type="http://schemas.openxmlformats.org/officeDocument/2006/relationships/slide" Target="slide5.xml"/><Relationship Id="rId33" Type="http://schemas.openxmlformats.org/officeDocument/2006/relationships/slide" Target="slide8.xml"/><Relationship Id="rId38" Type="http://schemas.openxmlformats.org/officeDocument/2006/relationships/image" Target="../media/image24.png"/><Relationship Id="rId46" Type="http://schemas.openxmlformats.org/officeDocument/2006/relationships/image" Target="../media/image28.png"/><Relationship Id="rId2" Type="http://schemas.openxmlformats.org/officeDocument/2006/relationships/slide" Target="slide140.xml"/><Relationship Id="rId16" Type="http://schemas.openxmlformats.org/officeDocument/2006/relationships/slide" Target="slide341.xml"/><Relationship Id="rId20" Type="http://schemas.openxmlformats.org/officeDocument/2006/relationships/slide" Target="slide149.xml"/><Relationship Id="rId29" Type="http://schemas.openxmlformats.org/officeDocument/2006/relationships/slide" Target="slide6.xml"/><Relationship Id="rId41" Type="http://schemas.openxmlformats.org/officeDocument/2006/relationships/slide" Target="slide13.xml"/><Relationship Id="rId54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slide" Target="slide115.xml"/><Relationship Id="rId11" Type="http://schemas.openxmlformats.org/officeDocument/2006/relationships/slide" Target="slide66.xml"/><Relationship Id="rId24" Type="http://schemas.openxmlformats.org/officeDocument/2006/relationships/slide" Target="slide235.xml"/><Relationship Id="rId32" Type="http://schemas.openxmlformats.org/officeDocument/2006/relationships/image" Target="../media/image21.png"/><Relationship Id="rId37" Type="http://schemas.openxmlformats.org/officeDocument/2006/relationships/slide" Target="slide11.xml"/><Relationship Id="rId40" Type="http://schemas.openxmlformats.org/officeDocument/2006/relationships/image" Target="../media/image25.png"/><Relationship Id="rId45" Type="http://schemas.openxmlformats.org/officeDocument/2006/relationships/slide" Target="slide15.xml"/><Relationship Id="rId53" Type="http://schemas.openxmlformats.org/officeDocument/2006/relationships/slide" Target="slide10.xml"/><Relationship Id="rId5" Type="http://schemas.openxmlformats.org/officeDocument/2006/relationships/slide" Target="slide133.xml"/><Relationship Id="rId15" Type="http://schemas.openxmlformats.org/officeDocument/2006/relationships/slide" Target="slide57.xml"/><Relationship Id="rId23" Type="http://schemas.openxmlformats.org/officeDocument/2006/relationships/slide" Target="slide84.xml"/><Relationship Id="rId28" Type="http://schemas.openxmlformats.org/officeDocument/2006/relationships/image" Target="../media/image19.png"/><Relationship Id="rId36" Type="http://schemas.openxmlformats.org/officeDocument/2006/relationships/image" Target="../media/image23.png"/><Relationship Id="rId49" Type="http://schemas.openxmlformats.org/officeDocument/2006/relationships/slide" Target="slide17.xml"/><Relationship Id="rId10" Type="http://schemas.openxmlformats.org/officeDocument/2006/relationships/slide" Target="slide199.xml"/><Relationship Id="rId19" Type="http://schemas.openxmlformats.org/officeDocument/2006/relationships/slide" Target="slide52.xml"/><Relationship Id="rId31" Type="http://schemas.openxmlformats.org/officeDocument/2006/relationships/slide" Target="slide7.xml"/><Relationship Id="rId44" Type="http://schemas.openxmlformats.org/officeDocument/2006/relationships/image" Target="../media/image27.png"/><Relationship Id="rId52" Type="http://schemas.openxmlformats.org/officeDocument/2006/relationships/image" Target="../media/image31.png"/><Relationship Id="rId4" Type="http://schemas.openxmlformats.org/officeDocument/2006/relationships/slide" Target="slide204.xml"/><Relationship Id="rId9" Type="http://schemas.openxmlformats.org/officeDocument/2006/relationships/slide" Target="slide163.xml"/><Relationship Id="rId14" Type="http://schemas.openxmlformats.org/officeDocument/2006/relationships/slide" Target="slide152.xml"/><Relationship Id="rId22" Type="http://schemas.openxmlformats.org/officeDocument/2006/relationships/slide" Target="slide89.xml"/><Relationship Id="rId27" Type="http://schemas.openxmlformats.org/officeDocument/2006/relationships/slide" Target="slide4.xml"/><Relationship Id="rId30" Type="http://schemas.openxmlformats.org/officeDocument/2006/relationships/image" Target="../media/image20.png"/><Relationship Id="rId35" Type="http://schemas.openxmlformats.org/officeDocument/2006/relationships/slide" Target="slide9.xml"/><Relationship Id="rId43" Type="http://schemas.openxmlformats.org/officeDocument/2006/relationships/slide" Target="slide14.xml"/><Relationship Id="rId48" Type="http://schemas.openxmlformats.org/officeDocument/2006/relationships/image" Target="../media/image29.png"/><Relationship Id="rId56" Type="http://schemas.openxmlformats.org/officeDocument/2006/relationships/image" Target="../media/image1.png"/><Relationship Id="rId8" Type="http://schemas.openxmlformats.org/officeDocument/2006/relationships/slide" Target="slide65.xml"/><Relationship Id="rId51" Type="http://schemas.openxmlformats.org/officeDocument/2006/relationships/slide" Target="slide18.xml"/><Relationship Id="rId3" Type="http://schemas.openxmlformats.org/officeDocument/2006/relationships/slide" Target="slide335.xml"/></Relationships>
</file>

<file path=ppt/slides/_rels/slide13.xml.rels><?xml version="1.0" encoding="UTF-8" standalone="yes"?>
<Relationships xmlns="http://schemas.openxmlformats.org/package/2006/relationships"><Relationship Id="rId13" Type="http://schemas.openxmlformats.org/officeDocument/2006/relationships/slide" Target="slide346.xml"/><Relationship Id="rId18" Type="http://schemas.openxmlformats.org/officeDocument/2006/relationships/slide" Target="slide268.xml"/><Relationship Id="rId26" Type="http://schemas.openxmlformats.org/officeDocument/2006/relationships/slide" Target="slide280.xml"/><Relationship Id="rId39" Type="http://schemas.openxmlformats.org/officeDocument/2006/relationships/image" Target="../media/image23.png"/><Relationship Id="rId21" Type="http://schemas.openxmlformats.org/officeDocument/2006/relationships/slide" Target="slide60.xml"/><Relationship Id="rId34" Type="http://schemas.openxmlformats.org/officeDocument/2006/relationships/slide" Target="slide7.xml"/><Relationship Id="rId42" Type="http://schemas.openxmlformats.org/officeDocument/2006/relationships/slide" Target="slide12.xml"/><Relationship Id="rId47" Type="http://schemas.openxmlformats.org/officeDocument/2006/relationships/image" Target="../media/image27.png"/><Relationship Id="rId50" Type="http://schemas.openxmlformats.org/officeDocument/2006/relationships/slide" Target="slide16.xml"/><Relationship Id="rId55" Type="http://schemas.openxmlformats.org/officeDocument/2006/relationships/image" Target="../media/image31.png"/><Relationship Id="rId7" Type="http://schemas.openxmlformats.org/officeDocument/2006/relationships/slide" Target="slide242.xml"/><Relationship Id="rId12" Type="http://schemas.openxmlformats.org/officeDocument/2006/relationships/slide" Target="slide171.xml"/><Relationship Id="rId17" Type="http://schemas.openxmlformats.org/officeDocument/2006/relationships/slide" Target="slide188.xml"/><Relationship Id="rId25" Type="http://schemas.openxmlformats.org/officeDocument/2006/relationships/slide" Target="slide166.xml"/><Relationship Id="rId33" Type="http://schemas.openxmlformats.org/officeDocument/2006/relationships/image" Target="../media/image20.png"/><Relationship Id="rId38" Type="http://schemas.openxmlformats.org/officeDocument/2006/relationships/slide" Target="slide9.xml"/><Relationship Id="rId46" Type="http://schemas.openxmlformats.org/officeDocument/2006/relationships/slide" Target="slide14.xml"/><Relationship Id="rId59" Type="http://schemas.openxmlformats.org/officeDocument/2006/relationships/image" Target="../media/image1.png"/><Relationship Id="rId2" Type="http://schemas.openxmlformats.org/officeDocument/2006/relationships/slide" Target="slide304.xml"/><Relationship Id="rId16" Type="http://schemas.openxmlformats.org/officeDocument/2006/relationships/slide" Target="slide287.xml"/><Relationship Id="rId20" Type="http://schemas.openxmlformats.org/officeDocument/2006/relationships/slide" Target="slide250.xml"/><Relationship Id="rId29" Type="http://schemas.openxmlformats.org/officeDocument/2006/relationships/image" Target="../media/image18.png"/><Relationship Id="rId41" Type="http://schemas.openxmlformats.org/officeDocument/2006/relationships/image" Target="../media/image24.png"/><Relationship Id="rId54" Type="http://schemas.openxmlformats.org/officeDocument/2006/relationships/slide" Target="slide18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82.xml"/><Relationship Id="rId11" Type="http://schemas.openxmlformats.org/officeDocument/2006/relationships/slide" Target="slide310.xml"/><Relationship Id="rId24" Type="http://schemas.openxmlformats.org/officeDocument/2006/relationships/slide" Target="slide257.xml"/><Relationship Id="rId32" Type="http://schemas.openxmlformats.org/officeDocument/2006/relationships/slide" Target="slide6.xml"/><Relationship Id="rId37" Type="http://schemas.openxmlformats.org/officeDocument/2006/relationships/image" Target="../media/image22.png"/><Relationship Id="rId40" Type="http://schemas.openxmlformats.org/officeDocument/2006/relationships/slide" Target="slide11.xml"/><Relationship Id="rId45" Type="http://schemas.openxmlformats.org/officeDocument/2006/relationships/image" Target="../media/image26.png"/><Relationship Id="rId53" Type="http://schemas.openxmlformats.org/officeDocument/2006/relationships/image" Target="../media/image30.png"/><Relationship Id="rId58" Type="http://schemas.openxmlformats.org/officeDocument/2006/relationships/image" Target="../media/image33.png"/><Relationship Id="rId5" Type="http://schemas.openxmlformats.org/officeDocument/2006/relationships/slide" Target="slide128.xml"/><Relationship Id="rId15" Type="http://schemas.openxmlformats.org/officeDocument/2006/relationships/slide" Target="slide225.xml"/><Relationship Id="rId23" Type="http://schemas.openxmlformats.org/officeDocument/2006/relationships/slide" Target="slide70.xml"/><Relationship Id="rId28" Type="http://schemas.openxmlformats.org/officeDocument/2006/relationships/slide" Target="slide5.xml"/><Relationship Id="rId36" Type="http://schemas.openxmlformats.org/officeDocument/2006/relationships/slide" Target="slide8.xml"/><Relationship Id="rId49" Type="http://schemas.openxmlformats.org/officeDocument/2006/relationships/image" Target="../media/image28.png"/><Relationship Id="rId57" Type="http://schemas.openxmlformats.org/officeDocument/2006/relationships/image" Target="../media/image32.png"/><Relationship Id="rId10" Type="http://schemas.openxmlformats.org/officeDocument/2006/relationships/slide" Target="slide27.xml"/><Relationship Id="rId19" Type="http://schemas.openxmlformats.org/officeDocument/2006/relationships/slide" Target="slide273.xml"/><Relationship Id="rId31" Type="http://schemas.openxmlformats.org/officeDocument/2006/relationships/image" Target="../media/image19.png"/><Relationship Id="rId44" Type="http://schemas.openxmlformats.org/officeDocument/2006/relationships/slide" Target="slide13.xml"/><Relationship Id="rId52" Type="http://schemas.openxmlformats.org/officeDocument/2006/relationships/slide" Target="slide17.xml"/><Relationship Id="rId4" Type="http://schemas.openxmlformats.org/officeDocument/2006/relationships/slide" Target="slide254.xml"/><Relationship Id="rId9" Type="http://schemas.openxmlformats.org/officeDocument/2006/relationships/slide" Target="slide154.xml"/><Relationship Id="rId14" Type="http://schemas.openxmlformats.org/officeDocument/2006/relationships/slide" Target="slide323.xml"/><Relationship Id="rId22" Type="http://schemas.openxmlformats.org/officeDocument/2006/relationships/slide" Target="slide190.xml"/><Relationship Id="rId27" Type="http://schemas.openxmlformats.org/officeDocument/2006/relationships/slide" Target="slide161.xml"/><Relationship Id="rId30" Type="http://schemas.openxmlformats.org/officeDocument/2006/relationships/slide" Target="slide4.xml"/><Relationship Id="rId35" Type="http://schemas.openxmlformats.org/officeDocument/2006/relationships/image" Target="../media/image21.png"/><Relationship Id="rId43" Type="http://schemas.openxmlformats.org/officeDocument/2006/relationships/image" Target="../media/image25.png"/><Relationship Id="rId48" Type="http://schemas.openxmlformats.org/officeDocument/2006/relationships/slide" Target="slide15.xml"/><Relationship Id="rId56" Type="http://schemas.openxmlformats.org/officeDocument/2006/relationships/slide" Target="slide10.xml"/><Relationship Id="rId8" Type="http://schemas.openxmlformats.org/officeDocument/2006/relationships/slide" Target="slide178.xml"/><Relationship Id="rId51" Type="http://schemas.openxmlformats.org/officeDocument/2006/relationships/image" Target="../media/image29.png"/><Relationship Id="rId3" Type="http://schemas.openxmlformats.org/officeDocument/2006/relationships/slide" Target="slide288.xml"/></Relationships>
</file>

<file path=ppt/slides/_rels/slide14.xml.rels><?xml version="1.0" encoding="UTF-8" standalone="yes"?>
<Relationships xmlns="http://schemas.openxmlformats.org/package/2006/relationships"><Relationship Id="rId13" Type="http://schemas.openxmlformats.org/officeDocument/2006/relationships/slide" Target="slide109.xml"/><Relationship Id="rId18" Type="http://schemas.openxmlformats.org/officeDocument/2006/relationships/slide" Target="slide193.xml"/><Relationship Id="rId26" Type="http://schemas.openxmlformats.org/officeDocument/2006/relationships/slide" Target="slide318.xml"/><Relationship Id="rId39" Type="http://schemas.openxmlformats.org/officeDocument/2006/relationships/slide" Target="slide9.xml"/><Relationship Id="rId21" Type="http://schemas.openxmlformats.org/officeDocument/2006/relationships/slide" Target="slide24.xml"/><Relationship Id="rId34" Type="http://schemas.openxmlformats.org/officeDocument/2006/relationships/image" Target="../media/image20.png"/><Relationship Id="rId42" Type="http://schemas.openxmlformats.org/officeDocument/2006/relationships/image" Target="../media/image24.png"/><Relationship Id="rId47" Type="http://schemas.openxmlformats.org/officeDocument/2006/relationships/slide" Target="slide14.xml"/><Relationship Id="rId50" Type="http://schemas.openxmlformats.org/officeDocument/2006/relationships/image" Target="../media/image28.png"/><Relationship Id="rId55" Type="http://schemas.openxmlformats.org/officeDocument/2006/relationships/slide" Target="slide18.xml"/><Relationship Id="rId7" Type="http://schemas.openxmlformats.org/officeDocument/2006/relationships/slide" Target="slide298.xml"/><Relationship Id="rId12" Type="http://schemas.openxmlformats.org/officeDocument/2006/relationships/slide" Target="slide118.xml"/><Relationship Id="rId17" Type="http://schemas.openxmlformats.org/officeDocument/2006/relationships/slide" Target="slide195.xml"/><Relationship Id="rId25" Type="http://schemas.openxmlformats.org/officeDocument/2006/relationships/slide" Target="slide352.xml"/><Relationship Id="rId33" Type="http://schemas.openxmlformats.org/officeDocument/2006/relationships/slide" Target="slide6.xml"/><Relationship Id="rId38" Type="http://schemas.openxmlformats.org/officeDocument/2006/relationships/image" Target="../media/image22.png"/><Relationship Id="rId46" Type="http://schemas.openxmlformats.org/officeDocument/2006/relationships/image" Target="../media/image26.png"/><Relationship Id="rId59" Type="http://schemas.openxmlformats.org/officeDocument/2006/relationships/image" Target="../media/image33.png"/><Relationship Id="rId2" Type="http://schemas.openxmlformats.org/officeDocument/2006/relationships/slide" Target="slide274.xml"/><Relationship Id="rId16" Type="http://schemas.openxmlformats.org/officeDocument/2006/relationships/slide" Target="slide136.xml"/><Relationship Id="rId20" Type="http://schemas.openxmlformats.org/officeDocument/2006/relationships/slide" Target="slide336.xml"/><Relationship Id="rId29" Type="http://schemas.openxmlformats.org/officeDocument/2006/relationships/slide" Target="slide5.xml"/><Relationship Id="rId41" Type="http://schemas.openxmlformats.org/officeDocument/2006/relationships/slide" Target="slide11.xml"/><Relationship Id="rId54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slide" Target="slide191.xml"/><Relationship Id="rId11" Type="http://schemas.openxmlformats.org/officeDocument/2006/relationships/slide" Target="slide265.xml"/><Relationship Id="rId24" Type="http://schemas.openxmlformats.org/officeDocument/2006/relationships/slide" Target="slide106.xml"/><Relationship Id="rId32" Type="http://schemas.openxmlformats.org/officeDocument/2006/relationships/image" Target="../media/image19.png"/><Relationship Id="rId37" Type="http://schemas.openxmlformats.org/officeDocument/2006/relationships/slide" Target="slide8.xml"/><Relationship Id="rId40" Type="http://schemas.openxmlformats.org/officeDocument/2006/relationships/image" Target="../media/image23.png"/><Relationship Id="rId45" Type="http://schemas.openxmlformats.org/officeDocument/2006/relationships/slide" Target="slide13.xml"/><Relationship Id="rId53" Type="http://schemas.openxmlformats.org/officeDocument/2006/relationships/slide" Target="slide17.xml"/><Relationship Id="rId58" Type="http://schemas.openxmlformats.org/officeDocument/2006/relationships/image" Target="../media/image32.png"/><Relationship Id="rId5" Type="http://schemas.openxmlformats.org/officeDocument/2006/relationships/slide" Target="slide132.xml"/><Relationship Id="rId15" Type="http://schemas.openxmlformats.org/officeDocument/2006/relationships/slide" Target="slide25.xml"/><Relationship Id="rId23" Type="http://schemas.openxmlformats.org/officeDocument/2006/relationships/slide" Target="slide302.xml"/><Relationship Id="rId28" Type="http://schemas.openxmlformats.org/officeDocument/2006/relationships/slide" Target="slide309.xml"/><Relationship Id="rId36" Type="http://schemas.openxmlformats.org/officeDocument/2006/relationships/image" Target="../media/image21.png"/><Relationship Id="rId49" Type="http://schemas.openxmlformats.org/officeDocument/2006/relationships/slide" Target="slide15.xml"/><Relationship Id="rId57" Type="http://schemas.openxmlformats.org/officeDocument/2006/relationships/slide" Target="slide10.xml"/><Relationship Id="rId10" Type="http://schemas.openxmlformats.org/officeDocument/2006/relationships/slide" Target="slide262.xml"/><Relationship Id="rId19" Type="http://schemas.openxmlformats.org/officeDocument/2006/relationships/slide" Target="slide316.xml"/><Relationship Id="rId31" Type="http://schemas.openxmlformats.org/officeDocument/2006/relationships/slide" Target="slide4.xml"/><Relationship Id="rId44" Type="http://schemas.openxmlformats.org/officeDocument/2006/relationships/image" Target="../media/image25.png"/><Relationship Id="rId52" Type="http://schemas.openxmlformats.org/officeDocument/2006/relationships/image" Target="../media/image29.png"/><Relationship Id="rId60" Type="http://schemas.openxmlformats.org/officeDocument/2006/relationships/image" Target="../media/image1.png"/><Relationship Id="rId4" Type="http://schemas.openxmlformats.org/officeDocument/2006/relationships/slide" Target="slide75.xml"/><Relationship Id="rId9" Type="http://schemas.openxmlformats.org/officeDocument/2006/relationships/slide" Target="slide308.xml"/><Relationship Id="rId14" Type="http://schemas.openxmlformats.org/officeDocument/2006/relationships/slide" Target="slide210.xml"/><Relationship Id="rId22" Type="http://schemas.openxmlformats.org/officeDocument/2006/relationships/slide" Target="slide179.xml"/><Relationship Id="rId27" Type="http://schemas.openxmlformats.org/officeDocument/2006/relationships/slide" Target="slide82.xml"/><Relationship Id="rId30" Type="http://schemas.openxmlformats.org/officeDocument/2006/relationships/image" Target="../media/image18.png"/><Relationship Id="rId35" Type="http://schemas.openxmlformats.org/officeDocument/2006/relationships/slide" Target="slide7.xml"/><Relationship Id="rId43" Type="http://schemas.openxmlformats.org/officeDocument/2006/relationships/slide" Target="slide12.xml"/><Relationship Id="rId48" Type="http://schemas.openxmlformats.org/officeDocument/2006/relationships/image" Target="../media/image27.png"/><Relationship Id="rId56" Type="http://schemas.openxmlformats.org/officeDocument/2006/relationships/image" Target="../media/image31.png"/><Relationship Id="rId8" Type="http://schemas.openxmlformats.org/officeDocument/2006/relationships/slide" Target="slide169.xml"/><Relationship Id="rId51" Type="http://schemas.openxmlformats.org/officeDocument/2006/relationships/slide" Target="slide16.xml"/><Relationship Id="rId3" Type="http://schemas.openxmlformats.org/officeDocument/2006/relationships/slide" Target="slide314.xml"/></Relationships>
</file>

<file path=ppt/slides/_rels/slide15.xml.rels><?xml version="1.0" encoding="UTF-8" standalone="yes"?>
<Relationships xmlns="http://schemas.openxmlformats.org/package/2006/relationships"><Relationship Id="rId13" Type="http://schemas.openxmlformats.org/officeDocument/2006/relationships/slide" Target="slide45.xml"/><Relationship Id="rId18" Type="http://schemas.openxmlformats.org/officeDocument/2006/relationships/slide" Target="slide289.xml"/><Relationship Id="rId26" Type="http://schemas.openxmlformats.org/officeDocument/2006/relationships/slide" Target="slide271.xml"/><Relationship Id="rId39" Type="http://schemas.openxmlformats.org/officeDocument/2006/relationships/image" Target="../media/image22.png"/><Relationship Id="rId21" Type="http://schemas.openxmlformats.org/officeDocument/2006/relationships/slide" Target="slide154.xml"/><Relationship Id="rId34" Type="http://schemas.openxmlformats.org/officeDocument/2006/relationships/slide" Target="slide6.xml"/><Relationship Id="rId42" Type="http://schemas.openxmlformats.org/officeDocument/2006/relationships/slide" Target="slide11.xml"/><Relationship Id="rId47" Type="http://schemas.openxmlformats.org/officeDocument/2006/relationships/image" Target="../media/image26.png"/><Relationship Id="rId50" Type="http://schemas.openxmlformats.org/officeDocument/2006/relationships/slide" Target="slide15.xml"/><Relationship Id="rId55" Type="http://schemas.openxmlformats.org/officeDocument/2006/relationships/image" Target="../media/image30.png"/><Relationship Id="rId7" Type="http://schemas.openxmlformats.org/officeDocument/2006/relationships/slide" Target="slide338.xml"/><Relationship Id="rId2" Type="http://schemas.openxmlformats.org/officeDocument/2006/relationships/slide" Target="slide179.xml"/><Relationship Id="rId16" Type="http://schemas.openxmlformats.org/officeDocument/2006/relationships/slide" Target="slide47.xml"/><Relationship Id="rId20" Type="http://schemas.openxmlformats.org/officeDocument/2006/relationships/slide" Target="slide279.xml"/><Relationship Id="rId29" Type="http://schemas.openxmlformats.org/officeDocument/2006/relationships/slide" Target="slide258.xml"/><Relationship Id="rId41" Type="http://schemas.openxmlformats.org/officeDocument/2006/relationships/image" Target="../media/image23.png"/><Relationship Id="rId54" Type="http://schemas.openxmlformats.org/officeDocument/2006/relationships/slide" Target="slide17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21.xml"/><Relationship Id="rId11" Type="http://schemas.openxmlformats.org/officeDocument/2006/relationships/slide" Target="slide231.xml"/><Relationship Id="rId24" Type="http://schemas.openxmlformats.org/officeDocument/2006/relationships/slide" Target="slide301.xml"/><Relationship Id="rId32" Type="http://schemas.openxmlformats.org/officeDocument/2006/relationships/slide" Target="slide4.xml"/><Relationship Id="rId37" Type="http://schemas.openxmlformats.org/officeDocument/2006/relationships/image" Target="../media/image21.png"/><Relationship Id="rId40" Type="http://schemas.openxmlformats.org/officeDocument/2006/relationships/slide" Target="slide9.xml"/><Relationship Id="rId45" Type="http://schemas.openxmlformats.org/officeDocument/2006/relationships/image" Target="../media/image25.png"/><Relationship Id="rId53" Type="http://schemas.openxmlformats.org/officeDocument/2006/relationships/image" Target="../media/image29.png"/><Relationship Id="rId58" Type="http://schemas.openxmlformats.org/officeDocument/2006/relationships/slide" Target="slide10.xml"/><Relationship Id="rId5" Type="http://schemas.openxmlformats.org/officeDocument/2006/relationships/slide" Target="slide218.xml"/><Relationship Id="rId15" Type="http://schemas.openxmlformats.org/officeDocument/2006/relationships/slide" Target="slide23.xml"/><Relationship Id="rId23" Type="http://schemas.openxmlformats.org/officeDocument/2006/relationships/slide" Target="slide324.xml"/><Relationship Id="rId28" Type="http://schemas.openxmlformats.org/officeDocument/2006/relationships/slide" Target="slide146.xml"/><Relationship Id="rId36" Type="http://schemas.openxmlformats.org/officeDocument/2006/relationships/slide" Target="slide7.xml"/><Relationship Id="rId49" Type="http://schemas.openxmlformats.org/officeDocument/2006/relationships/image" Target="../media/image27.png"/><Relationship Id="rId57" Type="http://schemas.openxmlformats.org/officeDocument/2006/relationships/image" Target="../media/image31.png"/><Relationship Id="rId61" Type="http://schemas.openxmlformats.org/officeDocument/2006/relationships/image" Target="../media/image1.png"/><Relationship Id="rId10" Type="http://schemas.openxmlformats.org/officeDocument/2006/relationships/slide" Target="slide286.xml"/><Relationship Id="rId19" Type="http://schemas.openxmlformats.org/officeDocument/2006/relationships/slide" Target="slide260.xml"/><Relationship Id="rId31" Type="http://schemas.openxmlformats.org/officeDocument/2006/relationships/image" Target="../media/image18.png"/><Relationship Id="rId44" Type="http://schemas.openxmlformats.org/officeDocument/2006/relationships/slide" Target="slide12.xml"/><Relationship Id="rId52" Type="http://schemas.openxmlformats.org/officeDocument/2006/relationships/slide" Target="slide16.xml"/><Relationship Id="rId60" Type="http://schemas.openxmlformats.org/officeDocument/2006/relationships/image" Target="../media/image33.png"/><Relationship Id="rId4" Type="http://schemas.openxmlformats.org/officeDocument/2006/relationships/slide" Target="slide62.xml"/><Relationship Id="rId9" Type="http://schemas.openxmlformats.org/officeDocument/2006/relationships/slide" Target="slide148.xml"/><Relationship Id="rId14" Type="http://schemas.openxmlformats.org/officeDocument/2006/relationships/slide" Target="slide265.xml"/><Relationship Id="rId22" Type="http://schemas.openxmlformats.org/officeDocument/2006/relationships/slide" Target="slide157.xml"/><Relationship Id="rId27" Type="http://schemas.openxmlformats.org/officeDocument/2006/relationships/slide" Target="slide141.xml"/><Relationship Id="rId30" Type="http://schemas.openxmlformats.org/officeDocument/2006/relationships/slide" Target="slide5.xml"/><Relationship Id="rId35" Type="http://schemas.openxmlformats.org/officeDocument/2006/relationships/image" Target="../media/image20.png"/><Relationship Id="rId43" Type="http://schemas.openxmlformats.org/officeDocument/2006/relationships/image" Target="../media/image24.png"/><Relationship Id="rId48" Type="http://schemas.openxmlformats.org/officeDocument/2006/relationships/slide" Target="slide14.xml"/><Relationship Id="rId56" Type="http://schemas.openxmlformats.org/officeDocument/2006/relationships/slide" Target="slide18.xml"/><Relationship Id="rId8" Type="http://schemas.openxmlformats.org/officeDocument/2006/relationships/slide" Target="slide94.xml"/><Relationship Id="rId51" Type="http://schemas.openxmlformats.org/officeDocument/2006/relationships/image" Target="../media/image28.png"/><Relationship Id="rId3" Type="http://schemas.openxmlformats.org/officeDocument/2006/relationships/slide" Target="slide117.xml"/><Relationship Id="rId12" Type="http://schemas.openxmlformats.org/officeDocument/2006/relationships/slide" Target="slide308.xml"/><Relationship Id="rId17" Type="http://schemas.openxmlformats.org/officeDocument/2006/relationships/slide" Target="slide22.xml"/><Relationship Id="rId25" Type="http://schemas.openxmlformats.org/officeDocument/2006/relationships/slide" Target="slide292.xml"/><Relationship Id="rId33" Type="http://schemas.openxmlformats.org/officeDocument/2006/relationships/image" Target="../media/image19.png"/><Relationship Id="rId38" Type="http://schemas.openxmlformats.org/officeDocument/2006/relationships/slide" Target="slide8.xml"/><Relationship Id="rId46" Type="http://schemas.openxmlformats.org/officeDocument/2006/relationships/slide" Target="slide13.xml"/><Relationship Id="rId59" Type="http://schemas.openxmlformats.org/officeDocument/2006/relationships/image" Target="../media/image32.png"/></Relationships>
</file>

<file path=ppt/slides/_rels/slide16.xml.rels><?xml version="1.0" encoding="UTF-8" standalone="yes"?>
<Relationships xmlns="http://schemas.openxmlformats.org/package/2006/relationships"><Relationship Id="rId13" Type="http://schemas.openxmlformats.org/officeDocument/2006/relationships/slide" Target="slide359.xml"/><Relationship Id="rId18" Type="http://schemas.openxmlformats.org/officeDocument/2006/relationships/slide" Target="slide50.xml"/><Relationship Id="rId26" Type="http://schemas.openxmlformats.org/officeDocument/2006/relationships/slide" Target="slide6.xml"/><Relationship Id="rId39" Type="http://schemas.openxmlformats.org/officeDocument/2006/relationships/image" Target="../media/image26.png"/><Relationship Id="rId3" Type="http://schemas.openxmlformats.org/officeDocument/2006/relationships/slide" Target="slide311.xml"/><Relationship Id="rId21" Type="http://schemas.openxmlformats.org/officeDocument/2006/relationships/slide" Target="slide64.xml"/><Relationship Id="rId34" Type="http://schemas.openxmlformats.org/officeDocument/2006/relationships/slide" Target="slide11.xml"/><Relationship Id="rId42" Type="http://schemas.openxmlformats.org/officeDocument/2006/relationships/slide" Target="slide15.xml"/><Relationship Id="rId47" Type="http://schemas.openxmlformats.org/officeDocument/2006/relationships/image" Target="../media/image30.png"/><Relationship Id="rId50" Type="http://schemas.openxmlformats.org/officeDocument/2006/relationships/slide" Target="slide10.xml"/><Relationship Id="rId7" Type="http://schemas.openxmlformats.org/officeDocument/2006/relationships/slide" Target="slide34.xml"/><Relationship Id="rId12" Type="http://schemas.openxmlformats.org/officeDocument/2006/relationships/slide" Target="slide263.xml"/><Relationship Id="rId17" Type="http://schemas.openxmlformats.org/officeDocument/2006/relationships/slide" Target="slide126.xml"/><Relationship Id="rId25" Type="http://schemas.openxmlformats.org/officeDocument/2006/relationships/image" Target="../media/image19.png"/><Relationship Id="rId33" Type="http://schemas.openxmlformats.org/officeDocument/2006/relationships/image" Target="../media/image23.png"/><Relationship Id="rId38" Type="http://schemas.openxmlformats.org/officeDocument/2006/relationships/slide" Target="slide13.xml"/><Relationship Id="rId46" Type="http://schemas.openxmlformats.org/officeDocument/2006/relationships/slide" Target="slide17.xml"/><Relationship Id="rId2" Type="http://schemas.openxmlformats.org/officeDocument/2006/relationships/slide" Target="slide174.xml"/><Relationship Id="rId16" Type="http://schemas.openxmlformats.org/officeDocument/2006/relationships/slide" Target="slide328.xml"/><Relationship Id="rId20" Type="http://schemas.openxmlformats.org/officeDocument/2006/relationships/slide" Target="slide283.xml"/><Relationship Id="rId29" Type="http://schemas.openxmlformats.org/officeDocument/2006/relationships/image" Target="../media/image21.png"/><Relationship Id="rId41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slide" Target="slide85.xml"/><Relationship Id="rId11" Type="http://schemas.openxmlformats.org/officeDocument/2006/relationships/slide" Target="slide284.xml"/><Relationship Id="rId24" Type="http://schemas.openxmlformats.org/officeDocument/2006/relationships/slide" Target="slide4.xml"/><Relationship Id="rId32" Type="http://schemas.openxmlformats.org/officeDocument/2006/relationships/slide" Target="slide9.xml"/><Relationship Id="rId37" Type="http://schemas.openxmlformats.org/officeDocument/2006/relationships/image" Target="../media/image25.png"/><Relationship Id="rId40" Type="http://schemas.openxmlformats.org/officeDocument/2006/relationships/slide" Target="slide14.xml"/><Relationship Id="rId45" Type="http://schemas.openxmlformats.org/officeDocument/2006/relationships/image" Target="../media/image29.png"/><Relationship Id="rId53" Type="http://schemas.openxmlformats.org/officeDocument/2006/relationships/image" Target="../media/image1.png"/><Relationship Id="rId5" Type="http://schemas.openxmlformats.org/officeDocument/2006/relationships/slide" Target="slide221.xml"/><Relationship Id="rId15" Type="http://schemas.openxmlformats.org/officeDocument/2006/relationships/slide" Target="slide274.xml"/><Relationship Id="rId23" Type="http://schemas.openxmlformats.org/officeDocument/2006/relationships/image" Target="../media/image18.png"/><Relationship Id="rId28" Type="http://schemas.openxmlformats.org/officeDocument/2006/relationships/slide" Target="slide7.xml"/><Relationship Id="rId36" Type="http://schemas.openxmlformats.org/officeDocument/2006/relationships/slide" Target="slide12.xml"/><Relationship Id="rId49" Type="http://schemas.openxmlformats.org/officeDocument/2006/relationships/image" Target="../media/image31.png"/><Relationship Id="rId10" Type="http://schemas.openxmlformats.org/officeDocument/2006/relationships/slide" Target="slide256.xml"/><Relationship Id="rId19" Type="http://schemas.openxmlformats.org/officeDocument/2006/relationships/slide" Target="slide39.xml"/><Relationship Id="rId31" Type="http://schemas.openxmlformats.org/officeDocument/2006/relationships/image" Target="../media/image22.png"/><Relationship Id="rId44" Type="http://schemas.openxmlformats.org/officeDocument/2006/relationships/slide" Target="slide16.xml"/><Relationship Id="rId52" Type="http://schemas.openxmlformats.org/officeDocument/2006/relationships/image" Target="../media/image33.png"/><Relationship Id="rId4" Type="http://schemas.openxmlformats.org/officeDocument/2006/relationships/slide" Target="slide81.xml"/><Relationship Id="rId9" Type="http://schemas.openxmlformats.org/officeDocument/2006/relationships/slide" Target="slide303.xml"/><Relationship Id="rId14" Type="http://schemas.openxmlformats.org/officeDocument/2006/relationships/slide" Target="slide123.xml"/><Relationship Id="rId22" Type="http://schemas.openxmlformats.org/officeDocument/2006/relationships/slide" Target="slide5.xml"/><Relationship Id="rId27" Type="http://schemas.openxmlformats.org/officeDocument/2006/relationships/image" Target="../media/image20.png"/><Relationship Id="rId30" Type="http://schemas.openxmlformats.org/officeDocument/2006/relationships/slide" Target="slide8.xml"/><Relationship Id="rId35" Type="http://schemas.openxmlformats.org/officeDocument/2006/relationships/image" Target="../media/image24.png"/><Relationship Id="rId43" Type="http://schemas.openxmlformats.org/officeDocument/2006/relationships/image" Target="../media/image28.png"/><Relationship Id="rId48" Type="http://schemas.openxmlformats.org/officeDocument/2006/relationships/slide" Target="slide18.xml"/><Relationship Id="rId8" Type="http://schemas.openxmlformats.org/officeDocument/2006/relationships/slide" Target="slide259.xml"/><Relationship Id="rId51" Type="http://schemas.openxmlformats.org/officeDocument/2006/relationships/image" Target="../media/image32.png"/></Relationships>
</file>

<file path=ppt/slides/_rels/slide17.xml.rels><?xml version="1.0" encoding="UTF-8" standalone="yes"?>
<Relationships xmlns="http://schemas.openxmlformats.org/package/2006/relationships"><Relationship Id="rId13" Type="http://schemas.openxmlformats.org/officeDocument/2006/relationships/slide" Target="slide339.xml"/><Relationship Id="rId18" Type="http://schemas.openxmlformats.org/officeDocument/2006/relationships/slide" Target="slide190.xml"/><Relationship Id="rId26" Type="http://schemas.openxmlformats.org/officeDocument/2006/relationships/slide" Target="slide58.xml"/><Relationship Id="rId39" Type="http://schemas.openxmlformats.org/officeDocument/2006/relationships/slide" Target="slide5.xml"/><Relationship Id="rId21" Type="http://schemas.openxmlformats.org/officeDocument/2006/relationships/slide" Target="slide354.xml"/><Relationship Id="rId34" Type="http://schemas.openxmlformats.org/officeDocument/2006/relationships/slide" Target="slide240.xml"/><Relationship Id="rId42" Type="http://schemas.openxmlformats.org/officeDocument/2006/relationships/image" Target="../media/image19.png"/><Relationship Id="rId47" Type="http://schemas.openxmlformats.org/officeDocument/2006/relationships/slide" Target="slide8.xml"/><Relationship Id="rId50" Type="http://schemas.openxmlformats.org/officeDocument/2006/relationships/image" Target="../media/image23.png"/><Relationship Id="rId55" Type="http://schemas.openxmlformats.org/officeDocument/2006/relationships/slide" Target="slide13.xml"/><Relationship Id="rId63" Type="http://schemas.openxmlformats.org/officeDocument/2006/relationships/slide" Target="slide17.xml"/><Relationship Id="rId68" Type="http://schemas.openxmlformats.org/officeDocument/2006/relationships/image" Target="../media/image32.png"/><Relationship Id="rId7" Type="http://schemas.openxmlformats.org/officeDocument/2006/relationships/slide" Target="slide21.xml"/><Relationship Id="rId2" Type="http://schemas.openxmlformats.org/officeDocument/2006/relationships/slide" Target="slide134.xml"/><Relationship Id="rId16" Type="http://schemas.openxmlformats.org/officeDocument/2006/relationships/slide" Target="slide80.xml"/><Relationship Id="rId29" Type="http://schemas.openxmlformats.org/officeDocument/2006/relationships/slide" Target="slide35.xml"/><Relationship Id="rId1" Type="http://schemas.openxmlformats.org/officeDocument/2006/relationships/slideLayout" Target="../slideLayouts/slideLayout2.xml"/><Relationship Id="rId6" Type="http://schemas.openxmlformats.org/officeDocument/2006/relationships/slide" Target="slide283.xml"/><Relationship Id="rId11" Type="http://schemas.openxmlformats.org/officeDocument/2006/relationships/slide" Target="slide132.xml"/><Relationship Id="rId24" Type="http://schemas.openxmlformats.org/officeDocument/2006/relationships/slide" Target="slide130.xml"/><Relationship Id="rId32" Type="http://schemas.openxmlformats.org/officeDocument/2006/relationships/slide" Target="slide281.xml"/><Relationship Id="rId37" Type="http://schemas.openxmlformats.org/officeDocument/2006/relationships/slide" Target="slide221.xml"/><Relationship Id="rId40" Type="http://schemas.openxmlformats.org/officeDocument/2006/relationships/image" Target="../media/image18.png"/><Relationship Id="rId45" Type="http://schemas.openxmlformats.org/officeDocument/2006/relationships/slide" Target="slide7.xml"/><Relationship Id="rId53" Type="http://schemas.openxmlformats.org/officeDocument/2006/relationships/slide" Target="slide12.xml"/><Relationship Id="rId58" Type="http://schemas.openxmlformats.org/officeDocument/2006/relationships/image" Target="../media/image27.png"/><Relationship Id="rId66" Type="http://schemas.openxmlformats.org/officeDocument/2006/relationships/image" Target="../media/image31.png"/><Relationship Id="rId5" Type="http://schemas.openxmlformats.org/officeDocument/2006/relationships/slide" Target="slide329.xml"/><Relationship Id="rId15" Type="http://schemas.openxmlformats.org/officeDocument/2006/relationships/slide" Target="slide350.xml"/><Relationship Id="rId23" Type="http://schemas.openxmlformats.org/officeDocument/2006/relationships/slide" Target="slide77.xml"/><Relationship Id="rId28" Type="http://schemas.openxmlformats.org/officeDocument/2006/relationships/slide" Target="slide317.xml"/><Relationship Id="rId36" Type="http://schemas.openxmlformats.org/officeDocument/2006/relationships/slide" Target="slide54.xml"/><Relationship Id="rId49" Type="http://schemas.openxmlformats.org/officeDocument/2006/relationships/slide" Target="slide9.xml"/><Relationship Id="rId57" Type="http://schemas.openxmlformats.org/officeDocument/2006/relationships/slide" Target="slide14.xml"/><Relationship Id="rId61" Type="http://schemas.openxmlformats.org/officeDocument/2006/relationships/slide" Target="slide16.xml"/><Relationship Id="rId10" Type="http://schemas.openxmlformats.org/officeDocument/2006/relationships/slide" Target="slide275.xml"/><Relationship Id="rId19" Type="http://schemas.openxmlformats.org/officeDocument/2006/relationships/slide" Target="slide360.xml"/><Relationship Id="rId31" Type="http://schemas.openxmlformats.org/officeDocument/2006/relationships/slide" Target="slide347.xml"/><Relationship Id="rId44" Type="http://schemas.openxmlformats.org/officeDocument/2006/relationships/image" Target="../media/image20.png"/><Relationship Id="rId52" Type="http://schemas.openxmlformats.org/officeDocument/2006/relationships/image" Target="../media/image24.png"/><Relationship Id="rId60" Type="http://schemas.openxmlformats.org/officeDocument/2006/relationships/image" Target="../media/image28.png"/><Relationship Id="rId65" Type="http://schemas.openxmlformats.org/officeDocument/2006/relationships/slide" Target="slide18.xml"/><Relationship Id="rId4" Type="http://schemas.openxmlformats.org/officeDocument/2006/relationships/slide" Target="slide184.xml"/><Relationship Id="rId9" Type="http://schemas.openxmlformats.org/officeDocument/2006/relationships/slide" Target="slide358.xml"/><Relationship Id="rId14" Type="http://schemas.openxmlformats.org/officeDocument/2006/relationships/slide" Target="slide236.xml"/><Relationship Id="rId22" Type="http://schemas.openxmlformats.org/officeDocument/2006/relationships/slide" Target="slide245.xml"/><Relationship Id="rId27" Type="http://schemas.openxmlformats.org/officeDocument/2006/relationships/slide" Target="slide203.xml"/><Relationship Id="rId30" Type="http://schemas.openxmlformats.org/officeDocument/2006/relationships/slide" Target="slide285.xml"/><Relationship Id="rId35" Type="http://schemas.openxmlformats.org/officeDocument/2006/relationships/slide" Target="slide214.xml"/><Relationship Id="rId43" Type="http://schemas.openxmlformats.org/officeDocument/2006/relationships/slide" Target="slide6.xml"/><Relationship Id="rId48" Type="http://schemas.openxmlformats.org/officeDocument/2006/relationships/image" Target="../media/image22.png"/><Relationship Id="rId56" Type="http://schemas.openxmlformats.org/officeDocument/2006/relationships/image" Target="../media/image26.png"/><Relationship Id="rId64" Type="http://schemas.openxmlformats.org/officeDocument/2006/relationships/image" Target="../media/image30.png"/><Relationship Id="rId69" Type="http://schemas.openxmlformats.org/officeDocument/2006/relationships/image" Target="../media/image33.png"/><Relationship Id="rId8" Type="http://schemas.openxmlformats.org/officeDocument/2006/relationships/slide" Target="slide225.xml"/><Relationship Id="rId51" Type="http://schemas.openxmlformats.org/officeDocument/2006/relationships/slide" Target="slide11.xml"/><Relationship Id="rId3" Type="http://schemas.openxmlformats.org/officeDocument/2006/relationships/slide" Target="slide183.xml"/><Relationship Id="rId12" Type="http://schemas.openxmlformats.org/officeDocument/2006/relationships/slide" Target="slide208.xml"/><Relationship Id="rId17" Type="http://schemas.openxmlformats.org/officeDocument/2006/relationships/slide" Target="slide103.xml"/><Relationship Id="rId25" Type="http://schemas.openxmlformats.org/officeDocument/2006/relationships/slide" Target="slide56.xml"/><Relationship Id="rId33" Type="http://schemas.openxmlformats.org/officeDocument/2006/relationships/slide" Target="slide215.xml"/><Relationship Id="rId38" Type="http://schemas.openxmlformats.org/officeDocument/2006/relationships/slide" Target="slide267.xml"/><Relationship Id="rId46" Type="http://schemas.openxmlformats.org/officeDocument/2006/relationships/image" Target="../media/image21.png"/><Relationship Id="rId59" Type="http://schemas.openxmlformats.org/officeDocument/2006/relationships/slide" Target="slide15.xml"/><Relationship Id="rId67" Type="http://schemas.openxmlformats.org/officeDocument/2006/relationships/slide" Target="slide10.xml"/><Relationship Id="rId20" Type="http://schemas.openxmlformats.org/officeDocument/2006/relationships/slide" Target="slide31.xml"/><Relationship Id="rId41" Type="http://schemas.openxmlformats.org/officeDocument/2006/relationships/slide" Target="slide4.xml"/><Relationship Id="rId54" Type="http://schemas.openxmlformats.org/officeDocument/2006/relationships/image" Target="../media/image25.png"/><Relationship Id="rId62" Type="http://schemas.openxmlformats.org/officeDocument/2006/relationships/image" Target="../media/image29.png"/><Relationship Id="rId70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13" Type="http://schemas.openxmlformats.org/officeDocument/2006/relationships/slide" Target="slide26.xml"/><Relationship Id="rId18" Type="http://schemas.openxmlformats.org/officeDocument/2006/relationships/slide" Target="slide94.xml"/><Relationship Id="rId26" Type="http://schemas.openxmlformats.org/officeDocument/2006/relationships/slide" Target="slide78.xml"/><Relationship Id="rId39" Type="http://schemas.openxmlformats.org/officeDocument/2006/relationships/image" Target="../media/image19.png"/><Relationship Id="rId21" Type="http://schemas.openxmlformats.org/officeDocument/2006/relationships/slide" Target="slide356.xml"/><Relationship Id="rId34" Type="http://schemas.openxmlformats.org/officeDocument/2006/relationships/slide" Target="slide156.xml"/><Relationship Id="rId42" Type="http://schemas.openxmlformats.org/officeDocument/2006/relationships/slide" Target="slide7.xml"/><Relationship Id="rId47" Type="http://schemas.openxmlformats.org/officeDocument/2006/relationships/image" Target="../media/image23.png"/><Relationship Id="rId50" Type="http://schemas.openxmlformats.org/officeDocument/2006/relationships/slide" Target="slide12.xml"/><Relationship Id="rId55" Type="http://schemas.openxmlformats.org/officeDocument/2006/relationships/image" Target="../media/image27.png"/><Relationship Id="rId63" Type="http://schemas.openxmlformats.org/officeDocument/2006/relationships/image" Target="../media/image31.png"/><Relationship Id="rId7" Type="http://schemas.openxmlformats.org/officeDocument/2006/relationships/slide" Target="slide76.xml"/><Relationship Id="rId2" Type="http://schemas.openxmlformats.org/officeDocument/2006/relationships/slide" Target="slide270.xml"/><Relationship Id="rId16" Type="http://schemas.openxmlformats.org/officeDocument/2006/relationships/slide" Target="slide87.xml"/><Relationship Id="rId29" Type="http://schemas.openxmlformats.org/officeDocument/2006/relationships/slide" Target="slide198.xml"/><Relationship Id="rId1" Type="http://schemas.openxmlformats.org/officeDocument/2006/relationships/slideLayout" Target="../slideLayouts/slideLayout2.xml"/><Relationship Id="rId6" Type="http://schemas.openxmlformats.org/officeDocument/2006/relationships/slide" Target="slide320.xml"/><Relationship Id="rId11" Type="http://schemas.openxmlformats.org/officeDocument/2006/relationships/slide" Target="slide310.xml"/><Relationship Id="rId24" Type="http://schemas.openxmlformats.org/officeDocument/2006/relationships/slide" Target="slide244.xml"/><Relationship Id="rId32" Type="http://schemas.openxmlformats.org/officeDocument/2006/relationships/slide" Target="slide38.xml"/><Relationship Id="rId37" Type="http://schemas.openxmlformats.org/officeDocument/2006/relationships/image" Target="../media/image18.png"/><Relationship Id="rId40" Type="http://schemas.openxmlformats.org/officeDocument/2006/relationships/slide" Target="slide6.xml"/><Relationship Id="rId45" Type="http://schemas.openxmlformats.org/officeDocument/2006/relationships/image" Target="../media/image22.png"/><Relationship Id="rId53" Type="http://schemas.openxmlformats.org/officeDocument/2006/relationships/image" Target="../media/image26.png"/><Relationship Id="rId58" Type="http://schemas.openxmlformats.org/officeDocument/2006/relationships/slide" Target="slide16.xml"/><Relationship Id="rId66" Type="http://schemas.openxmlformats.org/officeDocument/2006/relationships/image" Target="../media/image33.png"/><Relationship Id="rId5" Type="http://schemas.openxmlformats.org/officeDocument/2006/relationships/slide" Target="slide99.xml"/><Relationship Id="rId15" Type="http://schemas.openxmlformats.org/officeDocument/2006/relationships/slide" Target="slide88.xml"/><Relationship Id="rId23" Type="http://schemas.openxmlformats.org/officeDocument/2006/relationships/slide" Target="slide59.xml"/><Relationship Id="rId28" Type="http://schemas.openxmlformats.org/officeDocument/2006/relationships/slide" Target="slide197.xml"/><Relationship Id="rId36" Type="http://schemas.openxmlformats.org/officeDocument/2006/relationships/slide" Target="slide5.xml"/><Relationship Id="rId49" Type="http://schemas.openxmlformats.org/officeDocument/2006/relationships/image" Target="../media/image24.png"/><Relationship Id="rId57" Type="http://schemas.openxmlformats.org/officeDocument/2006/relationships/image" Target="../media/image28.png"/><Relationship Id="rId61" Type="http://schemas.openxmlformats.org/officeDocument/2006/relationships/image" Target="../media/image30.png"/><Relationship Id="rId10" Type="http://schemas.openxmlformats.org/officeDocument/2006/relationships/slide" Target="slide86.xml"/><Relationship Id="rId19" Type="http://schemas.openxmlformats.org/officeDocument/2006/relationships/slide" Target="slide69.xml"/><Relationship Id="rId31" Type="http://schemas.openxmlformats.org/officeDocument/2006/relationships/slide" Target="slide313.xml"/><Relationship Id="rId44" Type="http://schemas.openxmlformats.org/officeDocument/2006/relationships/slide" Target="slide8.xml"/><Relationship Id="rId52" Type="http://schemas.openxmlformats.org/officeDocument/2006/relationships/slide" Target="slide13.xml"/><Relationship Id="rId60" Type="http://schemas.openxmlformats.org/officeDocument/2006/relationships/slide" Target="slide17.xml"/><Relationship Id="rId65" Type="http://schemas.openxmlformats.org/officeDocument/2006/relationships/image" Target="../media/image32.png"/><Relationship Id="rId4" Type="http://schemas.openxmlformats.org/officeDocument/2006/relationships/slide" Target="slide211.xml"/><Relationship Id="rId9" Type="http://schemas.openxmlformats.org/officeDocument/2006/relationships/slide" Target="slide33.xml"/><Relationship Id="rId14" Type="http://schemas.openxmlformats.org/officeDocument/2006/relationships/slide" Target="slide305.xml"/><Relationship Id="rId22" Type="http://schemas.openxmlformats.org/officeDocument/2006/relationships/slide" Target="slide325.xml"/><Relationship Id="rId27" Type="http://schemas.openxmlformats.org/officeDocument/2006/relationships/slide" Target="slide196.xml"/><Relationship Id="rId30" Type="http://schemas.openxmlformats.org/officeDocument/2006/relationships/slide" Target="slide72.xml"/><Relationship Id="rId35" Type="http://schemas.openxmlformats.org/officeDocument/2006/relationships/slide" Target="slide37.xml"/><Relationship Id="rId43" Type="http://schemas.openxmlformats.org/officeDocument/2006/relationships/image" Target="../media/image21.png"/><Relationship Id="rId48" Type="http://schemas.openxmlformats.org/officeDocument/2006/relationships/slide" Target="slide11.xml"/><Relationship Id="rId56" Type="http://schemas.openxmlformats.org/officeDocument/2006/relationships/slide" Target="slide15.xml"/><Relationship Id="rId64" Type="http://schemas.openxmlformats.org/officeDocument/2006/relationships/slide" Target="slide10.xml"/><Relationship Id="rId8" Type="http://schemas.openxmlformats.org/officeDocument/2006/relationships/slide" Target="slide73.xml"/><Relationship Id="rId51" Type="http://schemas.openxmlformats.org/officeDocument/2006/relationships/image" Target="../media/image25.png"/><Relationship Id="rId3" Type="http://schemas.openxmlformats.org/officeDocument/2006/relationships/slide" Target="slide241.xml"/><Relationship Id="rId12" Type="http://schemas.openxmlformats.org/officeDocument/2006/relationships/slide" Target="slide213.xml"/><Relationship Id="rId17" Type="http://schemas.openxmlformats.org/officeDocument/2006/relationships/slide" Target="slide82.xml"/><Relationship Id="rId25" Type="http://schemas.openxmlformats.org/officeDocument/2006/relationships/slide" Target="slide299.xml"/><Relationship Id="rId33" Type="http://schemas.openxmlformats.org/officeDocument/2006/relationships/slide" Target="slide232.xml"/><Relationship Id="rId38" Type="http://schemas.openxmlformats.org/officeDocument/2006/relationships/slide" Target="slide4.xml"/><Relationship Id="rId46" Type="http://schemas.openxmlformats.org/officeDocument/2006/relationships/slide" Target="slide9.xml"/><Relationship Id="rId59" Type="http://schemas.openxmlformats.org/officeDocument/2006/relationships/image" Target="../media/image29.png"/><Relationship Id="rId67" Type="http://schemas.openxmlformats.org/officeDocument/2006/relationships/image" Target="../media/image1.png"/><Relationship Id="rId20" Type="http://schemas.openxmlformats.org/officeDocument/2006/relationships/slide" Target="slide200.xml"/><Relationship Id="rId41" Type="http://schemas.openxmlformats.org/officeDocument/2006/relationships/image" Target="../media/image20.png"/><Relationship Id="rId54" Type="http://schemas.openxmlformats.org/officeDocument/2006/relationships/slide" Target="slide14.xml"/><Relationship Id="rId62" Type="http://schemas.openxmlformats.org/officeDocument/2006/relationships/slide" Target="slide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2">
                <a:lumMod val="75000"/>
              </a:schemeClr>
            </a:gs>
            <a:gs pos="30000">
              <a:schemeClr val="accent2"/>
            </a:gs>
            <a:gs pos="64999">
              <a:schemeClr val="accent6">
                <a:lumMod val="75000"/>
              </a:schemeClr>
            </a:gs>
            <a:gs pos="89999">
              <a:schemeClr val="accent6">
                <a:lumMod val="75000"/>
              </a:schemeClr>
            </a:gs>
            <a:gs pos="100000">
              <a:schemeClr val="accent6">
                <a:lumMod val="50000"/>
              </a:schemeClr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 bwMode="auto">
          <a:xfrm>
            <a:off x="0" y="6238875"/>
            <a:ext cx="9144000" cy="619124"/>
          </a:xfrm>
          <a:prstGeom prst="roundRect">
            <a:avLst>
              <a:gd name="adj" fmla="val 0"/>
            </a:avLst>
          </a:prstGeom>
          <a:solidFill>
            <a:srgbClr val="008000"/>
          </a:solidFill>
          <a:ln>
            <a:noFill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152352" rIns="91440" bIns="38088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7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276601" y="2819400"/>
            <a:ext cx="18473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8" name="Rectangle 7">
            <a:hlinkClick r:id="rId2" action="ppaction://hlinksldjump" tooltip="Daftar Nomor Lagu Sion"/>
          </p:cNvPr>
          <p:cNvSpPr/>
          <p:nvPr/>
        </p:nvSpPr>
        <p:spPr>
          <a:xfrm>
            <a:off x="6657977" y="6247856"/>
            <a:ext cx="1000124" cy="584775"/>
          </a:xfrm>
          <a:prstGeom prst="rect">
            <a:avLst/>
          </a:prstGeom>
          <a:noFill/>
          <a:ln cap="rnd">
            <a:rou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kumimoji="0" lang="en-US" sz="1600" b="1" i="0" u="none" strike="noStrike" cap="non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charset="0"/>
                <a:cs typeface="Times New Roman" pitchFamily="18" charset="0"/>
              </a:rPr>
              <a:t>INDEKS NOMOR</a:t>
            </a:r>
            <a:endParaRPr lang="en-US" sz="1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Rectangle 8">
            <a:hlinkClick r:id="rId3" action="ppaction://hlinksldjump" tooltip="Daftar Judul Lagu Sion"/>
          </p:cNvPr>
          <p:cNvSpPr/>
          <p:nvPr/>
        </p:nvSpPr>
        <p:spPr>
          <a:xfrm>
            <a:off x="5113566" y="6247856"/>
            <a:ext cx="1382484" cy="584775"/>
          </a:xfrm>
          <a:prstGeom prst="rect">
            <a:avLst/>
          </a:prstGeom>
          <a:noFill/>
          <a:ln cap="rnd">
            <a:rou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kumimoji="0" lang="en-US" sz="1600" b="1" i="0" u="none" strike="noStrike" cap="non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charset="0"/>
                <a:cs typeface="Times New Roman" pitchFamily="18" charset="0"/>
              </a:rPr>
              <a:t>INDEKS ALPHABET</a:t>
            </a:r>
            <a:endParaRPr lang="en-US" sz="1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335977" y="214033"/>
            <a:ext cx="6333658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 prst="artDeco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11500" b="1" dirty="0" smtClean="0">
                <a:ln w="11430"/>
                <a:solidFill>
                  <a:schemeClr val="bg1">
                    <a:lumMod val="6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w Cen MT Condensed Extra Bold" pitchFamily="34" charset="0"/>
              </a:rPr>
              <a:t>LAGU SION</a:t>
            </a:r>
            <a:endParaRPr lang="en-US" sz="11500" b="1" dirty="0">
              <a:ln w="11430"/>
              <a:solidFill>
                <a:schemeClr val="bg1">
                  <a:lumMod val="65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w Cen MT Condensed Extra Bold" pitchFamily="34" charset="0"/>
            </a:endParaRPr>
          </a:p>
        </p:txBody>
      </p:sp>
      <p:sp>
        <p:nvSpPr>
          <p:cNvPr id="14" name="Rectangle 13">
            <a:hlinkClick r:id="" action="ppaction://hlinkshowjump?jump=endshow"/>
          </p:cNvPr>
          <p:cNvSpPr/>
          <p:nvPr/>
        </p:nvSpPr>
        <p:spPr>
          <a:xfrm>
            <a:off x="7818904" y="6370966"/>
            <a:ext cx="1089212" cy="338554"/>
          </a:xfrm>
          <a:prstGeom prst="rect">
            <a:avLst/>
          </a:prstGeom>
          <a:noFill/>
          <a:ln cap="rnd">
            <a:noFill/>
            <a:rou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kumimoji="0" lang="en-US" sz="1600" b="1" i="0" u="none" strike="noStrike" cap="non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charset="0"/>
                <a:cs typeface="Times New Roman" pitchFamily="18" charset="0"/>
              </a:rPr>
              <a:t>KELUAR</a:t>
            </a:r>
            <a:endParaRPr lang="en-US" sz="16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Rectangle 11">
            <a:hlinkClick r:id="rId4" action="ppaction://hlinksldjump" tooltip="Lagu Tema Kesehatan KKR"/>
          </p:cNvPr>
          <p:cNvSpPr/>
          <p:nvPr/>
        </p:nvSpPr>
        <p:spPr>
          <a:xfrm>
            <a:off x="3486151" y="6220771"/>
            <a:ext cx="1485899" cy="276999"/>
          </a:xfrm>
          <a:prstGeom prst="rect">
            <a:avLst/>
          </a:prstGeom>
          <a:noFill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l"/>
            <a:r>
              <a:rPr lang="en-US" sz="1200" b="1" spc="50" dirty="0" err="1" smtClean="0">
                <a:ln w="11430"/>
                <a:solidFill>
                  <a:srgbClr val="CC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Lagu</a:t>
            </a:r>
            <a:r>
              <a:rPr lang="en-US" sz="1200" b="1" spc="50" dirty="0" smtClean="0">
                <a:ln w="11430"/>
                <a:solidFill>
                  <a:srgbClr val="CC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n-US" sz="1200" b="1" spc="50" dirty="0" err="1" smtClean="0">
                <a:ln w="11430"/>
                <a:solidFill>
                  <a:srgbClr val="CC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Kesehatan</a:t>
            </a:r>
            <a:endParaRPr lang="en-US" sz="1200" b="1" spc="50" dirty="0">
              <a:ln w="11430"/>
              <a:solidFill>
                <a:srgbClr val="CC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" name="Rectangle 14">
            <a:hlinkClick r:id="rId5" action="ppaction://hlinksldjump" tooltip="Lagu Tema Pelayanan Perorangan"/>
          </p:cNvPr>
          <p:cNvSpPr/>
          <p:nvPr/>
        </p:nvSpPr>
        <p:spPr>
          <a:xfrm>
            <a:off x="3486150" y="6553200"/>
            <a:ext cx="890814" cy="276999"/>
          </a:xfrm>
          <a:prstGeom prst="rect">
            <a:avLst/>
          </a:prstGeom>
          <a:noFill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l"/>
            <a:r>
              <a:rPr lang="en-US" sz="1200" b="1" spc="50" dirty="0" err="1" smtClean="0">
                <a:ln w="11430"/>
                <a:solidFill>
                  <a:srgbClr val="CC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Lagu</a:t>
            </a:r>
            <a:r>
              <a:rPr lang="en-US" sz="1200" b="1" spc="50" dirty="0" smtClean="0">
                <a:ln w="11430"/>
                <a:solidFill>
                  <a:srgbClr val="CC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P.P</a:t>
            </a:r>
            <a:endParaRPr lang="en-US" sz="1200" b="1" spc="50" dirty="0">
              <a:ln w="11430"/>
              <a:solidFill>
                <a:srgbClr val="CC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cxnSp>
        <p:nvCxnSpPr>
          <p:cNvPr id="18" name="Straight Connector 17"/>
          <p:cNvCxnSpPr/>
          <p:nvPr/>
        </p:nvCxnSpPr>
        <p:spPr bwMode="auto">
          <a:xfrm rot="5400000">
            <a:off x="6291263" y="6548437"/>
            <a:ext cx="561975" cy="0"/>
          </a:xfrm>
          <a:prstGeom prst="line">
            <a:avLst/>
          </a:prstGeom>
          <a:noFill/>
          <a:ln w="9525" cap="flat" cmpd="sng" algn="ctr">
            <a:solidFill>
              <a:schemeClr val="bg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9" name="Straight Connector 18"/>
          <p:cNvCxnSpPr/>
          <p:nvPr/>
        </p:nvCxnSpPr>
        <p:spPr bwMode="auto">
          <a:xfrm rot="5400000">
            <a:off x="7453313" y="6548438"/>
            <a:ext cx="561975" cy="0"/>
          </a:xfrm>
          <a:prstGeom prst="line">
            <a:avLst/>
          </a:prstGeom>
          <a:noFill/>
          <a:ln w="9525" cap="flat" cmpd="sng" algn="ctr">
            <a:solidFill>
              <a:schemeClr val="bg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0" name="Straight Connector 19"/>
          <p:cNvCxnSpPr/>
          <p:nvPr/>
        </p:nvCxnSpPr>
        <p:spPr bwMode="auto">
          <a:xfrm rot="5400000">
            <a:off x="8701088" y="6548439"/>
            <a:ext cx="561975" cy="0"/>
          </a:xfrm>
          <a:prstGeom prst="line">
            <a:avLst/>
          </a:prstGeom>
          <a:noFill/>
          <a:ln w="9525" cap="flat" cmpd="sng" algn="ctr">
            <a:solidFill>
              <a:schemeClr val="bg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4" name="Straight Connector 23"/>
          <p:cNvCxnSpPr/>
          <p:nvPr/>
        </p:nvCxnSpPr>
        <p:spPr bwMode="auto">
          <a:xfrm rot="5400000">
            <a:off x="4757738" y="6548438"/>
            <a:ext cx="561975" cy="0"/>
          </a:xfrm>
          <a:prstGeom prst="line">
            <a:avLst/>
          </a:prstGeom>
          <a:noFill/>
          <a:ln w="9525" cap="flat" cmpd="sng" algn="ctr">
            <a:solidFill>
              <a:schemeClr val="bg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5" name="Straight Connector 24"/>
          <p:cNvCxnSpPr/>
          <p:nvPr/>
        </p:nvCxnSpPr>
        <p:spPr bwMode="auto">
          <a:xfrm rot="5400000">
            <a:off x="3119438" y="6548439"/>
            <a:ext cx="561975" cy="0"/>
          </a:xfrm>
          <a:prstGeom prst="line">
            <a:avLst/>
          </a:prstGeom>
          <a:noFill/>
          <a:ln w="9525" cap="flat" cmpd="sng" algn="ctr">
            <a:solidFill>
              <a:schemeClr val="bg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1" name="Rounded Rectangle 20"/>
          <p:cNvSpPr/>
          <p:nvPr/>
        </p:nvSpPr>
        <p:spPr bwMode="auto">
          <a:xfrm>
            <a:off x="1" y="6238875"/>
            <a:ext cx="1123950" cy="619126"/>
          </a:xfrm>
          <a:prstGeom prst="roundRect">
            <a:avLst>
              <a:gd name="adj" fmla="val 0"/>
            </a:avLst>
          </a:prstGeom>
          <a:solidFill>
            <a:srgbClr val="FF6600"/>
          </a:solidFill>
          <a:ln>
            <a:noFill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152352" rIns="91440" bIns="38088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7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Times New Roman" pitchFamily="18" charset="0"/>
            </a:endParaRPr>
          </a:p>
        </p:txBody>
      </p:sp>
      <p:sp>
        <p:nvSpPr>
          <p:cNvPr id="22" name="Rounded Rectangle 21"/>
          <p:cNvSpPr/>
          <p:nvPr/>
        </p:nvSpPr>
        <p:spPr bwMode="auto">
          <a:xfrm>
            <a:off x="1123951" y="6238874"/>
            <a:ext cx="219074" cy="619126"/>
          </a:xfrm>
          <a:prstGeom prst="roundRect">
            <a:avLst>
              <a:gd name="adj" fmla="val 0"/>
            </a:avLst>
          </a:prstGeom>
          <a:solidFill>
            <a:schemeClr val="bg1">
              <a:lumMod val="75000"/>
            </a:schemeClr>
          </a:solidFill>
          <a:ln>
            <a:noFill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152352" rIns="91440" bIns="38088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7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Times New Roman" pitchFamily="18" charset="0"/>
            </a:endParaRPr>
          </a:p>
        </p:txBody>
      </p:sp>
      <p:sp>
        <p:nvSpPr>
          <p:cNvPr id="23" name="Rounded Rectangle 22"/>
          <p:cNvSpPr/>
          <p:nvPr/>
        </p:nvSpPr>
        <p:spPr bwMode="auto">
          <a:xfrm>
            <a:off x="1352550" y="6238874"/>
            <a:ext cx="600075" cy="619126"/>
          </a:xfrm>
          <a:prstGeom prst="roundRect">
            <a:avLst>
              <a:gd name="adj" fmla="val 0"/>
            </a:avLst>
          </a:prstGeom>
          <a:solidFill>
            <a:srgbClr val="0070C0"/>
          </a:solidFill>
          <a:ln>
            <a:noFill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152352" rIns="91440" bIns="38088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7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Times New Roman" pitchFamily="18" charset="0"/>
            </a:endParaRPr>
          </a:p>
        </p:txBody>
      </p:sp>
      <p:sp>
        <p:nvSpPr>
          <p:cNvPr id="26" name="Rounded Rectangle 25"/>
          <p:cNvSpPr/>
          <p:nvPr/>
        </p:nvSpPr>
        <p:spPr bwMode="auto">
          <a:xfrm>
            <a:off x="2162176" y="6238874"/>
            <a:ext cx="1019174" cy="619126"/>
          </a:xfrm>
          <a:prstGeom prst="roundRect">
            <a:avLst>
              <a:gd name="adj" fmla="val 0"/>
            </a:avLst>
          </a:prstGeom>
          <a:solidFill>
            <a:srgbClr val="92D050"/>
          </a:solidFill>
          <a:ln>
            <a:noFill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152352" rIns="91440" bIns="38088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7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Times New Roman" pitchFamily="18" charset="0"/>
            </a:endParaRPr>
          </a:p>
        </p:txBody>
      </p:sp>
      <p:sp>
        <p:nvSpPr>
          <p:cNvPr id="27" name="Rounded Rectangle 26"/>
          <p:cNvSpPr/>
          <p:nvPr/>
        </p:nvSpPr>
        <p:spPr bwMode="auto">
          <a:xfrm>
            <a:off x="1952626" y="6238874"/>
            <a:ext cx="219074" cy="619126"/>
          </a:xfrm>
          <a:prstGeom prst="roundRect">
            <a:avLst>
              <a:gd name="adj" fmla="val 0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152352" rIns="91440" bIns="38088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7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Times New Roman" pitchFamily="18" charset="0"/>
            </a:endParaRPr>
          </a:p>
        </p:txBody>
      </p:sp>
      <p:sp>
        <p:nvSpPr>
          <p:cNvPr id="2" name="Rectangle 1"/>
          <p:cNvSpPr>
            <a:spLocks noChangeAspect="1"/>
          </p:cNvSpPr>
          <p:nvPr/>
        </p:nvSpPr>
        <p:spPr>
          <a:xfrm>
            <a:off x="2" y="2811784"/>
            <a:ext cx="9143998" cy="147732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n-US" sz="3600" b="1" cap="all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Lifehouse</a:t>
            </a:r>
            <a:r>
              <a:rPr lang="en-US" sz="36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international</a:t>
            </a:r>
            <a:endParaRPr lang="en-US" sz="3600" b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  <a:p>
            <a:pPr algn="ctr"/>
            <a:r>
              <a:rPr lang="en-US" sz="36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SDA Church</a:t>
            </a:r>
            <a:endParaRPr lang="en-US" sz="36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58929" name="Group 3409"/>
          <p:cNvGraphicFramePr>
            <a:graphicFrameLocks noGrp="1"/>
          </p:cNvGraphicFramePr>
          <p:nvPr>
            <p:ph idx="1"/>
          </p:nvPr>
        </p:nvGraphicFramePr>
        <p:xfrm>
          <a:off x="304800" y="685800"/>
          <a:ext cx="8572500" cy="5257806"/>
        </p:xfrm>
        <a:graphic>
          <a:graphicData uri="http://schemas.openxmlformats.org/drawingml/2006/table">
            <a:tbl>
              <a:tblPr/>
              <a:tblGrid>
                <a:gridCol w="392113"/>
                <a:gridCol w="430212"/>
                <a:gridCol w="431800"/>
                <a:gridCol w="430213"/>
                <a:gridCol w="430212"/>
                <a:gridCol w="430213"/>
                <a:gridCol w="430212"/>
                <a:gridCol w="431800"/>
                <a:gridCol w="430213"/>
                <a:gridCol w="430212"/>
                <a:gridCol w="430213"/>
                <a:gridCol w="430212"/>
                <a:gridCol w="431800"/>
                <a:gridCol w="430213"/>
                <a:gridCol w="430212"/>
                <a:gridCol w="430213"/>
                <a:gridCol w="430212"/>
                <a:gridCol w="431800"/>
                <a:gridCol w="430213"/>
                <a:gridCol w="430212"/>
              </a:tblGrid>
              <a:tr h="2825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" action="ppaction://hlinksldjump" tooltip="DI HADAPAN HADIRAT HU"/>
                        </a:rPr>
                        <a:t>001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" action="ppaction://hlinksldjump" tooltip="KEPADA ALLAH BRI PUJI"/>
                        </a:rPr>
                        <a:t>002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4" action="ppaction://hlinksldjump" tooltip="TUHAN ADA DALAM KAABAH"/>
                        </a:rPr>
                        <a:t>003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5" action="ppaction://hlinksldjump" tooltip="SEMBAHLAH ALLAH YANG MAHA MULIA"/>
                        </a:rPr>
                        <a:t>004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6" action="ppaction://hlinksldjump" tooltip="SEMBAHLAH ALLAH"/>
                        </a:rPr>
                        <a:t>005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7" action="ppaction://hlinksldjump" tooltip="PIMPIN AKU YA GEMBALA"/>
                        </a:rPr>
                        <a:t>006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8" action="ppaction://hlinksldjump" tooltip="PERHUBUNGAN KITA"/>
                        </a:rPr>
                        <a:t>007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9" action="ppaction://hlinksldjump" tooltip="YA YESUS YANG AKU KASIH"/>
                        </a:rPr>
                        <a:t>008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0" action="ppaction://hlinksldjump" tooltip="MARI MAHA RAJA"/>
                        </a:rPr>
                        <a:t>009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1" action="ppaction://hlinksldjump" tooltip="KAMI DATANG PADAMU"/>
                        </a:rPr>
                        <a:t>010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2" action="ppaction://hlinksldjump" tooltip="ANGKAT DIA HINGGA NYATA"/>
                        </a:rPr>
                        <a:t>011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3" action="ppaction://hlinksldjump" tooltip="KAMI SEMBAH SUJUD ALLAH"/>
                        </a:rPr>
                        <a:t>012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4" action="ppaction://hlinksldjump" tooltip="TEGUHLAH ALASAN"/>
                        </a:rPr>
                        <a:t>013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5" action="ppaction://hlinksldjump" tooltip="JIKA KIRANYA LIDAHKU"/>
                        </a:rPr>
                        <a:t>014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6" action="ppaction://hlinksldjump" tooltip="YA ALLAH KOTA YANG TEGUH"/>
                        </a:rPr>
                        <a:t>015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7" action="ppaction://hlinksldjump" tooltip="SUKALAH KITA CRITAKAN"/>
                        </a:rPr>
                        <a:t>016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8" action="ppaction://hlinksldjump" tooltip="TUHAN SLALU PIMPIN AKU"/>
                        </a:rPr>
                        <a:t>017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9" action="ppaction://hlinksldjump" tooltip="JIKA DI LAUT TENANG"/>
                        </a:rPr>
                        <a:t>018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0" action="ppaction://hlinksldjump" tooltip="YESUS TERINDAH"/>
                        </a:rPr>
                        <a:t>019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1" action="ppaction://hlinksldjump" tooltip="YA TUHAN MATAKU INI"/>
                        </a:rPr>
                        <a:t>020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2809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2" action="ppaction://hlinksldjump" tooltip="SUCI SUCI SUCI"/>
                        </a:rPr>
                        <a:t>021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3" action="ppaction://hlinksldjump" tooltip="BANGUN JIWAKU DAN SEDIA"/>
                        </a:rPr>
                        <a:t>022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4" action="ppaction://hlinksldjump" tooltip="BETAPA INDAH RUMAH-MU"/>
                        </a:rPr>
                        <a:t>023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5" action="ppaction://hlinksldjump" tooltip="IMAN ORANG SALEH KEKAL"/>
                        </a:rPr>
                        <a:t>024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6" action="ppaction://hlinksldjump" tooltip="JIKA KU KENANGKAN TUHAN"/>
                        </a:rPr>
                        <a:t>025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7" action="ppaction://hlinksldjump" tooltip="KAMI MAU LIHAT YESUS JURUSELAMAT"/>
                        </a:rPr>
                        <a:t>026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8" action="ppaction://hlinksldjump" tooltip="SEMBAH SUJUDLAH UMAT-NYA"/>
                        </a:rPr>
                        <a:t>027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9" action="ppaction://hlinksldjump" tooltip="HATI YESUS PENUH"/>
                        </a:rPr>
                        <a:t>028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0" action="ppaction://hlinksldjump" tooltip="BRIKANLAH YA TUHAN"/>
                        </a:rPr>
                        <a:t>029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1" action="ppaction://hlinksldjump" tooltip="RAJA KEKAL PIMPINLAH"/>
                        </a:rPr>
                        <a:t>030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2" action="ppaction://hlinksldjump" tooltip="KASIH SURGA YANG TERINDAH"/>
                        </a:rPr>
                        <a:t>031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3" action="ppaction://hlinksldjump" tooltip="SPERTI BAPA KASIH ANAKNYA"/>
                        </a:rPr>
                        <a:t>032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4" action="ppaction://hlinksldjump" tooltip="HAI PUJILAH NAMA YESUS"/>
                        </a:rPr>
                        <a:t>033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5" action="ppaction://hlinksldjump" tooltip="KU PUJI TUHAN YANG JADIKAN"/>
                        </a:rPr>
                        <a:t>034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6" action="ppaction://hlinksldjump" tooltip="ADA TEMPAT DIAM TEDUH"/>
                        </a:rPr>
                        <a:t>035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7" action="ppaction://hlinksldjump" tooltip="TUNTUN AKU AGAR KAKIKU"/>
                        </a:rPr>
                        <a:t>036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8" action="ppaction://hlinksldjump" tooltip="APA BILA DAMAI PERJALANANKU"/>
                        </a:rPr>
                        <a:t>037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9" action="ppaction://hlinksldjump" tooltip="TUHAN PIMPINLAH AKU"/>
                        </a:rPr>
                        <a:t>038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40" action="ppaction://hlinksldjump" tooltip="LEBIH BESAR DARI KASIH IBU"/>
                        </a:rPr>
                        <a:t>039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41" action="ppaction://hlinksldjump" tooltip="TIADA LAIN PELINDUNG SPERTI YESUS"/>
                        </a:rPr>
                        <a:t>040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2841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42" action="ppaction://hlinksldjump" tooltip="YESUS SPERTINYA GEMBALA"/>
                        </a:rPr>
                        <a:t>041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43" action="ppaction://hlinksldjump" tooltip="ITU NYATA DI HATIKU"/>
                        </a:rPr>
                        <a:t>042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44" action="ppaction://hlinksldjump" tooltip="KAMI TLAH TINGGALKAN RUMAH"/>
                        </a:rPr>
                        <a:t>043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45" action="ppaction://hlinksldjump" tooltip="RAHMAT TUHAN"/>
                        </a:rPr>
                        <a:t>044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46" action="ppaction://hlinksldjump" tooltip="SALIB DI BUKIT GOLGOTHA"/>
                        </a:rPr>
                        <a:t>045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47" action="ppaction://hlinksldjump" tooltip="SUCIKAN HATIMU"/>
                        </a:rPr>
                        <a:t>046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48" action="ppaction://hlinksldjump" tooltip="KU DENGAR SUARA ALMASIH"/>
                        </a:rPr>
                        <a:t>047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49" action="ppaction://hlinksldjump" tooltip="LAMA TLAH DIRINDU"/>
                        </a:rPr>
                        <a:t>048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50" action="ppaction://hlinksldjump" tooltip="KAMI HAMPIRI HU"/>
                        </a:rPr>
                        <a:t>049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51" action="ppaction://hlinksldjump" tooltip="HIDUPLAH DALAM AKU"/>
                        </a:rPr>
                        <a:t>050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52" action="ppaction://hlinksldjump" tooltip="YA YESUS KU TLAH JANJI"/>
                        </a:rPr>
                        <a:t>051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53" action="ppaction://hlinksldjump" tooltip="MESKI AKU DURHAKA"/>
                        </a:rPr>
                        <a:t>052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54" action="ppaction://hlinksldjump" tooltip="Bri Aku Jalan Serta Mu"/>
                        </a:rPr>
                        <a:t>053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55" action="ppaction://hlinksldjump" tooltip="YA TUHAN IRINGLAH KAMI"/>
                        </a:rPr>
                        <a:t>054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56" action="ppaction://hlinksldjump" tooltip="YESUS KEMUDIKANLAH"/>
                        </a:rPr>
                        <a:t>055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57" action="ppaction://hlinksldjump" tooltip="BAPA DENGAR DOA KAMI"/>
                        </a:rPr>
                        <a:t>056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58" action="ppaction://hlinksldjump" tooltip="PADA AKHIR KEBAKTIAN INI"/>
                        </a:rPr>
                        <a:t>057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59" action="ppaction://hlinksldjump" tooltip="YA ALLAH BERKATI KAMI"/>
                        </a:rPr>
                        <a:t>058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60" action="ppaction://hlinksldjump" tooltip="TUHAN PLIHARAKAN"/>
                        </a:rPr>
                        <a:t>059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61" action="ppaction://hlinksldjump" tooltip="YA TUHAN ENGKAU TLAH MATI"/>
                        </a:rPr>
                        <a:t>060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3032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62" action="ppaction://hlinksldjump" tooltip="AKU DATANG KE SALIB"/>
                        </a:rPr>
                        <a:t>061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63" action="ppaction://hlinksldjump" tooltip="TARIK AKU YA YESUS"/>
                        </a:rPr>
                        <a:t>062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64" action="ppaction://hlinksldjump" tooltip="SUARA-MU KU DENGAR"/>
                        </a:rPr>
                        <a:t>063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65" action="ppaction://hlinksldjump" tooltip="YESUS AKU RINDU JADI SUCI"/>
                        </a:rPr>
                        <a:t>064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66" action="ppaction://hlinksldjump" tooltip="JANGANLAH LEWATKAN AKU"/>
                        </a:rPr>
                        <a:t>065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67" action="ppaction://hlinksldjump" tooltip="KU SRAHKAN HIDUPKU"/>
                        </a:rPr>
                        <a:t>066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68" action="ppaction://hlinksldjump" tooltip="AKU SESAT DARI TUHAN"/>
                        </a:rPr>
                        <a:t>067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69" action="ppaction://hlinksldjump" tooltip="YESUS KU PIKUL SALIBKU"/>
                        </a:rPr>
                        <a:t>068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70" action="ppaction://hlinksldjump" tooltip="YESUS PANGGIL ENGKAU MARI PULANG"/>
                        </a:rPr>
                        <a:t>069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71" action="ppaction://hlinksldjump" tooltip="YA YESUS YANG BERKASIHAN"/>
                        </a:rPr>
                        <a:t>070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72" action="ppaction://hlinksldjump" tooltip="LENYAP NAFSU DUNIA"/>
                        </a:rPr>
                        <a:t>071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73" action="ppaction://hlinksldjump" tooltip="BATU ZAMAN ITU MEMBRI LINDUNGAN"/>
                        </a:rPr>
                        <a:t>072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74" action="ppaction://hlinksldjump" tooltip="DI BAWAH SALIB YESUS"/>
                        </a:rPr>
                        <a:t>073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75" action="ppaction://hlinksldjump" tooltip="AKU MAU MENJADI KRISTEN"/>
                        </a:rPr>
                        <a:t>074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76" action="ppaction://hlinksldjump" tooltip="D U K A"/>
                        </a:rPr>
                        <a:t>075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77" action="ppaction://hlinksldjump" tooltip="RAJA SURGA"/>
                        </a:rPr>
                        <a:t>076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78" action="ppaction://hlinksldjump" tooltip="MARILAH ORANG BERDOSA"/>
                        </a:rPr>
                        <a:t>077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79" action="ppaction://hlinksldjump" tooltip="JANGAN TUNJUK SEDIH"/>
                        </a:rPr>
                        <a:t>078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80" action="ppaction://hlinksldjump" tooltip="HARUSKAH YESUS SENDIRI?"/>
                        </a:rPr>
                        <a:t>079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81" action="ppaction://hlinksldjump" tooltip="HAMPIR TERBUJUK"/>
                        </a:rPr>
                        <a:t>080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4302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82" action="ppaction://hlinksldjump" tooltip="YA ALLAH AKU MAU"/>
                        </a:rPr>
                        <a:t>081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83" action="ppaction://hlinksldjump" tooltip="BERJALANLAH DALAM TRANG"/>
                        </a:rPr>
                        <a:t>082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84" action="ppaction://hlinksldjump" tooltip="BERSERAH KEPADA YESUS"/>
                        </a:rPr>
                        <a:t>083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85" action="ppaction://hlinksldjump" tooltip="JADILAH TUHAN KEHENDAKMU"/>
                        </a:rPr>
                        <a:t>084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86" action="ppaction://hlinksldjump" tooltip="TUHAN KASIHANLAH AKAN KAMI"/>
                        </a:rPr>
                        <a:t>084A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87" action="ppaction://hlinksldjump" tooltip="AKU DENGAR YESUS PANGGIL"/>
                        </a:rPr>
                        <a:t>085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88" action="ppaction://hlinksldjump" tooltip="HAI SAUDARA MENGAPA?"/>
                        </a:rPr>
                        <a:t>086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89" action="ppaction://hlinksldjump" tooltip="PANDANGLAH YESUS, YA BAPAKU"/>
                        </a:rPr>
                        <a:t>087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90" action="ppaction://hlinksldjump" tooltip="HAI PUJILAH, YESUS JURU SLAMAT KITA"/>
                        </a:rPr>
                        <a:t>088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91" action="ppaction://hlinksldjump" tooltip="KEMULIAAN SABDA TUHAN"/>
                        </a:rPr>
                        <a:t>089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92" action="ppaction://hlinksldjump" tooltip="PERCAYA YANG MENANG"/>
                        </a:rPr>
                        <a:t>090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93" action="ppaction://hlinksldjump" tooltip="AKU TAK AKAN TINGGALKAN"/>
                        </a:rPr>
                        <a:t>091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94" action="ppaction://hlinksldjump" tooltip="BUANGKAN DUNIA, TRIMA YESUS"/>
                        </a:rPr>
                        <a:t>092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95" action="ppaction://hlinksldjump" tooltip="EDEN TAMAN YANG TERINDAH"/>
                        </a:rPr>
                        <a:t>093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96" action="ppaction://hlinksldjump" tooltip="HAI SKALIAN ORANG"/>
                        </a:rPr>
                        <a:t>094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97" action="ppaction://hlinksldjump" tooltip="BARANG SIAPA DENGAR, SERUKANLAH"/>
                        </a:rPr>
                        <a:t>095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98" action="ppaction://hlinksldjump" tooltip="KU DENGAR LAGU YAN G SENANG"/>
                        </a:rPr>
                        <a:t>096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99" action="ppaction://hlinksldjump" tooltip="BILA YESUS AKAN MENGUMPULKAN"/>
                        </a:rPr>
                        <a:t>097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00" action="ppaction://hlinksldjump" tooltip="SATU SAJA KU INGINI"/>
                        </a:rPr>
                        <a:t>098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01" action="ppaction://hlinksldjump" tooltip="PADA WAKTU KESUKAAN"/>
                        </a:rPr>
                        <a:t>099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02" action="ppaction://hlinksldjump" tooltip="BETAPA TEGUH PERSATUANNYA"/>
                        </a:rPr>
                        <a:t>100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03" action="ppaction://hlinksldjump" tooltip="BERKAT YANG TENTU TUHAN JANJI"/>
                        </a:rPr>
                        <a:t>101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04" action="ppaction://hlinksldjump" tooltip="AKU TLAH MATI BERSAMA YESUS"/>
                        </a:rPr>
                        <a:t>102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05" action="ppaction://hlinksldjump" tooltip="JALAN SERTA JESUS SLALU SEJAHTERA"/>
                        </a:rPr>
                        <a:t>103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06" action="ppaction://hlinksldjump" tooltip="SLAMAT DI LENGAN YESUS"/>
                        </a:rPr>
                        <a:t>104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07" action="ppaction://hlinksldjump" tooltip="ADA SATU PINTU GERBANG"/>
                        </a:rPr>
                        <a:t>105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08" action="ppaction://hlinksldjump" tooltip="DALAM SURGA TEMPAT BAKA"/>
                        </a:rPr>
                        <a:t>106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09" action="ppaction://hlinksldjump" tooltip="SORAKKANLAH PRANG"/>
                        </a:rPr>
                        <a:t>107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10" action="ppaction://hlinksldjump" tooltip="BILA KU PERLU YESUS DEKAT"/>
                        </a:rPr>
                        <a:t>108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11" action="ppaction://hlinksldjump" tooltip="NAMA YESUS AMAT INDAH"/>
                        </a:rPr>
                        <a:t>109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12" action="ppaction://hlinksldjump" tooltip=" BILA LAUT KEHIDUPAN BERGLOMBANG"/>
                        </a:rPr>
                        <a:t>110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13" action="ppaction://hlinksldjump" tooltip="TEMPAT TINGGAL KITA TIADA"/>
                        </a:rPr>
                        <a:t>111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14" action="ppaction://hlinksldjump" tooltip="BAPAKU KAYA RUMAH DAN TANAH"/>
                        </a:rPr>
                        <a:t>112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15" action="ppaction://hlinksldjump" tooltip="TUHAN BATU KARANG KITA"/>
                        </a:rPr>
                        <a:t>113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16" action="ppaction://hlinksldjump" tooltip="KU YAKIN YANG BAPAKU TAU"/>
                        </a:rPr>
                        <a:t>114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17" action="ppaction://hlinksldjump" tooltip="TABIB BESAR ADA DEKAT"/>
                        </a:rPr>
                        <a:t>115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18" action="ppaction://hlinksldjump" tooltip="AKU ADA SAHABAT"/>
                        </a:rPr>
                        <a:t>116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19" action="ppaction://hlinksldjump" tooltip="PADAKU ADA SAHABAT"/>
                        </a:rPr>
                        <a:t>117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20" action="ppaction://hlinksldjump" tooltip="AMAT MERDULAH BUNYINYA"/>
                        </a:rPr>
                        <a:t>118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21" action="ppaction://hlinksldjump" tooltip="DI TEMPAT YANG LEBIH TINGGI"/>
                        </a:rPr>
                        <a:t>119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22" action="ppaction://hlinksldjump" tooltip="BETAPA SNANG AKU KABARKAN"/>
                        </a:rPr>
                        <a:t>120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</a:tr>
              <a:tr h="2841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23" action="ppaction://hlinksldjump" tooltip="KU CINTA, KU CINTA"/>
                        </a:rPr>
                        <a:t>121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24" action="ppaction://hlinksldjump" tooltip="SATU MASA YANG TERTENTU"/>
                        </a:rPr>
                        <a:t>122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25" action="ppaction://hlinksldjump" tooltip="ADAKAH YESUS LINDUNG AKU"/>
                        </a:rPr>
                        <a:t>123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26" action="ppaction://hlinksldjump" tooltip="JANGANLAH TAWAR HATIMU"/>
                        </a:rPr>
                        <a:t>124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27" action="ppaction://hlinksldjump" tooltip="APAKAH JANGKARMU AKAN TAHAN ?"/>
                        </a:rPr>
                        <a:t>125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28" action="ppaction://hlinksldjump" tooltip="DUDUK DEKAT KAKI YESUS"/>
                        </a:rPr>
                        <a:t>126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29" action="ppaction://hlinksldjump" tooltip="SIAPA MASUK PINTU MUTIARA"/>
                        </a:rPr>
                        <a:t>127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30" action="ppaction://hlinksldjump" tooltip="BERDIAM, BERDIAM"/>
                        </a:rPr>
                        <a:t>128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31" action="ppaction://hlinksldjump" tooltip="SEDAP HARAP PADA YESUS"/>
                        </a:rPr>
                        <a:t>129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32" action="ppaction://hlinksldjump" tooltip="AKU JADI MILIKMU"/>
                        </a:rPr>
                        <a:t>130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33" action="ppaction://hlinksldjump" tooltip="KEPERLUAN BESOK, TUHAN"/>
                        </a:rPr>
                        <a:t>131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34" action="ppaction://hlinksldjump" tooltip="BAWA PERSEMBAHANMU"/>
                        </a:rPr>
                        <a:t>132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35" action="ppaction://hlinksldjump" tooltip="KU KASIH PADA-MU"/>
                        </a:rPr>
                        <a:t>133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36" action="ppaction://hlinksldjump" tooltip="HAI KRISTEN JAGA"/>
                        </a:rPr>
                        <a:t>134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37" action="ppaction://hlinksldjump" tooltip="SABDA HIDUP KEKAL"/>
                        </a:rPr>
                        <a:t>135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38" action="ppaction://hlinksldjump" tooltip="AKU SUKA CRITAKAN"/>
                        </a:rPr>
                        <a:t>136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39" action="ppaction://hlinksldjump" tooltip="YANG DENGAN TANGIS MENABUR"/>
                        </a:rPr>
                        <a:t>137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40" action="ppaction://hlinksldjump" tooltip="AKU KASIH TUHAN LEBIH"/>
                        </a:rPr>
                        <a:t>138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41" action="ppaction://hlinksldjump" tooltip="INGATKANLAH NAMA YESUS"/>
                        </a:rPr>
                        <a:t>139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42" action="ppaction://hlinksldjump" tooltip="AKU GIRANG SEBAB BAPA KITA"/>
                        </a:rPr>
                        <a:t>140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</a:tr>
              <a:tr h="2809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43" action="ppaction://hlinksldjump" tooltip="AKU MAU YESUS SERTAKU"/>
                        </a:rPr>
                        <a:t>141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44" action="ppaction://hlinksldjump" tooltip="ORANG ASING DI PINTU"/>
                        </a:rPr>
                        <a:t>142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45" action="ppaction://hlinksldjump" tooltip="ALMASIH SLAMATKAN"/>
                        </a:rPr>
                        <a:t>143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46" action="ppaction://hlinksldjump" tooltip="BAWALAH YANG HILANG"/>
                        </a:rPr>
                        <a:t>144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47" action="ppaction://hlinksldjump" tooltip="KALAU SERTA TUHAN"/>
                        </a:rPr>
                        <a:t>145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48" action="ppaction://hlinksldjump" tooltip="BRILAH PADAKU ALKITAB YANG SUCI"/>
                        </a:rPr>
                        <a:t>146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49" action="ppaction://hlinksldjump" tooltip="MUKA DENGAN MUKA NANTI"/>
                        </a:rPr>
                        <a:t>147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50" action="ppaction://hlinksldjump" tooltip="BILA KLAK BEBAS DARI KERJAKU"/>
                        </a:rPr>
                        <a:t>148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51" action="ppaction://hlinksldjump" tooltip="AKU TAK INGIN HARTA"/>
                        </a:rPr>
                        <a:t>149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52" action="ppaction://hlinksldjump" tooltip="DAMAI AJAIB"/>
                        </a:rPr>
                        <a:t>150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53" action="ppaction://hlinksldjump" tooltip="AJAIBLAH YESUS JURUSLAMAT KU"/>
                        </a:rPr>
                        <a:t>151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54" action="ppaction://hlinksldjump" tooltip="TARIKLAH AKU YA BAPAKU"/>
                        </a:rPr>
                        <a:t>152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55" action="ppaction://hlinksldjump" tooltip="AKU ORANG DAGANG"/>
                        </a:rPr>
                        <a:t>153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56" action="ppaction://hlinksldjump" tooltip="JANGAN DITAKLUKKAN"/>
                        </a:rPr>
                        <a:t>154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57" action="ppaction://hlinksldjump" tooltip="SEKARANG AKU MILIK-MU"/>
                        </a:rPr>
                        <a:t>155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58" action="ppaction://hlinksldjump" tooltip="DALAM NAUNGNYA"/>
                        </a:rPr>
                        <a:t>156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59" action="ppaction://hlinksldjump" tooltip="BERDIRI KARNA YESUS"/>
                        </a:rPr>
                        <a:t>157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60" action="ppaction://hlinksldjump" tooltip="CRITAKANLAH PADAKU"/>
                        </a:rPr>
                        <a:t>158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61" action="ppaction://hlinksldjump" tooltip="MARI KITA KERJA BAGI TUHAN"/>
                        </a:rPr>
                        <a:t>159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62" action="ppaction://hlinksldjump" tooltip="RAHMAT BAPA BERCAHAYA"/>
                        </a:rPr>
                        <a:t>160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</a:tr>
              <a:tr h="2841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63" action="ppaction://hlinksldjump" tooltip="JAUH DAN DEKAT HAI LIHATLAH"/>
                        </a:rPr>
                        <a:t>161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64" action="ppaction://hlinksldjump" tooltip="DARI TIMUR DAN BARAT"/>
                        </a:rPr>
                        <a:t>162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65" action="ppaction://hlinksldjump" tooltip="HAI MANA PENYABIT"/>
                        </a:rPr>
                        <a:t>163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66" action="ppaction://hlinksldjump" tooltip="TOLONGLAH YANG SESAT"/>
                        </a:rPr>
                        <a:t>164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67" action="ppaction://hlinksldjump" tooltip="TABUR WAKTU PAGI"/>
                        </a:rPr>
                        <a:t>165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68" action="ppaction://hlinksldjump" tooltip="BERUSAHALAH KAMU"/>
                        </a:rPr>
                        <a:t>166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69" action="ppaction://hlinksldjump" tooltip="KERJALAH! KERJALAH!"/>
                        </a:rPr>
                        <a:t>167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70" action="ppaction://hlinksldjump" tooltip="ADA CRITA KAMI MAU CRITAKAN"/>
                        </a:rPr>
                        <a:t>168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71" action="ppaction://hlinksldjump" tooltip="MASHURKANLAH YESUS"/>
                        </a:rPr>
                        <a:t>169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72" action="ppaction://hlinksldjump" tooltip="DALAM KERJA RAJAKU"/>
                        </a:rPr>
                        <a:t>170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73" action="ppaction://hlinksldjump" tooltip="TARIK JIWA SATU"/>
                        </a:rPr>
                        <a:t>171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74" action="ppaction://hlinksldjump" tooltip="PADA JAM KU BERDOA"/>
                        </a:rPr>
                        <a:t>172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75" action="ppaction://hlinksldjump" tooltip="BISIK DOA WAKTU PAGI"/>
                        </a:rPr>
                        <a:t>173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76" action="ppaction://hlinksldjump" tooltip="PADA-MU BATU ZAMAN"/>
                        </a:rPr>
                        <a:t>174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77" action="ppaction://hlinksldjump" tooltip="AKU PERCAYALAH"/>
                        </a:rPr>
                        <a:t>175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78" action="ppaction://hlinksldjump" tooltip="PERTAMA KU PINTA"/>
                        </a:rPr>
                        <a:t>176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79" action="ppaction://hlinksldjump" tooltip="YESUS YANG BERKASIHAN"/>
                        </a:rPr>
                        <a:t>177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80" action="ppaction://hlinksldjump" tooltip="YESUS YANG BERKASIHAN"/>
                        </a:rPr>
                        <a:t>178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81" action="ppaction://hlinksldjump" tooltip="YESUS YANG BERKASIHAN"/>
                        </a:rPr>
                        <a:t>179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82" action="ppaction://hlinksldjump" tooltip="KU HARAP PADA-MU"/>
                        </a:rPr>
                        <a:t>180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83" action="ppaction://hlinksldjump" tooltip="YESUS SAHABAT TERINDAH"/>
                        </a:rPr>
                        <a:t>181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84" action="ppaction://hlinksldjump" tooltip="AKU MASUK DALAM TAMAN"/>
                        </a:rPr>
                        <a:t>182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85" action="ppaction://hlinksldjump" tooltip="INILAH JAM KU BERDOA"/>
                        </a:rPr>
                        <a:t>183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86" action="ppaction://hlinksldjump" tooltip="TUHAN PIMPIN SPANJANG JALAN"/>
                        </a:rPr>
                        <a:t>184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87" action="ppaction://hlinksldjump" tooltip="KU DATANG HAMPIR KEPADAMU"/>
                        </a:rPr>
                        <a:t>185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88" action="ppaction://hlinksldjump" tooltip="BERSABDALAH YA YESUS"/>
                        </a:rPr>
                        <a:t>186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89" action="ppaction://hlinksldjump" tooltip="KU PERLU PADAMU TUHAN"/>
                        </a:rPr>
                        <a:t>187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90" action="ppaction://hlinksldjump"/>
                        </a:rPr>
                        <a:t>188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91" action="ppaction://hlinksldjump" tooltip="TAMAN TEMPAT BERDOA"/>
                        </a:rPr>
                        <a:t>189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92" action="ppaction://hlinksldjump" tooltip="BERJAGALAH SKARANG"/>
                        </a:rPr>
                        <a:t>190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93" action="ppaction://hlinksldjump" tooltip="PADAKU ADA JURUSLAMAT"/>
                        </a:rPr>
                        <a:t>191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94" action="ppaction://hlinksldjump" tooltip="YESUS ENGKAU JANJI"/>
                        </a:rPr>
                        <a:t>192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95" action="ppaction://hlinksldjump" tooltip="AKU MAU TURUT YA TUHAN"/>
                        </a:rPr>
                        <a:t>193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96" action="ppaction://hlinksldjump" tooltip="YESUS MENCURAH DARAHNYA"/>
                        </a:rPr>
                        <a:t>194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97" action="ppaction://hlinksldjump" tooltip="TOLONGLAH AKU YA ALLAH"/>
                        </a:rPr>
                        <a:t>195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98" action="ppaction://hlinksldjump" tooltip="TUHANKU BERKATA"/>
                        </a:rPr>
                        <a:t>196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199" action="ppaction://hlinksldjump" tooltip="BETAPA SNANG HARI ITU"/>
                        </a:rPr>
                        <a:t>197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00" action="ppaction://hlinksldjump" tooltip="BILA PANDANG SALIB ITU"/>
                        </a:rPr>
                        <a:t>198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01" action="ppaction://hlinksldjump" tooltip="SEBAGAIMANA KU ADA"/>
                        </a:rPr>
                        <a:t>199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02" action="ppaction://hlinksldjump" tooltip="DOSAMU DIHAPUSKAN"/>
                        </a:rPr>
                        <a:t>200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</a:tr>
              <a:tr h="2809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03" action="ppaction://hlinksldjump" tooltip="DENGAR LONCENG SURGA"/>
                        </a:rPr>
                        <a:t>201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04" action="ppaction://hlinksldjump" tooltip="SUDAHKAH DARAHMU YESUS"/>
                        </a:rPr>
                        <a:t>202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05" action="ppaction://hlinksldjump" tooltip="AKAN BERKUMPULKAH KITA"/>
                        </a:rPr>
                        <a:t>203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06" action="ppaction://hlinksldjump" tooltip="ALMASIH DI MUKA PINTU"/>
                        </a:rPr>
                        <a:t>204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07" action="ppaction://hlinksldjump" tooltip="BOLEH JADI PADA WAKTU PAGI"/>
                        </a:rPr>
                        <a:t>205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08" action="ppaction://hlinksldjump" tooltip="KARNA SURGA SUDAH HAMPIR"/>
                        </a:rPr>
                        <a:t>206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09" action="ppaction://hlinksldjump" tooltip="JAGALAH HAI ORANG SALEH"/>
                        </a:rPr>
                        <a:t>207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10" action="ppaction://hlinksldjump" tooltip="JAGA SEDIA"/>
                        </a:rPr>
                        <a:t>208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11" action="ppaction://hlinksldjump" tooltip="DENGAR! SUARA GEMPITA"/>
                        </a:rPr>
                        <a:t>209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12" action="ppaction://hlinksldjump" tooltip="HAI WARIS SURGA"/>
                        </a:rPr>
                        <a:t>210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13" action="ppaction://hlinksldjump" tooltip="KITA HIDUP SKARANG INI"/>
                        </a:rPr>
                        <a:t>211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14" action="ppaction://hlinksldjump" tooltip="BETAPA MANISNYA KABAR YESUS"/>
                        </a:rPr>
                        <a:t>212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15" action="ppaction://hlinksldjump" tooltip="YESUS PENEBUS DAN RAJA"/>
                        </a:rPr>
                        <a:t>213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16" action="ppaction://hlinksldjump" tooltip="KESUKAAN BAGI DUNIA"/>
                        </a:rPr>
                        <a:t>214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17" action="ppaction://hlinksldjump" tooltip="KITA DIJAMU OLEH RAJA"/>
                        </a:rPr>
                        <a:t>215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18" action="ppaction://hlinksldjump" tooltip="LIHATLAH RAJAMU DATANG"/>
                        </a:rPr>
                        <a:t>216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19" action="ppaction://hlinksldjump" tooltip="TAMBAHKANLAH TRANG LAMPUMU"/>
                        </a:rPr>
                        <a:t>217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20" action="ppaction://hlinksldjump" tooltip="JAM KITA TAK TAU"/>
                        </a:rPr>
                        <a:t>218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21" action="ppaction://hlinksldjump" tooltip="ANGKAT NAFIRI"/>
                        </a:rPr>
                        <a:t>219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22" action="ppaction://hlinksldjump" tooltip="ANGKAT NAFIRI"/>
                        </a:rPr>
                        <a:t>220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</a:tr>
              <a:tr h="2841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23" action="ppaction://hlinksldjump" tooltip="DI SELURUH DUNIA NYATALAH"/>
                        </a:rPr>
                        <a:t>221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24" action="ppaction://hlinksldjump" tooltip="YERUSALEM YANG MULIA"/>
                        </a:rPr>
                        <a:t>222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25" action="ppaction://hlinksldjump" tooltip="ADA NEGRI AMAT INDAH"/>
                        </a:rPr>
                        <a:t>223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26" action="ppaction://hlinksldjump" tooltip="AKU PIKIRKAN SKARANG"/>
                        </a:rPr>
                        <a:t>224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27" action="ppaction://hlinksldjump" tooltip="YA TUHAN AKU RINDULAH"/>
                        </a:rPr>
                        <a:t>225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28" action="ppaction://hlinksldjump" tooltip="BUKIT - BUKIT YANG PERMAI"/>
                        </a:rPr>
                        <a:t>226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29" action="ppaction://hlinksldjump" tooltip="LEBIH DEKAT, LEBIH INDAH"/>
                        </a:rPr>
                        <a:t>227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30" action="ppaction://hlinksldjump" tooltip="DARAT MAS AMAT JAUH"/>
                        </a:rPr>
                        <a:t>228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31" action="ppaction://hlinksldjump" tooltip="DALAM NEGRI YANG TERANG"/>
                        </a:rPr>
                        <a:t>229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32" action="ppaction://hlinksldjump" tooltip="DALAM NEGRI RUMAH BAPA"/>
                        </a:rPr>
                        <a:t>230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33" action="ppaction://hlinksldjump" tooltip="OH BRAPA JAUH DARI RUMAH"/>
                        </a:rPr>
                        <a:t>231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34" action="ppaction://hlinksldjump" tooltip="HAI BANGUN, NYANYI JIWAKU"/>
                        </a:rPr>
                        <a:t>232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35" action="ppaction://hlinksldjump" tooltip="HAI BETLEHEM YANG SENYAP"/>
                        </a:rPr>
                        <a:t>233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36" action="ppaction://hlinksldjump" tooltip="DENGAR MALAIKAT NYANYI"/>
                        </a:rPr>
                        <a:t>234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37" action="ppaction://hlinksldjump" tooltip="MALAM KUDUS"/>
                        </a:rPr>
                        <a:t>235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38" action="ppaction://hlinksldjump" tooltip="DATANGLAH PULA NEGRI YANG SUCI"/>
                        </a:rPr>
                        <a:t>236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39" action="ppaction://hlinksldjump" tooltip="INGAT HARI SABAT"/>
                        </a:rPr>
                        <a:t>237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40" action="ppaction://hlinksldjump" tooltip="OH HARI PERHENTIAN"/>
                        </a:rPr>
                        <a:t>238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41" action="ppaction://hlinksldjump" tooltip="SATU MINGGU YANG LALU"/>
                        </a:rPr>
                        <a:t>239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42" action="ppaction://hlinksldjump" tooltip="SELAMAT DATANG"/>
                        </a:rPr>
                        <a:t>240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43" action="ppaction://hlinksldjump" tooltip="SABAT HARI PERHENTIAN"/>
                        </a:rPr>
                        <a:t>241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44" action="ppaction://hlinksldjump" tooltip="ENAM HARI SUDAH LALU"/>
                        </a:rPr>
                        <a:t>242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45" action="ppaction://hlinksldjump" tooltip="PADA PENUTUP HARI SABAT"/>
                        </a:rPr>
                        <a:t>243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46" action="ppaction://hlinksldjump" tooltip="HARI KUDUS HUW ALLAH"/>
                        </a:rPr>
                        <a:t>244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47" action="ppaction://hlinksldjump" tooltip="BAPTISKAN KAMI"/>
                        </a:rPr>
                        <a:t>245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48" action="ppaction://hlinksldjump" tooltip="ROH SUCI TURUN PADAKU"/>
                        </a:rPr>
                        <a:t>246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49" action="ppaction://hlinksldjump" tooltip="AKU DENGAR HUJAN BERKAT"/>
                        </a:rPr>
                        <a:t>247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50" action="ppaction://hlinksldjump" tooltip="TURUN SEKARANG YA ROH SUCI"/>
                        </a:rPr>
                        <a:t>248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51" action="ppaction://hlinksldjump" tooltip="OH API ROH SUCI"/>
                        </a:rPr>
                        <a:t>249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52" action="ppaction://hlinksldjump" tooltip="YA ROH SUCI YANG BENAR"/>
                        </a:rPr>
                        <a:t>250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53" action="ppaction://hlinksldjump" tooltip="WAKTU PAGI YA TUHANKU"/>
                        </a:rPr>
                        <a:t>251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54" action="ppaction://hlinksldjump" tooltip="SIANG SUDAH LALU"/>
                        </a:rPr>
                        <a:t>252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55" action="ppaction://hlinksldjump" tooltip="HAMPIRLAH MALAM"/>
                        </a:rPr>
                        <a:t>253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56" action="ppaction://hlinksldjump" tooltip="MATAHARI TERBENAM"/>
                        </a:rPr>
                        <a:t>254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57" action="ppaction://hlinksldjump" tooltip="SLAMAT MALAM"/>
                        </a:rPr>
                        <a:t>255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58" action="ppaction://hlinksldjump" tooltip="DOA IBU"/>
                        </a:rPr>
                        <a:t>256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59" action="ppaction://hlinksldjump" tooltip="DI DALAM SENGSARA DAN KELUHANKU"/>
                        </a:rPr>
                        <a:t>257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60" action="ppaction://hlinksldjump" tooltip="BETAPALAH ELOKNYA DI RUMAH TANGGA"/>
                        </a:rPr>
                        <a:t>258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61" action="ppaction://hlinksldjump" tooltip="DI RUMAH"/>
                        </a:rPr>
                        <a:t>259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62" action="ppaction://hlinksldjump" tooltip="SENANGLAH RUMAH"/>
                        </a:rPr>
                        <a:t>260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63" action="ppaction://hlinksldjump" tooltip="OH KASIH ALLAH"/>
                        </a:rPr>
                        <a:t>261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64" action="ppaction://hlinksldjump" tooltip="TIDUR SENANG DALAM YESUS"/>
                        </a:rPr>
                        <a:t>262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65" action="ppaction://hlinksldjump" tooltip="AKU TAU JURUSLAMATKU HIDUP"/>
                        </a:rPr>
                        <a:t>263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66" action="ppaction://hlinksldjump" tooltip="TAK BRAPA TAUN LAGI"/>
                        </a:rPr>
                        <a:t>264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67" action="ppaction://hlinksldjump" tooltip="SUNGGUH GLAP BILA MAU TIBA"/>
                        </a:rPr>
                        <a:t>265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68" action="ppaction://hlinksldjump" tooltip="TIDUR SEDAP"/>
                        </a:rPr>
                        <a:t>266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69" action="ppaction://hlinksldjump" tooltip="RATAP TAK DI SANA"/>
                        </a:rPr>
                        <a:t>267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70" action="ppaction://hlinksldjump" tooltip="MASA"/>
                        </a:rPr>
                        <a:t>268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71" action="ppaction://hlinksldjump" tooltip="NAFAS HUW ALLAH"/>
                        </a:rPr>
                        <a:t>269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72" action="ppaction://hlinksldjump" tooltip="SEMBILAN PULUH SEMBILAN"/>
                        </a:rPr>
                        <a:t>270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73" action="ppaction://hlinksldjump" tooltip="DI DALAM KASIH ALLAH"/>
                        </a:rPr>
                        <a:t>271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74" action="ppaction://hlinksldjump" tooltip="BANGUNLAH, KENAKAN KUATMU"/>
                        </a:rPr>
                        <a:t>272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75" action="ppaction://hlinksldjump" tooltip="HARAP ALLAH BESERTA KAMU"/>
                        </a:rPr>
                        <a:t>273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76" action="ppaction://hlinksldjump" tooltip="BIARKAN AKU PERGI"/>
                        </a:rPr>
                        <a:t>274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77" action="ppaction://hlinksldjump" tooltip="AKU MAU HIDUP BAGI YESUSKU"/>
                        </a:rPr>
                        <a:t>275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78" action="ppaction://hlinksldjump" tooltip="AKU MAU BAHAGIKAN IMANKU"/>
                        </a:rPr>
                        <a:t>276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79" action="ppaction://hlinksldjump" tooltip="KASIH ALLAH"/>
                        </a:rPr>
                        <a:t>277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80" action="ppaction://hlinksldjump" tooltip="DOA WAKTU MALAM"/>
                        </a:rPr>
                        <a:t>278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81" action="ppaction://hlinksldjump" tooltip="PEMUDA SKALIAN"/>
                        </a:rPr>
                        <a:t>279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82" action="ppaction://hlinksldjump" tooltip="YESUS TAK PERNAH GAGAL"/>
                        </a:rPr>
                        <a:t>280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</a:tr>
              <a:tr h="2841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83" action="ppaction://hlinksldjump" tooltip="AKU PERLU YESUS"/>
                        </a:rPr>
                        <a:t>281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84" action="ppaction://hlinksldjump" tooltip="SESUDAH MALAM"/>
                        </a:rPr>
                        <a:t>282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85" action="ppaction://hlinksldjump" tooltip="PMA MAJULAH"/>
                        </a:rPr>
                        <a:t>283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86" action="ppaction://hlinksldjump" tooltip="SUNGGUH GIRANG HATIKU"/>
                        </a:rPr>
                        <a:t>284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87" action="ppaction://hlinksldjump" tooltip="MAJU TENTRA YESUS"/>
                        </a:rPr>
                        <a:t>285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88" action="ppaction://hlinksldjump" tooltip="YESUS PANGGIL AKU IKUT"/>
                        </a:rPr>
                        <a:t>286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89" action="ppaction://hlinksldjump" tooltip="APA KITA HIDUP DEKAT YESUS"/>
                        </a:rPr>
                        <a:t>287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90" action="ppaction://hlinksldjump" tooltip="BUKA MATAKU, YA TUHAN"/>
                        </a:rPr>
                        <a:t>288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91" action="ppaction://hlinksldjump" tooltip="RINDU PADA YESUS"/>
                        </a:rPr>
                        <a:t>289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92" action="ppaction://hlinksldjump" tooltip="AKU KLAK PANDANG RAJA DI SURGA"/>
                        </a:rPr>
                        <a:t>290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93" action="ppaction://hlinksldjump" tooltip="YA DI SANA"/>
                        </a:rPr>
                        <a:t>291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94" action="ppaction://hlinksldjump" tooltip="SUDAH DEKATLAH RUMAH DI SURGA"/>
                        </a:rPr>
                        <a:t>292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95" action="ppaction://hlinksldjump" tooltip="JANGAN LIWAT"/>
                        </a:rPr>
                        <a:t>293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96" action="ppaction://hlinksldjump" tooltip="KU SEMBAH JURUSLAMAT"/>
                        </a:rPr>
                        <a:t>294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97" action="ppaction://hlinksldjump" tooltip="PANDU-PANDU"/>
                        </a:rPr>
                        <a:t>295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98" action="ppaction://hlinksldjump" tooltip="KUMPULAN ORANG MUDA"/>
                        </a:rPr>
                        <a:t>296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99" action="ppaction://hlinksldjump" tooltip="PERTAHANKAN BENTENG"/>
                        </a:rPr>
                        <a:t>297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00" action="ppaction://hlinksldjump" tooltip="TIADA SAHABAT SEPERTI YESUS"/>
                        </a:rPr>
                        <a:t>298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01" action="ppaction://hlinksldjump" tooltip="APAKAH ENGKAU SUSAH"/>
                        </a:rPr>
                        <a:t>299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02" action="ppaction://hlinksldjump" tooltip="BRANI HATI KARNA BENAR"/>
                        </a:rPr>
                        <a:t>300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</a:tr>
              <a:tr h="2841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03" action="ppaction://hlinksldjump" tooltip="YESUS HARTA YANG TERINDAH"/>
                        </a:rPr>
                        <a:t>301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04" action="ppaction://hlinksldjump" tooltip="DALAM HATIKU ADA LAGU"/>
                        </a:rPr>
                        <a:t>302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05" action="ppaction://hlinksldjump" tooltip="KITA MAJU BERSAMA"/>
                        </a:rPr>
                        <a:t>303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06" action="ppaction://hlinksldjump" tooltip="MARILAH BERSUKACITA"/>
                        </a:rPr>
                        <a:t>304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07" action="ppaction://hlinksldjump" tooltip="SAHABAT, TEMAN, KAWAN, PEMIMPIN"/>
                        </a:rPr>
                        <a:t>305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08" action="ppaction://hlinksldjump" tooltip="YESUS SAHABAT TERINDAH"/>
                        </a:rPr>
                        <a:t>306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09" action="ppaction://hlinksldjump" tooltip="SEMUA ORANG HARUS TAU"/>
                        </a:rPr>
                        <a:t>307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10" action="ppaction://hlinksldjump" tooltip="LEBAR SPERTI LAUTAN"/>
                        </a:rPr>
                        <a:t>308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11" action="ppaction://hlinksldjump" tooltip="SLAMATLAH JIWAKU"/>
                        </a:rPr>
                        <a:t>309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12" action="ppaction://hlinksldjump" tooltip="TRANG DARI SURGA"/>
                        </a:rPr>
                        <a:t>310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13" action="ppaction://hlinksldjump" tooltip="IA ALLAH TAK AKAN GAGAL"/>
                        </a:rPr>
                        <a:t>311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14" action="ppaction://hlinksldjump" tooltip="AJAIB  ENGKAU YA YESUS"/>
                        </a:rPr>
                        <a:t>312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15" action="ppaction://hlinksldjump" tooltip="HATIKU RINDU"/>
                        </a:rPr>
                        <a:t>313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16" action="ppaction://hlinksldjump" tooltip="KARENA ALLAH CINTA"/>
                        </a:rPr>
                        <a:t>314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17" action="ppaction://hlinksldjump" tooltip="AKU SENANG DAN GIRANG SELALU"/>
                        </a:rPr>
                        <a:t>315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18" action="ppaction://hlinksldjump" tooltip="NAMA YESUS AMAT INDAH"/>
                        </a:rPr>
                        <a:t>316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19" action="ppaction://hlinksldjump" tooltip="KU LIHAT YESUS"/>
                        </a:rPr>
                        <a:t>317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20" action="ppaction://hlinksldjump" tooltip="DALAM HATI"/>
                        </a:rPr>
                        <a:t>318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21" action="ppaction://hlinksldjump" tooltip="SEBRANG LANGIT BIRU"/>
                        </a:rPr>
                        <a:t>319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22" action="ppaction://hlinksldjump" tooltip="TUHAN, BRI KAMI SETIA"/>
                        </a:rPr>
                        <a:t>320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80"/>
                    </a:solidFill>
                  </a:tcPr>
                </a:tc>
              </a:tr>
              <a:tr h="2809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23" action="ppaction://hlinksldjump" tooltip="AKU MAU PULANG"/>
                        </a:rPr>
                        <a:t>321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24" action="ppaction://hlinksldjump" tooltip="AKU MAU SEDIA"/>
                        </a:rPr>
                        <a:t>322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25" action="ppaction://hlinksldjump" tooltip="HARI YANG MULIA AKAN TIBA"/>
                        </a:rPr>
                        <a:t>323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26" action="ppaction://hlinksldjump" tooltip="APA YANG DUNIA PERLU"/>
                        </a:rPr>
                        <a:t>324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27" action="ppaction://hlinksldjump" tooltip="KALAU KAU MAU GIRANG"/>
                        </a:rPr>
                        <a:t>325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28" action="ppaction://hlinksldjump" tooltip="BUKALAH HATIMU"/>
                        </a:rPr>
                        <a:t>326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29" action="ppaction://hlinksldjump" tooltip="CERITA ITU"/>
                        </a:rPr>
                        <a:t>327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30" action="ppaction://hlinksldjump" tooltip="TUHAN TOPAN SEDANG MENDRU"/>
                        </a:rPr>
                        <a:t>328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31" action="ppaction://hlinksldjump" tooltip="DENGAR YA TUHAN KAMI BERDOA"/>
                        </a:rPr>
                        <a:t>329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32" action="ppaction://hlinksldjump" tooltip="BIARLAH SEGALA KATA"/>
                        </a:rPr>
                        <a:t>330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33" action="ppaction://hlinksldjump" tooltip="TUHAN DENGAR DOA KAMI"/>
                        </a:rPr>
                        <a:t>331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34" action="ppaction://hlinksldjump" tooltip="DENGAR YA TUHAN"/>
                        </a:rPr>
                        <a:t>332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35" action="ppaction://hlinksldjump" tooltip="PUJILAH ALLAH BAPA"/>
                        </a:rPr>
                        <a:t>333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36" action="ppaction://hlinksldjump" tooltip="BUANG BEBANMU PADA TUHAN"/>
                        </a:rPr>
                        <a:t>334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37" action="ppaction://hlinksldjump" tooltip="TUHAN MEMBERKATI DAN MEMELIHARAMU"/>
                        </a:rPr>
                        <a:t>335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38" action="ppaction://hlinksldjump" tooltip="BERKATI FIRMAN-MU"/>
                        </a:rPr>
                        <a:t>336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39" action="ppaction://hlinksldjump" tooltip="YA ROH SUCI PIMPINLAH"/>
                        </a:rPr>
                        <a:t>337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40" action="ppaction://hlinksldjump" tooltip="CURAHKAN BERKATMU YA TUHAN"/>
                        </a:rPr>
                        <a:t>338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41" action="ppaction://hlinksldjump" tooltip="TUHAN ADA DALAM KAABAH"/>
                        </a:rPr>
                        <a:t>339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42" action="ppaction://hlinksldjump" tooltip="SURYAPUN MASUKLAH"/>
                        </a:rPr>
                        <a:t>340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80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43" action="ppaction://hlinksldjump" tooltip="TUHAN LINDUNGI KAMI"/>
                        </a:rPr>
                        <a:t>341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44" action="ppaction://hlinksldjump" tooltip="BAWALAH PERPULUHANMU"/>
                        </a:rPr>
                        <a:t>342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45" action="ppaction://hlinksldjump" tooltip="TUHAN BERSABDA PADAKU"/>
                        </a:rPr>
                        <a:t>343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rgbClr val="FF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D600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158692" name="Picture 3172"/>
          <p:cNvPicPr>
            <a:picLocks noChangeAspect="1" noChangeArrowheads="1"/>
          </p:cNvPicPr>
          <p:nvPr/>
        </p:nvPicPr>
        <p:blipFill>
          <a:blip r:embed="rId346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1706" y="33802"/>
            <a:ext cx="366712" cy="471863"/>
          </a:xfrm>
          <a:prstGeom prst="rect">
            <a:avLst/>
          </a:prstGeom>
          <a:noFill/>
        </p:spPr>
      </p:pic>
      <p:sp>
        <p:nvSpPr>
          <p:cNvPr id="2158931" name="Rectangle 3411"/>
          <p:cNvSpPr>
            <a:spLocks noGrp="1" noChangeArrowheads="1"/>
          </p:cNvSpPr>
          <p:nvPr>
            <p:ph type="title"/>
          </p:nvPr>
        </p:nvSpPr>
        <p:spPr>
          <a:xfrm>
            <a:off x="423007" y="-75359"/>
            <a:ext cx="8305800" cy="838200"/>
          </a:xfrm>
        </p:spPr>
        <p:txBody>
          <a:bodyPr/>
          <a:lstStyle/>
          <a:p>
            <a:r>
              <a:rPr lang="en-US" sz="3600" b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INDEKS </a:t>
            </a:r>
            <a:r>
              <a:rPr lang="en-US" sz="3600" b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NOMOR</a:t>
            </a:r>
          </a:p>
        </p:txBody>
      </p:sp>
      <p:sp>
        <p:nvSpPr>
          <p:cNvPr id="10" name="Rectangle 9"/>
          <p:cNvSpPr/>
          <p:nvPr/>
        </p:nvSpPr>
        <p:spPr bwMode="auto">
          <a:xfrm>
            <a:off x="0" y="6191250"/>
            <a:ext cx="6210300" cy="66675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152352" rIns="91440" bIns="38088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7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Times New Roman" pitchFamily="18" charset="0"/>
            </a:endParaRPr>
          </a:p>
        </p:txBody>
      </p:sp>
      <p:graphicFrame>
        <p:nvGraphicFramePr>
          <p:cNvPr id="2158901" name="Group 3381"/>
          <p:cNvGraphicFramePr>
            <a:graphicFrameLocks noGrp="1"/>
          </p:cNvGraphicFramePr>
          <p:nvPr/>
        </p:nvGraphicFramePr>
        <p:xfrm>
          <a:off x="304800" y="6046694"/>
          <a:ext cx="2855913" cy="716280"/>
        </p:xfrm>
        <a:graphic>
          <a:graphicData uri="http://schemas.openxmlformats.org/drawingml/2006/table">
            <a:tbl>
              <a:tblPr/>
              <a:tblGrid>
                <a:gridCol w="1428734"/>
                <a:gridCol w="1427179"/>
              </a:tblGrid>
              <a:tr h="139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KEBAKTIAN</a:t>
                      </a:r>
                    </a:p>
                  </a:txBody>
                  <a:tcPr marL="0" marR="0" marT="18288" marB="1828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PERJAMUAN SUCI, BAPTISAN</a:t>
                      </a:r>
                    </a:p>
                  </a:txBody>
                  <a:tcPr marL="0" marR="0" marT="18288" marB="182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</a:tr>
              <a:tr h="139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PANGGILAN, PENYERAHAN</a:t>
                      </a:r>
                    </a:p>
                  </a:txBody>
                  <a:tcPr marL="0" marR="0" marT="18288" marB="1828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KEDATANGAN KEDUA KALI</a:t>
                      </a:r>
                    </a:p>
                  </a:txBody>
                  <a:tcPr marL="0" marR="0" marT="18288" marB="182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</a:tr>
              <a:tr h="139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SEKOLAH SABAT</a:t>
                      </a:r>
                    </a:p>
                  </a:txBody>
                  <a:tcPr marL="0" marR="0" marT="18288" marB="1828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SURGA</a:t>
                      </a:r>
                    </a:p>
                  </a:txBody>
                  <a:tcPr marL="0" marR="0" marT="18288" marB="182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</a:tr>
              <a:tr h="139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ANGGOTA BEKERJA</a:t>
                      </a:r>
                    </a:p>
                  </a:txBody>
                  <a:tcPr marL="0" marR="0" marT="18288" marB="1828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NYANYIAN ADVENT</a:t>
                      </a:r>
                    </a:p>
                  </a:txBody>
                  <a:tcPr marL="0" marR="0" marT="18288" marB="182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</a:tr>
              <a:tr h="139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PERMINTAAN DOA</a:t>
                      </a:r>
                    </a:p>
                  </a:txBody>
                  <a:tcPr marL="0" marR="0" marT="18288" marB="1828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SABAT</a:t>
                      </a:r>
                    </a:p>
                  </a:txBody>
                  <a:tcPr marL="0" marR="0" marT="18288" marB="182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158930" name="Group 3410"/>
          <p:cNvGraphicFramePr>
            <a:graphicFrameLocks noGrp="1"/>
          </p:cNvGraphicFramePr>
          <p:nvPr/>
        </p:nvGraphicFramePr>
        <p:xfrm>
          <a:off x="3276600" y="6046694"/>
          <a:ext cx="2876550" cy="716280"/>
        </p:xfrm>
        <a:graphic>
          <a:graphicData uri="http://schemas.openxmlformats.org/drawingml/2006/table">
            <a:tbl>
              <a:tblPr/>
              <a:tblGrid>
                <a:gridCol w="1438275"/>
                <a:gridCol w="1438275"/>
              </a:tblGrid>
              <a:tr h="117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ROH SUCI</a:t>
                      </a:r>
                    </a:p>
                  </a:txBody>
                  <a:tcPr marL="0" marR="0" marT="18288" marB="1828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NYANYIAN BIDUAN, ISTIMEWA</a:t>
                      </a:r>
                    </a:p>
                  </a:txBody>
                  <a:tcPr marL="0" marR="0" marT="18288" marB="182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</a:tr>
              <a:tr h="1158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PAGI &amp; PETANG</a:t>
                      </a:r>
                    </a:p>
                  </a:txBody>
                  <a:tcPr marL="0" marR="0" marT="18288" marB="1828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PERCERAIAN</a:t>
                      </a:r>
                    </a:p>
                  </a:txBody>
                  <a:tcPr marL="0" marR="0" marT="18288" marB="182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117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RUMAH TANGGA, PERNIKAHAN</a:t>
                      </a:r>
                    </a:p>
                  </a:txBody>
                  <a:tcPr marL="0" marR="0" marT="18288" marB="1828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NYANYIAN ORANG MUDA</a:t>
                      </a:r>
                    </a:p>
                  </a:txBody>
                  <a:tcPr marL="0" marR="0" marT="18288" marB="182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</a:tr>
              <a:tr h="1158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PENGUBURAN</a:t>
                      </a:r>
                    </a:p>
                  </a:txBody>
                  <a:tcPr marL="0" marR="0" marT="18288" marB="1828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NYANYIAN PENDEK</a:t>
                      </a:r>
                    </a:p>
                  </a:txBody>
                  <a:tcPr marL="0" marR="0" marT="18288" marB="182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80"/>
                    </a:solidFill>
                  </a:tcPr>
                </a:tc>
              </a:tr>
              <a:tr h="117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7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0" marR="0" marT="18288" marB="1828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7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0" marR="0" marT="18288" marB="182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165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57430"/>
            <a:ext cx="9144000" cy="838200"/>
          </a:xfrm>
        </p:spPr>
        <p:txBody>
          <a:bodyPr/>
          <a:lstStyle/>
          <a:p>
            <a:r>
              <a:rPr lang="en-US" sz="3600" dirty="0" smtClean="0"/>
              <a:t>INDEKS </a:t>
            </a:r>
            <a:r>
              <a:rPr lang="en-US" sz="3600" dirty="0"/>
              <a:t>ALPHABET</a:t>
            </a:r>
          </a:p>
        </p:txBody>
      </p:sp>
      <p:graphicFrame>
        <p:nvGraphicFramePr>
          <p:cNvPr id="2331653" name="Object 5">
            <a:hlinkClick r:id="rId3" action="ppaction://hlinksldjump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1554163" y="2057400"/>
          <a:ext cx="1657350" cy="733425"/>
        </p:xfrm>
        <a:graphic>
          <a:graphicData uri="http://schemas.openxmlformats.org/presentationml/2006/ole">
            <p:oleObj spid="_x0000_s2331685" name="Bitmap Image" r:id="rId4" imgW="1657581" imgH="733333" progId="PBrush">
              <p:embed/>
            </p:oleObj>
          </a:graphicData>
        </a:graphic>
      </p:graphicFrame>
      <p:graphicFrame>
        <p:nvGraphicFramePr>
          <p:cNvPr id="2331654" name="Object 6">
            <a:hlinkClick r:id="rId5" action="ppaction://hlinksldjump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1554163" y="1143000"/>
          <a:ext cx="1657350" cy="742950"/>
        </p:xfrm>
        <a:graphic>
          <a:graphicData uri="http://schemas.openxmlformats.org/presentationml/2006/ole">
            <p:oleObj spid="_x0000_s2331686" name="Bitmap Image" r:id="rId6" imgW="1657581" imgH="743054" progId="PBrush">
              <p:embed/>
            </p:oleObj>
          </a:graphicData>
        </a:graphic>
      </p:graphicFrame>
      <p:graphicFrame>
        <p:nvGraphicFramePr>
          <p:cNvPr id="2331655" name="Object 7">
            <a:hlinkClick r:id="rId7" action="ppaction://hlinksldjump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1543050" y="2970213"/>
          <a:ext cx="1657350" cy="733425"/>
        </p:xfrm>
        <a:graphic>
          <a:graphicData uri="http://schemas.openxmlformats.org/presentationml/2006/ole">
            <p:oleObj spid="_x0000_s2331687" name="Bitmap Image" r:id="rId8" imgW="1657581" imgH="733333" progId="PBrush">
              <p:embed/>
            </p:oleObj>
          </a:graphicData>
        </a:graphic>
      </p:graphicFrame>
      <p:graphicFrame>
        <p:nvGraphicFramePr>
          <p:cNvPr id="2331656" name="Object 8">
            <a:hlinkClick r:id="rId9" action="ppaction://hlinksldjump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1530350" y="3875088"/>
          <a:ext cx="1657350" cy="742950"/>
        </p:xfrm>
        <a:graphic>
          <a:graphicData uri="http://schemas.openxmlformats.org/presentationml/2006/ole">
            <p:oleObj spid="_x0000_s2331688" name="Bitmap Image" r:id="rId10" imgW="1657581" imgH="743054" progId="PBrush">
              <p:embed/>
            </p:oleObj>
          </a:graphicData>
        </a:graphic>
      </p:graphicFrame>
      <p:graphicFrame>
        <p:nvGraphicFramePr>
          <p:cNvPr id="2331657" name="Object 9">
            <a:hlinkClick r:id="rId11" action="ppaction://hlinksldjump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1543050" y="4799013"/>
          <a:ext cx="1657350" cy="733425"/>
        </p:xfrm>
        <a:graphic>
          <a:graphicData uri="http://schemas.openxmlformats.org/presentationml/2006/ole">
            <p:oleObj spid="_x0000_s2331689" name="Bitmap Image" r:id="rId12" imgW="1657581" imgH="733333" progId="PBrush">
              <p:embed/>
            </p:oleObj>
          </a:graphicData>
        </a:graphic>
      </p:graphicFrame>
      <p:graphicFrame>
        <p:nvGraphicFramePr>
          <p:cNvPr id="2331660" name="Object 12">
            <a:hlinkClick r:id="rId13" action="ppaction://hlinksldjump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3724275" y="1141413"/>
          <a:ext cx="1657350" cy="723900"/>
        </p:xfrm>
        <a:graphic>
          <a:graphicData uri="http://schemas.openxmlformats.org/presentationml/2006/ole">
            <p:oleObj spid="_x0000_s2331690" name="Bitmap Image" r:id="rId14" imgW="1657581" imgH="724001" progId="PBrush">
              <p:embed/>
            </p:oleObj>
          </a:graphicData>
        </a:graphic>
      </p:graphicFrame>
      <p:graphicFrame>
        <p:nvGraphicFramePr>
          <p:cNvPr id="2331661" name="Object 13">
            <a:hlinkClick r:id="rId15" action="ppaction://hlinksldjump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3736975" y="2979738"/>
          <a:ext cx="1657350" cy="723900"/>
        </p:xfrm>
        <a:graphic>
          <a:graphicData uri="http://schemas.openxmlformats.org/presentationml/2006/ole">
            <p:oleObj spid="_x0000_s2331691" name="Bitmap Image" r:id="rId16" imgW="1657581" imgH="724001" progId="PBrush">
              <p:embed/>
            </p:oleObj>
          </a:graphicData>
        </a:graphic>
      </p:graphicFrame>
      <p:graphicFrame>
        <p:nvGraphicFramePr>
          <p:cNvPr id="2331662" name="Object 14">
            <a:hlinkClick r:id="rId17" action="ppaction://hlinksldjump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3736975" y="3875088"/>
          <a:ext cx="1657350" cy="742950"/>
        </p:xfrm>
        <a:graphic>
          <a:graphicData uri="http://schemas.openxmlformats.org/presentationml/2006/ole">
            <p:oleObj spid="_x0000_s2331692" name="Bitmap Image" r:id="rId18" imgW="1657581" imgH="743054" progId="PBrush">
              <p:embed/>
            </p:oleObj>
          </a:graphicData>
        </a:graphic>
      </p:graphicFrame>
      <p:graphicFrame>
        <p:nvGraphicFramePr>
          <p:cNvPr id="2331663" name="Object 15">
            <a:hlinkClick r:id="rId19" action="ppaction://hlinksldjump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3736975" y="4799013"/>
          <a:ext cx="1657350" cy="733425"/>
        </p:xfrm>
        <a:graphic>
          <a:graphicData uri="http://schemas.openxmlformats.org/presentationml/2006/ole">
            <p:oleObj spid="_x0000_s2331693" name="Bitmap Image" r:id="rId20" imgW="1657581" imgH="733333" progId="PBrush">
              <p:embed/>
            </p:oleObj>
          </a:graphicData>
        </a:graphic>
      </p:graphicFrame>
      <p:graphicFrame>
        <p:nvGraphicFramePr>
          <p:cNvPr id="2331664" name="Object 16">
            <a:hlinkClick r:id="rId21" action="ppaction://hlinksldjump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910263" y="1149350"/>
          <a:ext cx="1666875" cy="752475"/>
        </p:xfrm>
        <a:graphic>
          <a:graphicData uri="http://schemas.openxmlformats.org/presentationml/2006/ole">
            <p:oleObj spid="_x0000_s2331694" name="Bitmap Image" r:id="rId22" imgW="1666667" imgH="752381" progId="PBrush">
              <p:embed/>
            </p:oleObj>
          </a:graphicData>
        </a:graphic>
      </p:graphicFrame>
      <p:graphicFrame>
        <p:nvGraphicFramePr>
          <p:cNvPr id="2331665" name="Object 17">
            <a:hlinkClick r:id="rId23" action="ppaction://hlinksldjump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919788" y="2065338"/>
          <a:ext cx="1657350" cy="723900"/>
        </p:xfrm>
        <a:graphic>
          <a:graphicData uri="http://schemas.openxmlformats.org/presentationml/2006/ole">
            <p:oleObj spid="_x0000_s2331695" name="Bitmap Image" r:id="rId24" imgW="1657581" imgH="724001" progId="PBrush">
              <p:embed/>
            </p:oleObj>
          </a:graphicData>
        </a:graphic>
      </p:graphicFrame>
      <p:graphicFrame>
        <p:nvGraphicFramePr>
          <p:cNvPr id="2331666" name="Object 18">
            <a:hlinkClick r:id="rId25" action="ppaction://hlinksldjump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929313" y="2989263"/>
          <a:ext cx="1647825" cy="714375"/>
        </p:xfrm>
        <a:graphic>
          <a:graphicData uri="http://schemas.openxmlformats.org/presentationml/2006/ole">
            <p:oleObj spid="_x0000_s2331696" name="Bitmap Image" r:id="rId26" imgW="1647619" imgH="714286" progId="PBrush">
              <p:embed/>
            </p:oleObj>
          </a:graphicData>
        </a:graphic>
      </p:graphicFrame>
      <p:graphicFrame>
        <p:nvGraphicFramePr>
          <p:cNvPr id="2331667" name="Object 19">
            <a:hlinkClick r:id="rId27" action="ppaction://hlinksldjump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919788" y="3894138"/>
          <a:ext cx="1657350" cy="723900"/>
        </p:xfrm>
        <a:graphic>
          <a:graphicData uri="http://schemas.openxmlformats.org/presentationml/2006/ole">
            <p:oleObj spid="_x0000_s2331697" name="Bitmap Image" r:id="rId28" imgW="1657581" imgH="724001" progId="PBrush">
              <p:embed/>
            </p:oleObj>
          </a:graphicData>
        </a:graphic>
      </p:graphicFrame>
      <p:graphicFrame>
        <p:nvGraphicFramePr>
          <p:cNvPr id="2331668" name="Object 20">
            <a:hlinkClick r:id="rId29" action="ppaction://hlinksldjump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5932488" y="4808538"/>
          <a:ext cx="1657350" cy="723900"/>
        </p:xfrm>
        <a:graphic>
          <a:graphicData uri="http://schemas.openxmlformats.org/presentationml/2006/ole">
            <p:oleObj spid="_x0000_s2331698" name="Bitmap Image" r:id="rId30" imgW="1657581" imgH="724001" progId="PBrush">
              <p:embed/>
            </p:oleObj>
          </a:graphicData>
        </a:graphic>
      </p:graphicFrame>
      <p:graphicFrame>
        <p:nvGraphicFramePr>
          <p:cNvPr id="2331669" name="Object 21">
            <a:hlinkClick r:id="rId31" action="ppaction://hlinksldjump" highlightClick="1"/>
            <a:hlinkHover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3736975" y="2065338"/>
          <a:ext cx="1647825" cy="723900"/>
        </p:xfrm>
        <a:graphic>
          <a:graphicData uri="http://schemas.openxmlformats.org/presentationml/2006/ole">
            <p:oleObj spid="_x0000_s2331699" name="Bitmap Image" r:id="rId32" imgW="1647619" imgH="724001" progId="PBrush">
              <p:embed/>
            </p:oleObj>
          </a:graphicData>
        </a:graphic>
      </p:graphicFrame>
      <p:pic>
        <p:nvPicPr>
          <p:cNvPr id="20" name="Picture 3172"/>
          <p:cNvPicPr>
            <a:picLocks noChangeAspect="1" noChangeArrowheads="1"/>
          </p:cNvPicPr>
          <p:nvPr/>
        </p:nvPicPr>
        <p:blipFill>
          <a:blip r:embed="rId3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1706" y="33802"/>
            <a:ext cx="366712" cy="471863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413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71718"/>
            <a:ext cx="9144000" cy="838200"/>
          </a:xfrm>
        </p:spPr>
        <p:txBody>
          <a:bodyPr/>
          <a:lstStyle/>
          <a:p>
            <a:r>
              <a:rPr lang="en-US" sz="3600" b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INDEX :  Ad-</a:t>
            </a:r>
            <a:r>
              <a:rPr lang="en-US" sz="3600" b="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Ak</a:t>
            </a:r>
            <a:endParaRPr lang="en-US" sz="3600" b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graphicFrame>
        <p:nvGraphicFramePr>
          <p:cNvPr id="2224360" name="Group 232"/>
          <p:cNvGraphicFramePr>
            <a:graphicFrameLocks noGrp="1"/>
          </p:cNvGraphicFramePr>
          <p:nvPr>
            <p:ph sz="half" idx="1"/>
          </p:nvPr>
        </p:nvGraphicFramePr>
        <p:xfrm>
          <a:off x="609600" y="906463"/>
          <a:ext cx="8153400" cy="4953004"/>
        </p:xfrm>
        <a:graphic>
          <a:graphicData uri="http://schemas.openxmlformats.org/drawingml/2006/table">
            <a:tbl>
              <a:tblPr/>
              <a:tblGrid>
                <a:gridCol w="4076700"/>
                <a:gridCol w="4076700"/>
              </a:tblGrid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3" action="ppaction://hlinksldjump"/>
                        </a:rPr>
                        <a:t>ADA CRITA KAMI MAU CRITAKAN,  168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4" action="ppaction://hlinksldjump" tooltip="BAPAKU KAYA RUMAH DAN TANAH"/>
                        </a:rPr>
                        <a:t>AKU ANAK RAJA,  112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5" action="ppaction://hlinksldjump"/>
                        </a:rPr>
                        <a:t>ADA NEGRI AMAT INDAH,  223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 action="ppaction://hlinksldjump"/>
                        </a:rPr>
                        <a:t>AKU DATANG KE SALIB,  61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 action="ppaction://hlinksldjump" tooltip="DARAT MAS, AMAT JAUH"/>
                        </a:rPr>
                        <a:t>ADA NEGRI AMAT SENANG,  228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 action="ppaction://hlinksldjump"/>
                        </a:rPr>
                        <a:t>AKU DENGAR HUJAN BERKAT,  247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 action="ppaction://hlinksldjump"/>
                        </a:rPr>
                        <a:t>ADA SATU PINTU GERBANG,  105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 action="ppaction://hlinksldjump"/>
                        </a:rPr>
                        <a:t>AKU DENGAR YESUS PANGGIL,  85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 action="ppaction://hlinksldjump" tooltip="SALIB DI BUKIT GOLGOTA"/>
                        </a:rPr>
                        <a:t>ADA SATU SALIB DI BUKIT GOLGOTA,  45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 action="ppaction://hlinksldjump"/>
                        </a:rPr>
                        <a:t>AKU GIRANG SEBAB BAPA KITA,  140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 action="ppaction://hlinksldjump"/>
                        </a:rPr>
                        <a:t>ADA TEMPAT DIAM TEDUH,  35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 action="ppaction://hlinksldjump"/>
                        </a:rPr>
                        <a:t>AKU JADI MILIKMU,  130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 action="ppaction://hlinksldjump" tooltip="TAMAN TEMPAT BERDOA"/>
                        </a:rPr>
                        <a:t>ADA TAMAN TEMPAT YESUS TUNGGU,  189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 action="ppaction://hlinksldjump"/>
                        </a:rPr>
                        <a:t>AKU KASIH TUHAN LEBIH,  138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 action="ppaction://noaction"/>
                        </a:rPr>
                        <a:t>ADAKAH BINTANG-BINTANG DI MAHKOTAKU,  224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 action="ppaction://hlinksldjump"/>
                        </a:rPr>
                        <a:t>AKU KLAK PANDANG RAJA DI SURGA,  290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5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8" action="ppaction://hlinksldjump" tooltip="AKU TAK INGIN HARTA"/>
                        </a:rPr>
                        <a:t>ADAKAH TERSURAT NAMAKU,  149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 action="ppaction://hlinksldjump"/>
                        </a:rPr>
                        <a:t>AKU MASUK DALAM TAMAN,  182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86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 action="ppaction://hlinksldjump"/>
                        </a:rPr>
                        <a:t>ADAKAH YESUS LINDUNG AKU,  123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 action="ppaction://hlinksldjump"/>
                        </a:rPr>
                        <a:t>AKU MAU BAHAGIKAN IMANKU,  276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 action="ppaction://hlinksldjump"/>
                        </a:rPr>
                        <a:t>AJAIB  ENGKAU YA YESUS,  312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 action="ppaction://hlinksldjump"/>
                        </a:rPr>
                        <a:t>AKU MAU JADI MILIKMU,  155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86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 action="ppaction://noaction"/>
                        </a:rPr>
                        <a:t>AJAIBLAH YESUS, JURUSELAMATKU,  151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 action="ppaction://hlinksldjump"/>
                        </a:rPr>
                        <a:t>AKU MAU HIDUP BAGI YESUSKU,  275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 action="ppaction://hlinksldjump"/>
                        </a:rPr>
                        <a:t>AKAN BERKUMPULKAH KITA,  203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 action="ppaction://hlinksldjump"/>
                        </a:rPr>
                        <a:t>AKU MAU MENJADI KRISTEN,  74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 action="ppaction://hlinksldjump"/>
                        </a:rPr>
                        <a:t>AKU ADA SAHABAT,  116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 action="ppaction://hlinksldjump"/>
                        </a:rPr>
                        <a:t>AKU MAU PULANG,  321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86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 action="ppaction://hlinksldjump" tooltip="SATU MASA YANG TERTENTU"/>
                        </a:rPr>
                        <a:t>AKU AKAN LIHAT TUHAN,  122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30" action="ppaction://hlinksldjump"/>
                        </a:rPr>
                        <a:t>AKU MAU SEDIA,  322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224435" name="Picture 307">
            <a:hlinkClick r:id="rId31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2" cstate="print"/>
          <a:srcRect/>
          <a:stretch>
            <a:fillRect/>
          </a:stretch>
        </p:blipFill>
        <p:spPr bwMode="auto">
          <a:xfrm>
            <a:off x="8310563" y="1346200"/>
            <a:ext cx="828675" cy="366713"/>
          </a:xfrm>
          <a:prstGeom prst="rect">
            <a:avLst/>
          </a:prstGeom>
          <a:noFill/>
        </p:spPr>
      </p:pic>
      <p:pic>
        <p:nvPicPr>
          <p:cNvPr id="2224436" name="Picture 308">
            <a:hlinkClick r:id="rId33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4" cstate="print"/>
          <a:srcRect/>
          <a:stretch>
            <a:fillRect/>
          </a:stretch>
        </p:blipFill>
        <p:spPr bwMode="auto">
          <a:xfrm>
            <a:off x="8310563" y="995363"/>
            <a:ext cx="828675" cy="371475"/>
          </a:xfrm>
          <a:prstGeom prst="rect">
            <a:avLst/>
          </a:prstGeom>
          <a:noFill/>
        </p:spPr>
      </p:pic>
      <p:pic>
        <p:nvPicPr>
          <p:cNvPr id="2224437" name="Picture 309">
            <a:hlinkClick r:id="rId35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6" cstate="print"/>
          <a:srcRect/>
          <a:stretch>
            <a:fillRect/>
          </a:stretch>
        </p:blipFill>
        <p:spPr bwMode="auto">
          <a:xfrm>
            <a:off x="8308975" y="1701800"/>
            <a:ext cx="828675" cy="366713"/>
          </a:xfrm>
          <a:prstGeom prst="rect">
            <a:avLst/>
          </a:prstGeom>
          <a:noFill/>
        </p:spPr>
      </p:pic>
      <p:pic>
        <p:nvPicPr>
          <p:cNvPr id="2224438" name="Picture 310">
            <a:hlinkClick r:id="rId37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8" cstate="print"/>
          <a:srcRect/>
          <a:stretch>
            <a:fillRect/>
          </a:stretch>
        </p:blipFill>
        <p:spPr bwMode="auto">
          <a:xfrm>
            <a:off x="8305800" y="2035175"/>
            <a:ext cx="828675" cy="371475"/>
          </a:xfrm>
          <a:prstGeom prst="rect">
            <a:avLst/>
          </a:prstGeom>
          <a:noFill/>
        </p:spPr>
      </p:pic>
      <p:pic>
        <p:nvPicPr>
          <p:cNvPr id="2224439" name="Picture 311">
            <a:hlinkClick r:id="rId39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0" cstate="print"/>
          <a:srcRect/>
          <a:stretch>
            <a:fillRect/>
          </a:stretch>
        </p:blipFill>
        <p:spPr bwMode="auto">
          <a:xfrm>
            <a:off x="8308975" y="2401888"/>
            <a:ext cx="828675" cy="366712"/>
          </a:xfrm>
          <a:prstGeom prst="rect">
            <a:avLst/>
          </a:prstGeom>
          <a:noFill/>
        </p:spPr>
      </p:pic>
      <p:pic>
        <p:nvPicPr>
          <p:cNvPr id="2224440" name="Picture 312">
            <a:hlinkClick r:id="rId41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2" cstate="print"/>
          <a:srcRect/>
          <a:stretch>
            <a:fillRect/>
          </a:stretch>
        </p:blipFill>
        <p:spPr bwMode="auto">
          <a:xfrm>
            <a:off x="8308975" y="2757488"/>
            <a:ext cx="828675" cy="361950"/>
          </a:xfrm>
          <a:prstGeom prst="rect">
            <a:avLst/>
          </a:prstGeom>
          <a:noFill/>
        </p:spPr>
      </p:pic>
      <p:pic>
        <p:nvPicPr>
          <p:cNvPr id="2224441" name="Picture 313">
            <a:hlinkClick r:id="rId43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4" cstate="print"/>
          <a:srcRect/>
          <a:stretch>
            <a:fillRect/>
          </a:stretch>
        </p:blipFill>
        <p:spPr bwMode="auto">
          <a:xfrm>
            <a:off x="8310563" y="3467100"/>
            <a:ext cx="828675" cy="361950"/>
          </a:xfrm>
          <a:prstGeom prst="rect">
            <a:avLst/>
          </a:prstGeom>
          <a:noFill/>
        </p:spPr>
      </p:pic>
      <p:pic>
        <p:nvPicPr>
          <p:cNvPr id="2224442" name="Picture 314">
            <a:hlinkClick r:id="rId45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6" cstate="print"/>
          <a:srcRect/>
          <a:stretch>
            <a:fillRect/>
          </a:stretch>
        </p:blipFill>
        <p:spPr bwMode="auto">
          <a:xfrm>
            <a:off x="8310563" y="3819525"/>
            <a:ext cx="828675" cy="371475"/>
          </a:xfrm>
          <a:prstGeom prst="rect">
            <a:avLst/>
          </a:prstGeom>
          <a:noFill/>
        </p:spPr>
      </p:pic>
      <p:pic>
        <p:nvPicPr>
          <p:cNvPr id="2224443" name="Picture 315">
            <a:hlinkClick r:id="rId47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8" cstate="print"/>
          <a:srcRect/>
          <a:stretch>
            <a:fillRect/>
          </a:stretch>
        </p:blipFill>
        <p:spPr bwMode="auto">
          <a:xfrm>
            <a:off x="8320088" y="4173538"/>
            <a:ext cx="828675" cy="366712"/>
          </a:xfrm>
          <a:prstGeom prst="rect">
            <a:avLst/>
          </a:prstGeom>
          <a:noFill/>
        </p:spPr>
      </p:pic>
      <p:pic>
        <p:nvPicPr>
          <p:cNvPr id="2224444" name="Picture 316">
            <a:hlinkClick r:id="rId49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0" cstate="print"/>
          <a:srcRect/>
          <a:stretch>
            <a:fillRect/>
          </a:stretch>
        </p:blipFill>
        <p:spPr bwMode="auto">
          <a:xfrm>
            <a:off x="8320088" y="4522788"/>
            <a:ext cx="833437" cy="376237"/>
          </a:xfrm>
          <a:prstGeom prst="rect">
            <a:avLst/>
          </a:prstGeom>
          <a:noFill/>
        </p:spPr>
      </p:pic>
      <p:pic>
        <p:nvPicPr>
          <p:cNvPr id="2224445" name="Picture 317">
            <a:hlinkClick r:id="rId51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2" cstate="print"/>
          <a:srcRect/>
          <a:stretch>
            <a:fillRect/>
          </a:stretch>
        </p:blipFill>
        <p:spPr bwMode="auto">
          <a:xfrm>
            <a:off x="8320088" y="4889500"/>
            <a:ext cx="828675" cy="361950"/>
          </a:xfrm>
          <a:prstGeom prst="rect">
            <a:avLst/>
          </a:prstGeom>
          <a:noFill/>
        </p:spPr>
      </p:pic>
      <p:pic>
        <p:nvPicPr>
          <p:cNvPr id="2224446" name="Picture 318">
            <a:hlinkClick r:id="rId53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4" cstate="print"/>
          <a:srcRect/>
          <a:stretch>
            <a:fillRect/>
          </a:stretch>
        </p:blipFill>
        <p:spPr bwMode="auto">
          <a:xfrm>
            <a:off x="8310563" y="5246688"/>
            <a:ext cx="823912" cy="357187"/>
          </a:xfrm>
          <a:prstGeom prst="rect">
            <a:avLst/>
          </a:prstGeom>
          <a:noFill/>
        </p:spPr>
      </p:pic>
      <p:pic>
        <p:nvPicPr>
          <p:cNvPr id="2224447" name="Picture 319">
            <a:hlinkClick r:id="rId55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6" cstate="print"/>
          <a:srcRect/>
          <a:stretch>
            <a:fillRect/>
          </a:stretch>
        </p:blipFill>
        <p:spPr bwMode="auto">
          <a:xfrm>
            <a:off x="8320088" y="5607050"/>
            <a:ext cx="828675" cy="361950"/>
          </a:xfrm>
          <a:prstGeom prst="rect">
            <a:avLst/>
          </a:prstGeom>
          <a:noFill/>
        </p:spPr>
      </p:pic>
      <p:pic>
        <p:nvPicPr>
          <p:cNvPr id="2224448" name="Picture 320">
            <a:hlinkClick r:id="rId57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8" cstate="print"/>
          <a:srcRect/>
          <a:stretch>
            <a:fillRect/>
          </a:stretch>
        </p:blipFill>
        <p:spPr bwMode="auto">
          <a:xfrm>
            <a:off x="8320088" y="5973763"/>
            <a:ext cx="828675" cy="361950"/>
          </a:xfrm>
          <a:prstGeom prst="rect">
            <a:avLst/>
          </a:prstGeom>
          <a:noFill/>
        </p:spPr>
      </p:pic>
      <p:pic>
        <p:nvPicPr>
          <p:cNvPr id="2224449" name="Picture 321">
            <a:hlinkClick r:id="rId59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60" cstate="print"/>
          <a:srcRect/>
          <a:stretch>
            <a:fillRect/>
          </a:stretch>
        </p:blipFill>
        <p:spPr bwMode="auto">
          <a:xfrm>
            <a:off x="8310563" y="3114675"/>
            <a:ext cx="823912" cy="361950"/>
          </a:xfrm>
          <a:prstGeom prst="rect">
            <a:avLst/>
          </a:prstGeom>
          <a:noFill/>
        </p:spPr>
      </p:pic>
      <p:graphicFrame>
        <p:nvGraphicFramePr>
          <p:cNvPr id="2224451" name="Object 323"/>
          <p:cNvGraphicFramePr>
            <a:graphicFrameLocks noChangeAspect="1"/>
          </p:cNvGraphicFramePr>
          <p:nvPr/>
        </p:nvGraphicFramePr>
        <p:xfrm>
          <a:off x="8089900" y="1052513"/>
          <a:ext cx="182563" cy="182562"/>
        </p:xfrm>
        <a:graphic>
          <a:graphicData uri="http://schemas.openxmlformats.org/presentationml/2006/ole">
            <p:oleObj spid="_x0000_s2224453" name="Bitmap Image" r:id="rId61" imgW="2161905" imgH="2152951" progId="PBrush">
              <p:embed/>
            </p:oleObj>
          </a:graphicData>
        </a:graphic>
      </p:graphicFrame>
      <p:pic>
        <p:nvPicPr>
          <p:cNvPr id="22" name="Picture 3172"/>
          <p:cNvPicPr>
            <a:picLocks noChangeAspect="1" noChangeArrowheads="1"/>
          </p:cNvPicPr>
          <p:nvPr/>
        </p:nvPicPr>
        <p:blipFill>
          <a:blip r:embed="rId6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1706" y="33802"/>
            <a:ext cx="366712" cy="471863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526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98612"/>
            <a:ext cx="9144000" cy="838200"/>
          </a:xfrm>
        </p:spPr>
        <p:txBody>
          <a:bodyPr/>
          <a:lstStyle/>
          <a:p>
            <a:r>
              <a:rPr lang="en-US" sz="3600" dirty="0"/>
              <a:t>INDEX :  </a:t>
            </a:r>
            <a:r>
              <a:rPr lang="en-US" sz="3600" dirty="0" err="1"/>
              <a:t>Ak-Ap</a:t>
            </a:r>
            <a:endParaRPr lang="en-US" sz="3600" dirty="0"/>
          </a:p>
        </p:txBody>
      </p:sp>
      <p:graphicFrame>
        <p:nvGraphicFramePr>
          <p:cNvPr id="2315388" name="Group 124"/>
          <p:cNvGraphicFramePr>
            <a:graphicFrameLocks noGrp="1"/>
          </p:cNvGraphicFramePr>
          <p:nvPr/>
        </p:nvGraphicFramePr>
        <p:xfrm>
          <a:off x="495300" y="914400"/>
          <a:ext cx="8153400" cy="4953004"/>
        </p:xfrm>
        <a:graphic>
          <a:graphicData uri="http://schemas.openxmlformats.org/drawingml/2006/table">
            <a:tbl>
              <a:tblPr/>
              <a:tblGrid>
                <a:gridCol w="4076700"/>
                <a:gridCol w="4076700"/>
              </a:tblGrid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" action="ppaction://hlinksldjump"/>
                        </a:rPr>
                        <a:t>AKU MAU TURUT YA TUHAN,    193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3" action="ppaction://hlinksldjump"/>
                        </a:rPr>
                        <a:t>AKU TLAH MATI BERSAMA YESUS,  102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4" action="ppaction://hlinksldjump"/>
                        </a:rPr>
                        <a:t>AKU MAU YESUS SERTAKU,  141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5" action="ppaction://hlinksldjump"/>
                        </a:rPr>
                        <a:t>ALMASIH DI MUKA PINTU,  204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6" action="ppaction://hlinksldjump"/>
                        </a:rPr>
                        <a:t>AKU ORANG DAGANG,  153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7" action="ppaction://hlinksldjump"/>
                        </a:rPr>
                        <a:t>ALMASIH SLAMATKAN,   143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8" action="ppaction://hlinksldjump"/>
                        </a:rPr>
                        <a:t>AKU PERCAYALAH,  175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9" action="ppaction://hlinksldjump"/>
                        </a:rPr>
                        <a:t>AMAT MERDULAH BUNYINYA,  118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0" action="ppaction://hlinksldjump"/>
                        </a:rPr>
                        <a:t>AKU PERLU YESUS,  281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1" action="ppaction://hlinksldjump"/>
                        </a:rPr>
                        <a:t>ANGKAT DIA HINGGA NYATA,  11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2" action="ppaction://hlinksldjump"/>
                        </a:rPr>
                        <a:t>AKU PIKIRKAN SKARANG,  224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3" action="ppaction://hlinksldjump"/>
                        </a:rPr>
                        <a:t>ANGKAT NAFIRI,  219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4" action="ppaction://hlinksldjump"/>
                        </a:rPr>
                        <a:t>AKU SENANG DAN GIRANG SELALU,  315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5" action="ppaction://hlinksldjump"/>
                        </a:rPr>
                        <a:t>ANGKAT NAFIRI (untuk laki-laki),  220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6" action="ppaction://hlinksldjump"/>
                        </a:rPr>
                        <a:t>AKU SESAT DARI TUHAN,  67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7" action="ppaction://hlinksldjump"/>
                        </a:rPr>
                        <a:t>APABILA DAMAI PERJALANANKU,  37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5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8" action="ppaction://hlinksldjump"/>
                        </a:rPr>
                        <a:t>AKU SUDAH DITEBUS,  120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9" action="ppaction://hlinksldjump"/>
                        </a:rPr>
                        <a:t>APA KITA HIDUP DEKAT YESUS,  287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86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0" action="ppaction://hlinksldjump"/>
                        </a:rPr>
                        <a:t>AKU SUKA CRITAKAN,  136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1" action="ppaction://hlinksldjump"/>
                        </a:rPr>
                        <a:t>APA YANG DUNIA PERLU,  324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2" action="ppaction://hlinksldjump"/>
                        </a:rPr>
                        <a:t>AKU SUKA DALAM KERJA RAJAKU,  170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3" action="ppaction://hlinksldjump"/>
                        </a:rPr>
                        <a:t>APAKAH ENGKAU SUSAH,   299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86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4" action="ppaction://hlinksldjump"/>
                        </a:rPr>
                        <a:t>AKU SUKA SAKSIKAN DARI HAL YESUS,  40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5" action="ppaction://hlinksldjump"/>
                        </a:rPr>
                        <a:t>APAKAH JANGKARMU AKAN TAHAN,   125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6" action="ppaction://hlinksldjump"/>
                        </a:rPr>
                        <a:t>AKU TAK AKAN TINGGALKAN,  91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7" action="ppaction://hlinksldjump"/>
                        </a:rPr>
                        <a:t>AKU TAK INGIN HARTA,  149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86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8" action="ppaction://hlinksldjump"/>
                        </a:rPr>
                        <a:t>AKU TAU JURUSLAMATKU HIDUP,  263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315507" name="Picture 243">
            <a:hlinkClick r:id="rId29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8310563" y="1346200"/>
            <a:ext cx="828675" cy="366713"/>
          </a:xfrm>
          <a:prstGeom prst="rect">
            <a:avLst/>
          </a:prstGeom>
          <a:noFill/>
        </p:spPr>
      </p:pic>
      <p:pic>
        <p:nvPicPr>
          <p:cNvPr id="2315508" name="Picture 244">
            <a:hlinkClick r:id="rId31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2" cstate="print"/>
          <a:srcRect/>
          <a:stretch>
            <a:fillRect/>
          </a:stretch>
        </p:blipFill>
        <p:spPr bwMode="auto">
          <a:xfrm>
            <a:off x="8310563" y="995363"/>
            <a:ext cx="828675" cy="371475"/>
          </a:xfrm>
          <a:prstGeom prst="rect">
            <a:avLst/>
          </a:prstGeom>
          <a:noFill/>
        </p:spPr>
      </p:pic>
      <p:pic>
        <p:nvPicPr>
          <p:cNvPr id="2315509" name="Picture 245">
            <a:hlinkClick r:id="rId33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4" cstate="print"/>
          <a:srcRect/>
          <a:stretch>
            <a:fillRect/>
          </a:stretch>
        </p:blipFill>
        <p:spPr bwMode="auto">
          <a:xfrm>
            <a:off x="8308975" y="1701800"/>
            <a:ext cx="828675" cy="366713"/>
          </a:xfrm>
          <a:prstGeom prst="rect">
            <a:avLst/>
          </a:prstGeom>
          <a:noFill/>
        </p:spPr>
      </p:pic>
      <p:pic>
        <p:nvPicPr>
          <p:cNvPr id="2315510" name="Picture 246">
            <a:hlinkClick r:id="rId35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6" cstate="print"/>
          <a:srcRect/>
          <a:stretch>
            <a:fillRect/>
          </a:stretch>
        </p:blipFill>
        <p:spPr bwMode="auto">
          <a:xfrm>
            <a:off x="8305800" y="2035175"/>
            <a:ext cx="828675" cy="371475"/>
          </a:xfrm>
          <a:prstGeom prst="rect">
            <a:avLst/>
          </a:prstGeom>
          <a:noFill/>
        </p:spPr>
      </p:pic>
      <p:pic>
        <p:nvPicPr>
          <p:cNvPr id="2315511" name="Picture 247">
            <a:hlinkClick r:id="rId37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8" cstate="print"/>
          <a:srcRect/>
          <a:stretch>
            <a:fillRect/>
          </a:stretch>
        </p:blipFill>
        <p:spPr bwMode="auto">
          <a:xfrm>
            <a:off x="8308975" y="2401888"/>
            <a:ext cx="828675" cy="366712"/>
          </a:xfrm>
          <a:prstGeom prst="rect">
            <a:avLst/>
          </a:prstGeom>
          <a:noFill/>
        </p:spPr>
      </p:pic>
      <p:pic>
        <p:nvPicPr>
          <p:cNvPr id="2315512" name="Picture 248">
            <a:hlinkClick r:id="rId39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0" cstate="print"/>
          <a:srcRect/>
          <a:stretch>
            <a:fillRect/>
          </a:stretch>
        </p:blipFill>
        <p:spPr bwMode="auto">
          <a:xfrm>
            <a:off x="8308975" y="2757488"/>
            <a:ext cx="828675" cy="361950"/>
          </a:xfrm>
          <a:prstGeom prst="rect">
            <a:avLst/>
          </a:prstGeom>
          <a:noFill/>
        </p:spPr>
      </p:pic>
      <p:pic>
        <p:nvPicPr>
          <p:cNvPr id="2315513" name="Picture 249">
            <a:hlinkClick r:id="rId41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2" cstate="print"/>
          <a:srcRect/>
          <a:stretch>
            <a:fillRect/>
          </a:stretch>
        </p:blipFill>
        <p:spPr bwMode="auto">
          <a:xfrm>
            <a:off x="8310563" y="3467100"/>
            <a:ext cx="828675" cy="361950"/>
          </a:xfrm>
          <a:prstGeom prst="rect">
            <a:avLst/>
          </a:prstGeom>
          <a:noFill/>
        </p:spPr>
      </p:pic>
      <p:pic>
        <p:nvPicPr>
          <p:cNvPr id="2315514" name="Picture 250">
            <a:hlinkClick r:id="rId43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4" cstate="print"/>
          <a:srcRect/>
          <a:stretch>
            <a:fillRect/>
          </a:stretch>
        </p:blipFill>
        <p:spPr bwMode="auto">
          <a:xfrm>
            <a:off x="8310563" y="3819525"/>
            <a:ext cx="828675" cy="371475"/>
          </a:xfrm>
          <a:prstGeom prst="rect">
            <a:avLst/>
          </a:prstGeom>
          <a:noFill/>
        </p:spPr>
      </p:pic>
      <p:pic>
        <p:nvPicPr>
          <p:cNvPr id="2315515" name="Picture 251">
            <a:hlinkClick r:id="rId45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6" cstate="print"/>
          <a:srcRect/>
          <a:stretch>
            <a:fillRect/>
          </a:stretch>
        </p:blipFill>
        <p:spPr bwMode="auto">
          <a:xfrm>
            <a:off x="8320088" y="4173538"/>
            <a:ext cx="828675" cy="366712"/>
          </a:xfrm>
          <a:prstGeom prst="rect">
            <a:avLst/>
          </a:prstGeom>
          <a:noFill/>
        </p:spPr>
      </p:pic>
      <p:pic>
        <p:nvPicPr>
          <p:cNvPr id="2315516" name="Picture 252">
            <a:hlinkClick r:id="rId47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8" cstate="print"/>
          <a:srcRect/>
          <a:stretch>
            <a:fillRect/>
          </a:stretch>
        </p:blipFill>
        <p:spPr bwMode="auto">
          <a:xfrm>
            <a:off x="8320088" y="4522788"/>
            <a:ext cx="833437" cy="376237"/>
          </a:xfrm>
          <a:prstGeom prst="rect">
            <a:avLst/>
          </a:prstGeom>
          <a:noFill/>
        </p:spPr>
      </p:pic>
      <p:pic>
        <p:nvPicPr>
          <p:cNvPr id="2315517" name="Picture 253">
            <a:hlinkClick r:id="rId49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0" cstate="print"/>
          <a:srcRect/>
          <a:stretch>
            <a:fillRect/>
          </a:stretch>
        </p:blipFill>
        <p:spPr bwMode="auto">
          <a:xfrm>
            <a:off x="8320088" y="4889500"/>
            <a:ext cx="828675" cy="361950"/>
          </a:xfrm>
          <a:prstGeom prst="rect">
            <a:avLst/>
          </a:prstGeom>
          <a:noFill/>
        </p:spPr>
      </p:pic>
      <p:pic>
        <p:nvPicPr>
          <p:cNvPr id="2315518" name="Picture 254">
            <a:hlinkClick r:id="rId51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2" cstate="print"/>
          <a:srcRect/>
          <a:stretch>
            <a:fillRect/>
          </a:stretch>
        </p:blipFill>
        <p:spPr bwMode="auto">
          <a:xfrm>
            <a:off x="8310563" y="5246688"/>
            <a:ext cx="823912" cy="357187"/>
          </a:xfrm>
          <a:prstGeom prst="rect">
            <a:avLst/>
          </a:prstGeom>
          <a:noFill/>
        </p:spPr>
      </p:pic>
      <p:pic>
        <p:nvPicPr>
          <p:cNvPr id="2315519" name="Picture 255">
            <a:hlinkClick r:id="rId53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4" cstate="print"/>
          <a:srcRect/>
          <a:stretch>
            <a:fillRect/>
          </a:stretch>
        </p:blipFill>
        <p:spPr bwMode="auto">
          <a:xfrm>
            <a:off x="8320088" y="5607050"/>
            <a:ext cx="828675" cy="361950"/>
          </a:xfrm>
          <a:prstGeom prst="rect">
            <a:avLst/>
          </a:prstGeom>
          <a:noFill/>
        </p:spPr>
      </p:pic>
      <p:pic>
        <p:nvPicPr>
          <p:cNvPr id="2315520" name="Picture 256">
            <a:hlinkClick r:id="rId55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6" cstate="print"/>
          <a:srcRect/>
          <a:stretch>
            <a:fillRect/>
          </a:stretch>
        </p:blipFill>
        <p:spPr bwMode="auto">
          <a:xfrm>
            <a:off x="8320088" y="5973763"/>
            <a:ext cx="828675" cy="361950"/>
          </a:xfrm>
          <a:prstGeom prst="rect">
            <a:avLst/>
          </a:prstGeom>
          <a:noFill/>
        </p:spPr>
      </p:pic>
      <p:pic>
        <p:nvPicPr>
          <p:cNvPr id="2315521" name="Picture 257">
            <a:hlinkClick r:id="rId57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8" cstate="print"/>
          <a:srcRect/>
          <a:stretch>
            <a:fillRect/>
          </a:stretch>
        </p:blipFill>
        <p:spPr bwMode="auto">
          <a:xfrm>
            <a:off x="8310563" y="3114675"/>
            <a:ext cx="823912" cy="361950"/>
          </a:xfrm>
          <a:prstGeom prst="rect">
            <a:avLst/>
          </a:prstGeom>
          <a:noFill/>
        </p:spPr>
      </p:pic>
      <p:pic>
        <p:nvPicPr>
          <p:cNvPr id="2315523" name="Picture 259"/>
          <p:cNvPicPr>
            <a:picLocks noChangeAspect="1" noChangeArrowheads="1"/>
          </p:cNvPicPr>
          <p:nvPr/>
        </p:nvPicPr>
        <p:blipFill>
          <a:blip r:embed="rId59" cstate="print"/>
          <a:srcRect/>
          <a:stretch>
            <a:fillRect/>
          </a:stretch>
        </p:blipFill>
        <p:spPr bwMode="auto">
          <a:xfrm>
            <a:off x="8089900" y="1417638"/>
            <a:ext cx="182563" cy="182562"/>
          </a:xfrm>
          <a:prstGeom prst="rect">
            <a:avLst/>
          </a:prstGeom>
          <a:noFill/>
        </p:spPr>
      </p:pic>
      <p:pic>
        <p:nvPicPr>
          <p:cNvPr id="22" name="Picture 3172"/>
          <p:cNvPicPr>
            <a:picLocks noChangeAspect="1" noChangeArrowheads="1"/>
          </p:cNvPicPr>
          <p:nvPr/>
        </p:nvPicPr>
        <p:blipFill>
          <a:blip r:embed="rId60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1706" y="33802"/>
            <a:ext cx="366712" cy="471863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731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71718"/>
            <a:ext cx="9144000" cy="838200"/>
          </a:xfrm>
        </p:spPr>
        <p:txBody>
          <a:bodyPr/>
          <a:lstStyle/>
          <a:p>
            <a:r>
              <a:rPr lang="en-US" sz="3600"/>
              <a:t>INDEX :  Ba-Be</a:t>
            </a:r>
          </a:p>
        </p:txBody>
      </p:sp>
      <p:graphicFrame>
        <p:nvGraphicFramePr>
          <p:cNvPr id="2317508" name="Group 196"/>
          <p:cNvGraphicFramePr>
            <a:graphicFrameLocks noGrp="1"/>
          </p:cNvGraphicFramePr>
          <p:nvPr/>
        </p:nvGraphicFramePr>
        <p:xfrm>
          <a:off x="441325" y="914400"/>
          <a:ext cx="8153400" cy="4953004"/>
        </p:xfrm>
        <a:graphic>
          <a:graphicData uri="http://schemas.openxmlformats.org/drawingml/2006/table">
            <a:tbl>
              <a:tblPr/>
              <a:tblGrid>
                <a:gridCol w="3894138"/>
                <a:gridCol w="4259262"/>
              </a:tblGrid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" action="ppaction://hlinksldjump"/>
                        </a:rPr>
                        <a:t>BAGIMU ADA KERJA,  283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3" action="ppaction://hlinksldjump"/>
                        </a:rPr>
                        <a:t>BERDIAM  BERDIAM,  128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4" action="ppaction://hlinksldjump"/>
                        </a:rPr>
                        <a:t>BAIKLAH BAGIKU,  37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5" action="ppaction://hlinksldjump"/>
                        </a:rPr>
                        <a:t>BERDIRI KARNA YESUS,  157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6" action="ppaction://hlinksldjump"/>
                        </a:rPr>
                        <a:t>BANGUN JIWAKU DAN SEDIA,  22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7" action="ppaction://hlinksldjump"/>
                        </a:rPr>
                        <a:t>BERJAGALAH SKARANG,  190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8" action="ppaction://hlinksldjump" tooltip="HAI BANGUN, BANGUNLAH"/>
                        </a:rPr>
                        <a:t>BANGUNLAH, KENAKAN KUATMU,   272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9" action="ppaction://hlinksldjump"/>
                        </a:rPr>
                        <a:t>BERJALANLAH DALAM TRANG,  82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0" action="ppaction://hlinksldjump"/>
                        </a:rPr>
                        <a:t>BAPA DENGAR DOA KAMI,  56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1" action="ppaction://hlinksldjump"/>
                        </a:rPr>
                        <a:t>BERKATI FIRMAN-MU,  336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2" action="ppaction://hlinksldjump"/>
                        </a:rPr>
                        <a:t>BAPAKU KAYA RUMAH DAN TANAH,  112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3" action="ppaction://hlinksldjump"/>
                        </a:rPr>
                        <a:t>BERKAT YANG TENTU TUHAN JANJI,  101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4" action="ppaction://hlinksldjump"/>
                        </a:rPr>
                        <a:t>BAPA YANG TAU  (BAPAKU TAU),  114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5" action="ppaction://hlinksldjump"/>
                        </a:rPr>
                        <a:t>BERSABDALAH YA YESUS,  186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6" action="ppaction://hlinksldjump"/>
                        </a:rPr>
                        <a:t>BAPTISKAN KAMI,  245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7" action="ppaction://hlinksldjump"/>
                        </a:rPr>
                        <a:t>BERSANDAR PADA LENGAN ALLAH,  100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5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" action="ppaction://noaction"/>
                        </a:rPr>
                        <a:t>BARANG SIAPA DENGAR, SERUKANLAH,   95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8" action="ppaction://hlinksldjump"/>
                        </a:rPr>
                        <a:t>BERSERAH KEPADA YESUS,  83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86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9" action="ppaction://hlinksldjump"/>
                        </a:rPr>
                        <a:t>BATU ZAMAN ITU MEMBRI LINDUNGAN,  72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0" action="ppaction://hlinksldjump"/>
                        </a:rPr>
                        <a:t>BERUSAHALAH KAMU,  166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1" action="ppaction://hlinksldjump"/>
                        </a:rPr>
                        <a:t>BAWA BERKASNYA,  165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2" action="ppaction://hlinksldjump"/>
                        </a:rPr>
                        <a:t>BETAPA MANISNYA KABAR YESUS,  212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86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3" action="ppaction://hlinksldjump"/>
                        </a:rPr>
                        <a:t>BAWALAH DUKAMU PADA YESUS,  75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4" action="ppaction://hlinksldjump"/>
                        </a:rPr>
                        <a:t>BETAPA SNANG HARI ITU,  197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5" action="ppaction://hlinksldjump"/>
                        </a:rPr>
                        <a:t>BAWALAH PERPULUHANMU,  342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7" action="ppaction://hlinksldjump"/>
                        </a:rPr>
                        <a:t>BETAPA TEGUH PERSATUANNYA,  100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6" action="ppaction://hlinksldjump"/>
                        </a:rPr>
                        <a:t>BAWALAH YANG HILANG,  144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7" action="ppaction://hlinksldjump"/>
                        </a:rPr>
                        <a:t>BETAPALAH ELOKNYA DI RUMAH TANGGA,  258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86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8" action="ppaction://hlinksldjump"/>
                        </a:rPr>
                        <a:t>BAWA PERSEMBAHANMU,  132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317493" name="Picture 181">
            <a:hlinkClick r:id="rId29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8310563" y="1346200"/>
            <a:ext cx="828675" cy="366713"/>
          </a:xfrm>
          <a:prstGeom prst="rect">
            <a:avLst/>
          </a:prstGeom>
          <a:noFill/>
        </p:spPr>
      </p:pic>
      <p:pic>
        <p:nvPicPr>
          <p:cNvPr id="2317494" name="Picture 182">
            <a:hlinkClick r:id="rId31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2" cstate="print"/>
          <a:srcRect/>
          <a:stretch>
            <a:fillRect/>
          </a:stretch>
        </p:blipFill>
        <p:spPr bwMode="auto">
          <a:xfrm>
            <a:off x="8310563" y="995363"/>
            <a:ext cx="828675" cy="371475"/>
          </a:xfrm>
          <a:prstGeom prst="rect">
            <a:avLst/>
          </a:prstGeom>
          <a:noFill/>
        </p:spPr>
      </p:pic>
      <p:pic>
        <p:nvPicPr>
          <p:cNvPr id="2317495" name="Picture 183">
            <a:hlinkClick r:id="rId33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4" cstate="print"/>
          <a:srcRect/>
          <a:stretch>
            <a:fillRect/>
          </a:stretch>
        </p:blipFill>
        <p:spPr bwMode="auto">
          <a:xfrm>
            <a:off x="8308975" y="1701800"/>
            <a:ext cx="828675" cy="366713"/>
          </a:xfrm>
          <a:prstGeom prst="rect">
            <a:avLst/>
          </a:prstGeom>
          <a:noFill/>
        </p:spPr>
      </p:pic>
      <p:pic>
        <p:nvPicPr>
          <p:cNvPr id="2317496" name="Picture 184">
            <a:hlinkClick r:id="rId35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6" cstate="print"/>
          <a:srcRect/>
          <a:stretch>
            <a:fillRect/>
          </a:stretch>
        </p:blipFill>
        <p:spPr bwMode="auto">
          <a:xfrm>
            <a:off x="8305800" y="2035175"/>
            <a:ext cx="828675" cy="371475"/>
          </a:xfrm>
          <a:prstGeom prst="rect">
            <a:avLst/>
          </a:prstGeom>
          <a:noFill/>
        </p:spPr>
      </p:pic>
      <p:pic>
        <p:nvPicPr>
          <p:cNvPr id="2317497" name="Picture 185">
            <a:hlinkClick r:id="rId37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8" cstate="print"/>
          <a:srcRect/>
          <a:stretch>
            <a:fillRect/>
          </a:stretch>
        </p:blipFill>
        <p:spPr bwMode="auto">
          <a:xfrm>
            <a:off x="8308975" y="2401888"/>
            <a:ext cx="828675" cy="366712"/>
          </a:xfrm>
          <a:prstGeom prst="rect">
            <a:avLst/>
          </a:prstGeom>
          <a:noFill/>
        </p:spPr>
      </p:pic>
      <p:pic>
        <p:nvPicPr>
          <p:cNvPr id="2317498" name="Picture 186">
            <a:hlinkClick r:id="rId39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0" cstate="print"/>
          <a:srcRect/>
          <a:stretch>
            <a:fillRect/>
          </a:stretch>
        </p:blipFill>
        <p:spPr bwMode="auto">
          <a:xfrm>
            <a:off x="8308975" y="2757488"/>
            <a:ext cx="828675" cy="361950"/>
          </a:xfrm>
          <a:prstGeom prst="rect">
            <a:avLst/>
          </a:prstGeom>
          <a:noFill/>
        </p:spPr>
      </p:pic>
      <p:pic>
        <p:nvPicPr>
          <p:cNvPr id="2317499" name="Picture 187">
            <a:hlinkClick r:id="rId41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2" cstate="print"/>
          <a:srcRect/>
          <a:stretch>
            <a:fillRect/>
          </a:stretch>
        </p:blipFill>
        <p:spPr bwMode="auto">
          <a:xfrm>
            <a:off x="8310563" y="3467100"/>
            <a:ext cx="828675" cy="361950"/>
          </a:xfrm>
          <a:prstGeom prst="rect">
            <a:avLst/>
          </a:prstGeom>
          <a:noFill/>
        </p:spPr>
      </p:pic>
      <p:pic>
        <p:nvPicPr>
          <p:cNvPr id="2317500" name="Picture 188">
            <a:hlinkClick r:id="rId43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4" cstate="print"/>
          <a:srcRect/>
          <a:stretch>
            <a:fillRect/>
          </a:stretch>
        </p:blipFill>
        <p:spPr bwMode="auto">
          <a:xfrm>
            <a:off x="8310563" y="3819525"/>
            <a:ext cx="828675" cy="371475"/>
          </a:xfrm>
          <a:prstGeom prst="rect">
            <a:avLst/>
          </a:prstGeom>
          <a:noFill/>
        </p:spPr>
      </p:pic>
      <p:pic>
        <p:nvPicPr>
          <p:cNvPr id="2317501" name="Picture 189">
            <a:hlinkClick r:id="rId45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6" cstate="print"/>
          <a:srcRect/>
          <a:stretch>
            <a:fillRect/>
          </a:stretch>
        </p:blipFill>
        <p:spPr bwMode="auto">
          <a:xfrm>
            <a:off x="8320088" y="4173538"/>
            <a:ext cx="828675" cy="366712"/>
          </a:xfrm>
          <a:prstGeom prst="rect">
            <a:avLst/>
          </a:prstGeom>
          <a:noFill/>
        </p:spPr>
      </p:pic>
      <p:pic>
        <p:nvPicPr>
          <p:cNvPr id="2317502" name="Picture 190">
            <a:hlinkClick r:id="rId47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8" cstate="print"/>
          <a:srcRect/>
          <a:stretch>
            <a:fillRect/>
          </a:stretch>
        </p:blipFill>
        <p:spPr bwMode="auto">
          <a:xfrm>
            <a:off x="8320088" y="4522788"/>
            <a:ext cx="833437" cy="376237"/>
          </a:xfrm>
          <a:prstGeom prst="rect">
            <a:avLst/>
          </a:prstGeom>
          <a:noFill/>
        </p:spPr>
      </p:pic>
      <p:pic>
        <p:nvPicPr>
          <p:cNvPr id="2317503" name="Picture 191">
            <a:hlinkClick r:id="rId49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0" cstate="print"/>
          <a:srcRect/>
          <a:stretch>
            <a:fillRect/>
          </a:stretch>
        </p:blipFill>
        <p:spPr bwMode="auto">
          <a:xfrm>
            <a:off x="8320088" y="4889500"/>
            <a:ext cx="828675" cy="361950"/>
          </a:xfrm>
          <a:prstGeom prst="rect">
            <a:avLst/>
          </a:prstGeom>
          <a:noFill/>
        </p:spPr>
      </p:pic>
      <p:pic>
        <p:nvPicPr>
          <p:cNvPr id="2317504" name="Picture 192">
            <a:hlinkClick r:id="rId51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2" cstate="print"/>
          <a:srcRect/>
          <a:stretch>
            <a:fillRect/>
          </a:stretch>
        </p:blipFill>
        <p:spPr bwMode="auto">
          <a:xfrm>
            <a:off x="8310563" y="5246688"/>
            <a:ext cx="823912" cy="357187"/>
          </a:xfrm>
          <a:prstGeom prst="rect">
            <a:avLst/>
          </a:prstGeom>
          <a:noFill/>
        </p:spPr>
      </p:pic>
      <p:pic>
        <p:nvPicPr>
          <p:cNvPr id="2317505" name="Picture 193">
            <a:hlinkClick r:id="rId53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4" cstate="print"/>
          <a:srcRect/>
          <a:stretch>
            <a:fillRect/>
          </a:stretch>
        </p:blipFill>
        <p:spPr bwMode="auto">
          <a:xfrm>
            <a:off x="8320088" y="5607050"/>
            <a:ext cx="828675" cy="361950"/>
          </a:xfrm>
          <a:prstGeom prst="rect">
            <a:avLst/>
          </a:prstGeom>
          <a:noFill/>
        </p:spPr>
      </p:pic>
      <p:pic>
        <p:nvPicPr>
          <p:cNvPr id="2317506" name="Picture 194">
            <a:hlinkClick r:id="rId55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6" cstate="print"/>
          <a:srcRect/>
          <a:stretch>
            <a:fillRect/>
          </a:stretch>
        </p:blipFill>
        <p:spPr bwMode="auto">
          <a:xfrm>
            <a:off x="8320088" y="5973763"/>
            <a:ext cx="828675" cy="361950"/>
          </a:xfrm>
          <a:prstGeom prst="rect">
            <a:avLst/>
          </a:prstGeom>
          <a:noFill/>
        </p:spPr>
      </p:pic>
      <p:pic>
        <p:nvPicPr>
          <p:cNvPr id="2317507" name="Picture 195">
            <a:hlinkClick r:id="rId57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8" cstate="print"/>
          <a:srcRect/>
          <a:stretch>
            <a:fillRect/>
          </a:stretch>
        </p:blipFill>
        <p:spPr bwMode="auto">
          <a:xfrm>
            <a:off x="8310563" y="3114675"/>
            <a:ext cx="823912" cy="361950"/>
          </a:xfrm>
          <a:prstGeom prst="rect">
            <a:avLst/>
          </a:prstGeom>
          <a:noFill/>
        </p:spPr>
      </p:pic>
      <p:pic>
        <p:nvPicPr>
          <p:cNvPr id="2317509" name="Picture 197"/>
          <p:cNvPicPr>
            <a:picLocks noChangeAspect="1" noChangeArrowheads="1"/>
          </p:cNvPicPr>
          <p:nvPr/>
        </p:nvPicPr>
        <p:blipFill>
          <a:blip r:embed="rId59" cstate="print"/>
          <a:srcRect/>
          <a:stretch>
            <a:fillRect/>
          </a:stretch>
        </p:blipFill>
        <p:spPr bwMode="auto">
          <a:xfrm>
            <a:off x="8089900" y="1782763"/>
            <a:ext cx="182563" cy="182562"/>
          </a:xfrm>
          <a:prstGeom prst="rect">
            <a:avLst/>
          </a:prstGeom>
          <a:noFill/>
        </p:spPr>
      </p:pic>
      <p:pic>
        <p:nvPicPr>
          <p:cNvPr id="22" name="Picture 3172"/>
          <p:cNvPicPr>
            <a:picLocks noChangeAspect="1" noChangeArrowheads="1"/>
          </p:cNvPicPr>
          <p:nvPr/>
        </p:nvPicPr>
        <p:blipFill>
          <a:blip r:embed="rId60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1706" y="33802"/>
            <a:ext cx="366712" cy="471863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833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85165"/>
            <a:ext cx="9144000" cy="838200"/>
          </a:xfrm>
        </p:spPr>
        <p:txBody>
          <a:bodyPr/>
          <a:lstStyle/>
          <a:p>
            <a:r>
              <a:rPr lang="en-US" sz="3600"/>
              <a:t>INDEX :  Bi-Da</a:t>
            </a:r>
          </a:p>
        </p:txBody>
      </p:sp>
      <p:graphicFrame>
        <p:nvGraphicFramePr>
          <p:cNvPr id="2318521" name="Group 185"/>
          <p:cNvGraphicFramePr>
            <a:graphicFrameLocks noGrp="1"/>
          </p:cNvGraphicFramePr>
          <p:nvPr/>
        </p:nvGraphicFramePr>
        <p:xfrm>
          <a:off x="495300" y="914400"/>
          <a:ext cx="8153400" cy="4953004"/>
        </p:xfrm>
        <a:graphic>
          <a:graphicData uri="http://schemas.openxmlformats.org/drawingml/2006/table">
            <a:tbl>
              <a:tblPr/>
              <a:tblGrid>
                <a:gridCol w="4076700"/>
                <a:gridCol w="4076700"/>
              </a:tblGrid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" action="ppaction://hlinksldjump"/>
                        </a:rPr>
                        <a:t>BIARKAN AKU PERGI,  274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" action="ppaction://noaction"/>
                        </a:rPr>
                        <a:t>BUANGKAN DUNIA TRIMA YESUS,  92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3" action="ppaction://hlinksldjump"/>
                        </a:rPr>
                        <a:t>BIARLAH SEGALA KATA,  330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4" action="ppaction://hlinksldjump"/>
                        </a:rPr>
                        <a:t>BUKALAH HATIMU,  326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5" action="ppaction://hlinksldjump"/>
                        </a:rPr>
                        <a:t>BILA KLAK BEBAS DARI KERJAKU,  148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6" action="ppaction://hlinksldjump"/>
                        </a:rPr>
                        <a:t>BUKA MATAKU, YA TUHAN, 288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7" action="ppaction://hlinksldjump"/>
                        </a:rPr>
                        <a:t>BILA KU PERLU YESUS DEKAT,  108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8" action="ppaction://hlinksldjump"/>
                        </a:rPr>
                        <a:t>BUKIT-BUKIT YANG PERMAI,  226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9" action="ppaction://hlinksldjump"/>
                        </a:rPr>
                        <a:t>BILA LAUT KEHIDUPAN BERGLOMBANG,  110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0" action="ppaction://hlinksldjump"/>
                        </a:rPr>
                        <a:t>BILA PANDANG SALIB ITU,  198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1" action="ppaction://hlinksldjump"/>
                        </a:rPr>
                        <a:t>CRITAKANLAH PADAKU,  158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2" action="ppaction://hlinksldjump"/>
                        </a:rPr>
                        <a:t>BILA YESUS AKAN MENGUMPULKAN,  97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5" action="ppaction://hlinksldjump"/>
                        </a:rPr>
                        <a:t>CUKUP MULIA,  148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3" action="ppaction://hlinksldjump"/>
                        </a:rPr>
                        <a:t>BISIK DOA WAKTU PAGI,  173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4" action="ppaction://hlinksldjump"/>
                        </a:rPr>
                        <a:t>CURAHKAN BERKATMU YA TUHAN,  338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5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5" action="ppaction://hlinksldjump"/>
                        </a:rPr>
                        <a:t>BOLEH JADI PADA WAKTU PAGI,  205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86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6" action="ppaction://hlinksldjump"/>
                        </a:rPr>
                        <a:t>BRANI HATI KARNA BENAR,  300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7" action="ppaction://hlinksldjump"/>
                        </a:rPr>
                        <a:t>DALAM DUNIA BANYAK AMAT,  90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8" action="ppaction://hlinksldjump"/>
                        </a:rPr>
                        <a:t>BRI AKU JALAN SERTAMU,  53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9" action="ppaction://hlinksldjump"/>
                        </a:rPr>
                        <a:t>DALAM HATI,  318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86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0" action="ppaction://hlinksldjump"/>
                        </a:rPr>
                        <a:t>BRIKANLAH YA TUHAN,  29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1" action="ppaction://hlinksldjump"/>
                        </a:rPr>
                        <a:t>DALAM HATIKU ADA LAGU,  302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2" action="ppaction://hlinksldjump"/>
                        </a:rPr>
                        <a:t>BRILAH BERKAT-MU YA YESUS,  278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3" action="ppaction://hlinksldjump"/>
                        </a:rPr>
                        <a:t>DALAM KERJA RAJAKU,  170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4" action="ppaction://hlinksldjump"/>
                        </a:rPr>
                        <a:t>BRILAH PADAKU ALKITAB YANG SUCI,  146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5" action="ppaction://hlinksldjump"/>
                        </a:rPr>
                        <a:t>DALAM NAUNGNYA,  156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86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6" action="ppaction://hlinksldjump"/>
                        </a:rPr>
                        <a:t>BUANG BEBANMU PADA TUHAN,  334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7" action="ppaction://hlinksldjump"/>
                        </a:rPr>
                        <a:t>DALAM NEGRI RUMAH BAPA,  230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318640" name="Picture 304">
            <a:hlinkClick r:id="rId28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29" cstate="print"/>
          <a:srcRect/>
          <a:stretch>
            <a:fillRect/>
          </a:stretch>
        </p:blipFill>
        <p:spPr bwMode="auto">
          <a:xfrm>
            <a:off x="8310563" y="1346200"/>
            <a:ext cx="828675" cy="366713"/>
          </a:xfrm>
          <a:prstGeom prst="rect">
            <a:avLst/>
          </a:prstGeom>
          <a:noFill/>
        </p:spPr>
      </p:pic>
      <p:pic>
        <p:nvPicPr>
          <p:cNvPr id="2318641" name="Picture 305">
            <a:hlinkClick r:id="rId30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8310563" y="995363"/>
            <a:ext cx="828675" cy="371475"/>
          </a:xfrm>
          <a:prstGeom prst="rect">
            <a:avLst/>
          </a:prstGeom>
          <a:noFill/>
        </p:spPr>
      </p:pic>
      <p:pic>
        <p:nvPicPr>
          <p:cNvPr id="2318642" name="Picture 306">
            <a:hlinkClick r:id="rId32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3" cstate="print"/>
          <a:srcRect/>
          <a:stretch>
            <a:fillRect/>
          </a:stretch>
        </p:blipFill>
        <p:spPr bwMode="auto">
          <a:xfrm>
            <a:off x="8308975" y="1701800"/>
            <a:ext cx="828675" cy="366713"/>
          </a:xfrm>
          <a:prstGeom prst="rect">
            <a:avLst/>
          </a:prstGeom>
          <a:noFill/>
        </p:spPr>
      </p:pic>
      <p:pic>
        <p:nvPicPr>
          <p:cNvPr id="2318643" name="Picture 307">
            <a:hlinkClick r:id="rId34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5" cstate="print"/>
          <a:srcRect/>
          <a:stretch>
            <a:fillRect/>
          </a:stretch>
        </p:blipFill>
        <p:spPr bwMode="auto">
          <a:xfrm>
            <a:off x="8305800" y="2035175"/>
            <a:ext cx="828675" cy="371475"/>
          </a:xfrm>
          <a:prstGeom prst="rect">
            <a:avLst/>
          </a:prstGeom>
          <a:noFill/>
        </p:spPr>
      </p:pic>
      <p:pic>
        <p:nvPicPr>
          <p:cNvPr id="2318644" name="Picture 308">
            <a:hlinkClick r:id="rId36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7" cstate="print"/>
          <a:srcRect/>
          <a:stretch>
            <a:fillRect/>
          </a:stretch>
        </p:blipFill>
        <p:spPr bwMode="auto">
          <a:xfrm>
            <a:off x="8308975" y="2401888"/>
            <a:ext cx="828675" cy="366712"/>
          </a:xfrm>
          <a:prstGeom prst="rect">
            <a:avLst/>
          </a:prstGeom>
          <a:noFill/>
        </p:spPr>
      </p:pic>
      <p:pic>
        <p:nvPicPr>
          <p:cNvPr id="2318645" name="Picture 309">
            <a:hlinkClick r:id="rId38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9" cstate="print"/>
          <a:srcRect/>
          <a:stretch>
            <a:fillRect/>
          </a:stretch>
        </p:blipFill>
        <p:spPr bwMode="auto">
          <a:xfrm>
            <a:off x="8308975" y="2757488"/>
            <a:ext cx="828675" cy="361950"/>
          </a:xfrm>
          <a:prstGeom prst="rect">
            <a:avLst/>
          </a:prstGeom>
          <a:noFill/>
        </p:spPr>
      </p:pic>
      <p:pic>
        <p:nvPicPr>
          <p:cNvPr id="2318646" name="Picture 310">
            <a:hlinkClick r:id="rId40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1" cstate="print"/>
          <a:srcRect/>
          <a:stretch>
            <a:fillRect/>
          </a:stretch>
        </p:blipFill>
        <p:spPr bwMode="auto">
          <a:xfrm>
            <a:off x="8310563" y="3467100"/>
            <a:ext cx="828675" cy="361950"/>
          </a:xfrm>
          <a:prstGeom prst="rect">
            <a:avLst/>
          </a:prstGeom>
          <a:noFill/>
        </p:spPr>
      </p:pic>
      <p:pic>
        <p:nvPicPr>
          <p:cNvPr id="2318647" name="Picture 311">
            <a:hlinkClick r:id="rId42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3" cstate="print"/>
          <a:srcRect/>
          <a:stretch>
            <a:fillRect/>
          </a:stretch>
        </p:blipFill>
        <p:spPr bwMode="auto">
          <a:xfrm>
            <a:off x="8310563" y="3819525"/>
            <a:ext cx="828675" cy="371475"/>
          </a:xfrm>
          <a:prstGeom prst="rect">
            <a:avLst/>
          </a:prstGeom>
          <a:noFill/>
        </p:spPr>
      </p:pic>
      <p:pic>
        <p:nvPicPr>
          <p:cNvPr id="2318648" name="Picture 312">
            <a:hlinkClick r:id="rId44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5" cstate="print"/>
          <a:srcRect/>
          <a:stretch>
            <a:fillRect/>
          </a:stretch>
        </p:blipFill>
        <p:spPr bwMode="auto">
          <a:xfrm>
            <a:off x="8320088" y="4173538"/>
            <a:ext cx="828675" cy="366712"/>
          </a:xfrm>
          <a:prstGeom prst="rect">
            <a:avLst/>
          </a:prstGeom>
          <a:noFill/>
        </p:spPr>
      </p:pic>
      <p:pic>
        <p:nvPicPr>
          <p:cNvPr id="2318649" name="Picture 313">
            <a:hlinkClick r:id="rId46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7" cstate="print"/>
          <a:srcRect/>
          <a:stretch>
            <a:fillRect/>
          </a:stretch>
        </p:blipFill>
        <p:spPr bwMode="auto">
          <a:xfrm>
            <a:off x="8320088" y="4522788"/>
            <a:ext cx="833437" cy="376237"/>
          </a:xfrm>
          <a:prstGeom prst="rect">
            <a:avLst/>
          </a:prstGeom>
          <a:noFill/>
        </p:spPr>
      </p:pic>
      <p:pic>
        <p:nvPicPr>
          <p:cNvPr id="2318650" name="Picture 314">
            <a:hlinkClick r:id="rId48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9" cstate="print"/>
          <a:srcRect/>
          <a:stretch>
            <a:fillRect/>
          </a:stretch>
        </p:blipFill>
        <p:spPr bwMode="auto">
          <a:xfrm>
            <a:off x="8320088" y="4889500"/>
            <a:ext cx="828675" cy="361950"/>
          </a:xfrm>
          <a:prstGeom prst="rect">
            <a:avLst/>
          </a:prstGeom>
          <a:noFill/>
        </p:spPr>
      </p:pic>
      <p:pic>
        <p:nvPicPr>
          <p:cNvPr id="2318651" name="Picture 315">
            <a:hlinkClick r:id="rId50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1" cstate="print"/>
          <a:srcRect/>
          <a:stretch>
            <a:fillRect/>
          </a:stretch>
        </p:blipFill>
        <p:spPr bwMode="auto">
          <a:xfrm>
            <a:off x="8310563" y="5246688"/>
            <a:ext cx="823912" cy="357187"/>
          </a:xfrm>
          <a:prstGeom prst="rect">
            <a:avLst/>
          </a:prstGeom>
          <a:noFill/>
        </p:spPr>
      </p:pic>
      <p:pic>
        <p:nvPicPr>
          <p:cNvPr id="2318652" name="Picture 316">
            <a:hlinkClick r:id="rId52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3" cstate="print"/>
          <a:srcRect/>
          <a:stretch>
            <a:fillRect/>
          </a:stretch>
        </p:blipFill>
        <p:spPr bwMode="auto">
          <a:xfrm>
            <a:off x="8320088" y="5607050"/>
            <a:ext cx="828675" cy="361950"/>
          </a:xfrm>
          <a:prstGeom prst="rect">
            <a:avLst/>
          </a:prstGeom>
          <a:noFill/>
        </p:spPr>
      </p:pic>
      <p:pic>
        <p:nvPicPr>
          <p:cNvPr id="2318653" name="Picture 317">
            <a:hlinkClick r:id="rId54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5" cstate="print"/>
          <a:srcRect/>
          <a:stretch>
            <a:fillRect/>
          </a:stretch>
        </p:blipFill>
        <p:spPr bwMode="auto">
          <a:xfrm>
            <a:off x="8320088" y="5973763"/>
            <a:ext cx="828675" cy="361950"/>
          </a:xfrm>
          <a:prstGeom prst="rect">
            <a:avLst/>
          </a:prstGeom>
          <a:noFill/>
        </p:spPr>
      </p:pic>
      <p:pic>
        <p:nvPicPr>
          <p:cNvPr id="2318654" name="Picture 318">
            <a:hlinkClick r:id="rId56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7" cstate="print"/>
          <a:srcRect/>
          <a:stretch>
            <a:fillRect/>
          </a:stretch>
        </p:blipFill>
        <p:spPr bwMode="auto">
          <a:xfrm>
            <a:off x="8310563" y="3114675"/>
            <a:ext cx="823912" cy="361950"/>
          </a:xfrm>
          <a:prstGeom prst="rect">
            <a:avLst/>
          </a:prstGeom>
          <a:noFill/>
        </p:spPr>
      </p:pic>
      <p:pic>
        <p:nvPicPr>
          <p:cNvPr id="2318655" name="Picture 319"/>
          <p:cNvPicPr>
            <a:picLocks noChangeAspect="1" noChangeArrowheads="1"/>
          </p:cNvPicPr>
          <p:nvPr/>
        </p:nvPicPr>
        <p:blipFill>
          <a:blip r:embed="rId58" cstate="print"/>
          <a:srcRect/>
          <a:stretch>
            <a:fillRect/>
          </a:stretch>
        </p:blipFill>
        <p:spPr bwMode="auto">
          <a:xfrm>
            <a:off x="8089900" y="2128838"/>
            <a:ext cx="182563" cy="182562"/>
          </a:xfrm>
          <a:prstGeom prst="rect">
            <a:avLst/>
          </a:prstGeom>
          <a:noFill/>
        </p:spPr>
      </p:pic>
      <p:pic>
        <p:nvPicPr>
          <p:cNvPr id="22" name="Picture 3172"/>
          <p:cNvPicPr>
            <a:picLocks noChangeAspect="1" noChangeArrowheads="1"/>
          </p:cNvPicPr>
          <p:nvPr/>
        </p:nvPicPr>
        <p:blipFill>
          <a:blip r:embed="rId59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1706" y="33802"/>
            <a:ext cx="366712" cy="471863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936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71718"/>
            <a:ext cx="9144000" cy="838200"/>
          </a:xfrm>
        </p:spPr>
        <p:txBody>
          <a:bodyPr/>
          <a:lstStyle/>
          <a:p>
            <a:r>
              <a:rPr lang="en-US" sz="3600"/>
              <a:t>INDEX :  Da-E</a:t>
            </a:r>
          </a:p>
        </p:txBody>
      </p:sp>
      <p:graphicFrame>
        <p:nvGraphicFramePr>
          <p:cNvPr id="2319591" name="Group 231"/>
          <p:cNvGraphicFramePr>
            <a:graphicFrameLocks noGrp="1"/>
          </p:cNvGraphicFramePr>
          <p:nvPr/>
        </p:nvGraphicFramePr>
        <p:xfrm>
          <a:off x="495300" y="941388"/>
          <a:ext cx="7916863" cy="5307018"/>
        </p:xfrm>
        <a:graphic>
          <a:graphicData uri="http://schemas.openxmlformats.org/drawingml/2006/table">
            <a:tbl>
              <a:tblPr/>
              <a:tblGrid>
                <a:gridCol w="3802063"/>
                <a:gridCol w="4114800"/>
              </a:tblGrid>
              <a:tr h="295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" action="ppaction://hlinksldjump"/>
                        </a:rPr>
                        <a:t>DALAM NEGRI YANG TERANG,  229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3" action="ppaction://hlinksldjump"/>
                        </a:rPr>
                        <a:t>DI PANTAI LAUT DI SEBRANG,  274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4" action="ppaction://hlinksldjump"/>
                        </a:rPr>
                        <a:t>DALAM SURGA TEMPAT BAKA,  106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5" action="ppaction://hlinksldjump"/>
                        </a:rPr>
                        <a:t>DI PINTU, DI PINTU,   204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6" action="ppaction://hlinksldjump"/>
                        </a:rPr>
                        <a:t>DAMAI AJAIB,  150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7" action="ppaction://hlinksldjump"/>
                        </a:rPr>
                        <a:t>DI RUMAH,   259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36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8" action="ppaction://hlinksldjump" tooltip="KU DENGAR LAGU YANG SENANG"/>
                        </a:rPr>
                        <a:t>DAMAI ANUGRAH TUHAN,  96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9" action="ppaction://hlinksldjump"/>
                        </a:rPr>
                        <a:t>DI SALIB, DI SALIB,   62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0" action="ppaction://hlinksldjump"/>
                        </a:rPr>
                        <a:t>DARAT MAS AMAT JAUH,  228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1" action="ppaction://hlinksldjump"/>
                        </a:rPr>
                        <a:t>DI SEBRANG DI NEGRI PERJANJIAN TUHAN,  292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2" action="ppaction://hlinksldjump"/>
                        </a:rPr>
                        <a:t>DARI TIMUR DAN BARAT,  162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3" action="ppaction://hlinksldjump"/>
                        </a:rPr>
                        <a:t>DI SELURUH DUNIA NYATALAH,  221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" action="ppaction://noaction"/>
                        </a:rPr>
                        <a:t>DATANGLAH PULA NEGRI YANG SUCI,  236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4" action="ppaction://hlinksldjump"/>
                        </a:rPr>
                        <a:t>DI SURGA, DI SURGA,   118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0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5" action="ppaction://hlinksldjump" tooltip="ADA TEMPAT DIAM TEDUH"/>
                        </a:rPr>
                        <a:t>DEKAT DI HATI HU,  35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6" action="ppaction://hlinksldjump"/>
                        </a:rPr>
                        <a:t>DI TEMPAT YANG LEBIH TINGGI,  119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0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7" action="ppaction://hlinksldjump"/>
                        </a:rPr>
                        <a:t>DENGAR LONCENG SURGA,  201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8" action="ppaction://hlinksldjump"/>
                        </a:rPr>
                        <a:t>DILINDUNGNYA AKU DI CELAH BATU,  151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36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9" action="ppaction://hlinksldjump"/>
                        </a:rPr>
                        <a:t>DENGAR MALAIKAT NYANYI,  234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0" action="ppaction://hlinksldjump"/>
                        </a:rPr>
                        <a:t>DOA IBU,  256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1" action="ppaction://hlinksldjump"/>
                        </a:rPr>
                        <a:t>DENGAR! SUARA GEMPITA,  209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2" action="ppaction://hlinksldjump"/>
                        </a:rPr>
                        <a:t>DOA WAKTU MALAM,   278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36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3" action="ppaction://hlinksldjump"/>
                        </a:rPr>
                        <a:t>DENGAR YA TUHAN,  332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4" action="ppaction://hlinksldjump"/>
                        </a:rPr>
                        <a:t>DOSAMU DIHAPUSKAN,  200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5" action="ppaction://hlinksldjump"/>
                        </a:rPr>
                        <a:t>DENGAR YA TUHAN KAMI BERDOA,  329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6" action="ppaction://hlinksldjump"/>
                        </a:rPr>
                        <a:t>DUDUK DEKAT KAKI YESUS,  126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7" action="ppaction://hlinksldjump"/>
                        </a:rPr>
                        <a:t>DI BAWAH SALIB YESUS,  73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8" action="ppaction://hlinksldjump"/>
                        </a:rPr>
                        <a:t>D U K A,   75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36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9" action="ppaction://hlinksldjump"/>
                        </a:rPr>
                        <a:t>DI BUKIT GOLGOTA,  45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36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30" action="ppaction://hlinksldjump"/>
                        </a:rPr>
                        <a:t>DI DALAM KASIH ALLAH,  271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31" action="ppaction://hlinksldjump"/>
                        </a:rPr>
                        <a:t>EDEN TAMAN YANG TERINDAH,   93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36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32" action="ppaction://hlinksldjump"/>
                        </a:rPr>
                        <a:t>DI DALAM SENGSARA DAN KELUHANKU,  257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33" action="ppaction://hlinksldjump"/>
                        </a:rPr>
                        <a:t>ENAM HARI SUDAH LALU,  242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36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34" action="ppaction://hlinksldjump"/>
                        </a:rPr>
                        <a:t>DI HADAPAN HADIRAT-HU,   1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35" action="ppaction://hlinksldjump"/>
                        </a:rPr>
                        <a:t>ENGKAUKAH DIA?  AKUKAH DIA?    127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319592" name="Picture 232">
            <a:hlinkClick r:id="rId36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7" cstate="print"/>
          <a:srcRect/>
          <a:stretch>
            <a:fillRect/>
          </a:stretch>
        </p:blipFill>
        <p:spPr bwMode="auto">
          <a:xfrm>
            <a:off x="8310563" y="1346200"/>
            <a:ext cx="828675" cy="366713"/>
          </a:xfrm>
          <a:prstGeom prst="rect">
            <a:avLst/>
          </a:prstGeom>
          <a:noFill/>
        </p:spPr>
      </p:pic>
      <p:pic>
        <p:nvPicPr>
          <p:cNvPr id="2319593" name="Picture 233">
            <a:hlinkClick r:id="rId38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9" cstate="print"/>
          <a:srcRect/>
          <a:stretch>
            <a:fillRect/>
          </a:stretch>
        </p:blipFill>
        <p:spPr bwMode="auto">
          <a:xfrm>
            <a:off x="8310563" y="995363"/>
            <a:ext cx="828675" cy="371475"/>
          </a:xfrm>
          <a:prstGeom prst="rect">
            <a:avLst/>
          </a:prstGeom>
          <a:noFill/>
        </p:spPr>
      </p:pic>
      <p:pic>
        <p:nvPicPr>
          <p:cNvPr id="2319594" name="Picture 234">
            <a:hlinkClick r:id="rId40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1" cstate="print"/>
          <a:srcRect/>
          <a:stretch>
            <a:fillRect/>
          </a:stretch>
        </p:blipFill>
        <p:spPr bwMode="auto">
          <a:xfrm>
            <a:off x="8308975" y="1701800"/>
            <a:ext cx="828675" cy="366713"/>
          </a:xfrm>
          <a:prstGeom prst="rect">
            <a:avLst/>
          </a:prstGeom>
          <a:noFill/>
        </p:spPr>
      </p:pic>
      <p:pic>
        <p:nvPicPr>
          <p:cNvPr id="2319595" name="Picture 235">
            <a:hlinkClick r:id="rId42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3" cstate="print"/>
          <a:srcRect/>
          <a:stretch>
            <a:fillRect/>
          </a:stretch>
        </p:blipFill>
        <p:spPr bwMode="auto">
          <a:xfrm>
            <a:off x="8305800" y="2035175"/>
            <a:ext cx="828675" cy="371475"/>
          </a:xfrm>
          <a:prstGeom prst="rect">
            <a:avLst/>
          </a:prstGeom>
          <a:noFill/>
        </p:spPr>
      </p:pic>
      <p:pic>
        <p:nvPicPr>
          <p:cNvPr id="2319596" name="Picture 236">
            <a:hlinkClick r:id="rId44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5" cstate="print"/>
          <a:srcRect/>
          <a:stretch>
            <a:fillRect/>
          </a:stretch>
        </p:blipFill>
        <p:spPr bwMode="auto">
          <a:xfrm>
            <a:off x="8308975" y="2401888"/>
            <a:ext cx="828675" cy="366712"/>
          </a:xfrm>
          <a:prstGeom prst="rect">
            <a:avLst/>
          </a:prstGeom>
          <a:noFill/>
        </p:spPr>
      </p:pic>
      <p:pic>
        <p:nvPicPr>
          <p:cNvPr id="2319597" name="Picture 237">
            <a:hlinkClick r:id="rId46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7" cstate="print"/>
          <a:srcRect/>
          <a:stretch>
            <a:fillRect/>
          </a:stretch>
        </p:blipFill>
        <p:spPr bwMode="auto">
          <a:xfrm>
            <a:off x="8308975" y="2757488"/>
            <a:ext cx="828675" cy="361950"/>
          </a:xfrm>
          <a:prstGeom prst="rect">
            <a:avLst/>
          </a:prstGeom>
          <a:noFill/>
        </p:spPr>
      </p:pic>
      <p:pic>
        <p:nvPicPr>
          <p:cNvPr id="2319598" name="Picture 238">
            <a:hlinkClick r:id="rId48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9" cstate="print"/>
          <a:srcRect/>
          <a:stretch>
            <a:fillRect/>
          </a:stretch>
        </p:blipFill>
        <p:spPr bwMode="auto">
          <a:xfrm>
            <a:off x="8310563" y="3467100"/>
            <a:ext cx="828675" cy="361950"/>
          </a:xfrm>
          <a:prstGeom prst="rect">
            <a:avLst/>
          </a:prstGeom>
          <a:noFill/>
        </p:spPr>
      </p:pic>
      <p:pic>
        <p:nvPicPr>
          <p:cNvPr id="2319599" name="Picture 239">
            <a:hlinkClick r:id="rId50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1" cstate="print"/>
          <a:srcRect/>
          <a:stretch>
            <a:fillRect/>
          </a:stretch>
        </p:blipFill>
        <p:spPr bwMode="auto">
          <a:xfrm>
            <a:off x="8310563" y="3819525"/>
            <a:ext cx="828675" cy="371475"/>
          </a:xfrm>
          <a:prstGeom prst="rect">
            <a:avLst/>
          </a:prstGeom>
          <a:noFill/>
        </p:spPr>
      </p:pic>
      <p:pic>
        <p:nvPicPr>
          <p:cNvPr id="2319600" name="Picture 240">
            <a:hlinkClick r:id="rId52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3" cstate="print"/>
          <a:srcRect/>
          <a:stretch>
            <a:fillRect/>
          </a:stretch>
        </p:blipFill>
        <p:spPr bwMode="auto">
          <a:xfrm>
            <a:off x="8320088" y="4173538"/>
            <a:ext cx="828675" cy="366712"/>
          </a:xfrm>
          <a:prstGeom prst="rect">
            <a:avLst/>
          </a:prstGeom>
          <a:noFill/>
        </p:spPr>
      </p:pic>
      <p:pic>
        <p:nvPicPr>
          <p:cNvPr id="2319601" name="Picture 241">
            <a:hlinkClick r:id="rId54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5" cstate="print"/>
          <a:srcRect/>
          <a:stretch>
            <a:fillRect/>
          </a:stretch>
        </p:blipFill>
        <p:spPr bwMode="auto">
          <a:xfrm>
            <a:off x="8320088" y="4522788"/>
            <a:ext cx="833437" cy="376237"/>
          </a:xfrm>
          <a:prstGeom prst="rect">
            <a:avLst/>
          </a:prstGeom>
          <a:noFill/>
        </p:spPr>
      </p:pic>
      <p:pic>
        <p:nvPicPr>
          <p:cNvPr id="2319602" name="Picture 242">
            <a:hlinkClick r:id="rId56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7" cstate="print"/>
          <a:srcRect/>
          <a:stretch>
            <a:fillRect/>
          </a:stretch>
        </p:blipFill>
        <p:spPr bwMode="auto">
          <a:xfrm>
            <a:off x="8320088" y="4889500"/>
            <a:ext cx="828675" cy="361950"/>
          </a:xfrm>
          <a:prstGeom prst="rect">
            <a:avLst/>
          </a:prstGeom>
          <a:noFill/>
        </p:spPr>
      </p:pic>
      <p:pic>
        <p:nvPicPr>
          <p:cNvPr id="2319603" name="Picture 243">
            <a:hlinkClick r:id="rId58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9" cstate="print"/>
          <a:srcRect/>
          <a:stretch>
            <a:fillRect/>
          </a:stretch>
        </p:blipFill>
        <p:spPr bwMode="auto">
          <a:xfrm>
            <a:off x="8310563" y="5246688"/>
            <a:ext cx="823912" cy="357187"/>
          </a:xfrm>
          <a:prstGeom prst="rect">
            <a:avLst/>
          </a:prstGeom>
          <a:noFill/>
        </p:spPr>
      </p:pic>
      <p:pic>
        <p:nvPicPr>
          <p:cNvPr id="2319604" name="Picture 244">
            <a:hlinkClick r:id="rId60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61" cstate="print"/>
          <a:srcRect/>
          <a:stretch>
            <a:fillRect/>
          </a:stretch>
        </p:blipFill>
        <p:spPr bwMode="auto">
          <a:xfrm>
            <a:off x="8320088" y="5607050"/>
            <a:ext cx="828675" cy="361950"/>
          </a:xfrm>
          <a:prstGeom prst="rect">
            <a:avLst/>
          </a:prstGeom>
          <a:noFill/>
        </p:spPr>
      </p:pic>
      <p:pic>
        <p:nvPicPr>
          <p:cNvPr id="2319605" name="Picture 245">
            <a:hlinkClick r:id="rId62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63" cstate="print"/>
          <a:srcRect/>
          <a:stretch>
            <a:fillRect/>
          </a:stretch>
        </p:blipFill>
        <p:spPr bwMode="auto">
          <a:xfrm>
            <a:off x="8320088" y="5973763"/>
            <a:ext cx="828675" cy="361950"/>
          </a:xfrm>
          <a:prstGeom prst="rect">
            <a:avLst/>
          </a:prstGeom>
          <a:noFill/>
        </p:spPr>
      </p:pic>
      <p:pic>
        <p:nvPicPr>
          <p:cNvPr id="2319606" name="Picture 246">
            <a:hlinkClick r:id="rId64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65" cstate="print"/>
          <a:srcRect/>
          <a:stretch>
            <a:fillRect/>
          </a:stretch>
        </p:blipFill>
        <p:spPr bwMode="auto">
          <a:xfrm>
            <a:off x="8310563" y="3114675"/>
            <a:ext cx="823912" cy="361950"/>
          </a:xfrm>
          <a:prstGeom prst="rect">
            <a:avLst/>
          </a:prstGeom>
          <a:noFill/>
        </p:spPr>
      </p:pic>
      <p:pic>
        <p:nvPicPr>
          <p:cNvPr id="2319607" name="Picture 247"/>
          <p:cNvPicPr>
            <a:picLocks noChangeAspect="1" noChangeArrowheads="1"/>
          </p:cNvPicPr>
          <p:nvPr/>
        </p:nvPicPr>
        <p:blipFill>
          <a:blip r:embed="rId66" cstate="print"/>
          <a:srcRect/>
          <a:stretch>
            <a:fillRect/>
          </a:stretch>
        </p:blipFill>
        <p:spPr bwMode="auto">
          <a:xfrm>
            <a:off x="8089900" y="2501900"/>
            <a:ext cx="182563" cy="182563"/>
          </a:xfrm>
          <a:prstGeom prst="rect">
            <a:avLst/>
          </a:prstGeom>
          <a:noFill/>
        </p:spPr>
      </p:pic>
      <p:pic>
        <p:nvPicPr>
          <p:cNvPr id="22" name="Picture 3172"/>
          <p:cNvPicPr>
            <a:picLocks noChangeAspect="1" noChangeArrowheads="1"/>
          </p:cNvPicPr>
          <p:nvPr/>
        </p:nvPicPr>
        <p:blipFill>
          <a:blip r:embed="rId67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1706" y="33802"/>
            <a:ext cx="366712" cy="471863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038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71718"/>
            <a:ext cx="9144000" cy="838200"/>
          </a:xfrm>
        </p:spPr>
        <p:txBody>
          <a:bodyPr/>
          <a:lstStyle/>
          <a:p>
            <a:r>
              <a:rPr lang="en-US" sz="3600"/>
              <a:t>INDEX :  G-H</a:t>
            </a:r>
          </a:p>
        </p:txBody>
      </p:sp>
      <p:graphicFrame>
        <p:nvGraphicFramePr>
          <p:cNvPr id="2320452" name="Group 68"/>
          <p:cNvGraphicFramePr>
            <a:graphicFrameLocks noGrp="1"/>
          </p:cNvGraphicFramePr>
          <p:nvPr/>
        </p:nvGraphicFramePr>
        <p:xfrm>
          <a:off x="495300" y="914400"/>
          <a:ext cx="8153400" cy="4953004"/>
        </p:xfrm>
        <a:graphic>
          <a:graphicData uri="http://schemas.openxmlformats.org/drawingml/2006/table">
            <a:tbl>
              <a:tblPr/>
              <a:tblGrid>
                <a:gridCol w="4076700"/>
                <a:gridCol w="4076700"/>
              </a:tblGrid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" action="ppaction://hlinksldjump"/>
                        </a:rPr>
                        <a:t>HAI WARIS SURGA,  210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3" action="ppaction://hlinksldjump"/>
                        </a:rPr>
                        <a:t>GAGAH BRANI,   134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4" action="ppaction://hlinksldjump"/>
                        </a:rPr>
                        <a:t>HAMPIR KEPADA-MU,   81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5" action="ppaction://hlinksldjump"/>
                        </a:rPr>
                        <a:t>HAMPIRLAH MALAM,   253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6" action="ppaction://hlinksldjump" tooltip="BANGUNLAH, DAN KENAKANLAH KUATMU"/>
                        </a:rPr>
                        <a:t>HAI BANGUN, BANGUNLAH,    272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7" action="ppaction://hlinksldjump"/>
                        </a:rPr>
                        <a:t>HAMPIR TERBUJUK,   80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" action="ppaction://noaction"/>
                        </a:rPr>
                        <a:t>HAI BANGUN, NYANYI JIWAKU,  232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8" action="ppaction://hlinksldjump"/>
                        </a:rPr>
                        <a:t>HARAP ALLAH BESERTA KAMU,  273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9" action="ppaction://hlinksldjump"/>
                        </a:rPr>
                        <a:t>HAI BETLEHEM YANG SENYAP,   233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0" action="ppaction://hlinksldjump"/>
                        </a:rPr>
                        <a:t>HARI YANG AMAT SNANG,  197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3" action="ppaction://hlinksldjump"/>
                        </a:rPr>
                        <a:t>HAI KRISTEN JAGA,   134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1" action="ppaction://hlinksldjump"/>
                        </a:rPr>
                        <a:t>HARI YANG MULIA AKAN TIBA,  323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2" action="ppaction://hlinksldjump"/>
                        </a:rPr>
                        <a:t>HAI LIHATLAH DARI SURGA,   297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3" action="ppaction://hlinksldjump"/>
                        </a:rPr>
                        <a:t>HARI KUDUS HUW ALLAH,  244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5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4" action="ppaction://hlinksldjump"/>
                        </a:rPr>
                        <a:t>HAI MANA PENYABIT,   163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5" action="ppaction://hlinksldjump"/>
                        </a:rPr>
                        <a:t>HARI PERHENTIAN,   238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86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6" action="ppaction://hlinksldjump"/>
                        </a:rPr>
                        <a:t>HAI PUJILAH NAMA YESUS,   33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7" action="ppaction://hlinksldjump"/>
                        </a:rPr>
                        <a:t>HARI SABAT HAMPIR LALU,  243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" action="ppaction://noaction"/>
                        </a:rPr>
                        <a:t>HAI PUJILAH, YESUS JURU SLAMAT KITA,   88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8" action="ppaction://hlinksldjump"/>
                        </a:rPr>
                        <a:t>HARUSKAH YESUS SENDIRI?    79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86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9" action="ppaction://hlinksldjump" tooltip="SAHABAT, TEMAN, KAWAN, PEMIMPIN"/>
                        </a:rPr>
                        <a:t>HAI SAHABAT, HAI SAHABAT,    305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0" action="ppaction://hlinksldjump"/>
                        </a:rPr>
                        <a:t>HATI YESUS PENUH,   28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1" action="ppaction://hlinksldjump"/>
                        </a:rPr>
                        <a:t>HAI SAUDARA BERJAGALAH,   217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2" action="ppaction://hlinksldjump"/>
                        </a:rPr>
                        <a:t>HATIKU RINDU,   313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3" action="ppaction://hlinksldjump"/>
                        </a:rPr>
                        <a:t>HAI SAUDARA MENGAPA?    86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4" action="ppaction://hlinksldjump"/>
                        </a:rPr>
                        <a:t>HIDUPLAH DALAM AKU,   50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86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5" action="ppaction://hlinksldjump"/>
                        </a:rPr>
                        <a:t>HAI SKALIAN ORANG,  94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6" action="ppaction://hlinksldjump"/>
                        </a:rPr>
                        <a:t>HITUNG SATU-SATU BERKATMU,  110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320571" name="Picture 187">
            <a:hlinkClick r:id="rId27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28" cstate="print"/>
          <a:srcRect/>
          <a:stretch>
            <a:fillRect/>
          </a:stretch>
        </p:blipFill>
        <p:spPr bwMode="auto">
          <a:xfrm>
            <a:off x="8310563" y="1346200"/>
            <a:ext cx="828675" cy="366713"/>
          </a:xfrm>
          <a:prstGeom prst="rect">
            <a:avLst/>
          </a:prstGeom>
          <a:noFill/>
        </p:spPr>
      </p:pic>
      <p:pic>
        <p:nvPicPr>
          <p:cNvPr id="2320572" name="Picture 188">
            <a:hlinkClick r:id="rId29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8310563" y="995363"/>
            <a:ext cx="828675" cy="371475"/>
          </a:xfrm>
          <a:prstGeom prst="rect">
            <a:avLst/>
          </a:prstGeom>
          <a:noFill/>
        </p:spPr>
      </p:pic>
      <p:pic>
        <p:nvPicPr>
          <p:cNvPr id="2320573" name="Picture 189">
            <a:hlinkClick r:id="rId31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2" cstate="print"/>
          <a:srcRect/>
          <a:stretch>
            <a:fillRect/>
          </a:stretch>
        </p:blipFill>
        <p:spPr bwMode="auto">
          <a:xfrm>
            <a:off x="8308975" y="1701800"/>
            <a:ext cx="828675" cy="366713"/>
          </a:xfrm>
          <a:prstGeom prst="rect">
            <a:avLst/>
          </a:prstGeom>
          <a:noFill/>
        </p:spPr>
      </p:pic>
      <p:pic>
        <p:nvPicPr>
          <p:cNvPr id="2320574" name="Picture 190">
            <a:hlinkClick r:id="rId33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4" cstate="print"/>
          <a:srcRect/>
          <a:stretch>
            <a:fillRect/>
          </a:stretch>
        </p:blipFill>
        <p:spPr bwMode="auto">
          <a:xfrm>
            <a:off x="8305800" y="2035175"/>
            <a:ext cx="828675" cy="371475"/>
          </a:xfrm>
          <a:prstGeom prst="rect">
            <a:avLst/>
          </a:prstGeom>
          <a:noFill/>
        </p:spPr>
      </p:pic>
      <p:pic>
        <p:nvPicPr>
          <p:cNvPr id="2320575" name="Picture 191">
            <a:hlinkClick r:id="rId35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6" cstate="print"/>
          <a:srcRect/>
          <a:stretch>
            <a:fillRect/>
          </a:stretch>
        </p:blipFill>
        <p:spPr bwMode="auto">
          <a:xfrm>
            <a:off x="8308975" y="2401888"/>
            <a:ext cx="828675" cy="366712"/>
          </a:xfrm>
          <a:prstGeom prst="rect">
            <a:avLst/>
          </a:prstGeom>
          <a:noFill/>
        </p:spPr>
      </p:pic>
      <p:pic>
        <p:nvPicPr>
          <p:cNvPr id="2320576" name="Picture 192">
            <a:hlinkClick r:id="rId37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8" cstate="print"/>
          <a:srcRect/>
          <a:stretch>
            <a:fillRect/>
          </a:stretch>
        </p:blipFill>
        <p:spPr bwMode="auto">
          <a:xfrm>
            <a:off x="8308975" y="2757488"/>
            <a:ext cx="828675" cy="361950"/>
          </a:xfrm>
          <a:prstGeom prst="rect">
            <a:avLst/>
          </a:prstGeom>
          <a:noFill/>
        </p:spPr>
      </p:pic>
      <p:pic>
        <p:nvPicPr>
          <p:cNvPr id="2320577" name="Picture 193">
            <a:hlinkClick r:id="rId39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0" cstate="print"/>
          <a:srcRect/>
          <a:stretch>
            <a:fillRect/>
          </a:stretch>
        </p:blipFill>
        <p:spPr bwMode="auto">
          <a:xfrm>
            <a:off x="8310563" y="3467100"/>
            <a:ext cx="828675" cy="361950"/>
          </a:xfrm>
          <a:prstGeom prst="rect">
            <a:avLst/>
          </a:prstGeom>
          <a:noFill/>
        </p:spPr>
      </p:pic>
      <p:pic>
        <p:nvPicPr>
          <p:cNvPr id="2320578" name="Picture 194">
            <a:hlinkClick r:id="rId41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2" cstate="print"/>
          <a:srcRect/>
          <a:stretch>
            <a:fillRect/>
          </a:stretch>
        </p:blipFill>
        <p:spPr bwMode="auto">
          <a:xfrm>
            <a:off x="8310563" y="3819525"/>
            <a:ext cx="828675" cy="371475"/>
          </a:xfrm>
          <a:prstGeom prst="rect">
            <a:avLst/>
          </a:prstGeom>
          <a:noFill/>
        </p:spPr>
      </p:pic>
      <p:pic>
        <p:nvPicPr>
          <p:cNvPr id="2320579" name="Picture 195">
            <a:hlinkClick r:id="rId43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4" cstate="print"/>
          <a:srcRect/>
          <a:stretch>
            <a:fillRect/>
          </a:stretch>
        </p:blipFill>
        <p:spPr bwMode="auto">
          <a:xfrm>
            <a:off x="8320088" y="4173538"/>
            <a:ext cx="828675" cy="366712"/>
          </a:xfrm>
          <a:prstGeom prst="rect">
            <a:avLst/>
          </a:prstGeom>
          <a:noFill/>
        </p:spPr>
      </p:pic>
      <p:pic>
        <p:nvPicPr>
          <p:cNvPr id="2320580" name="Picture 196">
            <a:hlinkClick r:id="rId45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6" cstate="print"/>
          <a:srcRect/>
          <a:stretch>
            <a:fillRect/>
          </a:stretch>
        </p:blipFill>
        <p:spPr bwMode="auto">
          <a:xfrm>
            <a:off x="8320088" y="4522788"/>
            <a:ext cx="833437" cy="376237"/>
          </a:xfrm>
          <a:prstGeom prst="rect">
            <a:avLst/>
          </a:prstGeom>
          <a:noFill/>
        </p:spPr>
      </p:pic>
      <p:pic>
        <p:nvPicPr>
          <p:cNvPr id="2320581" name="Picture 197">
            <a:hlinkClick r:id="rId47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8" cstate="print"/>
          <a:srcRect/>
          <a:stretch>
            <a:fillRect/>
          </a:stretch>
        </p:blipFill>
        <p:spPr bwMode="auto">
          <a:xfrm>
            <a:off x="8320088" y="4889500"/>
            <a:ext cx="828675" cy="361950"/>
          </a:xfrm>
          <a:prstGeom prst="rect">
            <a:avLst/>
          </a:prstGeom>
          <a:noFill/>
        </p:spPr>
      </p:pic>
      <p:pic>
        <p:nvPicPr>
          <p:cNvPr id="2320582" name="Picture 198">
            <a:hlinkClick r:id="rId49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0" cstate="print"/>
          <a:srcRect/>
          <a:stretch>
            <a:fillRect/>
          </a:stretch>
        </p:blipFill>
        <p:spPr bwMode="auto">
          <a:xfrm>
            <a:off x="8310563" y="5246688"/>
            <a:ext cx="823912" cy="357187"/>
          </a:xfrm>
          <a:prstGeom prst="rect">
            <a:avLst/>
          </a:prstGeom>
          <a:noFill/>
        </p:spPr>
      </p:pic>
      <p:pic>
        <p:nvPicPr>
          <p:cNvPr id="2320583" name="Picture 199">
            <a:hlinkClick r:id="rId51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2" cstate="print"/>
          <a:srcRect/>
          <a:stretch>
            <a:fillRect/>
          </a:stretch>
        </p:blipFill>
        <p:spPr bwMode="auto">
          <a:xfrm>
            <a:off x="8320088" y="5607050"/>
            <a:ext cx="828675" cy="361950"/>
          </a:xfrm>
          <a:prstGeom prst="rect">
            <a:avLst/>
          </a:prstGeom>
          <a:noFill/>
        </p:spPr>
      </p:pic>
      <p:pic>
        <p:nvPicPr>
          <p:cNvPr id="2320584" name="Picture 200">
            <a:hlinkClick r:id="rId53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4" cstate="print"/>
          <a:srcRect/>
          <a:stretch>
            <a:fillRect/>
          </a:stretch>
        </p:blipFill>
        <p:spPr bwMode="auto">
          <a:xfrm>
            <a:off x="8320088" y="5973763"/>
            <a:ext cx="828675" cy="361950"/>
          </a:xfrm>
          <a:prstGeom prst="rect">
            <a:avLst/>
          </a:prstGeom>
          <a:noFill/>
        </p:spPr>
      </p:pic>
      <p:pic>
        <p:nvPicPr>
          <p:cNvPr id="2320585" name="Picture 201">
            <a:hlinkClick r:id="rId55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6" cstate="print"/>
          <a:srcRect/>
          <a:stretch>
            <a:fillRect/>
          </a:stretch>
        </p:blipFill>
        <p:spPr bwMode="auto">
          <a:xfrm>
            <a:off x="8310563" y="3114675"/>
            <a:ext cx="823912" cy="361950"/>
          </a:xfrm>
          <a:prstGeom prst="rect">
            <a:avLst/>
          </a:prstGeom>
          <a:noFill/>
        </p:spPr>
      </p:pic>
      <p:pic>
        <p:nvPicPr>
          <p:cNvPr id="2320586" name="Picture 202"/>
          <p:cNvPicPr>
            <a:picLocks noChangeAspect="1" noChangeArrowheads="1"/>
          </p:cNvPicPr>
          <p:nvPr/>
        </p:nvPicPr>
        <p:blipFill>
          <a:blip r:embed="rId57" cstate="print"/>
          <a:srcRect/>
          <a:stretch>
            <a:fillRect/>
          </a:stretch>
        </p:blipFill>
        <p:spPr bwMode="auto">
          <a:xfrm>
            <a:off x="8089900" y="2832100"/>
            <a:ext cx="182563" cy="182563"/>
          </a:xfrm>
          <a:prstGeom prst="rect">
            <a:avLst/>
          </a:prstGeom>
          <a:noFill/>
        </p:spPr>
      </p:pic>
      <p:pic>
        <p:nvPicPr>
          <p:cNvPr id="22" name="Picture 3172"/>
          <p:cNvPicPr>
            <a:picLocks noChangeAspect="1" noChangeArrowheads="1"/>
          </p:cNvPicPr>
          <p:nvPr/>
        </p:nvPicPr>
        <p:blipFill>
          <a:blip r:embed="rId58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1706" y="33802"/>
            <a:ext cx="366712" cy="471863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141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85165"/>
            <a:ext cx="9144000" cy="838200"/>
          </a:xfrm>
        </p:spPr>
        <p:txBody>
          <a:bodyPr/>
          <a:lstStyle/>
          <a:p>
            <a:r>
              <a:rPr lang="en-US" sz="3600"/>
              <a:t>INDEX :  I-J</a:t>
            </a:r>
          </a:p>
        </p:txBody>
      </p:sp>
      <p:graphicFrame>
        <p:nvGraphicFramePr>
          <p:cNvPr id="2321560" name="Group 152"/>
          <p:cNvGraphicFramePr>
            <a:graphicFrameLocks noGrp="1"/>
          </p:cNvGraphicFramePr>
          <p:nvPr/>
        </p:nvGraphicFramePr>
        <p:xfrm>
          <a:off x="495300" y="914400"/>
          <a:ext cx="8153400" cy="5105404"/>
        </p:xfrm>
        <a:graphic>
          <a:graphicData uri="http://schemas.openxmlformats.org/drawingml/2006/table">
            <a:tbl>
              <a:tblPr/>
              <a:tblGrid>
                <a:gridCol w="3894138"/>
                <a:gridCol w="4259262"/>
              </a:tblGrid>
              <a:tr h="319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" action="ppaction://hlinksldjump"/>
                        </a:rPr>
                        <a:t>IA ALLAH TAK AKAN GAGAL,   311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3" action="ppaction://hlinksldjump"/>
                        </a:rPr>
                        <a:t>JADILAH TUHAN KEHENDAKMU,   84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9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4" action="ppaction://hlinksldjump"/>
                        </a:rPr>
                        <a:t>IKUT ENGKAU YA TUHAN,   286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5" action="ppaction://hlinksldjump"/>
                        </a:rPr>
                        <a:t>JAGA SEDIA,   208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9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6" action="ppaction://hlinksldjump"/>
                        </a:rPr>
                        <a:t>IMAN ORANG SALEH KEKAL,   24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7" action="ppaction://hlinksldjump"/>
                        </a:rPr>
                        <a:t>JAGALAH HAI ORANG SALEH,   207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9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8" action="ppaction://hlinksldjump"/>
                        </a:rPr>
                        <a:t>INGAT HARI SABAT,   237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9" action="ppaction://hlinksldjump"/>
                        </a:rPr>
                        <a:t>JAGALAH YESUS DATANG KEMBALI,   218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9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0" action="ppaction://hlinksldjump"/>
                        </a:rPr>
                        <a:t>INGATKANLAH NAMA YESUS,   139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1" action="ppaction://hlinksldjump"/>
                        </a:rPr>
                        <a:t>JALAN SERTA JESUS SLALU SEJAHTERA,  103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9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2" action="ppaction://hlinksldjump"/>
                        </a:rPr>
                        <a:t>INILAH JAM KU BERDOA,   183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9" action="ppaction://hlinksldjump"/>
                        </a:rPr>
                        <a:t>JAM KITA TAK TAU,   218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3" action="ppaction://hlinksldjump"/>
                        </a:rPr>
                        <a:t>ITU NYATA DI HATIKU,    42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4" action="ppaction://hlinksldjump"/>
                        </a:rPr>
                        <a:t>JANGAN DITAKLUKKAN OLEH GODAAN,  154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9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5" action="ppaction://hlinksldjump"/>
                        </a:rPr>
                        <a:t>JANGANLAH LEWATKAN AKU,   65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3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6" action="ppaction://hlinksldjump"/>
                        </a:rPr>
                        <a:t>JANGANLAH TAKUT KESUSAHAN,   59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7" action="ppaction://hlinksldjump"/>
                        </a:rPr>
                        <a:t>JANGANLAH TAWAR HATIMU,   124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7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8" action="ppaction://hlinksldjump"/>
                        </a:rPr>
                        <a:t>JANGAN LIWAT,   293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9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9" action="ppaction://hlinksldjump"/>
                        </a:rPr>
                        <a:t>JANGAN TUNJUK SEDIH,   78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7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0" action="ppaction://hlinksldjump"/>
                        </a:rPr>
                        <a:t>JAUH DAN DEKAT HAI LIHATLAH,   161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1" action="ppaction://hlinksldjump"/>
                        </a:rPr>
                        <a:t>JIKA DI LAUT TENANG,   18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2" action="ppaction://hlinksldjump"/>
                        </a:rPr>
                        <a:t>JIKA KIRANYA LIDAHKU,   14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7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3" action="ppaction://hlinksldjump"/>
                        </a:rPr>
                        <a:t>JIKA KU KENANGKAN TUHAN,   25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321561" name="Picture 153">
            <a:hlinkClick r:id="rId24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8310563" y="1346200"/>
            <a:ext cx="828675" cy="366713"/>
          </a:xfrm>
          <a:prstGeom prst="rect">
            <a:avLst/>
          </a:prstGeom>
          <a:noFill/>
        </p:spPr>
      </p:pic>
      <p:pic>
        <p:nvPicPr>
          <p:cNvPr id="2321562" name="Picture 154">
            <a:hlinkClick r:id="rId26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27" cstate="print"/>
          <a:srcRect/>
          <a:stretch>
            <a:fillRect/>
          </a:stretch>
        </p:blipFill>
        <p:spPr bwMode="auto">
          <a:xfrm>
            <a:off x="8310563" y="995363"/>
            <a:ext cx="828675" cy="371475"/>
          </a:xfrm>
          <a:prstGeom prst="rect">
            <a:avLst/>
          </a:prstGeom>
          <a:noFill/>
        </p:spPr>
      </p:pic>
      <p:pic>
        <p:nvPicPr>
          <p:cNvPr id="2321563" name="Picture 155">
            <a:hlinkClick r:id="rId28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29" cstate="print"/>
          <a:srcRect/>
          <a:stretch>
            <a:fillRect/>
          </a:stretch>
        </p:blipFill>
        <p:spPr bwMode="auto">
          <a:xfrm>
            <a:off x="8308975" y="1701800"/>
            <a:ext cx="828675" cy="366713"/>
          </a:xfrm>
          <a:prstGeom prst="rect">
            <a:avLst/>
          </a:prstGeom>
          <a:noFill/>
        </p:spPr>
      </p:pic>
      <p:pic>
        <p:nvPicPr>
          <p:cNvPr id="2321564" name="Picture 156">
            <a:hlinkClick r:id="rId30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8305800" y="2035175"/>
            <a:ext cx="828675" cy="371475"/>
          </a:xfrm>
          <a:prstGeom prst="rect">
            <a:avLst/>
          </a:prstGeom>
          <a:noFill/>
        </p:spPr>
      </p:pic>
      <p:pic>
        <p:nvPicPr>
          <p:cNvPr id="2321565" name="Picture 157">
            <a:hlinkClick r:id="rId32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3" cstate="print"/>
          <a:srcRect/>
          <a:stretch>
            <a:fillRect/>
          </a:stretch>
        </p:blipFill>
        <p:spPr bwMode="auto">
          <a:xfrm>
            <a:off x="8308975" y="2401888"/>
            <a:ext cx="828675" cy="366712"/>
          </a:xfrm>
          <a:prstGeom prst="rect">
            <a:avLst/>
          </a:prstGeom>
          <a:noFill/>
        </p:spPr>
      </p:pic>
      <p:pic>
        <p:nvPicPr>
          <p:cNvPr id="2321566" name="Picture 158">
            <a:hlinkClick r:id="rId34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5" cstate="print"/>
          <a:srcRect/>
          <a:stretch>
            <a:fillRect/>
          </a:stretch>
        </p:blipFill>
        <p:spPr bwMode="auto">
          <a:xfrm>
            <a:off x="8308975" y="2757488"/>
            <a:ext cx="828675" cy="361950"/>
          </a:xfrm>
          <a:prstGeom prst="rect">
            <a:avLst/>
          </a:prstGeom>
          <a:noFill/>
        </p:spPr>
      </p:pic>
      <p:pic>
        <p:nvPicPr>
          <p:cNvPr id="2321567" name="Picture 159">
            <a:hlinkClick r:id="rId36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7" cstate="print"/>
          <a:srcRect/>
          <a:stretch>
            <a:fillRect/>
          </a:stretch>
        </p:blipFill>
        <p:spPr bwMode="auto">
          <a:xfrm>
            <a:off x="8310563" y="3467100"/>
            <a:ext cx="828675" cy="361950"/>
          </a:xfrm>
          <a:prstGeom prst="rect">
            <a:avLst/>
          </a:prstGeom>
          <a:noFill/>
        </p:spPr>
      </p:pic>
      <p:pic>
        <p:nvPicPr>
          <p:cNvPr id="2321568" name="Picture 160">
            <a:hlinkClick r:id="rId38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9" cstate="print"/>
          <a:srcRect/>
          <a:stretch>
            <a:fillRect/>
          </a:stretch>
        </p:blipFill>
        <p:spPr bwMode="auto">
          <a:xfrm>
            <a:off x="8310563" y="3819525"/>
            <a:ext cx="828675" cy="371475"/>
          </a:xfrm>
          <a:prstGeom prst="rect">
            <a:avLst/>
          </a:prstGeom>
          <a:noFill/>
        </p:spPr>
      </p:pic>
      <p:pic>
        <p:nvPicPr>
          <p:cNvPr id="2321569" name="Picture 161">
            <a:hlinkClick r:id="rId40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1" cstate="print"/>
          <a:srcRect/>
          <a:stretch>
            <a:fillRect/>
          </a:stretch>
        </p:blipFill>
        <p:spPr bwMode="auto">
          <a:xfrm>
            <a:off x="8320088" y="4173538"/>
            <a:ext cx="828675" cy="366712"/>
          </a:xfrm>
          <a:prstGeom prst="rect">
            <a:avLst/>
          </a:prstGeom>
          <a:noFill/>
        </p:spPr>
      </p:pic>
      <p:pic>
        <p:nvPicPr>
          <p:cNvPr id="2321570" name="Picture 162">
            <a:hlinkClick r:id="rId42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3" cstate="print"/>
          <a:srcRect/>
          <a:stretch>
            <a:fillRect/>
          </a:stretch>
        </p:blipFill>
        <p:spPr bwMode="auto">
          <a:xfrm>
            <a:off x="8320088" y="4522788"/>
            <a:ext cx="833437" cy="376237"/>
          </a:xfrm>
          <a:prstGeom prst="rect">
            <a:avLst/>
          </a:prstGeom>
          <a:noFill/>
        </p:spPr>
      </p:pic>
      <p:pic>
        <p:nvPicPr>
          <p:cNvPr id="2321571" name="Picture 163">
            <a:hlinkClick r:id="rId44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5" cstate="print"/>
          <a:srcRect/>
          <a:stretch>
            <a:fillRect/>
          </a:stretch>
        </p:blipFill>
        <p:spPr bwMode="auto">
          <a:xfrm>
            <a:off x="8320088" y="4889500"/>
            <a:ext cx="828675" cy="361950"/>
          </a:xfrm>
          <a:prstGeom prst="rect">
            <a:avLst/>
          </a:prstGeom>
          <a:noFill/>
        </p:spPr>
      </p:pic>
      <p:pic>
        <p:nvPicPr>
          <p:cNvPr id="2321572" name="Picture 164">
            <a:hlinkClick r:id="rId46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7" cstate="print"/>
          <a:srcRect/>
          <a:stretch>
            <a:fillRect/>
          </a:stretch>
        </p:blipFill>
        <p:spPr bwMode="auto">
          <a:xfrm>
            <a:off x="8310563" y="5246688"/>
            <a:ext cx="823912" cy="357187"/>
          </a:xfrm>
          <a:prstGeom prst="rect">
            <a:avLst/>
          </a:prstGeom>
          <a:noFill/>
        </p:spPr>
      </p:pic>
      <p:pic>
        <p:nvPicPr>
          <p:cNvPr id="2321573" name="Picture 165">
            <a:hlinkClick r:id="rId48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9" cstate="print"/>
          <a:srcRect/>
          <a:stretch>
            <a:fillRect/>
          </a:stretch>
        </p:blipFill>
        <p:spPr bwMode="auto">
          <a:xfrm>
            <a:off x="8320088" y="5607050"/>
            <a:ext cx="828675" cy="361950"/>
          </a:xfrm>
          <a:prstGeom prst="rect">
            <a:avLst/>
          </a:prstGeom>
          <a:noFill/>
        </p:spPr>
      </p:pic>
      <p:pic>
        <p:nvPicPr>
          <p:cNvPr id="2321574" name="Picture 166">
            <a:hlinkClick r:id="rId50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1" cstate="print"/>
          <a:srcRect/>
          <a:stretch>
            <a:fillRect/>
          </a:stretch>
        </p:blipFill>
        <p:spPr bwMode="auto">
          <a:xfrm>
            <a:off x="8320088" y="5973763"/>
            <a:ext cx="828675" cy="361950"/>
          </a:xfrm>
          <a:prstGeom prst="rect">
            <a:avLst/>
          </a:prstGeom>
          <a:noFill/>
        </p:spPr>
      </p:pic>
      <p:pic>
        <p:nvPicPr>
          <p:cNvPr id="2321575" name="Picture 167">
            <a:hlinkClick r:id="rId52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3" cstate="print"/>
          <a:srcRect/>
          <a:stretch>
            <a:fillRect/>
          </a:stretch>
        </p:blipFill>
        <p:spPr bwMode="auto">
          <a:xfrm>
            <a:off x="8310563" y="3114675"/>
            <a:ext cx="823912" cy="361950"/>
          </a:xfrm>
          <a:prstGeom prst="rect">
            <a:avLst/>
          </a:prstGeom>
          <a:noFill/>
        </p:spPr>
      </p:pic>
      <p:pic>
        <p:nvPicPr>
          <p:cNvPr id="2321576" name="Picture 168"/>
          <p:cNvPicPr>
            <a:picLocks noChangeAspect="1" noChangeArrowheads="1"/>
          </p:cNvPicPr>
          <p:nvPr/>
        </p:nvPicPr>
        <p:blipFill>
          <a:blip r:embed="rId54" cstate="print"/>
          <a:srcRect/>
          <a:stretch>
            <a:fillRect/>
          </a:stretch>
        </p:blipFill>
        <p:spPr bwMode="auto">
          <a:xfrm>
            <a:off x="8089900" y="3197225"/>
            <a:ext cx="182563" cy="182563"/>
          </a:xfrm>
          <a:prstGeom prst="rect">
            <a:avLst/>
          </a:prstGeom>
          <a:noFill/>
        </p:spPr>
      </p:pic>
      <p:pic>
        <p:nvPicPr>
          <p:cNvPr id="22" name="Picture 3172"/>
          <p:cNvPicPr>
            <a:picLocks noChangeAspect="1" noChangeArrowheads="1"/>
          </p:cNvPicPr>
          <p:nvPr/>
        </p:nvPicPr>
        <p:blipFill>
          <a:blip r:embed="rId55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1706" y="33802"/>
            <a:ext cx="366712" cy="471863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243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71718"/>
            <a:ext cx="9144000" cy="838200"/>
          </a:xfrm>
        </p:spPr>
        <p:txBody>
          <a:bodyPr/>
          <a:lstStyle/>
          <a:p>
            <a:r>
              <a:rPr lang="en-US" sz="3600"/>
              <a:t>INDEX :  Ka-Ko</a:t>
            </a:r>
          </a:p>
        </p:txBody>
      </p:sp>
      <p:graphicFrame>
        <p:nvGraphicFramePr>
          <p:cNvPr id="2322579" name="Group 147"/>
          <p:cNvGraphicFramePr>
            <a:graphicFrameLocks noGrp="1"/>
          </p:cNvGraphicFramePr>
          <p:nvPr/>
        </p:nvGraphicFramePr>
        <p:xfrm>
          <a:off x="495300" y="914400"/>
          <a:ext cx="8153400" cy="4953004"/>
        </p:xfrm>
        <a:graphic>
          <a:graphicData uri="http://schemas.openxmlformats.org/drawingml/2006/table">
            <a:tbl>
              <a:tblPr/>
              <a:tblGrid>
                <a:gridCol w="3894138"/>
                <a:gridCol w="4259262"/>
              </a:tblGrid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" action="ppaction://hlinksldjump"/>
                        </a:rPr>
                        <a:t>KALAU KAU MAU GIRANG,   325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3" action="ppaction://hlinksldjump" tooltip="SUNGGUH GIRANG HATIKU"/>
                        </a:rPr>
                        <a:t>KEGLAPAN MALAM LALULAH SKARANG,  284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4" action="ppaction://hlinksldjump"/>
                        </a:rPr>
                        <a:t>KALAU SERTA TUHAN,   145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5" action="ppaction://hlinksldjump"/>
                        </a:rPr>
                        <a:t>KEMULIAAN SABDA TUHAN,   89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6" action="ppaction://hlinksldjump"/>
                        </a:rPr>
                        <a:t>KAMI DATANG PADAMU,   10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7" action="ppaction://hlinksldjump"/>
                        </a:rPr>
                        <a:t>KEPADA ALLAH BRI PUJI,    2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8" action="ppaction://hlinksldjump"/>
                        </a:rPr>
                        <a:t>KAMI HAMPIRI HU,   49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9" action="ppaction://hlinksldjump"/>
                        </a:rPr>
                        <a:t>KEPERLUAN BESOK TUHAN,   131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0" action="ppaction://hlinksldjump"/>
                        </a:rPr>
                        <a:t>KAMI INI PANDU-PANDU,   295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1" action="ppaction://hlinksldjump" tooltip="MARI KITA KERJA BAGI TUHAN"/>
                        </a:rPr>
                        <a:t>KERJA BAGI-NYA,    159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2" action="ppaction://hlinksldjump"/>
                        </a:rPr>
                        <a:t>KAMI MAU LIHAT YESUS JURUSELAMAT,   26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3" action="ppaction://hlinksldjump"/>
                        </a:rPr>
                        <a:t>KERJALAH, KERJALAH,    167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4" action="ppaction://hlinksldjump"/>
                        </a:rPr>
                        <a:t>KAMI SAHUT SKARANG JUGA,   279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5" action="ppaction://hlinksldjump"/>
                        </a:rPr>
                        <a:t>KESUKAAN BAGI DUNIA,   214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6" action="ppaction://hlinksldjump"/>
                        </a:rPr>
                        <a:t>KAMI SEMBAH SUJUD ALLAH,   12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7" action="ppaction://hlinksldjump" tooltip="KLAK RAJA DATANG"/>
                        </a:rPr>
                        <a:t>KITA DIJAMU OLEH RAJA,   215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5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8" action="ppaction://hlinksldjump"/>
                        </a:rPr>
                        <a:t>KAMI TLAH TINGGALKAN RUMAH,   43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9" action="ppaction://hlinksldjump"/>
                        </a:rPr>
                        <a:t>KITA HIDUP SKARANG INI,   211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86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0" action="ppaction://hlinksldjump"/>
                        </a:rPr>
                        <a:t>KARENA ALLAH CINTA,   314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1" action="ppaction://hlinksldjump"/>
                        </a:rPr>
                        <a:t>KITA MAJU BERSAMA,   303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2" action="ppaction://hlinksldjump"/>
                        </a:rPr>
                        <a:t>KASIH AKAN JIWA SATU,   171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3" action="ppaction://hlinksldjump" tooltip="ALMASIH SLAMATKAN"/>
                        </a:rPr>
                        <a:t>KITA SUDAH MENDENGAR,   143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86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4" action="ppaction://hlinksldjump"/>
                        </a:rPr>
                        <a:t>KASIH ALLAH TAK TERBILANG,   277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5" action="ppaction://hlinksldjump" tooltip="JAGA SEDIA"/>
                        </a:rPr>
                        <a:t>KITA TAK TAU BILAKAH JAMNYA,   208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6" action="ppaction://hlinksldjump"/>
                        </a:rPr>
                        <a:t>KASIH-NYA DI RUMAH,   258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7" action="ppaction://hlinksldjump" tooltip="KITA DIJAMU OLEH RAJA"/>
                        </a:rPr>
                        <a:t>KLAK RAJA DATANG,   215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7" action="ppaction://hlinksldjump" tooltip="YESUS TAK PERNAH GAGAL"/>
                        </a:rPr>
                        <a:t>KASIH SAHABAT DUNIA,   280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8" action="ppaction://hlinksldjump" tooltip="DALAM NEGRI YANG TERANG"/>
                        </a:rPr>
                        <a:t>KOTA ALLAH,   229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86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9" action="ppaction://hlinksldjump"/>
                        </a:rPr>
                        <a:t>KASIH SURGA YANG TERINDAH,   31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322580" name="Picture 148">
            <a:hlinkClick r:id="rId30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8310563" y="1346200"/>
            <a:ext cx="828675" cy="366713"/>
          </a:xfrm>
          <a:prstGeom prst="rect">
            <a:avLst/>
          </a:prstGeom>
          <a:noFill/>
        </p:spPr>
      </p:pic>
      <p:pic>
        <p:nvPicPr>
          <p:cNvPr id="2322581" name="Picture 149">
            <a:hlinkClick r:id="rId32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3" cstate="print"/>
          <a:srcRect/>
          <a:stretch>
            <a:fillRect/>
          </a:stretch>
        </p:blipFill>
        <p:spPr bwMode="auto">
          <a:xfrm>
            <a:off x="8310563" y="995363"/>
            <a:ext cx="828675" cy="371475"/>
          </a:xfrm>
          <a:prstGeom prst="rect">
            <a:avLst/>
          </a:prstGeom>
          <a:noFill/>
        </p:spPr>
      </p:pic>
      <p:pic>
        <p:nvPicPr>
          <p:cNvPr id="2322582" name="Picture 150">
            <a:hlinkClick r:id="rId34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5" cstate="print"/>
          <a:srcRect/>
          <a:stretch>
            <a:fillRect/>
          </a:stretch>
        </p:blipFill>
        <p:spPr bwMode="auto">
          <a:xfrm>
            <a:off x="8308975" y="1701800"/>
            <a:ext cx="828675" cy="366713"/>
          </a:xfrm>
          <a:prstGeom prst="rect">
            <a:avLst/>
          </a:prstGeom>
          <a:noFill/>
        </p:spPr>
      </p:pic>
      <p:pic>
        <p:nvPicPr>
          <p:cNvPr id="2322583" name="Picture 151">
            <a:hlinkClick r:id="rId36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7" cstate="print"/>
          <a:srcRect/>
          <a:stretch>
            <a:fillRect/>
          </a:stretch>
        </p:blipFill>
        <p:spPr bwMode="auto">
          <a:xfrm>
            <a:off x="8305800" y="2035175"/>
            <a:ext cx="828675" cy="371475"/>
          </a:xfrm>
          <a:prstGeom prst="rect">
            <a:avLst/>
          </a:prstGeom>
          <a:noFill/>
        </p:spPr>
      </p:pic>
      <p:pic>
        <p:nvPicPr>
          <p:cNvPr id="2322584" name="Picture 152">
            <a:hlinkClick r:id="rId38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9" cstate="print"/>
          <a:srcRect/>
          <a:stretch>
            <a:fillRect/>
          </a:stretch>
        </p:blipFill>
        <p:spPr bwMode="auto">
          <a:xfrm>
            <a:off x="8308975" y="2401888"/>
            <a:ext cx="828675" cy="366712"/>
          </a:xfrm>
          <a:prstGeom prst="rect">
            <a:avLst/>
          </a:prstGeom>
          <a:noFill/>
        </p:spPr>
      </p:pic>
      <p:pic>
        <p:nvPicPr>
          <p:cNvPr id="2322585" name="Picture 153">
            <a:hlinkClick r:id="rId40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1" cstate="print"/>
          <a:srcRect/>
          <a:stretch>
            <a:fillRect/>
          </a:stretch>
        </p:blipFill>
        <p:spPr bwMode="auto">
          <a:xfrm>
            <a:off x="8308975" y="2757488"/>
            <a:ext cx="828675" cy="361950"/>
          </a:xfrm>
          <a:prstGeom prst="rect">
            <a:avLst/>
          </a:prstGeom>
          <a:noFill/>
        </p:spPr>
      </p:pic>
      <p:pic>
        <p:nvPicPr>
          <p:cNvPr id="2322586" name="Picture 154">
            <a:hlinkClick r:id="rId42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3" cstate="print"/>
          <a:srcRect/>
          <a:stretch>
            <a:fillRect/>
          </a:stretch>
        </p:blipFill>
        <p:spPr bwMode="auto">
          <a:xfrm>
            <a:off x="8310563" y="3467100"/>
            <a:ext cx="828675" cy="361950"/>
          </a:xfrm>
          <a:prstGeom prst="rect">
            <a:avLst/>
          </a:prstGeom>
          <a:noFill/>
        </p:spPr>
      </p:pic>
      <p:pic>
        <p:nvPicPr>
          <p:cNvPr id="2322587" name="Picture 155">
            <a:hlinkClick r:id="rId44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5" cstate="print"/>
          <a:srcRect/>
          <a:stretch>
            <a:fillRect/>
          </a:stretch>
        </p:blipFill>
        <p:spPr bwMode="auto">
          <a:xfrm>
            <a:off x="8310563" y="3819525"/>
            <a:ext cx="828675" cy="371475"/>
          </a:xfrm>
          <a:prstGeom prst="rect">
            <a:avLst/>
          </a:prstGeom>
          <a:noFill/>
        </p:spPr>
      </p:pic>
      <p:pic>
        <p:nvPicPr>
          <p:cNvPr id="2322588" name="Picture 156">
            <a:hlinkClick r:id="rId46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7" cstate="print"/>
          <a:srcRect/>
          <a:stretch>
            <a:fillRect/>
          </a:stretch>
        </p:blipFill>
        <p:spPr bwMode="auto">
          <a:xfrm>
            <a:off x="8320088" y="4173538"/>
            <a:ext cx="828675" cy="366712"/>
          </a:xfrm>
          <a:prstGeom prst="rect">
            <a:avLst/>
          </a:prstGeom>
          <a:noFill/>
        </p:spPr>
      </p:pic>
      <p:pic>
        <p:nvPicPr>
          <p:cNvPr id="2322589" name="Picture 157">
            <a:hlinkClick r:id="rId48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9" cstate="print"/>
          <a:srcRect/>
          <a:stretch>
            <a:fillRect/>
          </a:stretch>
        </p:blipFill>
        <p:spPr bwMode="auto">
          <a:xfrm>
            <a:off x="8320088" y="4522788"/>
            <a:ext cx="833437" cy="376237"/>
          </a:xfrm>
          <a:prstGeom prst="rect">
            <a:avLst/>
          </a:prstGeom>
          <a:noFill/>
        </p:spPr>
      </p:pic>
      <p:pic>
        <p:nvPicPr>
          <p:cNvPr id="2322590" name="Picture 158">
            <a:hlinkClick r:id="rId50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1" cstate="print"/>
          <a:srcRect/>
          <a:stretch>
            <a:fillRect/>
          </a:stretch>
        </p:blipFill>
        <p:spPr bwMode="auto">
          <a:xfrm>
            <a:off x="8320088" y="4889500"/>
            <a:ext cx="828675" cy="361950"/>
          </a:xfrm>
          <a:prstGeom prst="rect">
            <a:avLst/>
          </a:prstGeom>
          <a:noFill/>
        </p:spPr>
      </p:pic>
      <p:pic>
        <p:nvPicPr>
          <p:cNvPr id="2322591" name="Picture 159">
            <a:hlinkClick r:id="rId52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3" cstate="print"/>
          <a:srcRect/>
          <a:stretch>
            <a:fillRect/>
          </a:stretch>
        </p:blipFill>
        <p:spPr bwMode="auto">
          <a:xfrm>
            <a:off x="8310563" y="5246688"/>
            <a:ext cx="823912" cy="357187"/>
          </a:xfrm>
          <a:prstGeom prst="rect">
            <a:avLst/>
          </a:prstGeom>
          <a:noFill/>
        </p:spPr>
      </p:pic>
      <p:pic>
        <p:nvPicPr>
          <p:cNvPr id="2322592" name="Picture 160">
            <a:hlinkClick r:id="rId54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5" cstate="print"/>
          <a:srcRect/>
          <a:stretch>
            <a:fillRect/>
          </a:stretch>
        </p:blipFill>
        <p:spPr bwMode="auto">
          <a:xfrm>
            <a:off x="8320088" y="5607050"/>
            <a:ext cx="828675" cy="361950"/>
          </a:xfrm>
          <a:prstGeom prst="rect">
            <a:avLst/>
          </a:prstGeom>
          <a:noFill/>
        </p:spPr>
      </p:pic>
      <p:pic>
        <p:nvPicPr>
          <p:cNvPr id="2322593" name="Picture 161">
            <a:hlinkClick r:id="rId56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7" cstate="print"/>
          <a:srcRect/>
          <a:stretch>
            <a:fillRect/>
          </a:stretch>
        </p:blipFill>
        <p:spPr bwMode="auto">
          <a:xfrm>
            <a:off x="8320088" y="5973763"/>
            <a:ext cx="828675" cy="361950"/>
          </a:xfrm>
          <a:prstGeom prst="rect">
            <a:avLst/>
          </a:prstGeom>
          <a:noFill/>
        </p:spPr>
      </p:pic>
      <p:pic>
        <p:nvPicPr>
          <p:cNvPr id="2322594" name="Picture 162">
            <a:hlinkClick r:id="rId58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9" cstate="print"/>
          <a:srcRect/>
          <a:stretch>
            <a:fillRect/>
          </a:stretch>
        </p:blipFill>
        <p:spPr bwMode="auto">
          <a:xfrm>
            <a:off x="8310563" y="3114675"/>
            <a:ext cx="823912" cy="361950"/>
          </a:xfrm>
          <a:prstGeom prst="rect">
            <a:avLst/>
          </a:prstGeom>
          <a:noFill/>
        </p:spPr>
      </p:pic>
      <p:pic>
        <p:nvPicPr>
          <p:cNvPr id="2322595" name="Picture 163"/>
          <p:cNvPicPr>
            <a:picLocks noChangeAspect="1" noChangeArrowheads="1"/>
          </p:cNvPicPr>
          <p:nvPr/>
        </p:nvPicPr>
        <p:blipFill>
          <a:blip r:embed="rId60" cstate="print"/>
          <a:srcRect/>
          <a:stretch>
            <a:fillRect/>
          </a:stretch>
        </p:blipFill>
        <p:spPr bwMode="auto">
          <a:xfrm>
            <a:off x="8089900" y="3549650"/>
            <a:ext cx="182563" cy="182563"/>
          </a:xfrm>
          <a:prstGeom prst="rect">
            <a:avLst/>
          </a:prstGeom>
          <a:noFill/>
        </p:spPr>
      </p:pic>
      <p:pic>
        <p:nvPicPr>
          <p:cNvPr id="22" name="Picture 3172"/>
          <p:cNvPicPr>
            <a:picLocks noChangeAspect="1" noChangeArrowheads="1"/>
          </p:cNvPicPr>
          <p:nvPr/>
        </p:nvPicPr>
        <p:blipFill>
          <a:blip r:embed="rId61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1706" y="33802"/>
            <a:ext cx="366712" cy="471863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71718"/>
            <a:ext cx="9144000" cy="838200"/>
          </a:xfrm>
        </p:spPr>
        <p:txBody>
          <a:bodyPr/>
          <a:lstStyle/>
          <a:p>
            <a:r>
              <a:rPr lang="en-US" sz="3600"/>
              <a:t>INDEX :  Ku-L</a:t>
            </a:r>
          </a:p>
        </p:txBody>
      </p:sp>
      <p:graphicFrame>
        <p:nvGraphicFramePr>
          <p:cNvPr id="2323589" name="Group 133"/>
          <p:cNvGraphicFramePr>
            <a:graphicFrameLocks noGrp="1"/>
          </p:cNvGraphicFramePr>
          <p:nvPr/>
        </p:nvGraphicFramePr>
        <p:xfrm>
          <a:off x="495300" y="990600"/>
          <a:ext cx="8153400" cy="5018091"/>
        </p:xfrm>
        <a:graphic>
          <a:graphicData uri="http://schemas.openxmlformats.org/drawingml/2006/table">
            <a:tbl>
              <a:tblPr/>
              <a:tblGrid>
                <a:gridCol w="4076700"/>
                <a:gridCol w="4076700"/>
              </a:tblGrid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" action="ppaction://hlinksldjump"/>
                        </a:rPr>
                        <a:t>KU CINTA   KU CINTA,   121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3" action="ppaction://hlinksldjump" tooltip="NAMA YESUS AMAT INDAH"/>
                        </a:rPr>
                        <a:t>KU TAU NAMA YESUS TERINDAH,   316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4" action="ppaction://hlinksldjump"/>
                        </a:rPr>
                        <a:t>KU DATANG HAMPIR KEPADA-MU,   185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5" action="ppaction://hlinksldjump" tooltip="BAPA YANG TAU"/>
                        </a:rPr>
                        <a:t>KU YAKIN YANG BAPAKU TAU,   114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6" action="ppaction://hlinksldjump" tooltip="DAMAI ANUGRAH TUHAN"/>
                        </a:rPr>
                        <a:t>KU DENGAR LAGU YANG SENANG,   96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7" action="ppaction://hlinksldjump" tooltip="PMA NAMA KU CINTA"/>
                        </a:rPr>
                        <a:t>KUMPULAN ORANG MUDA,   296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8" action="ppaction://hlinksldjump"/>
                        </a:rPr>
                        <a:t>KU DENGAR SUARA ALMASIH,   47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9" action="ppaction://hlinksldjump" tooltip="BAWALAH YANG HILANG"/>
                        </a:rPr>
                        <a:t>KU DENGAR SUARA GEMBALA,   144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0" action="ppaction://hlinksldjump" tooltip="AKU HARAP SELALU"/>
                        </a:rPr>
                        <a:t>KU HARAP PADA-MU,   180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1" action="ppaction://hlinksldjump" tooltip="APA ENGKAU TLAH SRAHKAN DI MEDZBAH TUHAN"/>
                        </a:rPr>
                        <a:t>LAMA TLAH DIRINDU,   48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2" action="ppaction://hlinksldjump"/>
                        </a:rPr>
                        <a:t>KU LIHAT YESUS,   317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3" action="ppaction://hlinksldjump" tooltip="WIDE, WIDE AS THE OCEAN"/>
                        </a:rPr>
                        <a:t>LEBAR SPERTI LAUTAN,   308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00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4" action="ppaction://hlinksldjump"/>
                        </a:rPr>
                        <a:t>KU KASIH PADA MU,   133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5" action="ppaction://hlinksldjump"/>
                        </a:rPr>
                        <a:t>LEBIH BESAR DARI KASIH IBU,   39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5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6" action="ppaction://hlinksldjump" tooltip="I WANT TO BE READY WHEN JESUS COMES"/>
                        </a:rPr>
                        <a:t>AKU MAU SEDIA BILA YESUS DATANG,   322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7" action="ppaction://hlinksldjump"/>
                        </a:rPr>
                        <a:t>LEBIH DEKAT AKHIR HIDUPKU,    227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86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8" action="ppaction://hlinksldjump"/>
                        </a:rPr>
                        <a:t>KU PERLU PADAMU TUHAN,   187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7" action="ppaction://hlinksldjump"/>
                        </a:rPr>
                        <a:t>LEBIH DEKAT, LEBIH INDAH,    227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9" action="ppaction://hlinksldjump"/>
                        </a:rPr>
                        <a:t>KU PUJI TUHAN YANG JADIKAN,   34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0" action="ppaction://hlinksldjump" tooltip="AKU JADI MILIKMU"/>
                        </a:rPr>
                        <a:t>LEBIH DEKAT TARIKLAH AKU,   130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86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1" action="ppaction://hlinksldjump"/>
                        </a:rPr>
                        <a:t>KU SEMBAH JURUSLAMAT,   294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2" action="ppaction://hlinksldjump"/>
                        </a:rPr>
                        <a:t>LENYAP NAFSU DUNIA,   71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3" action="ppaction://hlinksldjump"/>
                        </a:rPr>
                        <a:t>KU SRAHKAN HIDUPKU,   66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4" action="ppaction://hlinksldjump"/>
                        </a:rPr>
                        <a:t>LIHATLAH RAJAMU DATANG,   216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86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323574" name="Picture 118">
            <a:hlinkClick r:id="rId25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8310563" y="1346200"/>
            <a:ext cx="828675" cy="366713"/>
          </a:xfrm>
          <a:prstGeom prst="rect">
            <a:avLst/>
          </a:prstGeom>
          <a:noFill/>
        </p:spPr>
      </p:pic>
      <p:pic>
        <p:nvPicPr>
          <p:cNvPr id="2323575" name="Picture 119">
            <a:hlinkClick r:id="rId27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28" cstate="print"/>
          <a:srcRect/>
          <a:stretch>
            <a:fillRect/>
          </a:stretch>
        </p:blipFill>
        <p:spPr bwMode="auto">
          <a:xfrm>
            <a:off x="8310563" y="995363"/>
            <a:ext cx="828675" cy="371475"/>
          </a:xfrm>
          <a:prstGeom prst="rect">
            <a:avLst/>
          </a:prstGeom>
          <a:noFill/>
        </p:spPr>
      </p:pic>
      <p:pic>
        <p:nvPicPr>
          <p:cNvPr id="2323576" name="Picture 120">
            <a:hlinkClick r:id="rId29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8308975" y="1701800"/>
            <a:ext cx="828675" cy="366713"/>
          </a:xfrm>
          <a:prstGeom prst="rect">
            <a:avLst/>
          </a:prstGeom>
          <a:noFill/>
        </p:spPr>
      </p:pic>
      <p:pic>
        <p:nvPicPr>
          <p:cNvPr id="2323577" name="Picture 121">
            <a:hlinkClick r:id="rId31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2" cstate="print"/>
          <a:srcRect/>
          <a:stretch>
            <a:fillRect/>
          </a:stretch>
        </p:blipFill>
        <p:spPr bwMode="auto">
          <a:xfrm>
            <a:off x="8305800" y="2035175"/>
            <a:ext cx="828675" cy="371475"/>
          </a:xfrm>
          <a:prstGeom prst="rect">
            <a:avLst/>
          </a:prstGeom>
          <a:noFill/>
        </p:spPr>
      </p:pic>
      <p:pic>
        <p:nvPicPr>
          <p:cNvPr id="2323578" name="Picture 122">
            <a:hlinkClick r:id="rId33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4" cstate="print"/>
          <a:srcRect/>
          <a:stretch>
            <a:fillRect/>
          </a:stretch>
        </p:blipFill>
        <p:spPr bwMode="auto">
          <a:xfrm>
            <a:off x="8308975" y="2401888"/>
            <a:ext cx="828675" cy="366712"/>
          </a:xfrm>
          <a:prstGeom prst="rect">
            <a:avLst/>
          </a:prstGeom>
          <a:noFill/>
        </p:spPr>
      </p:pic>
      <p:pic>
        <p:nvPicPr>
          <p:cNvPr id="2323579" name="Picture 123">
            <a:hlinkClick r:id="rId35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6" cstate="print"/>
          <a:srcRect/>
          <a:stretch>
            <a:fillRect/>
          </a:stretch>
        </p:blipFill>
        <p:spPr bwMode="auto">
          <a:xfrm>
            <a:off x="8308975" y="2757488"/>
            <a:ext cx="828675" cy="361950"/>
          </a:xfrm>
          <a:prstGeom prst="rect">
            <a:avLst/>
          </a:prstGeom>
          <a:noFill/>
        </p:spPr>
      </p:pic>
      <p:pic>
        <p:nvPicPr>
          <p:cNvPr id="2323580" name="Picture 124">
            <a:hlinkClick r:id="rId37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8" cstate="print"/>
          <a:srcRect/>
          <a:stretch>
            <a:fillRect/>
          </a:stretch>
        </p:blipFill>
        <p:spPr bwMode="auto">
          <a:xfrm>
            <a:off x="8310563" y="3467100"/>
            <a:ext cx="828675" cy="361950"/>
          </a:xfrm>
          <a:prstGeom prst="rect">
            <a:avLst/>
          </a:prstGeom>
          <a:noFill/>
        </p:spPr>
      </p:pic>
      <p:pic>
        <p:nvPicPr>
          <p:cNvPr id="2323581" name="Picture 125">
            <a:hlinkClick r:id="rId39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0" cstate="print"/>
          <a:srcRect/>
          <a:stretch>
            <a:fillRect/>
          </a:stretch>
        </p:blipFill>
        <p:spPr bwMode="auto">
          <a:xfrm>
            <a:off x="8310563" y="3819525"/>
            <a:ext cx="828675" cy="371475"/>
          </a:xfrm>
          <a:prstGeom prst="rect">
            <a:avLst/>
          </a:prstGeom>
          <a:noFill/>
        </p:spPr>
      </p:pic>
      <p:pic>
        <p:nvPicPr>
          <p:cNvPr id="2323582" name="Picture 126">
            <a:hlinkClick r:id="rId41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2" cstate="print"/>
          <a:srcRect/>
          <a:stretch>
            <a:fillRect/>
          </a:stretch>
        </p:blipFill>
        <p:spPr bwMode="auto">
          <a:xfrm>
            <a:off x="8320088" y="4173538"/>
            <a:ext cx="828675" cy="366712"/>
          </a:xfrm>
          <a:prstGeom prst="rect">
            <a:avLst/>
          </a:prstGeom>
          <a:noFill/>
        </p:spPr>
      </p:pic>
      <p:pic>
        <p:nvPicPr>
          <p:cNvPr id="2323583" name="Picture 127">
            <a:hlinkClick r:id="rId43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4" cstate="print"/>
          <a:srcRect/>
          <a:stretch>
            <a:fillRect/>
          </a:stretch>
        </p:blipFill>
        <p:spPr bwMode="auto">
          <a:xfrm>
            <a:off x="8320088" y="4522788"/>
            <a:ext cx="833437" cy="376237"/>
          </a:xfrm>
          <a:prstGeom prst="rect">
            <a:avLst/>
          </a:prstGeom>
          <a:noFill/>
        </p:spPr>
      </p:pic>
      <p:pic>
        <p:nvPicPr>
          <p:cNvPr id="2323584" name="Picture 128">
            <a:hlinkClick r:id="rId45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6" cstate="print"/>
          <a:srcRect/>
          <a:stretch>
            <a:fillRect/>
          </a:stretch>
        </p:blipFill>
        <p:spPr bwMode="auto">
          <a:xfrm>
            <a:off x="8320088" y="4889500"/>
            <a:ext cx="828675" cy="361950"/>
          </a:xfrm>
          <a:prstGeom prst="rect">
            <a:avLst/>
          </a:prstGeom>
          <a:noFill/>
        </p:spPr>
      </p:pic>
      <p:pic>
        <p:nvPicPr>
          <p:cNvPr id="2323585" name="Picture 129">
            <a:hlinkClick r:id="rId47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8" cstate="print"/>
          <a:srcRect/>
          <a:stretch>
            <a:fillRect/>
          </a:stretch>
        </p:blipFill>
        <p:spPr bwMode="auto">
          <a:xfrm>
            <a:off x="8310563" y="5246688"/>
            <a:ext cx="823912" cy="357187"/>
          </a:xfrm>
          <a:prstGeom prst="rect">
            <a:avLst/>
          </a:prstGeom>
          <a:noFill/>
        </p:spPr>
      </p:pic>
      <p:pic>
        <p:nvPicPr>
          <p:cNvPr id="2323586" name="Picture 130">
            <a:hlinkClick r:id="rId49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0" cstate="print"/>
          <a:srcRect/>
          <a:stretch>
            <a:fillRect/>
          </a:stretch>
        </p:blipFill>
        <p:spPr bwMode="auto">
          <a:xfrm>
            <a:off x="8320088" y="5607050"/>
            <a:ext cx="828675" cy="361950"/>
          </a:xfrm>
          <a:prstGeom prst="rect">
            <a:avLst/>
          </a:prstGeom>
          <a:noFill/>
        </p:spPr>
      </p:pic>
      <p:pic>
        <p:nvPicPr>
          <p:cNvPr id="2323587" name="Picture 131">
            <a:hlinkClick r:id="rId51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2" cstate="print"/>
          <a:srcRect/>
          <a:stretch>
            <a:fillRect/>
          </a:stretch>
        </p:blipFill>
        <p:spPr bwMode="auto">
          <a:xfrm>
            <a:off x="8320088" y="5973763"/>
            <a:ext cx="828675" cy="361950"/>
          </a:xfrm>
          <a:prstGeom prst="rect">
            <a:avLst/>
          </a:prstGeom>
          <a:noFill/>
        </p:spPr>
      </p:pic>
      <p:pic>
        <p:nvPicPr>
          <p:cNvPr id="2323588" name="Picture 132">
            <a:hlinkClick r:id="rId53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4" cstate="print"/>
          <a:srcRect/>
          <a:stretch>
            <a:fillRect/>
          </a:stretch>
        </p:blipFill>
        <p:spPr bwMode="auto">
          <a:xfrm>
            <a:off x="8310563" y="3114675"/>
            <a:ext cx="823912" cy="361950"/>
          </a:xfrm>
          <a:prstGeom prst="rect">
            <a:avLst/>
          </a:prstGeom>
          <a:noFill/>
        </p:spPr>
      </p:pic>
      <p:pic>
        <p:nvPicPr>
          <p:cNvPr id="2323590" name="Picture 134"/>
          <p:cNvPicPr>
            <a:picLocks noChangeAspect="1" noChangeArrowheads="1"/>
          </p:cNvPicPr>
          <p:nvPr/>
        </p:nvPicPr>
        <p:blipFill>
          <a:blip r:embed="rId55" cstate="print"/>
          <a:srcRect/>
          <a:stretch>
            <a:fillRect/>
          </a:stretch>
        </p:blipFill>
        <p:spPr bwMode="auto">
          <a:xfrm>
            <a:off x="8089900" y="3900488"/>
            <a:ext cx="182563" cy="182562"/>
          </a:xfrm>
          <a:prstGeom prst="rect">
            <a:avLst/>
          </a:prstGeom>
          <a:noFill/>
        </p:spPr>
      </p:pic>
      <p:pic>
        <p:nvPicPr>
          <p:cNvPr id="22" name="Picture 3172"/>
          <p:cNvPicPr>
            <a:picLocks noChangeAspect="1" noChangeArrowheads="1"/>
          </p:cNvPicPr>
          <p:nvPr/>
        </p:nvPicPr>
        <p:blipFill>
          <a:blip r:embed="rId56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1706" y="33802"/>
            <a:ext cx="366712" cy="471863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448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71718"/>
            <a:ext cx="9144000" cy="838200"/>
          </a:xfrm>
        </p:spPr>
        <p:txBody>
          <a:bodyPr/>
          <a:lstStyle/>
          <a:p>
            <a:r>
              <a:rPr lang="en-US" sz="3600"/>
              <a:t>INDEX :  M-N-O</a:t>
            </a:r>
          </a:p>
        </p:txBody>
      </p:sp>
      <p:graphicFrame>
        <p:nvGraphicFramePr>
          <p:cNvPr id="2324544" name="Group 64"/>
          <p:cNvGraphicFramePr>
            <a:graphicFrameLocks noGrp="1"/>
          </p:cNvGraphicFramePr>
          <p:nvPr/>
        </p:nvGraphicFramePr>
        <p:xfrm>
          <a:off x="495300" y="990600"/>
          <a:ext cx="8153400" cy="4953004"/>
        </p:xfrm>
        <a:graphic>
          <a:graphicData uri="http://schemas.openxmlformats.org/drawingml/2006/table">
            <a:tbl>
              <a:tblPr/>
              <a:tblGrid>
                <a:gridCol w="4076700"/>
                <a:gridCol w="4076700"/>
              </a:tblGrid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" action="ppaction://hlinksldjump"/>
                        </a:rPr>
                        <a:t>MAJU TENTRA YESUS,   285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3" action="ppaction://hlinksldjump"/>
                        </a:rPr>
                        <a:t>NAFAS HUW ALLAH,   269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4" action="ppaction://hlinksldjump"/>
                        </a:rPr>
                        <a:t>MALAM KUDUS,   235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5" action="ppaction://hlinksldjump" tooltip="YESUS NAMA YANG INDAH"/>
                        </a:rPr>
                        <a:t>NAMA YESUS AMAT INDAH,   109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6" action="ppaction://hlinksldjump" tooltip="HAI MANA PENYABIT"/>
                        </a:rPr>
                        <a:t>MANA PENYABIT YANG MAU PERGI,   163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7" action="ppaction://hlinksldjump" tooltip="ADA NEGRI AMAT INDAH"/>
                        </a:rPr>
                        <a:t>NEGRI SUCI, NEGRI INDAH,   223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8" action="ppaction://hlinksldjump" tooltip="KERJA BAGI-NYA"/>
                        </a:rPr>
                        <a:t>MARI KITA KERJA BAGI TUHAN,   159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9" action="ppaction://hlinksldjump" tooltip="SABDA HIDUP KEKAL"/>
                        </a:rPr>
                        <a:t>NYANYIKAN BERULANG-ULANG,   135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0" action="ppaction://hlinksldjump"/>
                        </a:rPr>
                        <a:t>MARI MAHA RAJA,    9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1" action="ppaction://hlinksldjump" tooltip="YA DI SANA"/>
                        </a:rPr>
                        <a:t>NYANYIKAN NEGRI ALLAH,   291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2" action="ppaction://hlinksldjump" tooltip="TARIKLAH AKU YA BAPA-KU"/>
                        </a:rPr>
                        <a:t>MARI ORANG YANG BERDOSA,   152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3" action="ppaction://hlinksldjump" tooltip="CERITA ITU"/>
                        </a:rPr>
                        <a:t>NYANYIKANLAH CRITA ITU,   327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4" action="ppaction://hlinksldjump"/>
                        </a:rPr>
                        <a:t>MARILAH BERSUKACITA,   304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5" action="ppaction://hlinksldjump" tooltip="KARNA SURGA SUDAH HAMPIR"/>
                        </a:rPr>
                        <a:t>NYANYILAH LAGU YANG HIBURKAN ,   206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6" action="ppaction://hlinksldjump"/>
                        </a:rPr>
                        <a:t>M A S A,   268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5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7" action="ppaction://hlinksldjump"/>
                        </a:rPr>
                        <a:t>MASHURKANLAH YESUS,   169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8" action="ppaction://hlinksldjump"/>
                        </a:rPr>
                        <a:t>OH API ROH SUCI,   249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86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9" action="ppaction://hlinksldjump"/>
                        </a:rPr>
                        <a:t>MATAHARI TERBENAM,   254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0" action="ppaction://hlinksldjump"/>
                        </a:rPr>
                        <a:t>OH BRAPA JAUH DARI RUMAH,   231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1" action="ppaction://hlinksldjump" tooltip="ITU NYATA DI HATIKU"/>
                        </a:rPr>
                        <a:t>MESKI ADA YANG NYANYI,   42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2" action="ppaction://hlinksldjump" tooltip="TARIK JIWA SATU"/>
                        </a:rPr>
                        <a:t>OH BRILAH AKU YA TUHAN,   171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86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3" action="ppaction://hlinksldjump"/>
                        </a:rPr>
                        <a:t>MESKI AKU DURHAKA,   52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4" action="ppaction://hlinksldjump"/>
                        </a:rPr>
                        <a:t>OH HARI PERHENTIAN,   238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5" action="ppaction://hlinksldjump"/>
                        </a:rPr>
                        <a:t>MUKA DENGAN MUKA NANTI,   147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6" action="ppaction://hlinksldjump"/>
                        </a:rPr>
                        <a:t>OH KASIH ALLAH,   261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7" action="ppaction://hlinksldjump"/>
                        </a:rPr>
                        <a:t>ORANG ASING DI PINTU,   142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86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324595" name="Picture 115">
            <a:hlinkClick r:id="rId28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29" cstate="print"/>
          <a:srcRect/>
          <a:stretch>
            <a:fillRect/>
          </a:stretch>
        </p:blipFill>
        <p:spPr bwMode="auto">
          <a:xfrm>
            <a:off x="8310563" y="1346200"/>
            <a:ext cx="828675" cy="366713"/>
          </a:xfrm>
          <a:prstGeom prst="rect">
            <a:avLst/>
          </a:prstGeom>
          <a:noFill/>
        </p:spPr>
      </p:pic>
      <p:pic>
        <p:nvPicPr>
          <p:cNvPr id="2324596" name="Picture 116">
            <a:hlinkClick r:id="rId30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8310563" y="995363"/>
            <a:ext cx="828675" cy="371475"/>
          </a:xfrm>
          <a:prstGeom prst="rect">
            <a:avLst/>
          </a:prstGeom>
          <a:noFill/>
        </p:spPr>
      </p:pic>
      <p:pic>
        <p:nvPicPr>
          <p:cNvPr id="2324597" name="Picture 117">
            <a:hlinkClick r:id="rId32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3" cstate="print"/>
          <a:srcRect/>
          <a:stretch>
            <a:fillRect/>
          </a:stretch>
        </p:blipFill>
        <p:spPr bwMode="auto">
          <a:xfrm>
            <a:off x="8308975" y="1701800"/>
            <a:ext cx="828675" cy="366713"/>
          </a:xfrm>
          <a:prstGeom prst="rect">
            <a:avLst/>
          </a:prstGeom>
          <a:noFill/>
        </p:spPr>
      </p:pic>
      <p:pic>
        <p:nvPicPr>
          <p:cNvPr id="2324598" name="Picture 118">
            <a:hlinkClick r:id="rId34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5" cstate="print"/>
          <a:srcRect/>
          <a:stretch>
            <a:fillRect/>
          </a:stretch>
        </p:blipFill>
        <p:spPr bwMode="auto">
          <a:xfrm>
            <a:off x="8305800" y="2035175"/>
            <a:ext cx="828675" cy="371475"/>
          </a:xfrm>
          <a:prstGeom prst="rect">
            <a:avLst/>
          </a:prstGeom>
          <a:noFill/>
        </p:spPr>
      </p:pic>
      <p:pic>
        <p:nvPicPr>
          <p:cNvPr id="2324599" name="Picture 119">
            <a:hlinkClick r:id="rId36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7" cstate="print"/>
          <a:srcRect/>
          <a:stretch>
            <a:fillRect/>
          </a:stretch>
        </p:blipFill>
        <p:spPr bwMode="auto">
          <a:xfrm>
            <a:off x="8308975" y="2401888"/>
            <a:ext cx="828675" cy="366712"/>
          </a:xfrm>
          <a:prstGeom prst="rect">
            <a:avLst/>
          </a:prstGeom>
          <a:noFill/>
        </p:spPr>
      </p:pic>
      <p:pic>
        <p:nvPicPr>
          <p:cNvPr id="2324600" name="Picture 120">
            <a:hlinkClick r:id="rId38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9" cstate="print"/>
          <a:srcRect/>
          <a:stretch>
            <a:fillRect/>
          </a:stretch>
        </p:blipFill>
        <p:spPr bwMode="auto">
          <a:xfrm>
            <a:off x="8308975" y="2757488"/>
            <a:ext cx="828675" cy="361950"/>
          </a:xfrm>
          <a:prstGeom prst="rect">
            <a:avLst/>
          </a:prstGeom>
          <a:noFill/>
        </p:spPr>
      </p:pic>
      <p:pic>
        <p:nvPicPr>
          <p:cNvPr id="2324601" name="Picture 121">
            <a:hlinkClick r:id="rId40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1" cstate="print"/>
          <a:srcRect/>
          <a:stretch>
            <a:fillRect/>
          </a:stretch>
        </p:blipFill>
        <p:spPr bwMode="auto">
          <a:xfrm>
            <a:off x="8310563" y="3467100"/>
            <a:ext cx="828675" cy="361950"/>
          </a:xfrm>
          <a:prstGeom prst="rect">
            <a:avLst/>
          </a:prstGeom>
          <a:noFill/>
        </p:spPr>
      </p:pic>
      <p:pic>
        <p:nvPicPr>
          <p:cNvPr id="2324602" name="Picture 122">
            <a:hlinkClick r:id="rId42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3" cstate="print"/>
          <a:srcRect/>
          <a:stretch>
            <a:fillRect/>
          </a:stretch>
        </p:blipFill>
        <p:spPr bwMode="auto">
          <a:xfrm>
            <a:off x="8310563" y="3819525"/>
            <a:ext cx="828675" cy="371475"/>
          </a:xfrm>
          <a:prstGeom prst="rect">
            <a:avLst/>
          </a:prstGeom>
          <a:noFill/>
        </p:spPr>
      </p:pic>
      <p:pic>
        <p:nvPicPr>
          <p:cNvPr id="2324603" name="Picture 123">
            <a:hlinkClick r:id="rId44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5" cstate="print"/>
          <a:srcRect/>
          <a:stretch>
            <a:fillRect/>
          </a:stretch>
        </p:blipFill>
        <p:spPr bwMode="auto">
          <a:xfrm>
            <a:off x="8320088" y="4173538"/>
            <a:ext cx="828675" cy="366712"/>
          </a:xfrm>
          <a:prstGeom prst="rect">
            <a:avLst/>
          </a:prstGeom>
          <a:noFill/>
        </p:spPr>
      </p:pic>
      <p:pic>
        <p:nvPicPr>
          <p:cNvPr id="2324604" name="Picture 124">
            <a:hlinkClick r:id="rId46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7" cstate="print"/>
          <a:srcRect/>
          <a:stretch>
            <a:fillRect/>
          </a:stretch>
        </p:blipFill>
        <p:spPr bwMode="auto">
          <a:xfrm>
            <a:off x="8320088" y="4522788"/>
            <a:ext cx="833437" cy="376237"/>
          </a:xfrm>
          <a:prstGeom prst="rect">
            <a:avLst/>
          </a:prstGeom>
          <a:noFill/>
        </p:spPr>
      </p:pic>
      <p:pic>
        <p:nvPicPr>
          <p:cNvPr id="2324605" name="Picture 125">
            <a:hlinkClick r:id="rId48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9" cstate="print"/>
          <a:srcRect/>
          <a:stretch>
            <a:fillRect/>
          </a:stretch>
        </p:blipFill>
        <p:spPr bwMode="auto">
          <a:xfrm>
            <a:off x="8320088" y="4889500"/>
            <a:ext cx="828675" cy="361950"/>
          </a:xfrm>
          <a:prstGeom prst="rect">
            <a:avLst/>
          </a:prstGeom>
          <a:noFill/>
        </p:spPr>
      </p:pic>
      <p:pic>
        <p:nvPicPr>
          <p:cNvPr id="2324606" name="Picture 126">
            <a:hlinkClick r:id="rId50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1" cstate="print"/>
          <a:srcRect/>
          <a:stretch>
            <a:fillRect/>
          </a:stretch>
        </p:blipFill>
        <p:spPr bwMode="auto">
          <a:xfrm>
            <a:off x="8310563" y="5246688"/>
            <a:ext cx="823912" cy="357187"/>
          </a:xfrm>
          <a:prstGeom prst="rect">
            <a:avLst/>
          </a:prstGeom>
          <a:noFill/>
        </p:spPr>
      </p:pic>
      <p:pic>
        <p:nvPicPr>
          <p:cNvPr id="2324607" name="Picture 127">
            <a:hlinkClick r:id="rId52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3" cstate="print"/>
          <a:srcRect/>
          <a:stretch>
            <a:fillRect/>
          </a:stretch>
        </p:blipFill>
        <p:spPr bwMode="auto">
          <a:xfrm>
            <a:off x="8320088" y="5607050"/>
            <a:ext cx="828675" cy="361950"/>
          </a:xfrm>
          <a:prstGeom prst="rect">
            <a:avLst/>
          </a:prstGeom>
          <a:noFill/>
        </p:spPr>
      </p:pic>
      <p:pic>
        <p:nvPicPr>
          <p:cNvPr id="2324608" name="Picture 128">
            <a:hlinkClick r:id="rId54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5" cstate="print"/>
          <a:srcRect/>
          <a:stretch>
            <a:fillRect/>
          </a:stretch>
        </p:blipFill>
        <p:spPr bwMode="auto">
          <a:xfrm>
            <a:off x="8320088" y="5973763"/>
            <a:ext cx="828675" cy="361950"/>
          </a:xfrm>
          <a:prstGeom prst="rect">
            <a:avLst/>
          </a:prstGeom>
          <a:noFill/>
        </p:spPr>
      </p:pic>
      <p:pic>
        <p:nvPicPr>
          <p:cNvPr id="2324609" name="Picture 129">
            <a:hlinkClick r:id="rId56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7" cstate="print"/>
          <a:srcRect/>
          <a:stretch>
            <a:fillRect/>
          </a:stretch>
        </p:blipFill>
        <p:spPr bwMode="auto">
          <a:xfrm>
            <a:off x="8310563" y="3114675"/>
            <a:ext cx="823912" cy="361950"/>
          </a:xfrm>
          <a:prstGeom prst="rect">
            <a:avLst/>
          </a:prstGeom>
          <a:noFill/>
        </p:spPr>
      </p:pic>
      <p:pic>
        <p:nvPicPr>
          <p:cNvPr id="2324610" name="Picture 130"/>
          <p:cNvPicPr>
            <a:picLocks noChangeAspect="1" noChangeArrowheads="1"/>
          </p:cNvPicPr>
          <p:nvPr/>
        </p:nvPicPr>
        <p:blipFill>
          <a:blip r:embed="rId58" cstate="print"/>
          <a:srcRect/>
          <a:stretch>
            <a:fillRect/>
          </a:stretch>
        </p:blipFill>
        <p:spPr bwMode="auto">
          <a:xfrm>
            <a:off x="8089900" y="4260850"/>
            <a:ext cx="182563" cy="182563"/>
          </a:xfrm>
          <a:prstGeom prst="rect">
            <a:avLst/>
          </a:prstGeom>
          <a:noFill/>
        </p:spPr>
      </p:pic>
      <p:pic>
        <p:nvPicPr>
          <p:cNvPr id="22" name="Picture 3172"/>
          <p:cNvPicPr>
            <a:picLocks noChangeAspect="1" noChangeArrowheads="1"/>
          </p:cNvPicPr>
          <p:nvPr/>
        </p:nvPicPr>
        <p:blipFill>
          <a:blip r:embed="rId59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1706" y="33802"/>
            <a:ext cx="366712" cy="471863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550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71718"/>
            <a:ext cx="9144000" cy="838200"/>
          </a:xfrm>
        </p:spPr>
        <p:txBody>
          <a:bodyPr/>
          <a:lstStyle/>
          <a:p>
            <a:r>
              <a:rPr lang="en-US" sz="3600"/>
              <a:t>INDEX :  P</a:t>
            </a:r>
          </a:p>
        </p:txBody>
      </p:sp>
      <p:graphicFrame>
        <p:nvGraphicFramePr>
          <p:cNvPr id="2325622" name="Group 118"/>
          <p:cNvGraphicFramePr>
            <a:graphicFrameLocks noGrp="1"/>
          </p:cNvGraphicFramePr>
          <p:nvPr/>
        </p:nvGraphicFramePr>
        <p:xfrm>
          <a:off x="495300" y="923925"/>
          <a:ext cx="8267700" cy="5095879"/>
        </p:xfrm>
        <a:graphic>
          <a:graphicData uri="http://schemas.openxmlformats.org/drawingml/2006/table">
            <a:tbl>
              <a:tblPr/>
              <a:tblGrid>
                <a:gridCol w="4259263"/>
                <a:gridCol w="4008437"/>
              </a:tblGrid>
              <a:tr h="334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" action="ppaction://hlinksldjump" tooltip="SLAMAT MALAM"/>
                        </a:rPr>
                        <a:t>PABILA MALAM TIBALAH,   255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3" action="ppaction://hlinksldjump" tooltip="KAMI INI PANDU-PANDU"/>
                        </a:rPr>
                        <a:t>PANDU-PANDU,   295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4" action="ppaction://hlinksldjump"/>
                        </a:rPr>
                        <a:t>PADA AKHIR KEBAKTIAN INI,   57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5" action="ppaction://hlinksldjump" tooltip="TUHAN BATU KARANG KITA"/>
                        </a:rPr>
                        <a:t>PELINDUNG DALAM BAHAYA,   113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6" action="ppaction://hlinksldjump"/>
                        </a:rPr>
                        <a:t>PADA JAM KU BERDOA,   172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7" action="ppaction://hlinksldjump" tooltip="KAMI SAHUT SKARANG JUGA"/>
                        </a:rPr>
                        <a:t>PEMUDA SKALIAN,   279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8" action="ppaction://hlinksldjump" tooltip="DAMAI AJAIB"/>
                        </a:rPr>
                        <a:t>PADA MALAM MENDENGUNG DALAM HATIKU,150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9" action="ppaction://hlinksldjump" tooltip="RINDU PADA YESUS"/>
                        </a:rPr>
                        <a:t>PENEBUS SAUDARA DAN SAHABAT,   289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0" action="ppaction://hlinksldjump"/>
                        </a:rPr>
                        <a:t>PADA PENUTUP HARI SABAT,   243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1" action="ppaction://hlinksldjump" tooltip="ROH SUCI TURUN PADAKU"/>
                        </a:rPr>
                        <a:t>PENUHI HATIKU,   246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2" action="ppaction://hlinksldjump"/>
                        </a:rPr>
                        <a:t>PADA WAKTU KESUKAAN,    99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3" action="ppaction://hlinksldjump" tooltip="DALAM DUNIA BANYAK AMAT PENCOBAAN KITA"/>
                        </a:rPr>
                        <a:t>PERCAYA YANG MENANG,   90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4" action="ppaction://hlinksldjump" tooltip="AKU MENDOAKAN ENGKAU"/>
                        </a:rPr>
                        <a:t>PADAKU ADA JURUSLAMAT,   191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5" action="ppaction://hlinksldjump"/>
                        </a:rPr>
                        <a:t>PERHUBUNGAN KITA,    7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6" action="ppaction://hlinksldjump"/>
                        </a:rPr>
                        <a:t>PADAKU ADA SAHABAT,   117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7" action="ppaction://hlinksldjump"/>
                        </a:rPr>
                        <a:t>PERTAMA KU PINTA,   176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8" action="ppaction://hlinksldjump"/>
                        </a:rPr>
                        <a:t>PADA-MU BATU ZAMAN,   174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9" action="ppaction://hlinksldjump" tooltip="HAI LIHATLAH DARI SURGA DATANG ISYARAT"/>
                        </a:rPr>
                        <a:t>PERTAHANKAN BENTENG,   297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3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0" action="ppaction://hlinksldjump" tooltip="KU LIHAT YESUS"/>
                        </a:rPr>
                        <a:t>PAGI KU PANDANG WAJAH-NYA,   317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1" action="ppaction://hlinksldjump"/>
                        </a:rPr>
                        <a:t>PIMPIN AKU YA GEMBALA,   6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2" action="ppaction://hlinksldjump" tooltip="RAHMAT BAPA BERCAHAYA"/>
                        </a:rPr>
                        <a:t>PANCARKANLAH TRANG LAMPUMU,   160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3" action="ppaction://hlinksldjump" tooltip="BAGIMU ADA KERJA"/>
                        </a:rPr>
                        <a:t>PMA MAJULAH,   283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4" action="ppaction://hlinksldjump" tooltip="LINDUNGI AKU DI HIDUP-NYA"/>
                        </a:rPr>
                        <a:t>PANDANGLAH YESUS, YA BAPAKU,    87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5" action="ppaction://hlinksldjump"/>
                        </a:rPr>
                        <a:t>PUJILAH ALLAH BAPA,   333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6" action="ppaction://hlinksldjump" tooltip="APAKAH ENGKAU SUSAH"/>
                        </a:rPr>
                        <a:t>PANDANGLAH PADA YESUS,   299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7" action="ppaction://hlinksldjump" tooltip="YA YESUS AKU RINDU JADI SUCI"/>
                        </a:rPr>
                        <a:t>PUTIH BERSIH YA SPERTI SALJU,   64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8" action="ppaction://hlinksldjump" tooltip="AKU KLAK PANDANG RAJA DI SURGA"/>
                        </a:rPr>
                        <a:t>PANDANG RAJA DALAM MULIA-NYA,   290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3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325623" name="Picture 119">
            <a:hlinkClick r:id="rId29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8310563" y="1346200"/>
            <a:ext cx="828675" cy="366713"/>
          </a:xfrm>
          <a:prstGeom prst="rect">
            <a:avLst/>
          </a:prstGeom>
          <a:noFill/>
        </p:spPr>
      </p:pic>
      <p:pic>
        <p:nvPicPr>
          <p:cNvPr id="2325624" name="Picture 120">
            <a:hlinkClick r:id="rId31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2" cstate="print"/>
          <a:srcRect/>
          <a:stretch>
            <a:fillRect/>
          </a:stretch>
        </p:blipFill>
        <p:spPr bwMode="auto">
          <a:xfrm>
            <a:off x="8310563" y="995363"/>
            <a:ext cx="828675" cy="371475"/>
          </a:xfrm>
          <a:prstGeom prst="rect">
            <a:avLst/>
          </a:prstGeom>
          <a:noFill/>
        </p:spPr>
      </p:pic>
      <p:pic>
        <p:nvPicPr>
          <p:cNvPr id="2325625" name="Picture 121">
            <a:hlinkClick r:id="rId33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4" cstate="print"/>
          <a:srcRect/>
          <a:stretch>
            <a:fillRect/>
          </a:stretch>
        </p:blipFill>
        <p:spPr bwMode="auto">
          <a:xfrm>
            <a:off x="8308975" y="1701800"/>
            <a:ext cx="828675" cy="366713"/>
          </a:xfrm>
          <a:prstGeom prst="rect">
            <a:avLst/>
          </a:prstGeom>
          <a:noFill/>
        </p:spPr>
      </p:pic>
      <p:pic>
        <p:nvPicPr>
          <p:cNvPr id="2325626" name="Picture 122">
            <a:hlinkClick r:id="rId35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6" cstate="print"/>
          <a:srcRect/>
          <a:stretch>
            <a:fillRect/>
          </a:stretch>
        </p:blipFill>
        <p:spPr bwMode="auto">
          <a:xfrm>
            <a:off x="8305800" y="2035175"/>
            <a:ext cx="828675" cy="371475"/>
          </a:xfrm>
          <a:prstGeom prst="rect">
            <a:avLst/>
          </a:prstGeom>
          <a:noFill/>
        </p:spPr>
      </p:pic>
      <p:pic>
        <p:nvPicPr>
          <p:cNvPr id="2325627" name="Picture 123">
            <a:hlinkClick r:id="rId37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8" cstate="print"/>
          <a:srcRect/>
          <a:stretch>
            <a:fillRect/>
          </a:stretch>
        </p:blipFill>
        <p:spPr bwMode="auto">
          <a:xfrm>
            <a:off x="8308975" y="2401888"/>
            <a:ext cx="828675" cy="366712"/>
          </a:xfrm>
          <a:prstGeom prst="rect">
            <a:avLst/>
          </a:prstGeom>
          <a:noFill/>
        </p:spPr>
      </p:pic>
      <p:pic>
        <p:nvPicPr>
          <p:cNvPr id="2325628" name="Picture 124">
            <a:hlinkClick r:id="rId39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0" cstate="print"/>
          <a:srcRect/>
          <a:stretch>
            <a:fillRect/>
          </a:stretch>
        </p:blipFill>
        <p:spPr bwMode="auto">
          <a:xfrm>
            <a:off x="8308975" y="2757488"/>
            <a:ext cx="828675" cy="361950"/>
          </a:xfrm>
          <a:prstGeom prst="rect">
            <a:avLst/>
          </a:prstGeom>
          <a:noFill/>
        </p:spPr>
      </p:pic>
      <p:pic>
        <p:nvPicPr>
          <p:cNvPr id="2325629" name="Picture 125">
            <a:hlinkClick r:id="rId41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2" cstate="print"/>
          <a:srcRect/>
          <a:stretch>
            <a:fillRect/>
          </a:stretch>
        </p:blipFill>
        <p:spPr bwMode="auto">
          <a:xfrm>
            <a:off x="8310563" y="3467100"/>
            <a:ext cx="828675" cy="361950"/>
          </a:xfrm>
          <a:prstGeom prst="rect">
            <a:avLst/>
          </a:prstGeom>
          <a:noFill/>
        </p:spPr>
      </p:pic>
      <p:pic>
        <p:nvPicPr>
          <p:cNvPr id="2325630" name="Picture 126">
            <a:hlinkClick r:id="rId43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4" cstate="print"/>
          <a:srcRect/>
          <a:stretch>
            <a:fillRect/>
          </a:stretch>
        </p:blipFill>
        <p:spPr bwMode="auto">
          <a:xfrm>
            <a:off x="8310563" y="3819525"/>
            <a:ext cx="828675" cy="371475"/>
          </a:xfrm>
          <a:prstGeom prst="rect">
            <a:avLst/>
          </a:prstGeom>
          <a:noFill/>
        </p:spPr>
      </p:pic>
      <p:pic>
        <p:nvPicPr>
          <p:cNvPr id="2325631" name="Picture 127">
            <a:hlinkClick r:id="rId45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6" cstate="print"/>
          <a:srcRect/>
          <a:stretch>
            <a:fillRect/>
          </a:stretch>
        </p:blipFill>
        <p:spPr bwMode="auto">
          <a:xfrm>
            <a:off x="8320088" y="4173538"/>
            <a:ext cx="828675" cy="366712"/>
          </a:xfrm>
          <a:prstGeom prst="rect">
            <a:avLst/>
          </a:prstGeom>
          <a:noFill/>
        </p:spPr>
      </p:pic>
      <p:pic>
        <p:nvPicPr>
          <p:cNvPr id="2325632" name="Picture 128">
            <a:hlinkClick r:id="rId47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8" cstate="print"/>
          <a:srcRect/>
          <a:stretch>
            <a:fillRect/>
          </a:stretch>
        </p:blipFill>
        <p:spPr bwMode="auto">
          <a:xfrm>
            <a:off x="8320088" y="4522788"/>
            <a:ext cx="833437" cy="376237"/>
          </a:xfrm>
          <a:prstGeom prst="rect">
            <a:avLst/>
          </a:prstGeom>
          <a:noFill/>
        </p:spPr>
      </p:pic>
      <p:pic>
        <p:nvPicPr>
          <p:cNvPr id="2325633" name="Picture 129">
            <a:hlinkClick r:id="rId49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0" cstate="print"/>
          <a:srcRect/>
          <a:stretch>
            <a:fillRect/>
          </a:stretch>
        </p:blipFill>
        <p:spPr bwMode="auto">
          <a:xfrm>
            <a:off x="8320088" y="4889500"/>
            <a:ext cx="828675" cy="361950"/>
          </a:xfrm>
          <a:prstGeom prst="rect">
            <a:avLst/>
          </a:prstGeom>
          <a:noFill/>
        </p:spPr>
      </p:pic>
      <p:pic>
        <p:nvPicPr>
          <p:cNvPr id="2325634" name="Picture 130">
            <a:hlinkClick r:id="rId51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2" cstate="print"/>
          <a:srcRect/>
          <a:stretch>
            <a:fillRect/>
          </a:stretch>
        </p:blipFill>
        <p:spPr bwMode="auto">
          <a:xfrm>
            <a:off x="8310563" y="5246688"/>
            <a:ext cx="823912" cy="357187"/>
          </a:xfrm>
          <a:prstGeom prst="rect">
            <a:avLst/>
          </a:prstGeom>
          <a:noFill/>
        </p:spPr>
      </p:pic>
      <p:pic>
        <p:nvPicPr>
          <p:cNvPr id="2325635" name="Picture 131">
            <a:hlinkClick r:id="rId53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4" cstate="print"/>
          <a:srcRect/>
          <a:stretch>
            <a:fillRect/>
          </a:stretch>
        </p:blipFill>
        <p:spPr bwMode="auto">
          <a:xfrm>
            <a:off x="8320088" y="5607050"/>
            <a:ext cx="828675" cy="361950"/>
          </a:xfrm>
          <a:prstGeom prst="rect">
            <a:avLst/>
          </a:prstGeom>
          <a:noFill/>
        </p:spPr>
      </p:pic>
      <p:pic>
        <p:nvPicPr>
          <p:cNvPr id="2325636" name="Picture 132">
            <a:hlinkClick r:id="rId55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6" cstate="print"/>
          <a:srcRect/>
          <a:stretch>
            <a:fillRect/>
          </a:stretch>
        </p:blipFill>
        <p:spPr bwMode="auto">
          <a:xfrm>
            <a:off x="8320088" y="5973763"/>
            <a:ext cx="828675" cy="361950"/>
          </a:xfrm>
          <a:prstGeom prst="rect">
            <a:avLst/>
          </a:prstGeom>
          <a:noFill/>
        </p:spPr>
      </p:pic>
      <p:pic>
        <p:nvPicPr>
          <p:cNvPr id="2325637" name="Picture 133">
            <a:hlinkClick r:id="rId57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8" cstate="print"/>
          <a:srcRect/>
          <a:stretch>
            <a:fillRect/>
          </a:stretch>
        </p:blipFill>
        <p:spPr bwMode="auto">
          <a:xfrm>
            <a:off x="8310563" y="3114675"/>
            <a:ext cx="823912" cy="361950"/>
          </a:xfrm>
          <a:prstGeom prst="rect">
            <a:avLst/>
          </a:prstGeom>
          <a:noFill/>
        </p:spPr>
      </p:pic>
      <p:pic>
        <p:nvPicPr>
          <p:cNvPr id="2325638" name="Picture 134"/>
          <p:cNvPicPr>
            <a:picLocks noChangeAspect="1" noChangeArrowheads="1"/>
          </p:cNvPicPr>
          <p:nvPr/>
        </p:nvPicPr>
        <p:blipFill>
          <a:blip r:embed="rId59" cstate="print"/>
          <a:srcRect/>
          <a:stretch>
            <a:fillRect/>
          </a:stretch>
        </p:blipFill>
        <p:spPr bwMode="auto">
          <a:xfrm>
            <a:off x="8089900" y="4581525"/>
            <a:ext cx="182563" cy="182563"/>
          </a:xfrm>
          <a:prstGeom prst="rect">
            <a:avLst/>
          </a:prstGeom>
          <a:noFill/>
        </p:spPr>
      </p:pic>
      <p:pic>
        <p:nvPicPr>
          <p:cNvPr id="22" name="Picture 3172"/>
          <p:cNvPicPr>
            <a:picLocks noChangeAspect="1" noChangeArrowheads="1"/>
          </p:cNvPicPr>
          <p:nvPr/>
        </p:nvPicPr>
        <p:blipFill>
          <a:blip r:embed="rId60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1706" y="33802"/>
            <a:ext cx="366712" cy="471863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653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71718"/>
            <a:ext cx="9144000" cy="838200"/>
          </a:xfrm>
        </p:spPr>
        <p:txBody>
          <a:bodyPr/>
          <a:lstStyle/>
          <a:p>
            <a:r>
              <a:rPr lang="en-US" sz="3600"/>
              <a:t>INDEX :  R-Si</a:t>
            </a:r>
          </a:p>
        </p:txBody>
      </p:sp>
      <p:graphicFrame>
        <p:nvGraphicFramePr>
          <p:cNvPr id="2326533" name="Group 5"/>
          <p:cNvGraphicFramePr>
            <a:graphicFrameLocks noGrp="1"/>
          </p:cNvGraphicFramePr>
          <p:nvPr/>
        </p:nvGraphicFramePr>
        <p:xfrm>
          <a:off x="609600" y="990600"/>
          <a:ext cx="8153400" cy="4953004"/>
        </p:xfrm>
        <a:graphic>
          <a:graphicData uri="http://schemas.openxmlformats.org/drawingml/2006/table">
            <a:tbl>
              <a:tblPr/>
              <a:tblGrid>
                <a:gridCol w="4076700"/>
                <a:gridCol w="4076700"/>
              </a:tblGrid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" action="ppaction://hlinksldjump" tooltip="PANCARKANLAH TRANG LAMPUMU"/>
                        </a:rPr>
                        <a:t>RAHMAT BAPA BERCAHAYA,   160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3" action="ppaction://hlinksldjump" tooltip="SUCIKANLAH AKU, TUHAN"/>
                        </a:rPr>
                        <a:t>SATU SAJA KU INGINI,   98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4" action="ppaction://hlinksldjump"/>
                        </a:rPr>
                        <a:t>RAHMAT TUHAN,    44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5" action="ppaction://hlinksldjump"/>
                        </a:rPr>
                        <a:t>SEBAGAIMANA KU ADA,   199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6" action="ppaction://hlinksldjump"/>
                        </a:rPr>
                        <a:t>RAJA KEKAL PIMPINLAH,   30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7" action="ppaction://hlinksldjump" tooltip="SOMEWHERE BEYOND THE BLUE SOME DAY"/>
                        </a:rPr>
                        <a:t>SEBRANG LANGIT BIRU,   319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8" action="ppaction://hlinksldjump"/>
                        </a:rPr>
                        <a:t>RAJA SURGA,   76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9" action="ppaction://hlinksldjump" tooltip="YESUS, YESUS YANG KU CINTA"/>
                        </a:rPr>
                        <a:t>SEDAP HARAP PADA YESUS,   129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0" action="ppaction://hlinksldjump"/>
                        </a:rPr>
                        <a:t>RATAP TAK DI SANA,    267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1" action="ppaction://hlinksldjump" tooltip="BETAPA MANISNYA KABAR YESUS"/>
                        </a:rPr>
                        <a:t>SGRALAH DATANG YESUS,   212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2" action="ppaction://hlinksldjump" tooltip="PENEBUS SAUDARA DAN SAHABAT"/>
                        </a:rPr>
                        <a:t>RINDU PADA YESUS,   289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3" action="ppaction://hlinksldjump"/>
                        </a:rPr>
                        <a:t>SEMBAH SUJUDLAH UMAT-NYA,   27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4" action="ppaction://hlinksldjump" tooltip="PENUHI HATI KU"/>
                        </a:rPr>
                        <a:t>ROH SUCI TURUN PADAKU,   246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5" action="ppaction://hlinksldjump" tooltip="SEMBAHLAH ALLAH IALAH YANG MAHA SUCI"/>
                        </a:rPr>
                        <a:t>SEMBAHLAH ALLAH,  5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6" action="ppaction://hlinksldjump" tooltip="BRIKANLAH YA TUHAN"/>
                        </a:rPr>
                        <a:t>ROTI HIDUP,   29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7" action="ppaction://hlinksldjump"/>
                        </a:rPr>
                        <a:t>SEMBAHLAH ALLAH YANG MAHA MULIA,   4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5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8" action="ppaction://hlinksldjump"/>
                        </a:rPr>
                        <a:t>SEMBILAN PULUH SEMBILAN,   270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86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9" action="ppaction://hlinksldjump"/>
                        </a:rPr>
                        <a:t>SABAT HARI PERHENTIAN,   241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0" action="ppaction://hlinksldjump"/>
                        </a:rPr>
                        <a:t>SENANGLAH RUMAH,   260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1" action="ppaction://hlinksldjump" tooltip="NYANYIKAN BERULANG-ULANG"/>
                        </a:rPr>
                        <a:t>SABDA HIDUP KEKAL,   135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2" action="ppaction://hlinksldjump" tooltip="AKU KASIH TUHAN LEBIH"/>
                        </a:rPr>
                        <a:t>SEPARUH BLUM DIKABARKAN,   138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86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3" action="ppaction://hlinksldjump" tooltip="HAI SAHABAT, HAI SAHABAT"/>
                        </a:rPr>
                        <a:t>SAHABAT, TEMAN, KAWAN, PEMIMPIN,    305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4" action="ppaction://hlinksldjump"/>
                        </a:rPr>
                        <a:t>SESUDAH MALAM,   282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5" action="ppaction://hlinksldjump" tooltip="HARAP ALLAH BESERTA KAMU"/>
                        </a:rPr>
                        <a:t>SAMPAI KITA BERTEMU LAGI, 273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6" action="ppaction://hlinksldjump"/>
                        </a:rPr>
                        <a:t>SIANG SUDAH LALU,   252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7" action="ppaction://hlinksldjump" tooltip="AKU AKAN LIHAT TUHAN"/>
                        </a:rPr>
                        <a:t>SATU MASA YANG TERTENTU,   122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8" action="ppaction://hlinksldjump"/>
                        </a:rPr>
                        <a:t>SIAPA MASUK PINTU MUTIARA,   127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86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9" action="ppaction://hlinksldjump"/>
                        </a:rPr>
                        <a:t>SATU MINGGU YANG LALU,   239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326642" name="Picture 114">
            <a:hlinkClick r:id="rId30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8310563" y="1346200"/>
            <a:ext cx="828675" cy="366713"/>
          </a:xfrm>
          <a:prstGeom prst="rect">
            <a:avLst/>
          </a:prstGeom>
          <a:noFill/>
        </p:spPr>
      </p:pic>
      <p:pic>
        <p:nvPicPr>
          <p:cNvPr id="2326643" name="Picture 115">
            <a:hlinkClick r:id="rId32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3" cstate="print"/>
          <a:srcRect/>
          <a:stretch>
            <a:fillRect/>
          </a:stretch>
        </p:blipFill>
        <p:spPr bwMode="auto">
          <a:xfrm>
            <a:off x="8310563" y="995363"/>
            <a:ext cx="828675" cy="371475"/>
          </a:xfrm>
          <a:prstGeom prst="rect">
            <a:avLst/>
          </a:prstGeom>
          <a:noFill/>
        </p:spPr>
      </p:pic>
      <p:pic>
        <p:nvPicPr>
          <p:cNvPr id="2326644" name="Picture 116">
            <a:hlinkClick r:id="rId34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5" cstate="print"/>
          <a:srcRect/>
          <a:stretch>
            <a:fillRect/>
          </a:stretch>
        </p:blipFill>
        <p:spPr bwMode="auto">
          <a:xfrm>
            <a:off x="8308975" y="1701800"/>
            <a:ext cx="828675" cy="366713"/>
          </a:xfrm>
          <a:prstGeom prst="rect">
            <a:avLst/>
          </a:prstGeom>
          <a:noFill/>
        </p:spPr>
      </p:pic>
      <p:pic>
        <p:nvPicPr>
          <p:cNvPr id="2326645" name="Picture 117">
            <a:hlinkClick r:id="rId36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7" cstate="print"/>
          <a:srcRect/>
          <a:stretch>
            <a:fillRect/>
          </a:stretch>
        </p:blipFill>
        <p:spPr bwMode="auto">
          <a:xfrm>
            <a:off x="8305800" y="2035175"/>
            <a:ext cx="828675" cy="371475"/>
          </a:xfrm>
          <a:prstGeom prst="rect">
            <a:avLst/>
          </a:prstGeom>
          <a:noFill/>
        </p:spPr>
      </p:pic>
      <p:pic>
        <p:nvPicPr>
          <p:cNvPr id="2326646" name="Picture 118">
            <a:hlinkClick r:id="rId38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9" cstate="print"/>
          <a:srcRect/>
          <a:stretch>
            <a:fillRect/>
          </a:stretch>
        </p:blipFill>
        <p:spPr bwMode="auto">
          <a:xfrm>
            <a:off x="8308975" y="2401888"/>
            <a:ext cx="828675" cy="366712"/>
          </a:xfrm>
          <a:prstGeom prst="rect">
            <a:avLst/>
          </a:prstGeom>
          <a:noFill/>
        </p:spPr>
      </p:pic>
      <p:pic>
        <p:nvPicPr>
          <p:cNvPr id="2326647" name="Picture 119">
            <a:hlinkClick r:id="rId40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1" cstate="print"/>
          <a:srcRect/>
          <a:stretch>
            <a:fillRect/>
          </a:stretch>
        </p:blipFill>
        <p:spPr bwMode="auto">
          <a:xfrm>
            <a:off x="8308975" y="2757488"/>
            <a:ext cx="828675" cy="361950"/>
          </a:xfrm>
          <a:prstGeom prst="rect">
            <a:avLst/>
          </a:prstGeom>
          <a:noFill/>
        </p:spPr>
      </p:pic>
      <p:pic>
        <p:nvPicPr>
          <p:cNvPr id="2326648" name="Picture 120">
            <a:hlinkClick r:id="rId42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3" cstate="print"/>
          <a:srcRect/>
          <a:stretch>
            <a:fillRect/>
          </a:stretch>
        </p:blipFill>
        <p:spPr bwMode="auto">
          <a:xfrm>
            <a:off x="8310563" y="3467100"/>
            <a:ext cx="828675" cy="361950"/>
          </a:xfrm>
          <a:prstGeom prst="rect">
            <a:avLst/>
          </a:prstGeom>
          <a:noFill/>
        </p:spPr>
      </p:pic>
      <p:pic>
        <p:nvPicPr>
          <p:cNvPr id="2326649" name="Picture 121">
            <a:hlinkClick r:id="rId44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5" cstate="print"/>
          <a:srcRect/>
          <a:stretch>
            <a:fillRect/>
          </a:stretch>
        </p:blipFill>
        <p:spPr bwMode="auto">
          <a:xfrm>
            <a:off x="8310563" y="3819525"/>
            <a:ext cx="828675" cy="371475"/>
          </a:xfrm>
          <a:prstGeom prst="rect">
            <a:avLst/>
          </a:prstGeom>
          <a:noFill/>
        </p:spPr>
      </p:pic>
      <p:pic>
        <p:nvPicPr>
          <p:cNvPr id="2326650" name="Picture 122">
            <a:hlinkClick r:id="rId46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7" cstate="print"/>
          <a:srcRect/>
          <a:stretch>
            <a:fillRect/>
          </a:stretch>
        </p:blipFill>
        <p:spPr bwMode="auto">
          <a:xfrm>
            <a:off x="8320088" y="4173538"/>
            <a:ext cx="828675" cy="366712"/>
          </a:xfrm>
          <a:prstGeom prst="rect">
            <a:avLst/>
          </a:prstGeom>
          <a:noFill/>
        </p:spPr>
      </p:pic>
      <p:pic>
        <p:nvPicPr>
          <p:cNvPr id="2326651" name="Picture 123">
            <a:hlinkClick r:id="rId48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9" cstate="print"/>
          <a:srcRect/>
          <a:stretch>
            <a:fillRect/>
          </a:stretch>
        </p:blipFill>
        <p:spPr bwMode="auto">
          <a:xfrm>
            <a:off x="8320088" y="4522788"/>
            <a:ext cx="833437" cy="376237"/>
          </a:xfrm>
          <a:prstGeom prst="rect">
            <a:avLst/>
          </a:prstGeom>
          <a:noFill/>
        </p:spPr>
      </p:pic>
      <p:pic>
        <p:nvPicPr>
          <p:cNvPr id="2326652" name="Picture 124">
            <a:hlinkClick r:id="rId50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1" cstate="print"/>
          <a:srcRect/>
          <a:stretch>
            <a:fillRect/>
          </a:stretch>
        </p:blipFill>
        <p:spPr bwMode="auto">
          <a:xfrm>
            <a:off x="8320088" y="4889500"/>
            <a:ext cx="828675" cy="361950"/>
          </a:xfrm>
          <a:prstGeom prst="rect">
            <a:avLst/>
          </a:prstGeom>
          <a:noFill/>
        </p:spPr>
      </p:pic>
      <p:pic>
        <p:nvPicPr>
          <p:cNvPr id="2326653" name="Picture 125">
            <a:hlinkClick r:id="rId52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3" cstate="print"/>
          <a:srcRect/>
          <a:stretch>
            <a:fillRect/>
          </a:stretch>
        </p:blipFill>
        <p:spPr bwMode="auto">
          <a:xfrm>
            <a:off x="8310563" y="5246688"/>
            <a:ext cx="823912" cy="357187"/>
          </a:xfrm>
          <a:prstGeom prst="rect">
            <a:avLst/>
          </a:prstGeom>
          <a:noFill/>
        </p:spPr>
      </p:pic>
      <p:pic>
        <p:nvPicPr>
          <p:cNvPr id="2326654" name="Picture 126">
            <a:hlinkClick r:id="rId54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5" cstate="print"/>
          <a:srcRect/>
          <a:stretch>
            <a:fillRect/>
          </a:stretch>
        </p:blipFill>
        <p:spPr bwMode="auto">
          <a:xfrm>
            <a:off x="8320088" y="5607050"/>
            <a:ext cx="828675" cy="361950"/>
          </a:xfrm>
          <a:prstGeom prst="rect">
            <a:avLst/>
          </a:prstGeom>
          <a:noFill/>
        </p:spPr>
      </p:pic>
      <p:pic>
        <p:nvPicPr>
          <p:cNvPr id="2326655" name="Picture 127">
            <a:hlinkClick r:id="rId56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7" cstate="print"/>
          <a:srcRect/>
          <a:stretch>
            <a:fillRect/>
          </a:stretch>
        </p:blipFill>
        <p:spPr bwMode="auto">
          <a:xfrm>
            <a:off x="8320088" y="5973763"/>
            <a:ext cx="828675" cy="361950"/>
          </a:xfrm>
          <a:prstGeom prst="rect">
            <a:avLst/>
          </a:prstGeom>
          <a:noFill/>
        </p:spPr>
      </p:pic>
      <p:pic>
        <p:nvPicPr>
          <p:cNvPr id="2326656" name="Picture 128">
            <a:hlinkClick r:id="rId58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9" cstate="print"/>
          <a:srcRect/>
          <a:stretch>
            <a:fillRect/>
          </a:stretch>
        </p:blipFill>
        <p:spPr bwMode="auto">
          <a:xfrm>
            <a:off x="8310563" y="3114675"/>
            <a:ext cx="823912" cy="361950"/>
          </a:xfrm>
          <a:prstGeom prst="rect">
            <a:avLst/>
          </a:prstGeom>
          <a:noFill/>
        </p:spPr>
      </p:pic>
      <p:pic>
        <p:nvPicPr>
          <p:cNvPr id="2326657" name="Picture 129"/>
          <p:cNvPicPr>
            <a:picLocks noChangeAspect="1" noChangeArrowheads="1"/>
          </p:cNvPicPr>
          <p:nvPr/>
        </p:nvPicPr>
        <p:blipFill>
          <a:blip r:embed="rId60" cstate="print"/>
          <a:srcRect/>
          <a:stretch>
            <a:fillRect/>
          </a:stretch>
        </p:blipFill>
        <p:spPr bwMode="auto">
          <a:xfrm>
            <a:off x="8089900" y="4962525"/>
            <a:ext cx="182563" cy="182563"/>
          </a:xfrm>
          <a:prstGeom prst="rect">
            <a:avLst/>
          </a:prstGeom>
          <a:noFill/>
        </p:spPr>
      </p:pic>
      <p:pic>
        <p:nvPicPr>
          <p:cNvPr id="22" name="Picture 3172"/>
          <p:cNvPicPr>
            <a:picLocks noChangeAspect="1" noChangeArrowheads="1"/>
          </p:cNvPicPr>
          <p:nvPr/>
        </p:nvPicPr>
        <p:blipFill>
          <a:blip r:embed="rId61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1706" y="33802"/>
            <a:ext cx="366712" cy="471863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9602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-67235"/>
            <a:ext cx="8305800" cy="838200"/>
          </a:xfrm>
        </p:spPr>
        <p:txBody>
          <a:bodyPr/>
          <a:lstStyle/>
          <a:p>
            <a:r>
              <a:rPr lang="en-US" sz="3600"/>
              <a:t>INDEX :  Sk-Su</a:t>
            </a:r>
          </a:p>
        </p:txBody>
      </p:sp>
      <p:graphicFrame>
        <p:nvGraphicFramePr>
          <p:cNvPr id="2329824" name="Group 224"/>
          <p:cNvGraphicFramePr>
            <a:graphicFrameLocks noGrp="1"/>
          </p:cNvGraphicFramePr>
          <p:nvPr/>
        </p:nvGraphicFramePr>
        <p:xfrm>
          <a:off x="609600" y="990600"/>
          <a:ext cx="8153400" cy="4953004"/>
        </p:xfrm>
        <a:graphic>
          <a:graphicData uri="http://schemas.openxmlformats.org/drawingml/2006/table">
            <a:tbl>
              <a:tblPr/>
              <a:tblGrid>
                <a:gridCol w="4076700"/>
                <a:gridCol w="4076700"/>
              </a:tblGrid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" action="ppaction://hlinksldjump" tooltip="MILIK-MU SEPENUH"/>
                        </a:rPr>
                        <a:t>SKARANG AKU MILIK-MU,   155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3" action="ppaction://hlinksldjump" tooltip="DI SEBRANG DI NEGRI PERJANJIAN TUHAN"/>
                        </a:rPr>
                        <a:t>SUDAH DEKATLAH RUMAH DI SURGA,   292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4" action="ppaction://hlinksldjump" tooltip="SUARA-MU KU DENGAR"/>
                        </a:rPr>
                        <a:t>SKARANG KU DATANG,   63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5" action="ppaction://hlinksldjump" tooltip="TOLONGLAH AKU YA TUHAN"/>
                        </a:rPr>
                        <a:t>SUDAHKAH DARAHMU YESUS.   202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6" action="ppaction://hlinksldjump" tooltip="AKU SESAT DARI TUHAN"/>
                        </a:rPr>
                        <a:t>SKARANG KU PULANG,   67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7" action="ppaction://hlinksldjump"/>
                        </a:rPr>
                        <a:t>SUKALAH KITA CRITAKAN,   16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8" action="ppaction://hlinksldjump"/>
                        </a:rPr>
                        <a:t>240   SLAMATLAH DATANG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9" action="ppaction://hlinksldjump" tooltip="KEGLAPAN MALAM LALULAH SKARANG"/>
                        </a:rPr>
                        <a:t>SUNGGUH GIRANG HATIKU,   284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0" action="ppaction://hlinksldjump" tooltip="INGAT HARI SABAT"/>
                        </a:rPr>
                        <a:t>SLAMAT DATANG HAI HARI SABAT,   237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1" action="ppaction://hlinksldjump"/>
                        </a:rPr>
                        <a:t>SUNGGUH GLAP BILA MAUT TIBA,   265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2" action="ppaction://hlinksldjump" tooltip="HARI KUDUS HUW ALLAH"/>
                        </a:rPr>
                        <a:t>SLAMAT DATANG HARI KITA BERSUKA,   244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3" action="ppaction://hlinksldjump"/>
                        </a:rPr>
                        <a:t>SURYA PUN MASUKLAH,   340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4" action="ppaction://hlinksldjump"/>
                        </a:rPr>
                        <a:t>SLAMAT DI LENGAN YESUS,   104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5" action="ppaction://hlinksldjump" tooltip="PABILA MALAM TIBALAH"/>
                        </a:rPr>
                        <a:t>SLAMAT MALAM,   255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5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6" action="ppaction://hlinksldjump" tooltip="SAFE AM I"/>
                        </a:rPr>
                        <a:t>SLAMATLAH JIWAKU,   309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86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7" action="ppaction://hlinksldjump" tooltip="BANGKIT LASKAR KELILING PANJINYA"/>
                        </a:rPr>
                        <a:t>SORAKKANLAH PRANG,   107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8" action="ppaction://hlinksldjump"/>
                        </a:rPr>
                        <a:t>SPERTI BAPA KASIH ANAKNYA,   32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86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4" action="ppaction://hlinksldjump" tooltip="SKARANG KU DATANG"/>
                        </a:rPr>
                        <a:t>SUARA-MU KU DENGAR,   63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9" action="ppaction://hlinksldjump"/>
                        </a:rPr>
                        <a:t>SUCI SUCI SUCI,   21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0" action="ppaction://hlinksldjump" tooltip="TAK BRAPA TAUN LAGI"/>
                        </a:rPr>
                        <a:t>SUCIKAN JIWAKU,   264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86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1" action="ppaction://hlinksldjump"/>
                        </a:rPr>
                        <a:t>SUCIKAN HATIMU,    46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329841" name="Picture 241">
            <a:hlinkClick r:id="rId22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8310563" y="1346200"/>
            <a:ext cx="828675" cy="366713"/>
          </a:xfrm>
          <a:prstGeom prst="rect">
            <a:avLst/>
          </a:prstGeom>
          <a:noFill/>
        </p:spPr>
      </p:pic>
      <p:pic>
        <p:nvPicPr>
          <p:cNvPr id="2329842" name="Picture 242">
            <a:hlinkClick r:id="rId24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8310563" y="995363"/>
            <a:ext cx="828675" cy="371475"/>
          </a:xfrm>
          <a:prstGeom prst="rect">
            <a:avLst/>
          </a:prstGeom>
          <a:noFill/>
        </p:spPr>
      </p:pic>
      <p:pic>
        <p:nvPicPr>
          <p:cNvPr id="2329843" name="Picture 243">
            <a:hlinkClick r:id="rId26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27" cstate="print"/>
          <a:srcRect/>
          <a:stretch>
            <a:fillRect/>
          </a:stretch>
        </p:blipFill>
        <p:spPr bwMode="auto">
          <a:xfrm>
            <a:off x="8308975" y="1701800"/>
            <a:ext cx="828675" cy="366713"/>
          </a:xfrm>
          <a:prstGeom prst="rect">
            <a:avLst/>
          </a:prstGeom>
          <a:noFill/>
        </p:spPr>
      </p:pic>
      <p:pic>
        <p:nvPicPr>
          <p:cNvPr id="2329844" name="Picture 244">
            <a:hlinkClick r:id="rId28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29" cstate="print"/>
          <a:srcRect/>
          <a:stretch>
            <a:fillRect/>
          </a:stretch>
        </p:blipFill>
        <p:spPr bwMode="auto">
          <a:xfrm>
            <a:off x="8305800" y="2035175"/>
            <a:ext cx="828675" cy="371475"/>
          </a:xfrm>
          <a:prstGeom prst="rect">
            <a:avLst/>
          </a:prstGeom>
          <a:noFill/>
        </p:spPr>
      </p:pic>
      <p:pic>
        <p:nvPicPr>
          <p:cNvPr id="2329845" name="Picture 245">
            <a:hlinkClick r:id="rId30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8308975" y="2401888"/>
            <a:ext cx="828675" cy="366712"/>
          </a:xfrm>
          <a:prstGeom prst="rect">
            <a:avLst/>
          </a:prstGeom>
          <a:noFill/>
        </p:spPr>
      </p:pic>
      <p:pic>
        <p:nvPicPr>
          <p:cNvPr id="2329846" name="Picture 246">
            <a:hlinkClick r:id="rId32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3" cstate="print"/>
          <a:srcRect/>
          <a:stretch>
            <a:fillRect/>
          </a:stretch>
        </p:blipFill>
        <p:spPr bwMode="auto">
          <a:xfrm>
            <a:off x="8308975" y="2757488"/>
            <a:ext cx="828675" cy="361950"/>
          </a:xfrm>
          <a:prstGeom prst="rect">
            <a:avLst/>
          </a:prstGeom>
          <a:noFill/>
        </p:spPr>
      </p:pic>
      <p:pic>
        <p:nvPicPr>
          <p:cNvPr id="2329847" name="Picture 247">
            <a:hlinkClick r:id="rId34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5" cstate="print"/>
          <a:srcRect/>
          <a:stretch>
            <a:fillRect/>
          </a:stretch>
        </p:blipFill>
        <p:spPr bwMode="auto">
          <a:xfrm>
            <a:off x="8310563" y="3467100"/>
            <a:ext cx="828675" cy="361950"/>
          </a:xfrm>
          <a:prstGeom prst="rect">
            <a:avLst/>
          </a:prstGeom>
          <a:noFill/>
        </p:spPr>
      </p:pic>
      <p:pic>
        <p:nvPicPr>
          <p:cNvPr id="2329848" name="Picture 248">
            <a:hlinkClick r:id="rId36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7" cstate="print"/>
          <a:srcRect/>
          <a:stretch>
            <a:fillRect/>
          </a:stretch>
        </p:blipFill>
        <p:spPr bwMode="auto">
          <a:xfrm>
            <a:off x="8310563" y="3819525"/>
            <a:ext cx="828675" cy="371475"/>
          </a:xfrm>
          <a:prstGeom prst="rect">
            <a:avLst/>
          </a:prstGeom>
          <a:noFill/>
        </p:spPr>
      </p:pic>
      <p:pic>
        <p:nvPicPr>
          <p:cNvPr id="2329849" name="Picture 249">
            <a:hlinkClick r:id="rId38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9" cstate="print"/>
          <a:srcRect/>
          <a:stretch>
            <a:fillRect/>
          </a:stretch>
        </p:blipFill>
        <p:spPr bwMode="auto">
          <a:xfrm>
            <a:off x="8320088" y="4173538"/>
            <a:ext cx="828675" cy="366712"/>
          </a:xfrm>
          <a:prstGeom prst="rect">
            <a:avLst/>
          </a:prstGeom>
          <a:noFill/>
        </p:spPr>
      </p:pic>
      <p:pic>
        <p:nvPicPr>
          <p:cNvPr id="2329850" name="Picture 250">
            <a:hlinkClick r:id="rId40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1" cstate="print"/>
          <a:srcRect/>
          <a:stretch>
            <a:fillRect/>
          </a:stretch>
        </p:blipFill>
        <p:spPr bwMode="auto">
          <a:xfrm>
            <a:off x="8320088" y="4522788"/>
            <a:ext cx="833437" cy="376237"/>
          </a:xfrm>
          <a:prstGeom prst="rect">
            <a:avLst/>
          </a:prstGeom>
          <a:noFill/>
        </p:spPr>
      </p:pic>
      <p:pic>
        <p:nvPicPr>
          <p:cNvPr id="2329851" name="Picture 251">
            <a:hlinkClick r:id="rId42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3" cstate="print"/>
          <a:srcRect/>
          <a:stretch>
            <a:fillRect/>
          </a:stretch>
        </p:blipFill>
        <p:spPr bwMode="auto">
          <a:xfrm>
            <a:off x="8320088" y="4889500"/>
            <a:ext cx="828675" cy="361950"/>
          </a:xfrm>
          <a:prstGeom prst="rect">
            <a:avLst/>
          </a:prstGeom>
          <a:noFill/>
        </p:spPr>
      </p:pic>
      <p:pic>
        <p:nvPicPr>
          <p:cNvPr id="2329852" name="Picture 252">
            <a:hlinkClick r:id="rId44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5" cstate="print"/>
          <a:srcRect/>
          <a:stretch>
            <a:fillRect/>
          </a:stretch>
        </p:blipFill>
        <p:spPr bwMode="auto">
          <a:xfrm>
            <a:off x="8310563" y="5246688"/>
            <a:ext cx="823912" cy="357187"/>
          </a:xfrm>
          <a:prstGeom prst="rect">
            <a:avLst/>
          </a:prstGeom>
          <a:noFill/>
        </p:spPr>
      </p:pic>
      <p:pic>
        <p:nvPicPr>
          <p:cNvPr id="2329853" name="Picture 253">
            <a:hlinkClick r:id="rId46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7" cstate="print"/>
          <a:srcRect/>
          <a:stretch>
            <a:fillRect/>
          </a:stretch>
        </p:blipFill>
        <p:spPr bwMode="auto">
          <a:xfrm>
            <a:off x="8320088" y="5607050"/>
            <a:ext cx="828675" cy="361950"/>
          </a:xfrm>
          <a:prstGeom prst="rect">
            <a:avLst/>
          </a:prstGeom>
          <a:noFill/>
        </p:spPr>
      </p:pic>
      <p:pic>
        <p:nvPicPr>
          <p:cNvPr id="2329854" name="Picture 254">
            <a:hlinkClick r:id="rId48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9" cstate="print"/>
          <a:srcRect/>
          <a:stretch>
            <a:fillRect/>
          </a:stretch>
        </p:blipFill>
        <p:spPr bwMode="auto">
          <a:xfrm>
            <a:off x="8320088" y="5973763"/>
            <a:ext cx="828675" cy="361950"/>
          </a:xfrm>
          <a:prstGeom prst="rect">
            <a:avLst/>
          </a:prstGeom>
          <a:noFill/>
        </p:spPr>
      </p:pic>
      <p:pic>
        <p:nvPicPr>
          <p:cNvPr id="2329855" name="Picture 255">
            <a:hlinkClick r:id="rId50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1" cstate="print"/>
          <a:srcRect/>
          <a:stretch>
            <a:fillRect/>
          </a:stretch>
        </p:blipFill>
        <p:spPr bwMode="auto">
          <a:xfrm>
            <a:off x="8310563" y="3114675"/>
            <a:ext cx="823912" cy="361950"/>
          </a:xfrm>
          <a:prstGeom prst="rect">
            <a:avLst/>
          </a:prstGeom>
          <a:noFill/>
        </p:spPr>
      </p:pic>
      <p:pic>
        <p:nvPicPr>
          <p:cNvPr id="2329856" name="Picture 256"/>
          <p:cNvPicPr>
            <a:picLocks noChangeAspect="1" noChangeArrowheads="1"/>
          </p:cNvPicPr>
          <p:nvPr/>
        </p:nvPicPr>
        <p:blipFill>
          <a:blip r:embed="rId52" cstate="print"/>
          <a:srcRect/>
          <a:stretch>
            <a:fillRect/>
          </a:stretch>
        </p:blipFill>
        <p:spPr bwMode="auto">
          <a:xfrm>
            <a:off x="8089900" y="5313363"/>
            <a:ext cx="182563" cy="182562"/>
          </a:xfrm>
          <a:prstGeom prst="rect">
            <a:avLst/>
          </a:prstGeom>
          <a:noFill/>
        </p:spPr>
      </p:pic>
      <p:pic>
        <p:nvPicPr>
          <p:cNvPr id="22" name="Picture 3172"/>
          <p:cNvPicPr>
            <a:picLocks noChangeAspect="1" noChangeArrowheads="1"/>
          </p:cNvPicPr>
          <p:nvPr/>
        </p:nvPicPr>
        <p:blipFill>
          <a:blip r:embed="rId5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1706" y="33802"/>
            <a:ext cx="366712" cy="471863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755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71718"/>
            <a:ext cx="9144000" cy="838200"/>
          </a:xfrm>
        </p:spPr>
        <p:txBody>
          <a:bodyPr/>
          <a:lstStyle/>
          <a:p>
            <a:r>
              <a:rPr lang="en-US" sz="3600"/>
              <a:t>INDEX :  T</a:t>
            </a:r>
          </a:p>
        </p:txBody>
      </p:sp>
      <p:graphicFrame>
        <p:nvGraphicFramePr>
          <p:cNvPr id="2327820" name="Group 268"/>
          <p:cNvGraphicFramePr>
            <a:graphicFrameLocks noGrp="1"/>
          </p:cNvGraphicFramePr>
          <p:nvPr/>
        </p:nvGraphicFramePr>
        <p:xfrm>
          <a:off x="533400" y="838200"/>
          <a:ext cx="8153400" cy="5410206"/>
        </p:xfrm>
        <a:graphic>
          <a:graphicData uri="http://schemas.openxmlformats.org/drawingml/2006/table">
            <a:tbl>
              <a:tblPr/>
              <a:tblGrid>
                <a:gridCol w="3913188"/>
                <a:gridCol w="4240212"/>
              </a:tblGrid>
              <a:tr h="285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" action="ppaction://hlinksldjump" tooltip="LAGU YANG AMAT MERDU"/>
                        </a:rPr>
                        <a:t>TABIB BESAR ADA DEKAT,   115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3" action="ppaction://hlinksldjump" tooltip="CARILAH YANG SESAT, DALAM KEGLAPAN"/>
                        </a:rPr>
                        <a:t>TOLONGLAH YANG SESAT,   164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4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4" action="ppaction://hlinksldjump" tooltip="BAWA BERKASNYA"/>
                        </a:rPr>
                        <a:t>TABUR WAKTU PAGI,   165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5" action="ppaction://hlinksldjump" tooltip="HEAVENLY SUN SHINE"/>
                        </a:rPr>
                        <a:t>TRANG DARI SURGA,   310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5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6" action="ppaction://hlinksldjump" tooltip="SUCIKAN JIWAKU"/>
                        </a:rPr>
                        <a:t>TAK BRAPA TAUN LAGI,   264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7" action="ppaction://hlinksldjump"/>
                        </a:rPr>
                        <a:t>TUHAN ADA DALAM KAABAH,    3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8" action="ppaction://hlinksldjump" tooltip="NYANYILAH LAGU YANG HIBURKAN DI JALAN"/>
                        </a:rPr>
                        <a:t>TAK LAMA LAGI MASUK SURGA,   206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9" action="ppaction://hlinksldjump"/>
                        </a:rPr>
                        <a:t>TUHAN ADA DALAM KAABAH,   339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4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0" action="ppaction://hlinksldjump" tooltip="DOA IBU"/>
                        </a:rPr>
                        <a:t>TAK PERNAH KU AKAN LUPA,   256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1" action="ppaction://hlinksldjump" tooltip="TUHANKU, BATU KARANGKU"/>
                        </a:rPr>
                        <a:t>TUHAN BATU KARANG KITA,   113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2" action="ppaction://hlinksldjump" tooltip="ADA TAMAN TAMPAT YESUS TUNGGU"/>
                        </a:rPr>
                        <a:t>TAMAN TEMPAT BERDOA,   189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3" action="ppaction://hlinksldjump"/>
                        </a:rPr>
                        <a:t>TUHAN BRI KAMI SETIA SLALU,   320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4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4" action="ppaction://hlinksldjump" tooltip="HAI SAUDARA BERJAGALAH"/>
                        </a:rPr>
                        <a:t>TAMBAHKANLAH TRANG LAMPUMU,   217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5" action="ppaction://hlinksldjump"/>
                        </a:rPr>
                        <a:t>TUHAN DENGAR DOA KAMI,   331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0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6" action="ppaction://hlinksldjump" tooltip="DI SALIB, DI SALIB ITU KEMULIAAN"/>
                        </a:rPr>
                        <a:t>TARIK AKU YA YESUS,   62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7" action="ppaction://hlinksldjump"/>
                        </a:rPr>
                        <a:t>TUHAN KASIHANLAH AKAN KAMI,   84 A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8" action="ppaction://hlinksldjump" tooltip="OH BRILAH AKU YA ALLAH"/>
                        </a:rPr>
                        <a:t>TARIK JIWA SATU,   171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9" action="ppaction://hlinksldjump"/>
                        </a:rPr>
                        <a:t>TUHAN LINDUNGI KAMI,   341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0" action="ppaction://hlinksldjump"/>
                        </a:rPr>
                        <a:t>TEGUHLAH ALASAN,   13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1" action="ppaction://hlinksldjump"/>
                        </a:rPr>
                        <a:t>TUHAN MEMBERKATI DAN MEMELIHARAMU,   335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2" action="ppaction://hlinksldjump" tooltip="BUKIT-BUKIT YANG PERMAI"/>
                        </a:rPr>
                        <a:t>TEMPAT ORANG SALEH BUKIT-BUKIT PERMAI,  226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3" action="ppaction://hlinksldjump" tooltip="TETAPKAN HATIMU, TENTU TUHAN PLIHARAKAN"/>
                        </a:rPr>
                        <a:t>TUHAN PLIHARAKAN,   59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4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4" action="ppaction://hlinksldjump"/>
                        </a:rPr>
                        <a:t>TEMPAT TINGGAL KITA TIADA,   111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5" action="ppaction://hlinksldjump"/>
                        </a:rPr>
                        <a:t>TUHAN PIMPINLAH AKU,   38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5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6" action="ppaction://hlinksldjump" tooltip="AKU SUKA SAKSIKAN DARI HAL YESUS"/>
                        </a:rPr>
                        <a:t>TIADA LAIN PELINDUNG SPERTI YESUS,   40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7" action="ppaction://hlinksldjump" tooltip="TUHAN PIMPIN, TUHAN PIMPIN"/>
                        </a:rPr>
                        <a:t>TUHAN PIMPIN SPANJANG JALAN,   184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4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8" action="ppaction://hlinksldjump" tooltip="YESUS TAU SUKA DUKA KITA"/>
                        </a:rPr>
                        <a:t>TIADA SAHABAT SEPERTI YESUS,   298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9" action="ppaction://hlinksldjump"/>
                        </a:rPr>
                        <a:t>TUHAN SLALU PIMPIN AKU,   17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30" action="ppaction://hlinksldjump"/>
                        </a:rPr>
                        <a:t>TIDUR SEDAP,   266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31" action="ppaction://hlinksldjump"/>
                        </a:rPr>
                        <a:t>TUHAN TOPAN SEDANG MENDRU,   328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32" action="ppaction://hlinksldjump"/>
                        </a:rPr>
                        <a:t>TIDUR SENANG DALAM YESUS,   262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33" action="ppaction://hlinksldjump" tooltip="YESUS TLAH BAYAR HUTANG DOSAKU"/>
                        </a:rPr>
                        <a:t>TUHANKU BERKATA,   196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34" action="ppaction://hlinksldjump" tooltip="DI SELURUH DUNIA NYATALAH"/>
                        </a:rPr>
                        <a:t>TIUP NAFIRI, TIUPLAH KRAS,    221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8" action="ppaction://hlinksldjump" tooltip="TIADA SAHABAT SEPERTI YESUS"/>
                        </a:rPr>
                        <a:t>TUHANKU, TUHANKU,     298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4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35" action="ppaction://hlinksldjump"/>
                        </a:rPr>
                        <a:t>TOLONGLAH AKU YA ALLAH,   195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36" action="ppaction://hlinksldjump"/>
                        </a:rPr>
                        <a:t>TUNTUN AKU AGAR KAKIKU, TUHAN,    36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4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37" action="ppaction://hlinksldjump" tooltip="SUDAHKAH DARAHMU YESUS"/>
                        </a:rPr>
                        <a:t>TOLONGLAH AKU YA TUHAN,   202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38" action="ppaction://hlinksldjump"/>
                        </a:rPr>
                        <a:t>TURUN SEKARANG YA ROH SUCI,   248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327821" name="Picture 269">
            <a:hlinkClick r:id="rId39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0" cstate="print"/>
          <a:srcRect/>
          <a:stretch>
            <a:fillRect/>
          </a:stretch>
        </p:blipFill>
        <p:spPr bwMode="auto">
          <a:xfrm>
            <a:off x="8310563" y="1346200"/>
            <a:ext cx="828675" cy="366713"/>
          </a:xfrm>
          <a:prstGeom prst="rect">
            <a:avLst/>
          </a:prstGeom>
          <a:noFill/>
        </p:spPr>
      </p:pic>
      <p:pic>
        <p:nvPicPr>
          <p:cNvPr id="2327822" name="Picture 270">
            <a:hlinkClick r:id="rId41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2" cstate="print"/>
          <a:srcRect/>
          <a:stretch>
            <a:fillRect/>
          </a:stretch>
        </p:blipFill>
        <p:spPr bwMode="auto">
          <a:xfrm>
            <a:off x="8310563" y="995363"/>
            <a:ext cx="828675" cy="371475"/>
          </a:xfrm>
          <a:prstGeom prst="rect">
            <a:avLst/>
          </a:prstGeom>
          <a:noFill/>
        </p:spPr>
      </p:pic>
      <p:pic>
        <p:nvPicPr>
          <p:cNvPr id="2327823" name="Picture 271">
            <a:hlinkClick r:id="rId43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4" cstate="print"/>
          <a:srcRect/>
          <a:stretch>
            <a:fillRect/>
          </a:stretch>
        </p:blipFill>
        <p:spPr bwMode="auto">
          <a:xfrm>
            <a:off x="8308975" y="1701800"/>
            <a:ext cx="828675" cy="366713"/>
          </a:xfrm>
          <a:prstGeom prst="rect">
            <a:avLst/>
          </a:prstGeom>
          <a:noFill/>
        </p:spPr>
      </p:pic>
      <p:pic>
        <p:nvPicPr>
          <p:cNvPr id="2327824" name="Picture 272">
            <a:hlinkClick r:id="rId45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6" cstate="print"/>
          <a:srcRect/>
          <a:stretch>
            <a:fillRect/>
          </a:stretch>
        </p:blipFill>
        <p:spPr bwMode="auto">
          <a:xfrm>
            <a:off x="8305800" y="2035175"/>
            <a:ext cx="828675" cy="371475"/>
          </a:xfrm>
          <a:prstGeom prst="rect">
            <a:avLst/>
          </a:prstGeom>
          <a:noFill/>
        </p:spPr>
      </p:pic>
      <p:pic>
        <p:nvPicPr>
          <p:cNvPr id="2327825" name="Picture 273">
            <a:hlinkClick r:id="rId47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8" cstate="print"/>
          <a:srcRect/>
          <a:stretch>
            <a:fillRect/>
          </a:stretch>
        </p:blipFill>
        <p:spPr bwMode="auto">
          <a:xfrm>
            <a:off x="8308975" y="2401888"/>
            <a:ext cx="828675" cy="366712"/>
          </a:xfrm>
          <a:prstGeom prst="rect">
            <a:avLst/>
          </a:prstGeom>
          <a:noFill/>
        </p:spPr>
      </p:pic>
      <p:pic>
        <p:nvPicPr>
          <p:cNvPr id="2327826" name="Picture 274">
            <a:hlinkClick r:id="rId49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0" cstate="print"/>
          <a:srcRect/>
          <a:stretch>
            <a:fillRect/>
          </a:stretch>
        </p:blipFill>
        <p:spPr bwMode="auto">
          <a:xfrm>
            <a:off x="8308975" y="2757488"/>
            <a:ext cx="828675" cy="361950"/>
          </a:xfrm>
          <a:prstGeom prst="rect">
            <a:avLst/>
          </a:prstGeom>
          <a:noFill/>
        </p:spPr>
      </p:pic>
      <p:pic>
        <p:nvPicPr>
          <p:cNvPr id="2327827" name="Picture 275">
            <a:hlinkClick r:id="rId51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2" cstate="print"/>
          <a:srcRect/>
          <a:stretch>
            <a:fillRect/>
          </a:stretch>
        </p:blipFill>
        <p:spPr bwMode="auto">
          <a:xfrm>
            <a:off x="8310563" y="3467100"/>
            <a:ext cx="828675" cy="361950"/>
          </a:xfrm>
          <a:prstGeom prst="rect">
            <a:avLst/>
          </a:prstGeom>
          <a:noFill/>
        </p:spPr>
      </p:pic>
      <p:pic>
        <p:nvPicPr>
          <p:cNvPr id="2327828" name="Picture 276">
            <a:hlinkClick r:id="rId53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4" cstate="print"/>
          <a:srcRect/>
          <a:stretch>
            <a:fillRect/>
          </a:stretch>
        </p:blipFill>
        <p:spPr bwMode="auto">
          <a:xfrm>
            <a:off x="8310563" y="3819525"/>
            <a:ext cx="828675" cy="371475"/>
          </a:xfrm>
          <a:prstGeom prst="rect">
            <a:avLst/>
          </a:prstGeom>
          <a:noFill/>
        </p:spPr>
      </p:pic>
      <p:pic>
        <p:nvPicPr>
          <p:cNvPr id="2327829" name="Picture 277">
            <a:hlinkClick r:id="rId55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6" cstate="print"/>
          <a:srcRect/>
          <a:stretch>
            <a:fillRect/>
          </a:stretch>
        </p:blipFill>
        <p:spPr bwMode="auto">
          <a:xfrm>
            <a:off x="8320088" y="4173538"/>
            <a:ext cx="828675" cy="366712"/>
          </a:xfrm>
          <a:prstGeom prst="rect">
            <a:avLst/>
          </a:prstGeom>
          <a:noFill/>
        </p:spPr>
      </p:pic>
      <p:pic>
        <p:nvPicPr>
          <p:cNvPr id="2327830" name="Picture 278">
            <a:hlinkClick r:id="rId57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8" cstate="print"/>
          <a:srcRect/>
          <a:stretch>
            <a:fillRect/>
          </a:stretch>
        </p:blipFill>
        <p:spPr bwMode="auto">
          <a:xfrm>
            <a:off x="8320088" y="4522788"/>
            <a:ext cx="833437" cy="376237"/>
          </a:xfrm>
          <a:prstGeom prst="rect">
            <a:avLst/>
          </a:prstGeom>
          <a:noFill/>
        </p:spPr>
      </p:pic>
      <p:pic>
        <p:nvPicPr>
          <p:cNvPr id="2327831" name="Picture 279">
            <a:hlinkClick r:id="rId59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60" cstate="print"/>
          <a:srcRect/>
          <a:stretch>
            <a:fillRect/>
          </a:stretch>
        </p:blipFill>
        <p:spPr bwMode="auto">
          <a:xfrm>
            <a:off x="8320088" y="4889500"/>
            <a:ext cx="828675" cy="361950"/>
          </a:xfrm>
          <a:prstGeom prst="rect">
            <a:avLst/>
          </a:prstGeom>
          <a:noFill/>
        </p:spPr>
      </p:pic>
      <p:pic>
        <p:nvPicPr>
          <p:cNvPr id="2327832" name="Picture 280">
            <a:hlinkClick r:id="rId61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62" cstate="print"/>
          <a:srcRect/>
          <a:stretch>
            <a:fillRect/>
          </a:stretch>
        </p:blipFill>
        <p:spPr bwMode="auto">
          <a:xfrm>
            <a:off x="8310563" y="5246688"/>
            <a:ext cx="823912" cy="357187"/>
          </a:xfrm>
          <a:prstGeom prst="rect">
            <a:avLst/>
          </a:prstGeom>
          <a:noFill/>
        </p:spPr>
      </p:pic>
      <p:pic>
        <p:nvPicPr>
          <p:cNvPr id="2327833" name="Picture 281">
            <a:hlinkClick r:id="rId63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64" cstate="print"/>
          <a:srcRect/>
          <a:stretch>
            <a:fillRect/>
          </a:stretch>
        </p:blipFill>
        <p:spPr bwMode="auto">
          <a:xfrm>
            <a:off x="8320088" y="5607050"/>
            <a:ext cx="828675" cy="361950"/>
          </a:xfrm>
          <a:prstGeom prst="rect">
            <a:avLst/>
          </a:prstGeom>
          <a:noFill/>
        </p:spPr>
      </p:pic>
      <p:pic>
        <p:nvPicPr>
          <p:cNvPr id="2327834" name="Picture 282">
            <a:hlinkClick r:id="rId65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66" cstate="print"/>
          <a:srcRect/>
          <a:stretch>
            <a:fillRect/>
          </a:stretch>
        </p:blipFill>
        <p:spPr bwMode="auto">
          <a:xfrm>
            <a:off x="8320088" y="5973763"/>
            <a:ext cx="828675" cy="361950"/>
          </a:xfrm>
          <a:prstGeom prst="rect">
            <a:avLst/>
          </a:prstGeom>
          <a:noFill/>
        </p:spPr>
      </p:pic>
      <p:pic>
        <p:nvPicPr>
          <p:cNvPr id="2327835" name="Picture 283">
            <a:hlinkClick r:id="rId67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68" cstate="print"/>
          <a:srcRect/>
          <a:stretch>
            <a:fillRect/>
          </a:stretch>
        </p:blipFill>
        <p:spPr bwMode="auto">
          <a:xfrm>
            <a:off x="8310563" y="3114675"/>
            <a:ext cx="823912" cy="361950"/>
          </a:xfrm>
          <a:prstGeom prst="rect">
            <a:avLst/>
          </a:prstGeom>
          <a:noFill/>
        </p:spPr>
      </p:pic>
      <p:pic>
        <p:nvPicPr>
          <p:cNvPr id="2327836" name="Picture 284"/>
          <p:cNvPicPr>
            <a:picLocks noChangeAspect="1" noChangeArrowheads="1"/>
          </p:cNvPicPr>
          <p:nvPr/>
        </p:nvPicPr>
        <p:blipFill>
          <a:blip r:embed="rId69" cstate="print"/>
          <a:srcRect/>
          <a:stretch>
            <a:fillRect/>
          </a:stretch>
        </p:blipFill>
        <p:spPr bwMode="auto">
          <a:xfrm>
            <a:off x="8089900" y="5653088"/>
            <a:ext cx="182563" cy="182562"/>
          </a:xfrm>
          <a:prstGeom prst="rect">
            <a:avLst/>
          </a:prstGeom>
          <a:noFill/>
        </p:spPr>
      </p:pic>
      <p:pic>
        <p:nvPicPr>
          <p:cNvPr id="22" name="Picture 3172"/>
          <p:cNvPicPr>
            <a:picLocks noChangeAspect="1" noChangeArrowheads="1"/>
          </p:cNvPicPr>
          <p:nvPr/>
        </p:nvPicPr>
        <p:blipFill>
          <a:blip r:embed="rId70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1706" y="33802"/>
            <a:ext cx="366712" cy="471863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857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71718"/>
            <a:ext cx="9144000" cy="838200"/>
          </a:xfrm>
        </p:spPr>
        <p:txBody>
          <a:bodyPr/>
          <a:lstStyle/>
          <a:p>
            <a:r>
              <a:rPr lang="en-US" sz="3600"/>
              <a:t>INDEX :  W-Y </a:t>
            </a:r>
          </a:p>
        </p:txBody>
      </p:sp>
      <p:graphicFrame>
        <p:nvGraphicFramePr>
          <p:cNvPr id="2328645" name="Group 69"/>
          <p:cNvGraphicFramePr>
            <a:graphicFrameLocks noGrp="1"/>
          </p:cNvGraphicFramePr>
          <p:nvPr/>
        </p:nvGraphicFramePr>
        <p:xfrm>
          <a:off x="609600" y="914400"/>
          <a:ext cx="8153400" cy="5257804"/>
        </p:xfrm>
        <a:graphic>
          <a:graphicData uri="http://schemas.openxmlformats.org/drawingml/2006/table">
            <a:tbl>
              <a:tblPr/>
              <a:tblGrid>
                <a:gridCol w="4076700"/>
                <a:gridCol w="4076700"/>
              </a:tblGrid>
              <a:tr h="309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" action="ppaction://hlinksldjump"/>
                        </a:rPr>
                        <a:t>WAKTU PAGI YA TUHANKU,   251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3" action="ppaction://hlinksldjump"/>
                        </a:rPr>
                        <a:t>YERUSALEM YANG MULIA,    222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4" action="ppaction://hlinksldjump" tooltip="YESUS BERKATILAH YANG HADIR SINI"/>
                        </a:rPr>
                        <a:t>YESUS ENGKAU JANJI,    192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5" action="ppaction://hlinksldjump"/>
                        </a:rPr>
                        <a:t>YA ALLAH AKU MAU,   81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6" action="ppaction://hlinksldjump"/>
                        </a:rPr>
                        <a:t>YESUS HARTA YANG TERINDAH,    301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1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7" action="ppaction://hlinksldjump"/>
                        </a:rPr>
                        <a:t>YA ALLAH BERKATI KAMI,   58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8" action="ppaction://hlinksldjump"/>
                        </a:rPr>
                        <a:t>YESUS KEMUDIKANLAH,    55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9" action="ppaction://hlinksldjump"/>
                        </a:rPr>
                        <a:t>YA ALLAH KOTA YANG TEGUH,   15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0" action="ppaction://hlinksldjump"/>
                        </a:rPr>
                        <a:t>YESUS KU PIKUL SALIBKU,    68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1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1" action="ppaction://hlinksldjump" tooltip="NYANYIKAN NEGRI ALLAH, DI PANTAI LAUT KACA"/>
                        </a:rPr>
                        <a:t>YA DI SANA,   291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2" action="ppaction://hlinksldjump"/>
                        </a:rPr>
                        <a:t>YESUS MENCURAH DARAHNYA,    194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3" action="ppaction://hlinksldjump"/>
                        </a:rPr>
                        <a:t>YA YESUS YANG AKU KASIH,   8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4" action="ppaction://hlinksldjump" tooltip="IKUT, IKUT ENGKAU YA TUHAN"/>
                        </a:rPr>
                        <a:t>YESUS PANGGIL AKU IKUT,    286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5" action="ppaction://hlinksldjump"/>
                        </a:rPr>
                        <a:t>YA YESUS YANG BERKASIHAN,   70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6" action="ppaction://hlinksldjump" tooltip="YESUS PANGGIL SKARANG INI"/>
                        </a:rPr>
                        <a:t>YESUS PANGGIL ENGKAU MARI PULANG,    69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7" action="ppaction://hlinksldjump" tooltip="PUTIH BERSIH, YA SPERTI SALJU"/>
                        </a:rPr>
                        <a:t>YESUS AKU RINDU JADI SUCI,   64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8" action="ppaction://hlinksldjump" tooltip="RAJA SURGA"/>
                        </a:rPr>
                        <a:t>YESUS RAJA MULIA,    76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63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19" action="ppaction://hlinksldjump"/>
                        </a:rPr>
                        <a:t>YA YESUS KU TLAH JANJI,   51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0" action="ppaction://hlinksldjump"/>
                        </a:rPr>
                        <a:t>YESUS SAHABAT TERINDAH,    181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1" action="ppaction://hlinksldjump"/>
                        </a:rPr>
                        <a:t>YA ROH SUCI PIMPINLAH,   337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2" action="ppaction://hlinksldjump"/>
                        </a:rPr>
                        <a:t>YESUS SAHABAT TERINDAH,    306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7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" action="ppaction://noaction"/>
                        </a:rPr>
                        <a:t>YA ROH SUCI YANG BENAR,   250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3" action="ppaction://hlinksldjump"/>
                        </a:rPr>
                        <a:t>YESUS SPERTINYA GEMBALA,    41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4" action="ppaction://hlinksldjump"/>
                        </a:rPr>
                        <a:t>YA TUHAN AKU RINDULAH,   225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5" action="ppaction://hlinksldjump"/>
                        </a:rPr>
                        <a:t>YESUS TAK PERNAH GAGAL,    280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6" action="ppaction://hlinksldjump"/>
                        </a:rPr>
                        <a:t>YA TUHAN ENGKAU TLAH MATI,   60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7" action="ppaction://hlinksldjump"/>
                        </a:rPr>
                        <a:t>YESUS YANG BERKASIHAN,   177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</a:rPr>
                        <a:t>  ,  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8" action="ppaction://hlinksldjump"/>
                        </a:rPr>
                        <a:t>178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</a:rPr>
                        <a:t>  ,  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29" action="ppaction://hlinksldjump"/>
                        </a:rPr>
                        <a:t>179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1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30" action="ppaction://hlinksldjump"/>
                        </a:rPr>
                        <a:t>YA TUHAN IRINGLAH KAMI,    54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31" action="ppaction://hlinksldjump" tooltip="KU SEMBAH JURU SLAMAT"/>
                        </a:rPr>
                        <a:t>YESUS HIDUP, SEKARANG PUN JUGA,   294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1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32" action="ppaction://hlinksldjump"/>
                        </a:rPr>
                        <a:t>YA TUHAN MATAKU INI,    20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33" action="ppaction://hlinksldjump"/>
                        </a:rPr>
                        <a:t>YESUS PENEBUS DAN RAJA,    213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7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34" action="ppaction://hlinksldjump"/>
                        </a:rPr>
                        <a:t>YANG DENGAN TANGIS MENABUR,    137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hlinkClick r:id="rId35" action="ppaction://hlinksldjump"/>
                        </a:rPr>
                        <a:t>YESUS TERINDAH,    19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328696" name="Picture 120">
            <a:hlinkClick r:id="rId36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7" cstate="print"/>
          <a:srcRect/>
          <a:stretch>
            <a:fillRect/>
          </a:stretch>
        </p:blipFill>
        <p:spPr bwMode="auto">
          <a:xfrm>
            <a:off x="8310563" y="1346200"/>
            <a:ext cx="828675" cy="366713"/>
          </a:xfrm>
          <a:prstGeom prst="rect">
            <a:avLst/>
          </a:prstGeom>
          <a:noFill/>
        </p:spPr>
      </p:pic>
      <p:pic>
        <p:nvPicPr>
          <p:cNvPr id="2328697" name="Picture 121">
            <a:hlinkClick r:id="rId38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9" cstate="print"/>
          <a:srcRect/>
          <a:stretch>
            <a:fillRect/>
          </a:stretch>
        </p:blipFill>
        <p:spPr bwMode="auto">
          <a:xfrm>
            <a:off x="8310563" y="995363"/>
            <a:ext cx="828675" cy="371475"/>
          </a:xfrm>
          <a:prstGeom prst="rect">
            <a:avLst/>
          </a:prstGeom>
          <a:noFill/>
        </p:spPr>
      </p:pic>
      <p:pic>
        <p:nvPicPr>
          <p:cNvPr id="2328698" name="Picture 122">
            <a:hlinkClick r:id="rId40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1" cstate="print"/>
          <a:srcRect/>
          <a:stretch>
            <a:fillRect/>
          </a:stretch>
        </p:blipFill>
        <p:spPr bwMode="auto">
          <a:xfrm>
            <a:off x="8308975" y="1701800"/>
            <a:ext cx="828675" cy="366713"/>
          </a:xfrm>
          <a:prstGeom prst="rect">
            <a:avLst/>
          </a:prstGeom>
          <a:noFill/>
        </p:spPr>
      </p:pic>
      <p:pic>
        <p:nvPicPr>
          <p:cNvPr id="2328699" name="Picture 123">
            <a:hlinkClick r:id="rId42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3" cstate="print"/>
          <a:srcRect/>
          <a:stretch>
            <a:fillRect/>
          </a:stretch>
        </p:blipFill>
        <p:spPr bwMode="auto">
          <a:xfrm>
            <a:off x="8305800" y="2035175"/>
            <a:ext cx="828675" cy="371475"/>
          </a:xfrm>
          <a:prstGeom prst="rect">
            <a:avLst/>
          </a:prstGeom>
          <a:noFill/>
        </p:spPr>
      </p:pic>
      <p:pic>
        <p:nvPicPr>
          <p:cNvPr id="2328700" name="Picture 124">
            <a:hlinkClick r:id="rId44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5" cstate="print"/>
          <a:srcRect/>
          <a:stretch>
            <a:fillRect/>
          </a:stretch>
        </p:blipFill>
        <p:spPr bwMode="auto">
          <a:xfrm>
            <a:off x="8308975" y="2401888"/>
            <a:ext cx="828675" cy="366712"/>
          </a:xfrm>
          <a:prstGeom prst="rect">
            <a:avLst/>
          </a:prstGeom>
          <a:noFill/>
        </p:spPr>
      </p:pic>
      <p:pic>
        <p:nvPicPr>
          <p:cNvPr id="2328701" name="Picture 125">
            <a:hlinkClick r:id="rId46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7" cstate="print"/>
          <a:srcRect/>
          <a:stretch>
            <a:fillRect/>
          </a:stretch>
        </p:blipFill>
        <p:spPr bwMode="auto">
          <a:xfrm>
            <a:off x="8308975" y="2757488"/>
            <a:ext cx="828675" cy="361950"/>
          </a:xfrm>
          <a:prstGeom prst="rect">
            <a:avLst/>
          </a:prstGeom>
          <a:noFill/>
        </p:spPr>
      </p:pic>
      <p:pic>
        <p:nvPicPr>
          <p:cNvPr id="2328702" name="Picture 126">
            <a:hlinkClick r:id="rId48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9" cstate="print"/>
          <a:srcRect/>
          <a:stretch>
            <a:fillRect/>
          </a:stretch>
        </p:blipFill>
        <p:spPr bwMode="auto">
          <a:xfrm>
            <a:off x="8310563" y="3467100"/>
            <a:ext cx="828675" cy="361950"/>
          </a:xfrm>
          <a:prstGeom prst="rect">
            <a:avLst/>
          </a:prstGeom>
          <a:noFill/>
        </p:spPr>
      </p:pic>
      <p:pic>
        <p:nvPicPr>
          <p:cNvPr id="2328703" name="Picture 127">
            <a:hlinkClick r:id="rId50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1" cstate="print"/>
          <a:srcRect/>
          <a:stretch>
            <a:fillRect/>
          </a:stretch>
        </p:blipFill>
        <p:spPr bwMode="auto">
          <a:xfrm>
            <a:off x="8310563" y="3819525"/>
            <a:ext cx="828675" cy="371475"/>
          </a:xfrm>
          <a:prstGeom prst="rect">
            <a:avLst/>
          </a:prstGeom>
          <a:noFill/>
        </p:spPr>
      </p:pic>
      <p:pic>
        <p:nvPicPr>
          <p:cNvPr id="2328704" name="Picture 128">
            <a:hlinkClick r:id="rId52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3" cstate="print"/>
          <a:srcRect/>
          <a:stretch>
            <a:fillRect/>
          </a:stretch>
        </p:blipFill>
        <p:spPr bwMode="auto">
          <a:xfrm>
            <a:off x="8320088" y="4173538"/>
            <a:ext cx="828675" cy="366712"/>
          </a:xfrm>
          <a:prstGeom prst="rect">
            <a:avLst/>
          </a:prstGeom>
          <a:noFill/>
        </p:spPr>
      </p:pic>
      <p:pic>
        <p:nvPicPr>
          <p:cNvPr id="2328705" name="Picture 129">
            <a:hlinkClick r:id="rId54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5" cstate="print"/>
          <a:srcRect/>
          <a:stretch>
            <a:fillRect/>
          </a:stretch>
        </p:blipFill>
        <p:spPr bwMode="auto">
          <a:xfrm>
            <a:off x="8320088" y="4522788"/>
            <a:ext cx="833437" cy="376237"/>
          </a:xfrm>
          <a:prstGeom prst="rect">
            <a:avLst/>
          </a:prstGeom>
          <a:noFill/>
        </p:spPr>
      </p:pic>
      <p:pic>
        <p:nvPicPr>
          <p:cNvPr id="2328706" name="Picture 130">
            <a:hlinkClick r:id="rId56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7" cstate="print"/>
          <a:srcRect/>
          <a:stretch>
            <a:fillRect/>
          </a:stretch>
        </p:blipFill>
        <p:spPr bwMode="auto">
          <a:xfrm>
            <a:off x="8320088" y="4889500"/>
            <a:ext cx="828675" cy="361950"/>
          </a:xfrm>
          <a:prstGeom prst="rect">
            <a:avLst/>
          </a:prstGeom>
          <a:noFill/>
        </p:spPr>
      </p:pic>
      <p:pic>
        <p:nvPicPr>
          <p:cNvPr id="2328707" name="Picture 131">
            <a:hlinkClick r:id="rId58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9" cstate="print"/>
          <a:srcRect/>
          <a:stretch>
            <a:fillRect/>
          </a:stretch>
        </p:blipFill>
        <p:spPr bwMode="auto">
          <a:xfrm>
            <a:off x="8310563" y="5246688"/>
            <a:ext cx="823912" cy="357187"/>
          </a:xfrm>
          <a:prstGeom prst="rect">
            <a:avLst/>
          </a:prstGeom>
          <a:noFill/>
        </p:spPr>
      </p:pic>
      <p:pic>
        <p:nvPicPr>
          <p:cNvPr id="2328708" name="Picture 132">
            <a:hlinkClick r:id="rId60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61" cstate="print"/>
          <a:srcRect/>
          <a:stretch>
            <a:fillRect/>
          </a:stretch>
        </p:blipFill>
        <p:spPr bwMode="auto">
          <a:xfrm>
            <a:off x="8320088" y="5607050"/>
            <a:ext cx="828675" cy="361950"/>
          </a:xfrm>
          <a:prstGeom prst="rect">
            <a:avLst/>
          </a:prstGeom>
          <a:noFill/>
        </p:spPr>
      </p:pic>
      <p:pic>
        <p:nvPicPr>
          <p:cNvPr id="2328709" name="Picture 133">
            <a:hlinkClick r:id="rId62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63" cstate="print"/>
          <a:srcRect/>
          <a:stretch>
            <a:fillRect/>
          </a:stretch>
        </p:blipFill>
        <p:spPr bwMode="auto">
          <a:xfrm>
            <a:off x="8320088" y="5973763"/>
            <a:ext cx="828675" cy="361950"/>
          </a:xfrm>
          <a:prstGeom prst="rect">
            <a:avLst/>
          </a:prstGeom>
          <a:noFill/>
        </p:spPr>
      </p:pic>
      <p:pic>
        <p:nvPicPr>
          <p:cNvPr id="2328710" name="Picture 134">
            <a:hlinkClick r:id="rId64" action="ppaction://hlinksldjump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65" cstate="print"/>
          <a:srcRect/>
          <a:stretch>
            <a:fillRect/>
          </a:stretch>
        </p:blipFill>
        <p:spPr bwMode="auto">
          <a:xfrm>
            <a:off x="8310563" y="3114675"/>
            <a:ext cx="823912" cy="361950"/>
          </a:xfrm>
          <a:prstGeom prst="rect">
            <a:avLst/>
          </a:prstGeom>
          <a:noFill/>
        </p:spPr>
      </p:pic>
      <p:pic>
        <p:nvPicPr>
          <p:cNvPr id="2328711" name="Picture 135"/>
          <p:cNvPicPr>
            <a:picLocks noChangeAspect="1" noChangeArrowheads="1"/>
          </p:cNvPicPr>
          <p:nvPr/>
        </p:nvPicPr>
        <p:blipFill>
          <a:blip r:embed="rId66" cstate="print"/>
          <a:srcRect/>
          <a:stretch>
            <a:fillRect/>
          </a:stretch>
        </p:blipFill>
        <p:spPr bwMode="auto">
          <a:xfrm>
            <a:off x="8089900" y="6053138"/>
            <a:ext cx="182563" cy="182562"/>
          </a:xfrm>
          <a:prstGeom prst="rect">
            <a:avLst/>
          </a:prstGeom>
          <a:noFill/>
        </p:spPr>
      </p:pic>
      <p:pic>
        <p:nvPicPr>
          <p:cNvPr id="22" name="Picture 3172"/>
          <p:cNvPicPr>
            <a:picLocks noChangeAspect="1" noChangeArrowheads="1"/>
          </p:cNvPicPr>
          <p:nvPr/>
        </p:nvPicPr>
        <p:blipFill>
          <a:blip r:embed="rId67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1706" y="33802"/>
            <a:ext cx="366712" cy="471863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001    DI HADAPAN HADIRAT-HU</a:t>
            </a:r>
          </a:p>
        </p:txBody>
      </p:sp>
      <p:sp>
        <p:nvSpPr>
          <p:cNvPr id="406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4419600"/>
          </a:xfrm>
          <a:noFill/>
          <a:ln/>
        </p:spPr>
        <p:txBody>
          <a:bodyPr/>
          <a:lstStyle/>
          <a:p>
            <a:r>
              <a:rPr lang="en-US" sz="4400">
                <a:solidFill>
                  <a:srgbClr val="FF33CC"/>
                </a:solidFill>
              </a:rPr>
              <a:t>1 </a:t>
            </a:r>
            <a:r>
              <a:rPr lang="en-US" sz="4400">
                <a:solidFill>
                  <a:schemeClr val="tx1"/>
                </a:solidFill>
              </a:rPr>
              <a:t>  </a:t>
            </a:r>
          </a:p>
          <a:p>
            <a:r>
              <a:rPr lang="en-US" sz="4400">
                <a:solidFill>
                  <a:srgbClr val="0000FF"/>
                </a:solidFill>
              </a:rPr>
              <a:t>Di hadapan hadirat-Hu, </a:t>
            </a:r>
          </a:p>
          <a:p>
            <a:r>
              <a:rPr lang="en-US" sz="4400">
                <a:solidFill>
                  <a:schemeClr val="tx1"/>
                </a:solidFill>
              </a:rPr>
              <a:t>Hai bangsa-bangsa tunduklah,</a:t>
            </a:r>
          </a:p>
          <a:p>
            <a:r>
              <a:rPr lang="en-US" sz="4400">
                <a:solidFill>
                  <a:srgbClr val="0000FF"/>
                </a:solidFill>
              </a:rPr>
              <a:t>Ketahuilah olehmu,</a:t>
            </a:r>
          </a:p>
          <a:p>
            <a:r>
              <a:rPr lang="en-US" sz="4400">
                <a:solidFill>
                  <a:schemeClr val="tx1"/>
                </a:solidFill>
              </a:rPr>
              <a:t>Khalikmu itulah Allah</a:t>
            </a:r>
          </a:p>
        </p:txBody>
      </p:sp>
      <p:sp>
        <p:nvSpPr>
          <p:cNvPr id="406532" name="Text Box 4"/>
          <p:cNvSpPr txBox="1">
            <a:spLocks noChangeArrowheads="1"/>
          </p:cNvSpPr>
          <p:nvPr/>
        </p:nvSpPr>
        <p:spPr bwMode="auto">
          <a:xfrm>
            <a:off x="47625" y="-152400"/>
            <a:ext cx="6858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 dirty="0">
                <a:solidFill>
                  <a:srgbClr val="A50021"/>
                </a:solidFill>
                <a:latin typeface="Comic Sans MS" pitchFamily="66" charset="0"/>
              </a:rPr>
              <a:t>2# 4/4</a:t>
            </a:r>
          </a:p>
        </p:txBody>
      </p:sp>
      <p:sp>
        <p:nvSpPr>
          <p:cNvPr id="406548" name="Rectangle 20"/>
          <p:cNvSpPr>
            <a:spLocks noChangeArrowheads="1"/>
          </p:cNvSpPr>
          <p:nvPr/>
        </p:nvSpPr>
        <p:spPr bwMode="auto">
          <a:xfrm>
            <a:off x="0" y="685800"/>
            <a:ext cx="91440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2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Dari debu dan tanahlah,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/>
              <a:t>kita dijadikan Tuhan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Dan bila tersesat kita,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/>
              <a:t>Tuhan tak akan tinggalkan</a:t>
            </a:r>
          </a:p>
        </p:txBody>
      </p:sp>
      <p:sp>
        <p:nvSpPr>
          <p:cNvPr id="406549" name="Rectangle 21"/>
          <p:cNvSpPr>
            <a:spLocks noChangeArrowheads="1"/>
          </p:cNvSpPr>
          <p:nvPr/>
        </p:nvSpPr>
        <p:spPr bwMode="auto">
          <a:xfrm>
            <a:off x="0" y="685800"/>
            <a:ext cx="91440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3</a:t>
            </a:r>
            <a:r>
              <a:rPr lang="en-US" sz="4400" b="1"/>
              <a:t>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Kuasa dan kasih Allah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/>
              <a:t>memenuhi segenap dunia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Tetap teguhlah FirmanNya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/>
              <a:t>hingga penuh hadiratNya</a:t>
            </a:r>
          </a:p>
        </p:txBody>
      </p:sp>
      <p:sp>
        <p:nvSpPr>
          <p:cNvPr id="406550" name="Rectangle 22"/>
          <p:cNvSpPr>
            <a:spLocks noChangeArrowheads="1"/>
          </p:cNvSpPr>
          <p:nvPr/>
        </p:nvSpPr>
        <p:spPr bwMode="auto">
          <a:xfrm>
            <a:off x="0" y="685800"/>
            <a:ext cx="9144000" cy="448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 dirty="0">
                <a:solidFill>
                  <a:srgbClr val="FF33CC"/>
                </a:solidFill>
              </a:rPr>
              <a:t>4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 dirty="0">
                <a:solidFill>
                  <a:srgbClr val="0000FF"/>
                </a:solidFill>
              </a:rPr>
              <a:t>Di </a:t>
            </a:r>
            <a:r>
              <a:rPr lang="en-US" sz="4400" b="1" dirty="0" err="1">
                <a:solidFill>
                  <a:srgbClr val="0000FF"/>
                </a:solidFill>
              </a:rPr>
              <a:t>pintu</a:t>
            </a:r>
            <a:r>
              <a:rPr lang="en-US" sz="4400" b="1" dirty="0">
                <a:solidFill>
                  <a:srgbClr val="0000FF"/>
                </a:solidFill>
              </a:rPr>
              <a:t> </a:t>
            </a:r>
            <a:r>
              <a:rPr lang="en-US" sz="4400" b="1" dirty="0" err="1">
                <a:solidFill>
                  <a:srgbClr val="0000FF"/>
                </a:solidFill>
              </a:rPr>
              <a:t>surga</a:t>
            </a:r>
            <a:r>
              <a:rPr lang="en-US" sz="4400" b="1" dirty="0">
                <a:solidFill>
                  <a:srgbClr val="0000FF"/>
                </a:solidFill>
              </a:rPr>
              <a:t> yang </a:t>
            </a:r>
            <a:r>
              <a:rPr lang="en-US" sz="4400" b="1" dirty="0" err="1">
                <a:solidFill>
                  <a:srgbClr val="0000FF"/>
                </a:solidFill>
              </a:rPr>
              <a:t>suci</a:t>
            </a:r>
            <a:endParaRPr lang="en-US" sz="4400" b="1" dirty="0">
              <a:solidFill>
                <a:srgbClr val="0000FF"/>
              </a:solidFill>
            </a:endParaRP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 dirty="0" err="1"/>
              <a:t>menyanyi</a:t>
            </a:r>
            <a:r>
              <a:rPr lang="en-US" sz="4400" b="1" dirty="0"/>
              <a:t> </a:t>
            </a:r>
            <a:r>
              <a:rPr lang="en-US" sz="4400" b="1" dirty="0" err="1"/>
              <a:t>beribu</a:t>
            </a:r>
            <a:r>
              <a:rPr lang="en-US" sz="4400" b="1" dirty="0"/>
              <a:t> </a:t>
            </a:r>
            <a:r>
              <a:rPr lang="en-US" sz="4400" b="1" dirty="0" err="1"/>
              <a:t>lidah</a:t>
            </a:r>
            <a:endParaRPr lang="en-US" sz="4400" b="1" dirty="0"/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 dirty="0" err="1">
                <a:solidFill>
                  <a:srgbClr val="0000FF"/>
                </a:solidFill>
              </a:rPr>
              <a:t>Tuhan</a:t>
            </a:r>
            <a:r>
              <a:rPr lang="en-US" sz="4400" b="1" dirty="0">
                <a:solidFill>
                  <a:srgbClr val="0000FF"/>
                </a:solidFill>
              </a:rPr>
              <a:t> </a:t>
            </a:r>
            <a:r>
              <a:rPr lang="en-US" sz="4400" b="1" dirty="0" err="1">
                <a:solidFill>
                  <a:srgbClr val="0000FF"/>
                </a:solidFill>
              </a:rPr>
              <a:t>kita</a:t>
            </a:r>
            <a:r>
              <a:rPr lang="en-US" sz="4400" b="1" dirty="0">
                <a:solidFill>
                  <a:srgbClr val="0000FF"/>
                </a:solidFill>
              </a:rPr>
              <a:t> </a:t>
            </a:r>
            <a:r>
              <a:rPr lang="en-US" sz="4400" b="1" dirty="0" err="1">
                <a:solidFill>
                  <a:srgbClr val="0000FF"/>
                </a:solidFill>
              </a:rPr>
              <a:t>akan</a:t>
            </a:r>
            <a:r>
              <a:rPr lang="en-US" sz="4400" b="1" dirty="0">
                <a:solidFill>
                  <a:srgbClr val="0000FF"/>
                </a:solidFill>
              </a:rPr>
              <a:t> </a:t>
            </a:r>
            <a:r>
              <a:rPr lang="en-US" sz="4400" b="1" dirty="0" err="1">
                <a:solidFill>
                  <a:srgbClr val="0000FF"/>
                </a:solidFill>
              </a:rPr>
              <a:t>puji</a:t>
            </a:r>
            <a:endParaRPr lang="en-US" sz="4400" b="1" dirty="0">
              <a:solidFill>
                <a:srgbClr val="0000FF"/>
              </a:solidFill>
            </a:endParaRP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 dirty="0" err="1"/>
              <a:t>sampai</a:t>
            </a:r>
            <a:r>
              <a:rPr lang="en-US" sz="4400" b="1" dirty="0"/>
              <a:t> </a:t>
            </a:r>
            <a:r>
              <a:rPr lang="en-US" sz="4400" b="1" dirty="0" err="1"/>
              <a:t>selama-lamanya</a:t>
            </a:r>
            <a:r>
              <a:rPr lang="en-US" sz="4400" b="1" dirty="0">
                <a:solidFill>
                  <a:srgbClr val="0000FF"/>
                </a:solidFill>
              </a:rPr>
              <a:t> </a:t>
            </a:r>
          </a:p>
        </p:txBody>
      </p:sp>
      <p:grpSp>
        <p:nvGrpSpPr>
          <p:cNvPr id="406561" name="Group 33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406562" name="AutoShape 34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406563" name="Line 35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6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4065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40653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40653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406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406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406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406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6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06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06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406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406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6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6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065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065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4065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4065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6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6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065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065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4065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4065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6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6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065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065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6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4065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4065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4065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4065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6531" grpId="1" animBg="1"/>
      <p:bldP spid="406531" grpId="2" animBg="1"/>
      <p:bldP spid="406532" grpId="0"/>
      <p:bldP spid="406548" grpId="0"/>
      <p:bldP spid="406548" grpId="1"/>
      <p:bldP spid="406549" grpId="0"/>
      <p:bldP spid="406549" grpId="1"/>
      <p:bldP spid="40655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43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002    KEPADA ALLAH BRI PUJI</a:t>
            </a:r>
          </a:p>
        </p:txBody>
      </p:sp>
      <p:sp>
        <p:nvSpPr>
          <p:cNvPr id="4843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143000"/>
            <a:ext cx="9144000" cy="3175000"/>
          </a:xfrm>
        </p:spPr>
        <p:txBody>
          <a:bodyPr/>
          <a:lstStyle/>
          <a:p>
            <a:r>
              <a:rPr lang="en-US" sz="4400">
                <a:solidFill>
                  <a:srgbClr val="0000FF"/>
                </a:solidFill>
              </a:rPr>
              <a:t>Kepada Allah bri puji</a:t>
            </a:r>
          </a:p>
          <a:p>
            <a:r>
              <a:rPr lang="en-US" sz="4400">
                <a:solidFill>
                  <a:srgbClr val="0000FF"/>
                </a:solidFill>
              </a:rPr>
              <a:t>yang brikan berkat dan kasih</a:t>
            </a:r>
          </a:p>
          <a:p>
            <a:r>
              <a:rPr lang="en-US" sz="4400">
                <a:solidFill>
                  <a:srgbClr val="0000FF"/>
                </a:solidFill>
              </a:rPr>
              <a:t>Smesta alam pujilah trus</a:t>
            </a:r>
          </a:p>
          <a:p>
            <a:r>
              <a:rPr lang="en-US" sz="4400">
                <a:solidFill>
                  <a:srgbClr val="0000FF"/>
                </a:solidFill>
              </a:rPr>
              <a:t>Bapa, Anak dan Roh Kudus </a:t>
            </a:r>
          </a:p>
        </p:txBody>
      </p:sp>
      <p:sp>
        <p:nvSpPr>
          <p:cNvPr id="484357" name="Text Box 5"/>
          <p:cNvSpPr txBox="1">
            <a:spLocks noChangeArrowheads="1"/>
          </p:cNvSpPr>
          <p:nvPr/>
        </p:nvSpPr>
        <p:spPr bwMode="auto">
          <a:xfrm>
            <a:off x="47625" y="-152400"/>
            <a:ext cx="6858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 dirty="0">
                <a:solidFill>
                  <a:srgbClr val="A50021"/>
                </a:solidFill>
                <a:latin typeface="Comic Sans MS" pitchFamily="66" charset="0"/>
              </a:rPr>
              <a:t>4/4 1#</a:t>
            </a:r>
          </a:p>
        </p:txBody>
      </p:sp>
      <p:grpSp>
        <p:nvGrpSpPr>
          <p:cNvPr id="484363" name="Group 11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484364" name="AutoShape 12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484365" name="Line 13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4843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48435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48435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4843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4843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4843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4843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4843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fol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fol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4843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4843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80"/>
                            </p:stCondLst>
                            <p:childTnLst>
                              <p:par>
                                <p:cTn id="21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843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843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84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84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4355" grpId="0"/>
      <p:bldP spid="48435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53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/>
              <a:t>003   TUHAN ADA DALAM KAABAH</a:t>
            </a:r>
          </a:p>
        </p:txBody>
      </p:sp>
      <p:sp>
        <p:nvSpPr>
          <p:cNvPr id="4853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838200"/>
            <a:ext cx="9144000" cy="4679950"/>
          </a:xfrm>
        </p:spPr>
        <p:txBody>
          <a:bodyPr/>
          <a:lstStyle/>
          <a:p>
            <a:r>
              <a:rPr lang="en-US" sz="4400">
                <a:solidFill>
                  <a:srgbClr val="0000FF"/>
                </a:solidFill>
              </a:rPr>
              <a:t>Tuhan ada dalam kaabah</a:t>
            </a:r>
          </a:p>
          <a:p>
            <a:r>
              <a:rPr lang="en-US" sz="4400">
                <a:solidFill>
                  <a:schemeClr val="tx1"/>
                </a:solidFill>
              </a:rPr>
              <a:t>Ya, kaabah kesucianNya </a:t>
            </a:r>
          </a:p>
          <a:p>
            <a:r>
              <a:rPr lang="en-US" sz="4400">
                <a:solidFill>
                  <a:srgbClr val="0000FF"/>
                </a:solidFill>
              </a:rPr>
              <a:t>Hai isi segnap dunia </a:t>
            </a:r>
          </a:p>
          <a:p>
            <a:r>
              <a:rPr lang="en-US" sz="4400">
                <a:solidFill>
                  <a:schemeClr val="tx1"/>
                </a:solidFill>
              </a:rPr>
              <a:t>Berdiamlah di hadapan Allah </a:t>
            </a:r>
          </a:p>
          <a:p>
            <a:r>
              <a:rPr lang="en-US" sz="4400">
                <a:solidFill>
                  <a:srgbClr val="0000FF"/>
                </a:solidFill>
              </a:rPr>
              <a:t>Berdiam, berdiam, berdiam.</a:t>
            </a:r>
          </a:p>
          <a:p>
            <a:r>
              <a:rPr lang="en-US" sz="4400">
                <a:solidFill>
                  <a:schemeClr val="tx1"/>
                </a:solidFill>
              </a:rPr>
              <a:t>A M I N</a:t>
            </a:r>
          </a:p>
        </p:txBody>
      </p:sp>
      <p:sp>
        <p:nvSpPr>
          <p:cNvPr id="485381" name="Text Box 5"/>
          <p:cNvSpPr txBox="1">
            <a:spLocks noChangeArrowheads="1"/>
          </p:cNvSpPr>
          <p:nvPr/>
        </p:nvSpPr>
        <p:spPr bwMode="auto">
          <a:xfrm>
            <a:off x="-28575" y="-15240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 dirty="0">
                <a:solidFill>
                  <a:srgbClr val="A50021"/>
                </a:solidFill>
                <a:latin typeface="Comic Sans MS" pitchFamily="66" charset="0"/>
              </a:rPr>
              <a:t>4/4 5b</a:t>
            </a:r>
          </a:p>
        </p:txBody>
      </p:sp>
      <p:grpSp>
        <p:nvGrpSpPr>
          <p:cNvPr id="485387" name="Group 11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485388" name="AutoShape 12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485389" name="Line 13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5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48538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48538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48538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4853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4853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485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485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5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853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85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5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853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853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85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85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5379" grpId="0"/>
      <p:bldP spid="48538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/>
              <a:t>004    SEMBAHLAH ALLAH YANG MAHA MULIA</a:t>
            </a:r>
          </a:p>
        </p:txBody>
      </p:sp>
      <p:sp>
        <p:nvSpPr>
          <p:cNvPr id="4864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98500"/>
            <a:ext cx="9144000" cy="5321300"/>
          </a:xfrm>
        </p:spPr>
        <p:txBody>
          <a:bodyPr/>
          <a:lstStyle/>
          <a:p>
            <a:pPr>
              <a:spcBef>
                <a:spcPct val="30000"/>
              </a:spcBef>
            </a:pPr>
            <a:r>
              <a:rPr lang="en-US" sz="4000">
                <a:solidFill>
                  <a:srgbClr val="FF33CC"/>
                </a:solidFill>
              </a:rPr>
              <a:t>1 </a:t>
            </a:r>
            <a:r>
              <a:rPr lang="en-US" sz="4000">
                <a:solidFill>
                  <a:schemeClr val="tx1"/>
                </a:solidFill>
              </a:rPr>
              <a:t>  </a:t>
            </a:r>
          </a:p>
          <a:p>
            <a:pPr>
              <a:spcBef>
                <a:spcPct val="30000"/>
              </a:spcBef>
            </a:pPr>
            <a:r>
              <a:rPr lang="en-US" sz="4000">
                <a:solidFill>
                  <a:srgbClr val="0000FF"/>
                </a:solidFill>
              </a:rPr>
              <a:t>Sembahlah Allah, Yang Maha Mulia</a:t>
            </a:r>
          </a:p>
          <a:p>
            <a:pPr>
              <a:spcBef>
                <a:spcPct val="30000"/>
              </a:spcBef>
            </a:pPr>
            <a:r>
              <a:rPr lang="en-US" sz="4000">
                <a:solidFill>
                  <a:srgbClr val="0000FF"/>
                </a:solidFill>
              </a:rPr>
              <a:t>Dan pujilah kasihNya yang besar</a:t>
            </a:r>
          </a:p>
          <a:p>
            <a:pPr>
              <a:spcBef>
                <a:spcPct val="30000"/>
              </a:spcBef>
            </a:pPr>
            <a:r>
              <a:rPr lang="en-US" sz="4000">
                <a:solidFill>
                  <a:srgbClr val="0000FF"/>
                </a:solidFill>
              </a:rPr>
              <a:t>Benteng dan penolong </a:t>
            </a:r>
          </a:p>
          <a:p>
            <a:pPr>
              <a:spcBef>
                <a:spcPct val="30000"/>
              </a:spcBef>
            </a:pPr>
            <a:r>
              <a:rPr lang="en-US" sz="4000">
                <a:solidFill>
                  <a:srgbClr val="0000FF"/>
                </a:solidFill>
              </a:rPr>
              <a:t>Yang Maha Kuasa</a:t>
            </a:r>
          </a:p>
          <a:p>
            <a:pPr>
              <a:spcBef>
                <a:spcPct val="30000"/>
              </a:spcBef>
            </a:pPr>
            <a:r>
              <a:rPr lang="en-US" sz="4000">
                <a:solidFill>
                  <a:srgbClr val="0000FF"/>
                </a:solidFill>
              </a:rPr>
              <a:t>Bertahta di surga, Allah Yang Benar</a:t>
            </a:r>
          </a:p>
        </p:txBody>
      </p:sp>
      <p:sp>
        <p:nvSpPr>
          <p:cNvPr id="486404" name="Text Box 4"/>
          <p:cNvSpPr txBox="1">
            <a:spLocks noChangeArrowheads="1"/>
          </p:cNvSpPr>
          <p:nvPr/>
        </p:nvSpPr>
        <p:spPr bwMode="auto">
          <a:xfrm>
            <a:off x="47625" y="-152400"/>
            <a:ext cx="6858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 dirty="0">
                <a:solidFill>
                  <a:srgbClr val="A50021"/>
                </a:solidFill>
                <a:latin typeface="Comic Sans MS" pitchFamily="66" charset="0"/>
              </a:rPr>
              <a:t>3/4 4b</a:t>
            </a:r>
          </a:p>
        </p:txBody>
      </p:sp>
      <p:sp>
        <p:nvSpPr>
          <p:cNvPr id="486405" name="Rectangle 5"/>
          <p:cNvSpPr>
            <a:spLocks noChangeArrowheads="1"/>
          </p:cNvSpPr>
          <p:nvPr/>
        </p:nvSpPr>
        <p:spPr bwMode="auto">
          <a:xfrm>
            <a:off x="0" y="722313"/>
            <a:ext cx="9144000" cy="498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30000"/>
              </a:spcBef>
            </a:pPr>
            <a:r>
              <a:rPr lang="en-US" sz="4000" b="1">
                <a:solidFill>
                  <a:srgbClr val="FF33CC"/>
                </a:solidFill>
              </a:rPr>
              <a:t>2   </a:t>
            </a:r>
          </a:p>
          <a:p>
            <a:pPr marL="342900" indent="-342900" eaLnBrk="1" hangingPunct="1">
              <a:spcBef>
                <a:spcPct val="30000"/>
              </a:spcBef>
            </a:pPr>
            <a:r>
              <a:rPr lang="en-US" sz="4000" b="1">
                <a:solidFill>
                  <a:srgbClr val="0000FF"/>
                </a:solidFill>
              </a:rPr>
              <a:t>Masyurkan kodrat serta rahmatNya</a:t>
            </a:r>
          </a:p>
          <a:p>
            <a:pPr marL="342900" indent="-342900" eaLnBrk="1" hangingPunct="1">
              <a:spcBef>
                <a:spcPct val="30000"/>
              </a:spcBef>
            </a:pPr>
            <a:r>
              <a:rPr lang="en-US" sz="4000" b="1">
                <a:solidFill>
                  <a:srgbClr val="0000FF"/>
                </a:solidFill>
              </a:rPr>
              <a:t>Dan KemulianNya yang hebat</a:t>
            </a:r>
          </a:p>
          <a:p>
            <a:pPr marL="342900" indent="-342900" eaLnBrk="1" hangingPunct="1">
              <a:spcBef>
                <a:spcPct val="30000"/>
              </a:spcBef>
            </a:pPr>
            <a:r>
              <a:rPr lang="en-US" sz="4000" b="1">
                <a:solidFill>
                  <a:srgbClr val="0000FF"/>
                </a:solidFill>
              </a:rPr>
              <a:t>Nyatalah kuasaNya di angkasa</a:t>
            </a:r>
          </a:p>
          <a:p>
            <a:pPr marL="342900" indent="-342900" eaLnBrk="1" hangingPunct="1">
              <a:spcBef>
                <a:spcPct val="30000"/>
              </a:spcBef>
            </a:pPr>
            <a:r>
              <a:rPr lang="en-US" sz="4000" b="1">
                <a:solidFill>
                  <a:srgbClr val="0000FF"/>
                </a:solidFill>
              </a:rPr>
              <a:t>Di darat dan topan dan embun lebat</a:t>
            </a:r>
          </a:p>
        </p:txBody>
      </p:sp>
      <p:sp>
        <p:nvSpPr>
          <p:cNvPr id="486406" name="Rectangle 6"/>
          <p:cNvSpPr>
            <a:spLocks noChangeArrowheads="1"/>
          </p:cNvSpPr>
          <p:nvPr/>
        </p:nvSpPr>
        <p:spPr bwMode="auto">
          <a:xfrm>
            <a:off x="0" y="704850"/>
            <a:ext cx="9144000" cy="471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30000"/>
              </a:spcBef>
            </a:pPr>
            <a:r>
              <a:rPr lang="en-US" sz="4000" b="1">
                <a:solidFill>
                  <a:srgbClr val="FF33CC"/>
                </a:solidFill>
              </a:rPr>
              <a:t>3</a:t>
            </a:r>
          </a:p>
          <a:p>
            <a:pPr marL="342900" indent="-342900" eaLnBrk="1" hangingPunct="1">
              <a:spcBef>
                <a:spcPct val="30000"/>
              </a:spcBef>
            </a:pPr>
            <a:r>
              <a:rPr lang="en-US" sz="4000" b="1">
                <a:solidFill>
                  <a:srgbClr val="0000FF"/>
                </a:solidFill>
              </a:rPr>
              <a:t>RahmatMu, ya Tuhan, tak terduga</a:t>
            </a:r>
          </a:p>
          <a:p>
            <a:pPr marL="342900" indent="-342900" eaLnBrk="1" hangingPunct="1">
              <a:spcBef>
                <a:spcPct val="30000"/>
              </a:spcBef>
            </a:pPr>
            <a:r>
              <a:rPr lang="en-US" sz="4000" b="1">
                <a:solidFill>
                  <a:srgbClr val="0000FF"/>
                </a:solidFill>
              </a:rPr>
              <a:t>Betapa besarnya dalam dunia</a:t>
            </a:r>
          </a:p>
          <a:p>
            <a:pPr marL="342900" indent="-342900" eaLnBrk="1" hangingPunct="1">
              <a:spcBef>
                <a:spcPct val="30000"/>
              </a:spcBef>
            </a:pPr>
            <a:r>
              <a:rPr lang="en-US" sz="4000" b="1">
                <a:solidFill>
                  <a:srgbClr val="0000FF"/>
                </a:solidFill>
              </a:rPr>
              <a:t>Terdapat di darat, laut dan udara</a:t>
            </a:r>
          </a:p>
          <a:p>
            <a:pPr marL="342900" indent="-342900" eaLnBrk="1" hangingPunct="1">
              <a:spcBef>
                <a:spcPct val="30000"/>
              </a:spcBef>
            </a:pPr>
            <a:r>
              <a:rPr lang="en-US" sz="4000" b="1">
                <a:solidFill>
                  <a:srgbClr val="0000FF"/>
                </a:solidFill>
              </a:rPr>
              <a:t>Oleh-Nya manusia berbahagia</a:t>
            </a:r>
          </a:p>
        </p:txBody>
      </p:sp>
      <p:sp>
        <p:nvSpPr>
          <p:cNvPr id="486407" name="Rectangle 7"/>
          <p:cNvSpPr>
            <a:spLocks noChangeArrowheads="1"/>
          </p:cNvSpPr>
          <p:nvPr/>
        </p:nvSpPr>
        <p:spPr bwMode="auto">
          <a:xfrm>
            <a:off x="0" y="685800"/>
            <a:ext cx="9144000" cy="4837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30000"/>
              </a:spcBef>
            </a:pPr>
            <a:r>
              <a:rPr lang="en-US" sz="4000" b="1">
                <a:solidFill>
                  <a:srgbClr val="FF33CC"/>
                </a:solidFill>
              </a:rPr>
              <a:t>4</a:t>
            </a:r>
          </a:p>
          <a:p>
            <a:pPr marL="342900" indent="-342900" eaLnBrk="1" hangingPunct="1">
              <a:spcBef>
                <a:spcPct val="30000"/>
              </a:spcBef>
            </a:pPr>
            <a:r>
              <a:rPr lang="en-US" sz="4000" b="1">
                <a:solidFill>
                  <a:srgbClr val="0000FF"/>
                </a:solidFill>
              </a:rPr>
              <a:t>Ya Khalik, Engkaulah Bapa kami</a:t>
            </a:r>
          </a:p>
          <a:p>
            <a:pPr marL="342900" indent="-342900" eaLnBrk="1" hangingPunct="1">
              <a:spcBef>
                <a:spcPct val="30000"/>
              </a:spcBef>
            </a:pPr>
            <a:r>
              <a:rPr lang="en-US" sz="4000" b="1">
                <a:solidFill>
                  <a:srgbClr val="0000FF"/>
                </a:solidFill>
              </a:rPr>
              <a:t>Yang memeliharakan umatMu</a:t>
            </a:r>
          </a:p>
          <a:p>
            <a:pPr marL="342900" indent="-342900" eaLnBrk="1" hangingPunct="1">
              <a:spcBef>
                <a:spcPct val="30000"/>
              </a:spcBef>
            </a:pPr>
            <a:r>
              <a:rPr lang="en-US" sz="4000" b="1">
                <a:solidFill>
                  <a:srgbClr val="0000FF"/>
                </a:solidFill>
              </a:rPr>
              <a:t>KasihMu tetap sampai hari ini</a:t>
            </a:r>
          </a:p>
          <a:p>
            <a:pPr marL="342900" indent="-342900" eaLnBrk="1" hangingPunct="1">
              <a:spcBef>
                <a:spcPct val="30000"/>
              </a:spcBef>
            </a:pPr>
            <a:r>
              <a:rPr lang="en-US" sz="4000" b="1">
                <a:solidFill>
                  <a:srgbClr val="0000FF"/>
                </a:solidFill>
              </a:rPr>
              <a:t>Ya Tuhan, Engkau penebus </a:t>
            </a:r>
          </a:p>
          <a:p>
            <a:pPr marL="342900" indent="-342900" eaLnBrk="1" hangingPunct="1">
              <a:spcBef>
                <a:spcPct val="30000"/>
              </a:spcBef>
            </a:pPr>
            <a:r>
              <a:rPr lang="en-US" sz="4000" b="1">
                <a:solidFill>
                  <a:srgbClr val="0000FF"/>
                </a:solidFill>
              </a:rPr>
              <a:t>umat-Mu</a:t>
            </a:r>
          </a:p>
        </p:txBody>
      </p:sp>
      <p:grpSp>
        <p:nvGrpSpPr>
          <p:cNvPr id="486417" name="Group 17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486418" name="AutoShape 18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486419" name="Line 19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48640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48640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48640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4864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4864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4864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4864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864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864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4864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4864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6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864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864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4864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4864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6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864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864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4864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4864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864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864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4864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4864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4864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4864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6403" grpId="1"/>
      <p:bldP spid="486403" grpId="2"/>
      <p:bldP spid="486404" grpId="0"/>
      <p:bldP spid="486405" grpId="0"/>
      <p:bldP spid="486405" grpId="1"/>
      <p:bldP spid="486406" grpId="0"/>
      <p:bldP spid="486406" grpId="1"/>
      <p:bldP spid="48640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7426" name="Rectangle 2"/>
          <p:cNvSpPr>
            <a:spLocks noGrp="1" noChangeArrowheads="1"/>
          </p:cNvSpPr>
          <p:nvPr>
            <p:ph type="title"/>
          </p:nvPr>
        </p:nvSpPr>
        <p:spPr>
          <a:xfrm>
            <a:off x="823912" y="57152"/>
            <a:ext cx="8305800" cy="614362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dirty="0"/>
              <a:t>005    SEMBAHLAH ALLAH</a:t>
            </a:r>
          </a:p>
        </p:txBody>
      </p:sp>
      <p:sp>
        <p:nvSpPr>
          <p:cNvPr id="4874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9144000" cy="4114800"/>
          </a:xfrm>
        </p:spPr>
        <p:txBody>
          <a:bodyPr/>
          <a:lstStyle/>
          <a:p>
            <a:r>
              <a:rPr lang="en-US">
                <a:solidFill>
                  <a:srgbClr val="FF33CC"/>
                </a:solidFill>
              </a:rPr>
              <a:t>1</a:t>
            </a:r>
          </a:p>
          <a:p>
            <a:r>
              <a:rPr lang="en-US">
                <a:solidFill>
                  <a:srgbClr val="0000FF"/>
                </a:solidFill>
              </a:rPr>
              <a:t>Sembahlah Allah ialah Yang Maha Suci</a:t>
            </a:r>
          </a:p>
          <a:p>
            <a:r>
              <a:rPr lang="en-US">
                <a:solidFill>
                  <a:srgbClr val="0000FF"/>
                </a:solidFill>
              </a:rPr>
              <a:t>Tunduk di hadapanNya yang mulia;</a:t>
            </a:r>
          </a:p>
          <a:p>
            <a:r>
              <a:rPr lang="en-US">
                <a:solidFill>
                  <a:srgbClr val="0000FF"/>
                </a:solidFill>
              </a:rPr>
              <a:t>Turutlah printahNya,</a:t>
            </a:r>
          </a:p>
          <a:p>
            <a:r>
              <a:rPr lang="en-US">
                <a:solidFill>
                  <a:srgbClr val="0000FF"/>
                </a:solidFill>
              </a:rPr>
              <a:t>dan rendahkanlah hati,</a:t>
            </a:r>
          </a:p>
          <a:p>
            <a:r>
              <a:rPr lang="en-US">
                <a:solidFill>
                  <a:srgbClr val="0000FF"/>
                </a:solidFill>
              </a:rPr>
              <a:t>Sembah sujudlah, Tuhan, namaNya.</a:t>
            </a:r>
          </a:p>
        </p:txBody>
      </p:sp>
      <p:sp>
        <p:nvSpPr>
          <p:cNvPr id="487428" name="Text Box 4"/>
          <p:cNvSpPr txBox="1">
            <a:spLocks noChangeArrowheads="1"/>
          </p:cNvSpPr>
          <p:nvPr/>
        </p:nvSpPr>
        <p:spPr bwMode="auto">
          <a:xfrm>
            <a:off x="-28575" y="-15240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 dirty="0">
                <a:solidFill>
                  <a:srgbClr val="A50021"/>
                </a:solidFill>
                <a:latin typeface="Comic Sans MS" pitchFamily="66" charset="0"/>
              </a:rPr>
              <a:t>3/4 2#</a:t>
            </a:r>
          </a:p>
        </p:txBody>
      </p:sp>
      <p:sp>
        <p:nvSpPr>
          <p:cNvPr id="487429" name="Rectangle 5"/>
          <p:cNvSpPr>
            <a:spLocks noChangeArrowheads="1"/>
          </p:cNvSpPr>
          <p:nvPr/>
        </p:nvSpPr>
        <p:spPr bwMode="auto">
          <a:xfrm>
            <a:off x="0" y="609600"/>
            <a:ext cx="91440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FF33CC"/>
                </a:solidFill>
              </a:rPr>
              <a:t>2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Bawa bebanmu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dan letakkan di kakiNya,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Ia mau pikul itu bagimu;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Engkau dihiburNya, doamu dijawabNya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Dan memimpinkan langkahmu selalu.</a:t>
            </a:r>
          </a:p>
        </p:txBody>
      </p:sp>
      <p:sp>
        <p:nvSpPr>
          <p:cNvPr id="487430" name="Rectangle 6"/>
          <p:cNvSpPr>
            <a:spLocks noChangeArrowheads="1"/>
          </p:cNvSpPr>
          <p:nvPr/>
        </p:nvSpPr>
        <p:spPr bwMode="auto">
          <a:xfrm>
            <a:off x="0" y="609600"/>
            <a:ext cx="9144000" cy="426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FF33CC"/>
                </a:solidFill>
              </a:rPr>
              <a:t>3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Janganlah takut masuk dalam halamanNya,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Meskipun engkau miskin dan hina;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Hanyalah percaya, bri hatimu padaNya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Itulah korban yang diminta-Nya.</a:t>
            </a:r>
          </a:p>
        </p:txBody>
      </p:sp>
      <p:sp>
        <p:nvSpPr>
          <p:cNvPr id="487431" name="Rectangle 7"/>
          <p:cNvSpPr>
            <a:spLocks noChangeArrowheads="1"/>
          </p:cNvSpPr>
          <p:nvPr/>
        </p:nvSpPr>
        <p:spPr bwMode="auto">
          <a:xfrm>
            <a:off x="0" y="638175"/>
            <a:ext cx="9144000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3600" b="1" dirty="0">
                <a:solidFill>
                  <a:srgbClr val="FF33CC"/>
                </a:solidFill>
              </a:rPr>
              <a:t>4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 dirty="0" err="1">
                <a:solidFill>
                  <a:srgbClr val="0000FF"/>
                </a:solidFill>
              </a:rPr>
              <a:t>Meskipun</a:t>
            </a:r>
            <a:r>
              <a:rPr lang="en-US" sz="3600" b="1" dirty="0">
                <a:solidFill>
                  <a:srgbClr val="0000FF"/>
                </a:solidFill>
              </a:rPr>
              <a:t> </a:t>
            </a:r>
            <a:r>
              <a:rPr lang="en-US" sz="3600" b="1" dirty="0" err="1">
                <a:solidFill>
                  <a:srgbClr val="0000FF"/>
                </a:solidFill>
              </a:rPr>
              <a:t>engkau</a:t>
            </a:r>
            <a:r>
              <a:rPr lang="en-US" sz="3600" b="1" dirty="0">
                <a:solidFill>
                  <a:srgbClr val="0000FF"/>
                </a:solidFill>
              </a:rPr>
              <a:t> </a:t>
            </a:r>
            <a:r>
              <a:rPr lang="en-US" sz="3600" b="1" dirty="0" err="1">
                <a:solidFill>
                  <a:srgbClr val="0000FF"/>
                </a:solidFill>
              </a:rPr>
              <a:t>tak</a:t>
            </a:r>
            <a:r>
              <a:rPr lang="en-US" sz="3600" b="1" dirty="0">
                <a:solidFill>
                  <a:srgbClr val="0000FF"/>
                </a:solidFill>
              </a:rPr>
              <a:t> </a:t>
            </a:r>
            <a:r>
              <a:rPr lang="en-US" sz="3600" b="1" dirty="0" err="1">
                <a:solidFill>
                  <a:srgbClr val="0000FF"/>
                </a:solidFill>
              </a:rPr>
              <a:t>layak</a:t>
            </a:r>
            <a:r>
              <a:rPr lang="en-US" sz="3600" b="1" dirty="0">
                <a:solidFill>
                  <a:srgbClr val="0000FF"/>
                </a:solidFill>
              </a:rPr>
              <a:t>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 dirty="0" err="1">
                <a:solidFill>
                  <a:srgbClr val="0000FF"/>
                </a:solidFill>
              </a:rPr>
              <a:t>karna</a:t>
            </a:r>
            <a:r>
              <a:rPr lang="en-US" sz="3600" b="1" dirty="0">
                <a:solidFill>
                  <a:srgbClr val="0000FF"/>
                </a:solidFill>
              </a:rPr>
              <a:t> </a:t>
            </a:r>
            <a:r>
              <a:rPr lang="en-US" sz="3600" b="1" dirty="0" err="1">
                <a:solidFill>
                  <a:srgbClr val="0000FF"/>
                </a:solidFill>
              </a:rPr>
              <a:t>dosamu</a:t>
            </a:r>
            <a:r>
              <a:rPr lang="en-US" sz="3600" b="1" dirty="0">
                <a:solidFill>
                  <a:srgbClr val="0000FF"/>
                </a:solidFill>
              </a:rPr>
              <a:t>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 dirty="0" err="1">
                <a:solidFill>
                  <a:srgbClr val="0000FF"/>
                </a:solidFill>
              </a:rPr>
              <a:t>Ia</a:t>
            </a:r>
            <a:r>
              <a:rPr lang="en-US" sz="3600" b="1" dirty="0">
                <a:solidFill>
                  <a:srgbClr val="0000FF"/>
                </a:solidFill>
              </a:rPr>
              <a:t> </a:t>
            </a:r>
            <a:r>
              <a:rPr lang="en-US" sz="3600" b="1" dirty="0" err="1">
                <a:solidFill>
                  <a:srgbClr val="0000FF"/>
                </a:solidFill>
              </a:rPr>
              <a:t>mau</a:t>
            </a:r>
            <a:r>
              <a:rPr lang="en-US" sz="3600" b="1" dirty="0">
                <a:solidFill>
                  <a:srgbClr val="0000FF"/>
                </a:solidFill>
              </a:rPr>
              <a:t> </a:t>
            </a:r>
            <a:r>
              <a:rPr lang="en-US" sz="3600" b="1" dirty="0" err="1">
                <a:solidFill>
                  <a:srgbClr val="0000FF"/>
                </a:solidFill>
              </a:rPr>
              <a:t>trima</a:t>
            </a:r>
            <a:r>
              <a:rPr lang="en-US" sz="3600" b="1" dirty="0">
                <a:solidFill>
                  <a:srgbClr val="0000FF"/>
                </a:solidFill>
              </a:rPr>
              <a:t> </a:t>
            </a:r>
            <a:r>
              <a:rPr lang="en-US" sz="3600" b="1" dirty="0" err="1">
                <a:solidFill>
                  <a:srgbClr val="0000FF"/>
                </a:solidFill>
              </a:rPr>
              <a:t>karna</a:t>
            </a:r>
            <a:r>
              <a:rPr lang="en-US" sz="3600" b="1" dirty="0">
                <a:solidFill>
                  <a:srgbClr val="0000FF"/>
                </a:solidFill>
              </a:rPr>
              <a:t> </a:t>
            </a:r>
            <a:r>
              <a:rPr lang="en-US" sz="3600" b="1" dirty="0" err="1">
                <a:solidFill>
                  <a:srgbClr val="0000FF"/>
                </a:solidFill>
              </a:rPr>
              <a:t>kasihNya</a:t>
            </a:r>
            <a:r>
              <a:rPr lang="en-US" sz="3600" b="1" dirty="0">
                <a:solidFill>
                  <a:srgbClr val="0000FF"/>
                </a:solidFill>
              </a:rPr>
              <a:t>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 dirty="0" err="1">
                <a:solidFill>
                  <a:srgbClr val="0000FF"/>
                </a:solidFill>
              </a:rPr>
              <a:t>Kesukaan</a:t>
            </a:r>
            <a:r>
              <a:rPr lang="en-US" sz="3600" b="1" dirty="0">
                <a:solidFill>
                  <a:srgbClr val="0000FF"/>
                </a:solidFill>
              </a:rPr>
              <a:t> </a:t>
            </a:r>
            <a:r>
              <a:rPr lang="en-US" sz="3600" b="1" dirty="0" err="1">
                <a:solidFill>
                  <a:srgbClr val="0000FF"/>
                </a:solidFill>
              </a:rPr>
              <a:t>dibri</a:t>
            </a:r>
            <a:r>
              <a:rPr lang="en-US" sz="3600" b="1" dirty="0">
                <a:solidFill>
                  <a:srgbClr val="0000FF"/>
                </a:solidFill>
              </a:rPr>
              <a:t>, </a:t>
            </a:r>
            <a:r>
              <a:rPr lang="en-US" sz="3600" b="1" dirty="0" err="1">
                <a:solidFill>
                  <a:srgbClr val="0000FF"/>
                </a:solidFill>
              </a:rPr>
              <a:t>gantikan</a:t>
            </a:r>
            <a:r>
              <a:rPr lang="en-US" sz="3600" b="1" dirty="0">
                <a:solidFill>
                  <a:srgbClr val="0000FF"/>
                </a:solidFill>
              </a:rPr>
              <a:t> air </a:t>
            </a:r>
            <a:r>
              <a:rPr lang="en-US" sz="3600" b="1" dirty="0" err="1">
                <a:solidFill>
                  <a:srgbClr val="0000FF"/>
                </a:solidFill>
              </a:rPr>
              <a:t>matamu</a:t>
            </a:r>
            <a:r>
              <a:rPr lang="en-US" sz="3600" b="1" dirty="0">
                <a:solidFill>
                  <a:srgbClr val="0000FF"/>
                </a:solidFill>
              </a:rPr>
              <a:t>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 dirty="0" err="1">
                <a:solidFill>
                  <a:srgbClr val="0000FF"/>
                </a:solidFill>
              </a:rPr>
              <a:t>Harap</a:t>
            </a:r>
            <a:r>
              <a:rPr lang="en-US" sz="3600" b="1" dirty="0">
                <a:solidFill>
                  <a:srgbClr val="0000FF"/>
                </a:solidFill>
              </a:rPr>
              <a:t> </a:t>
            </a:r>
            <a:r>
              <a:rPr lang="en-US" sz="3600" b="1" dirty="0" err="1">
                <a:solidFill>
                  <a:srgbClr val="0000FF"/>
                </a:solidFill>
              </a:rPr>
              <a:t>padaNya</a:t>
            </a:r>
            <a:r>
              <a:rPr lang="en-US" sz="3600" b="1" dirty="0">
                <a:solidFill>
                  <a:srgbClr val="0000FF"/>
                </a:solidFill>
              </a:rPr>
              <a:t>, </a:t>
            </a:r>
            <a:r>
              <a:rPr lang="en-US" sz="3600" b="1" dirty="0" err="1">
                <a:solidFill>
                  <a:srgbClr val="0000FF"/>
                </a:solidFill>
              </a:rPr>
              <a:t>tetap</a:t>
            </a:r>
            <a:r>
              <a:rPr lang="en-US" sz="3600" b="1" dirty="0">
                <a:solidFill>
                  <a:srgbClr val="0000FF"/>
                </a:solidFill>
              </a:rPr>
              <a:t> </a:t>
            </a:r>
            <a:r>
              <a:rPr lang="en-US" sz="3600" b="1" dirty="0" err="1">
                <a:solidFill>
                  <a:srgbClr val="0000FF"/>
                </a:solidFill>
              </a:rPr>
              <a:t>percaya</a:t>
            </a:r>
            <a:r>
              <a:rPr lang="en-US" sz="3600" b="1" dirty="0">
                <a:solidFill>
                  <a:srgbClr val="0000FF"/>
                </a:solidFill>
              </a:rPr>
              <a:t>.</a:t>
            </a:r>
          </a:p>
        </p:txBody>
      </p:sp>
      <p:grpSp>
        <p:nvGrpSpPr>
          <p:cNvPr id="487437" name="Group 13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487438" name="AutoShape 14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487439" name="Line 15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4874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48742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48742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4874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4874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4874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4874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874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874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4874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4874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7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874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874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4874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4874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7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874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874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4874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4874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7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874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874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4874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4874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487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487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7427" grpId="0"/>
      <p:bldP spid="487427" grpId="1"/>
      <p:bldP spid="487428" grpId="0"/>
      <p:bldP spid="487429" grpId="0"/>
      <p:bldP spid="487429" grpId="1"/>
      <p:bldP spid="487430" grpId="0"/>
      <p:bldP spid="487430" grpId="1"/>
      <p:bldP spid="48743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6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006   PIMPIN AKU YA GEMBALA</a:t>
            </a:r>
          </a:p>
        </p:txBody>
      </p:sp>
      <p:sp>
        <p:nvSpPr>
          <p:cNvPr id="2086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76200" y="790575"/>
            <a:ext cx="9144000" cy="4010025"/>
          </a:xfrm>
        </p:spPr>
        <p:txBody>
          <a:bodyPr/>
          <a:lstStyle/>
          <a:p>
            <a:r>
              <a:rPr lang="en-US" sz="4400">
                <a:solidFill>
                  <a:srgbClr val="FF33CC"/>
                </a:solidFill>
              </a:rPr>
              <a:t>1  </a:t>
            </a:r>
            <a:r>
              <a:rPr lang="en-US" sz="4400">
                <a:solidFill>
                  <a:schemeClr val="tx1"/>
                </a:solidFill>
              </a:rPr>
              <a:t> </a:t>
            </a:r>
          </a:p>
          <a:p>
            <a:r>
              <a:rPr lang="en-US" sz="4400">
                <a:solidFill>
                  <a:srgbClr val="0000FF"/>
                </a:solidFill>
              </a:rPr>
              <a:t>Pimpin aku ya gembala</a:t>
            </a:r>
          </a:p>
          <a:p>
            <a:r>
              <a:rPr lang="en-US" sz="4400">
                <a:solidFill>
                  <a:srgbClr val="0000FF"/>
                </a:solidFill>
              </a:rPr>
              <a:t>Di sungai jernih dan tenang</a:t>
            </a:r>
          </a:p>
          <a:p>
            <a:r>
              <a:rPr lang="en-US" sz="4400">
                <a:solidFill>
                  <a:srgbClr val="0000FF"/>
                </a:solidFill>
              </a:rPr>
              <a:t>Di padang subur yang rata</a:t>
            </a:r>
          </a:p>
          <a:p>
            <a:r>
              <a:rPr lang="en-US" sz="4400">
                <a:solidFill>
                  <a:srgbClr val="0000FF"/>
                </a:solidFill>
              </a:rPr>
              <a:t>Tiada ku merasa kurang</a:t>
            </a:r>
          </a:p>
        </p:txBody>
      </p:sp>
      <p:sp>
        <p:nvSpPr>
          <p:cNvPr id="2086916" name="Text Box 4"/>
          <p:cNvSpPr txBox="1">
            <a:spLocks noChangeArrowheads="1"/>
          </p:cNvSpPr>
          <p:nvPr/>
        </p:nvSpPr>
        <p:spPr bwMode="auto">
          <a:xfrm>
            <a:off x="47625" y="-152400"/>
            <a:ext cx="6858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 dirty="0">
                <a:solidFill>
                  <a:srgbClr val="A50021"/>
                </a:solidFill>
                <a:latin typeface="Comic Sans MS" pitchFamily="66" charset="0"/>
              </a:rPr>
              <a:t>1b 3/4</a:t>
            </a:r>
          </a:p>
        </p:txBody>
      </p:sp>
      <p:sp>
        <p:nvSpPr>
          <p:cNvPr id="2086917" name="Rectangle 5"/>
          <p:cNvSpPr>
            <a:spLocks noChangeArrowheads="1"/>
          </p:cNvSpPr>
          <p:nvPr/>
        </p:nvSpPr>
        <p:spPr bwMode="auto">
          <a:xfrm>
            <a:off x="-76200" y="762000"/>
            <a:ext cx="9144000" cy="433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2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Lindungi dalam bahaya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Pliharakan dari musuh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Waktu petang hantarkanlah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Ya gembala ke kandangMu</a:t>
            </a:r>
          </a:p>
        </p:txBody>
      </p:sp>
      <p:sp>
        <p:nvSpPr>
          <p:cNvPr id="2086918" name="Rectangle 6"/>
          <p:cNvSpPr>
            <a:spLocks noChangeArrowheads="1"/>
          </p:cNvSpPr>
          <p:nvPr/>
        </p:nvSpPr>
        <p:spPr bwMode="auto">
          <a:xfrm>
            <a:off x="-76200" y="784225"/>
            <a:ext cx="9144000" cy="432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3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Bila datang malam sunyi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Engkau memanggilku pulang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SuaraMu merdu berbunyi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Dengan girang aku datang </a:t>
            </a:r>
          </a:p>
        </p:txBody>
      </p:sp>
      <p:grpSp>
        <p:nvGrpSpPr>
          <p:cNvPr id="2086924" name="Group 12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2086925" name="AutoShape 13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2086926" name="Line 14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6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20869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208691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8691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20869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869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20869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869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6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869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869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0869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0869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86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6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869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869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0869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0869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86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6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869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869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6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0869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0869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0869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0869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86915" grpId="0"/>
      <p:bldP spid="2086915" grpId="1"/>
      <p:bldP spid="2086916" grpId="0"/>
      <p:bldP spid="2086917" grpId="0"/>
      <p:bldP spid="2086917" grpId="1"/>
      <p:bldP spid="208691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2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007    PERHUBUNGAN KITA</a:t>
            </a:r>
          </a:p>
        </p:txBody>
      </p:sp>
      <p:sp>
        <p:nvSpPr>
          <p:cNvPr id="2082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5575" y="723900"/>
            <a:ext cx="8964613" cy="5135563"/>
          </a:xfrm>
        </p:spPr>
        <p:txBody>
          <a:bodyPr/>
          <a:lstStyle/>
          <a:p>
            <a:r>
              <a:rPr lang="en-US" sz="4800">
                <a:solidFill>
                  <a:srgbClr val="FF33CC"/>
                </a:solidFill>
              </a:rPr>
              <a:t>1   </a:t>
            </a:r>
          </a:p>
          <a:p>
            <a:r>
              <a:rPr lang="en-US" sz="4800">
                <a:solidFill>
                  <a:srgbClr val="0000FF"/>
                </a:solidFill>
              </a:rPr>
              <a:t>Perhubungan kita </a:t>
            </a:r>
          </a:p>
          <a:p>
            <a:r>
              <a:rPr lang="en-US" sz="4800">
                <a:solidFill>
                  <a:srgbClr val="0000FF"/>
                </a:solidFill>
              </a:rPr>
              <a:t>Dalam kasih Allah</a:t>
            </a:r>
          </a:p>
          <a:p>
            <a:r>
              <a:rPr lang="en-US" sz="4800">
                <a:solidFill>
                  <a:srgbClr val="0000FF"/>
                </a:solidFill>
              </a:rPr>
              <a:t>Persekutuan itulah </a:t>
            </a:r>
          </a:p>
          <a:p>
            <a:r>
              <a:rPr lang="en-US" sz="4800">
                <a:solidFill>
                  <a:srgbClr val="0000FF"/>
                </a:solidFill>
              </a:rPr>
              <a:t>Yang bayangkan Sorga</a:t>
            </a:r>
          </a:p>
        </p:txBody>
      </p:sp>
      <p:sp>
        <p:nvSpPr>
          <p:cNvPr id="2082820" name="Text Box 4"/>
          <p:cNvSpPr txBox="1">
            <a:spLocks noChangeArrowheads="1"/>
          </p:cNvSpPr>
          <p:nvPr/>
        </p:nvSpPr>
        <p:spPr bwMode="auto">
          <a:xfrm>
            <a:off x="76200" y="-152400"/>
            <a:ext cx="6096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 dirty="0">
                <a:solidFill>
                  <a:srgbClr val="A50021"/>
                </a:solidFill>
                <a:latin typeface="Comic Sans MS" pitchFamily="66" charset="0"/>
              </a:rPr>
              <a:t>3/4 1b</a:t>
            </a:r>
          </a:p>
        </p:txBody>
      </p:sp>
      <p:sp>
        <p:nvSpPr>
          <p:cNvPr id="2082821" name="Rectangle 5"/>
          <p:cNvSpPr>
            <a:spLocks noChangeArrowheads="1"/>
          </p:cNvSpPr>
          <p:nvPr/>
        </p:nvSpPr>
        <p:spPr bwMode="auto">
          <a:xfrm>
            <a:off x="152400" y="685800"/>
            <a:ext cx="8815388" cy="464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800" b="1">
                <a:solidFill>
                  <a:srgbClr val="FF33CC"/>
                </a:solidFill>
              </a:rPr>
              <a:t>2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800" b="1">
                <a:solidFill>
                  <a:srgbClr val="0000FF"/>
                </a:solidFill>
              </a:rPr>
              <a:t>Di hadapan  Bapa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800" b="1">
                <a:solidFill>
                  <a:srgbClr val="0000FF"/>
                </a:solidFill>
              </a:rPr>
              <a:t>Doa kita naikkan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800" b="1">
                <a:solidFill>
                  <a:srgbClr val="0000FF"/>
                </a:solidFill>
              </a:rPr>
              <a:t>Dalam segala perkara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800" b="1">
                <a:solidFill>
                  <a:srgbClr val="0000FF"/>
                </a:solidFill>
              </a:rPr>
              <a:t>Satu perasaan</a:t>
            </a:r>
          </a:p>
        </p:txBody>
      </p:sp>
      <p:sp>
        <p:nvSpPr>
          <p:cNvPr id="2082822" name="Rectangle 6"/>
          <p:cNvSpPr>
            <a:spLocks noChangeArrowheads="1"/>
          </p:cNvSpPr>
          <p:nvPr/>
        </p:nvSpPr>
        <p:spPr bwMode="auto">
          <a:xfrm>
            <a:off x="228600" y="685800"/>
            <a:ext cx="8815388" cy="464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800" b="1">
                <a:solidFill>
                  <a:srgbClr val="FF33CC"/>
                </a:solidFill>
              </a:rPr>
              <a:t>3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800" b="1">
                <a:solidFill>
                  <a:srgbClr val="0000FF"/>
                </a:solidFill>
              </a:rPr>
              <a:t>Susah dan beban berat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800" b="1">
                <a:solidFill>
                  <a:srgbClr val="0000FF"/>
                </a:solidFill>
              </a:rPr>
              <a:t>Kita pikul sama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800" b="1">
                <a:solidFill>
                  <a:srgbClr val="0000FF"/>
                </a:solidFill>
              </a:rPr>
              <a:t>Karna kasihan sahabat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800" b="1">
                <a:solidFill>
                  <a:srgbClr val="0000FF"/>
                </a:solidFill>
              </a:rPr>
              <a:t>Air mata tercurah</a:t>
            </a:r>
          </a:p>
        </p:txBody>
      </p:sp>
      <p:sp>
        <p:nvSpPr>
          <p:cNvPr id="2082823" name="Rectangle 7"/>
          <p:cNvSpPr>
            <a:spLocks noChangeArrowheads="1"/>
          </p:cNvSpPr>
          <p:nvPr/>
        </p:nvSpPr>
        <p:spPr bwMode="auto">
          <a:xfrm>
            <a:off x="176213" y="685800"/>
            <a:ext cx="8815387" cy="4716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800" b="1">
                <a:solidFill>
                  <a:srgbClr val="FF33CC"/>
                </a:solidFill>
              </a:rPr>
              <a:t>4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800" b="1">
                <a:solidFill>
                  <a:srgbClr val="0000FF"/>
                </a:solidFill>
              </a:rPr>
              <a:t>Bila kita pisah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800" b="1">
                <a:solidFill>
                  <a:srgbClr val="0000FF"/>
                </a:solidFill>
              </a:rPr>
              <a:t>Sedihlah rasanya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800" b="1">
                <a:solidFill>
                  <a:srgbClr val="0000FF"/>
                </a:solidFill>
              </a:rPr>
              <a:t>Tapi kita klak bersuka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800" b="1">
                <a:solidFill>
                  <a:srgbClr val="0000FF"/>
                </a:solidFill>
              </a:rPr>
              <a:t>Berjumpa di surga </a:t>
            </a:r>
          </a:p>
        </p:txBody>
      </p:sp>
      <p:grpSp>
        <p:nvGrpSpPr>
          <p:cNvPr id="2082829" name="Group 13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2082830" name="AutoShape 14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2082831" name="Line 15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2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20828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208282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8282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2082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82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2082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82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2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82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82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082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082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82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2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82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82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082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082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82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2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82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82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082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082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82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2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82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82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2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20828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20828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0828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0828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82819" grpId="0"/>
      <p:bldP spid="2082819" grpId="1"/>
      <p:bldP spid="2082820" grpId="0"/>
      <p:bldP spid="2082821" grpId="0"/>
      <p:bldP spid="2082821" grpId="1"/>
      <p:bldP spid="2082822" grpId="0"/>
      <p:bldP spid="2082822" grpId="1"/>
      <p:bldP spid="208282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27" name="Rectangle 7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800" b="1">
                <a:solidFill>
                  <a:srgbClr val="FF33CC"/>
                </a:solidFill>
              </a:rPr>
              <a:t>4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800" b="1">
                <a:solidFill>
                  <a:srgbClr val="0000FF"/>
                </a:solidFill>
              </a:rPr>
              <a:t>Sertaku selalu ya Yesus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800" b="1">
                <a:solidFill>
                  <a:srgbClr val="0000FF"/>
                </a:solidFill>
              </a:rPr>
              <a:t>jadikan hatiku teduh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800" b="1">
                <a:solidFill>
                  <a:srgbClr val="0000FF"/>
                </a:solidFill>
              </a:rPr>
              <a:t>Lalukanlah gelap dosa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800" b="1">
                <a:solidFill>
                  <a:srgbClr val="0000FF"/>
                </a:solidFill>
              </a:rPr>
              <a:t>brikan roh-Mu kepadaku</a:t>
            </a:r>
          </a:p>
        </p:txBody>
      </p:sp>
      <p:sp>
        <p:nvSpPr>
          <p:cNvPr id="2078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008   YA YESUS YANG AKU KASIH</a:t>
            </a:r>
          </a:p>
        </p:txBody>
      </p:sp>
      <p:sp>
        <p:nvSpPr>
          <p:cNvPr id="2078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6213" y="754063"/>
            <a:ext cx="8815387" cy="5630862"/>
          </a:xfrm>
        </p:spPr>
        <p:txBody>
          <a:bodyPr/>
          <a:lstStyle/>
          <a:p>
            <a:r>
              <a:rPr lang="en-US" sz="4800">
                <a:solidFill>
                  <a:srgbClr val="FF33CC"/>
                </a:solidFill>
              </a:rPr>
              <a:t>1  </a:t>
            </a:r>
            <a:r>
              <a:rPr lang="en-US" sz="4800">
                <a:solidFill>
                  <a:srgbClr val="0000FF"/>
                </a:solidFill>
              </a:rPr>
              <a:t> </a:t>
            </a:r>
          </a:p>
          <a:p>
            <a:r>
              <a:rPr lang="en-US" sz="4800">
                <a:solidFill>
                  <a:srgbClr val="0000FF"/>
                </a:solidFill>
              </a:rPr>
              <a:t>Ya Yesus yang aku kasih </a:t>
            </a:r>
          </a:p>
          <a:p>
            <a:r>
              <a:rPr lang="en-US" sz="4800">
                <a:solidFill>
                  <a:srgbClr val="0000FF"/>
                </a:solidFill>
              </a:rPr>
              <a:t>pancaran berkat  yang limpah</a:t>
            </a:r>
          </a:p>
          <a:p>
            <a:r>
              <a:rPr lang="en-US" sz="4800">
                <a:solidFill>
                  <a:srgbClr val="0000FF"/>
                </a:solidFill>
              </a:rPr>
              <a:t>Hati aku penuhilah </a:t>
            </a:r>
          </a:p>
          <a:p>
            <a:r>
              <a:rPr lang="en-US" sz="4800">
                <a:solidFill>
                  <a:srgbClr val="0000FF"/>
                </a:solidFill>
              </a:rPr>
              <a:t>dengan hadirat-Mu ya Yesus</a:t>
            </a:r>
          </a:p>
        </p:txBody>
      </p:sp>
      <p:sp>
        <p:nvSpPr>
          <p:cNvPr id="2078724" name="Text Box 4"/>
          <p:cNvSpPr txBox="1">
            <a:spLocks noChangeArrowheads="1"/>
          </p:cNvSpPr>
          <p:nvPr/>
        </p:nvSpPr>
        <p:spPr bwMode="auto">
          <a:xfrm>
            <a:off x="47625" y="-152400"/>
            <a:ext cx="6858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 dirty="0">
                <a:solidFill>
                  <a:srgbClr val="A50021"/>
                </a:solidFill>
                <a:latin typeface="Comic Sans MS" pitchFamily="66" charset="0"/>
              </a:rPr>
              <a:t>3# 3/4</a:t>
            </a:r>
          </a:p>
        </p:txBody>
      </p:sp>
      <p:sp>
        <p:nvSpPr>
          <p:cNvPr id="2078725" name="Rectangle 5"/>
          <p:cNvSpPr>
            <a:spLocks noChangeArrowheads="1"/>
          </p:cNvSpPr>
          <p:nvPr/>
        </p:nvSpPr>
        <p:spPr bwMode="auto">
          <a:xfrm>
            <a:off x="0" y="6858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800" b="1">
                <a:solidFill>
                  <a:srgbClr val="FF33CC"/>
                </a:solidFill>
              </a:rPr>
              <a:t>2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800" b="1">
                <a:solidFill>
                  <a:srgbClr val="0000FF"/>
                </a:solidFill>
              </a:rPr>
              <a:t>KebenaranMu tetaplah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800" b="1">
                <a:solidFill>
                  <a:srgbClr val="0000FF"/>
                </a:solidFill>
              </a:rPr>
              <a:t>selamatkan orang  percaya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800" b="1">
                <a:solidFill>
                  <a:srgbClr val="0000FF"/>
                </a:solidFill>
              </a:rPr>
              <a:t>Yang bertobat Engkau terima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800" b="1">
                <a:solidFill>
                  <a:srgbClr val="0000FF"/>
                </a:solidFill>
              </a:rPr>
              <a:t>besar kasih-Mu ya Yesus</a:t>
            </a:r>
          </a:p>
        </p:txBody>
      </p:sp>
      <p:sp>
        <p:nvSpPr>
          <p:cNvPr id="2078726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800" b="1">
                <a:solidFill>
                  <a:srgbClr val="FF33CC"/>
                </a:solidFill>
              </a:rPr>
              <a:t>3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800" b="1">
                <a:solidFill>
                  <a:srgbClr val="0000FF"/>
                </a:solidFill>
              </a:rPr>
              <a:t>Engkau roti hidup, Yesus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800" b="1">
                <a:solidFill>
                  <a:srgbClr val="0000FF"/>
                </a:solidFill>
              </a:rPr>
              <a:t>kenyangkan sekarang hatiku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800" b="1">
                <a:solidFill>
                  <a:srgbClr val="0000FF"/>
                </a:solidFill>
              </a:rPr>
              <a:t>Puaskanlah dahagaku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800" b="1">
                <a:solidFill>
                  <a:srgbClr val="0000FF"/>
                </a:solidFill>
              </a:rPr>
              <a:t>dan segarkanlah jiwaku</a:t>
            </a:r>
          </a:p>
        </p:txBody>
      </p:sp>
      <p:grpSp>
        <p:nvGrpSpPr>
          <p:cNvPr id="2078733" name="Group 13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2078734" name="AutoShape 14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2078735" name="Line 15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20787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207872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7872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2078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78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2078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78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78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78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078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078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78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78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78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078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078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78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78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78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078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078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78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787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787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20787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20787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0787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0787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78727" grpId="0"/>
      <p:bldP spid="2078723" grpId="0"/>
      <p:bldP spid="2078723" grpId="1"/>
      <p:bldP spid="2078724" grpId="0"/>
      <p:bldP spid="2078725" grpId="0"/>
      <p:bldP spid="2078725" grpId="1"/>
      <p:bldP spid="2078726" grpId="0"/>
      <p:bldP spid="2078726" grpId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5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009    MARI MAHA RAJA</a:t>
            </a:r>
          </a:p>
        </p:txBody>
      </p:sp>
      <p:sp>
        <p:nvSpPr>
          <p:cNvPr id="2075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552450"/>
            <a:ext cx="9144000" cy="5391150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33CC"/>
                </a:solidFill>
              </a:rPr>
              <a:t>1 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Mari Maha Raja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Tolong kami puji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Mulia-Mu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Allah maha murah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serta maha kuasa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Berkrajaanlah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selamanya</a:t>
            </a:r>
          </a:p>
        </p:txBody>
      </p:sp>
      <p:sp>
        <p:nvSpPr>
          <p:cNvPr id="2075653" name="Text Box 5"/>
          <p:cNvSpPr txBox="1">
            <a:spLocks noChangeArrowheads="1"/>
          </p:cNvSpPr>
          <p:nvPr/>
        </p:nvSpPr>
        <p:spPr bwMode="auto">
          <a:xfrm>
            <a:off x="76200" y="-152400"/>
            <a:ext cx="6096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 dirty="0">
                <a:solidFill>
                  <a:srgbClr val="A50021"/>
                </a:solidFill>
                <a:latin typeface="Comic Sans MS" pitchFamily="66" charset="0"/>
              </a:rPr>
              <a:t>1# 3/4</a:t>
            </a:r>
          </a:p>
        </p:txBody>
      </p:sp>
      <p:sp>
        <p:nvSpPr>
          <p:cNvPr id="2075654" name="Rectangle 6"/>
          <p:cNvSpPr>
            <a:spLocks noChangeArrowheads="1"/>
          </p:cNvSpPr>
          <p:nvPr/>
        </p:nvSpPr>
        <p:spPr bwMode="auto">
          <a:xfrm>
            <a:off x="0" y="5334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2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Ya penghibur, brilah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Saksi-Mu yang suci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Sekarang ini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Engkau yang berkuasa printahkanlah hati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Tinggal serta kami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ya Roh Suci</a:t>
            </a:r>
          </a:p>
        </p:txBody>
      </p:sp>
      <p:sp>
        <p:nvSpPr>
          <p:cNvPr id="2075655" name="Rectangle 7"/>
          <p:cNvSpPr>
            <a:spLocks noChangeArrowheads="1"/>
          </p:cNvSpPr>
          <p:nvPr/>
        </p:nvSpPr>
        <p:spPr bwMode="auto">
          <a:xfrm>
            <a:off x="0" y="5413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3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Ya Hu Maha Raja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Jadilah di dunia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Kehendak-Mu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Brilah kami lihat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Kodrat-Mu yang kuasa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Engkau kami sembah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selamanya </a:t>
            </a:r>
          </a:p>
        </p:txBody>
      </p:sp>
      <p:grpSp>
        <p:nvGrpSpPr>
          <p:cNvPr id="2075661" name="Group 13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2075662" name="AutoShape 14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2075663" name="Line 15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5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20756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207565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7565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2075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75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2075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75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5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75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75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075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075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75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5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75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75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075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075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75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5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756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756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5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0756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0756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0756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0756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75651" grpId="0"/>
      <p:bldP spid="2075651" grpId="1"/>
      <p:bldP spid="2075653" grpId="0"/>
      <p:bldP spid="2075654" grpId="0"/>
      <p:bldP spid="2075654" grpId="1"/>
      <p:bldP spid="207565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0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010   KAMI DATANG PADAMU</a:t>
            </a:r>
          </a:p>
        </p:txBody>
      </p:sp>
      <p:sp>
        <p:nvSpPr>
          <p:cNvPr id="2070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9144000" cy="5181600"/>
          </a:xfrm>
        </p:spPr>
        <p:txBody>
          <a:bodyPr/>
          <a:lstStyle/>
          <a:p>
            <a:r>
              <a:rPr lang="en-US" sz="4400">
                <a:solidFill>
                  <a:srgbClr val="FF33CC"/>
                </a:solidFill>
              </a:rPr>
              <a:t>1 </a:t>
            </a:r>
            <a:r>
              <a:rPr lang="en-US" sz="4400">
                <a:solidFill>
                  <a:srgbClr val="0000FF"/>
                </a:solidFill>
              </a:rPr>
              <a:t>  </a:t>
            </a:r>
          </a:p>
          <a:p>
            <a:r>
              <a:rPr lang="en-US" sz="4400">
                <a:solidFill>
                  <a:srgbClr val="0000FF"/>
                </a:solidFill>
              </a:rPr>
              <a:t>Kami datang padaMu </a:t>
            </a:r>
          </a:p>
          <a:p>
            <a:r>
              <a:rPr lang="en-US" sz="4400">
                <a:solidFill>
                  <a:srgbClr val="0000FF"/>
                </a:solidFill>
              </a:rPr>
              <a:t>menyembah di kakiMu</a:t>
            </a:r>
          </a:p>
          <a:p>
            <a:r>
              <a:rPr lang="en-US" sz="4400">
                <a:solidFill>
                  <a:srgbClr val="0000FF"/>
                </a:solidFill>
              </a:rPr>
              <a:t>Janganlah tolak kami </a:t>
            </a:r>
          </a:p>
          <a:p>
            <a:r>
              <a:rPr lang="en-US" sz="4400">
                <a:solidFill>
                  <a:srgbClr val="0000FF"/>
                </a:solidFill>
              </a:rPr>
              <a:t>Tuhanlah kami cari</a:t>
            </a:r>
          </a:p>
          <a:p>
            <a:r>
              <a:rPr lang="en-US" sz="4400">
                <a:solidFill>
                  <a:srgbClr val="0000FF"/>
                </a:solidFill>
              </a:rPr>
              <a:t>Tuhanlah kami cari</a:t>
            </a:r>
          </a:p>
        </p:txBody>
      </p:sp>
      <p:sp>
        <p:nvSpPr>
          <p:cNvPr id="2070533" name="Text Box 5"/>
          <p:cNvSpPr txBox="1">
            <a:spLocks noChangeArrowheads="1"/>
          </p:cNvSpPr>
          <p:nvPr/>
        </p:nvSpPr>
        <p:spPr bwMode="auto">
          <a:xfrm>
            <a:off x="38100" y="-152400"/>
            <a:ext cx="6858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 dirty="0">
                <a:solidFill>
                  <a:srgbClr val="A50021"/>
                </a:solidFill>
                <a:latin typeface="Comic Sans MS" pitchFamily="66" charset="0"/>
              </a:rPr>
              <a:t>1# 4/4</a:t>
            </a:r>
          </a:p>
        </p:txBody>
      </p:sp>
      <p:sp>
        <p:nvSpPr>
          <p:cNvPr id="2070534" name="Rectangle 6"/>
          <p:cNvSpPr>
            <a:spLocks noChangeArrowheads="1"/>
          </p:cNvSpPr>
          <p:nvPr/>
        </p:nvSpPr>
        <p:spPr bwMode="auto">
          <a:xfrm>
            <a:off x="0" y="609600"/>
            <a:ext cx="91440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2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Kami harap padaMu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Bri kasihan sepenuh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Isikan hati kami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Dengan rahmat dan puji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Dengan rahmat dan puji</a:t>
            </a:r>
          </a:p>
        </p:txBody>
      </p:sp>
      <p:sp>
        <p:nvSpPr>
          <p:cNvPr id="2070535" name="Rectangle 7"/>
          <p:cNvSpPr>
            <a:spLocks noChangeArrowheads="1"/>
          </p:cNvSpPr>
          <p:nvPr/>
        </p:nvSpPr>
        <p:spPr bwMode="auto">
          <a:xfrm>
            <a:off x="0" y="609600"/>
            <a:ext cx="91440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3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Brikan kami ya Tuhan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Damai dan kesukaan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Brikanlah oleh rohMu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Keslamatan yang penuh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Keslamatan yang penuh</a:t>
            </a:r>
          </a:p>
        </p:txBody>
      </p:sp>
      <p:sp>
        <p:nvSpPr>
          <p:cNvPr id="2070536" name="Rectangle 8"/>
          <p:cNvSpPr>
            <a:spLocks noChangeArrowheads="1"/>
          </p:cNvSpPr>
          <p:nvPr/>
        </p:nvSpPr>
        <p:spPr bwMode="auto">
          <a:xfrm>
            <a:off x="0" y="617538"/>
            <a:ext cx="9144000" cy="5097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4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Yang berduka hiburkan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Brikanlah kesenangan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Yang tlah jatuh angkatlah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Teguhkanlah imannya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Teguhkanlah imannya </a:t>
            </a:r>
          </a:p>
        </p:txBody>
      </p:sp>
      <p:sp>
        <p:nvSpPr>
          <p:cNvPr id="2070537" name="Rectangle 9"/>
          <p:cNvSpPr>
            <a:spLocks noChangeArrowheads="1"/>
          </p:cNvSpPr>
          <p:nvPr/>
        </p:nvSpPr>
        <p:spPr bwMode="auto">
          <a:xfrm>
            <a:off x="0" y="609600"/>
            <a:ext cx="91440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5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Brikan pada yang cari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Rahmat-Mu serta kasih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Bebaskanlah tawanan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Dan brikan kesukaan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Dan brikan kesukaan </a:t>
            </a:r>
          </a:p>
        </p:txBody>
      </p:sp>
      <p:grpSp>
        <p:nvGrpSpPr>
          <p:cNvPr id="2070543" name="Group 15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2070544" name="AutoShape 16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2070545" name="Line 17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20705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207053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7053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2070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70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2070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70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70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70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070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070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70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70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70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070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070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70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70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70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070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070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70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705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70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0705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070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70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705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705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20705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0705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20705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20705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70531" grpId="0"/>
      <p:bldP spid="2070531" grpId="1"/>
      <p:bldP spid="2070533" grpId="0"/>
      <p:bldP spid="2070534" grpId="0"/>
      <p:bldP spid="2070534" grpId="1"/>
      <p:bldP spid="2070535" grpId="0"/>
      <p:bldP spid="2070535" grpId="1"/>
      <p:bldP spid="2070536" grpId="0"/>
      <p:bldP spid="2070536" grpId="1"/>
      <p:bldP spid="207053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2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011   ANGKAT DIA HINGGA NYATA</a:t>
            </a:r>
          </a:p>
        </p:txBody>
      </p:sp>
      <p:sp>
        <p:nvSpPr>
          <p:cNvPr id="2062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5575" y="495300"/>
            <a:ext cx="8964613" cy="5905500"/>
          </a:xfrm>
        </p:spPr>
        <p:txBody>
          <a:bodyPr/>
          <a:lstStyle/>
          <a:p>
            <a:pPr>
              <a:spcBef>
                <a:spcPct val="15000"/>
              </a:spcBef>
            </a:pPr>
            <a:r>
              <a:rPr lang="en-US" sz="4000">
                <a:solidFill>
                  <a:srgbClr val="FF33CC"/>
                </a:solidFill>
              </a:rPr>
              <a:t>1  </a:t>
            </a:r>
            <a:r>
              <a:rPr lang="en-US" sz="4000">
                <a:solidFill>
                  <a:srgbClr val="0000FF"/>
                </a:solidFill>
              </a:rPr>
              <a:t> Angkat Dia hingga nyata, </a:t>
            </a:r>
          </a:p>
          <a:p>
            <a:pPr>
              <a:spcBef>
                <a:spcPct val="15000"/>
              </a:spcBef>
            </a:pPr>
            <a:r>
              <a:rPr lang="en-US" sz="4000">
                <a:solidFill>
                  <a:srgbClr val="0000FF"/>
                </a:solidFill>
              </a:rPr>
              <a:t>pada yang hampir mati</a:t>
            </a:r>
          </a:p>
          <a:p>
            <a:pPr>
              <a:spcBef>
                <a:spcPct val="15000"/>
              </a:spcBef>
            </a:pPr>
            <a:r>
              <a:rPr lang="en-US" sz="4000">
                <a:solidFill>
                  <a:schemeClr val="tx1"/>
                </a:solidFill>
              </a:rPr>
              <a:t>Pada orang yang dahaga, </a:t>
            </a:r>
          </a:p>
          <a:p>
            <a:pPr>
              <a:spcBef>
                <a:spcPct val="15000"/>
              </a:spcBef>
            </a:pPr>
            <a:r>
              <a:rPr lang="en-US" sz="4000">
                <a:solidFill>
                  <a:schemeClr val="tx1"/>
                </a:solidFill>
              </a:rPr>
              <a:t>air hidup diberi</a:t>
            </a:r>
          </a:p>
          <a:p>
            <a:pPr>
              <a:spcBef>
                <a:spcPct val="15000"/>
              </a:spcBef>
            </a:pPr>
            <a:r>
              <a:rPr lang="en-US" sz="4000">
                <a:solidFill>
                  <a:srgbClr val="0000FF"/>
                </a:solidFill>
              </a:rPr>
              <a:t>Hati yang rendah dan suci, </a:t>
            </a:r>
          </a:p>
          <a:p>
            <a:pPr>
              <a:spcBef>
                <a:spcPct val="15000"/>
              </a:spcBef>
            </a:pPr>
            <a:r>
              <a:rPr lang="en-US" sz="4000">
                <a:solidFill>
                  <a:srgbClr val="0000FF"/>
                </a:solidFill>
              </a:rPr>
              <a:t>Tuhan lihat dan trima</a:t>
            </a:r>
          </a:p>
          <a:p>
            <a:pPr>
              <a:spcBef>
                <a:spcPct val="15000"/>
              </a:spcBef>
            </a:pPr>
            <a:r>
              <a:rPr lang="en-US" sz="4000">
                <a:solidFill>
                  <a:schemeClr val="tx1"/>
                </a:solidFill>
              </a:rPr>
              <a:t>Orang buta dalam hati, </a:t>
            </a:r>
          </a:p>
          <a:p>
            <a:pPr>
              <a:spcBef>
                <a:spcPct val="15000"/>
              </a:spcBef>
            </a:pPr>
            <a:r>
              <a:rPr lang="en-US" sz="4000">
                <a:solidFill>
                  <a:schemeClr val="tx1"/>
                </a:solidFill>
              </a:rPr>
              <a:t>dapat lihat darah-Nya</a:t>
            </a:r>
          </a:p>
        </p:txBody>
      </p:sp>
      <p:sp>
        <p:nvSpPr>
          <p:cNvPr id="2062340" name="Text Box 4"/>
          <p:cNvSpPr txBox="1">
            <a:spLocks noChangeArrowheads="1"/>
          </p:cNvSpPr>
          <p:nvPr/>
        </p:nvSpPr>
        <p:spPr bwMode="auto">
          <a:xfrm>
            <a:off x="38100" y="-152400"/>
            <a:ext cx="6858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 dirty="0">
                <a:solidFill>
                  <a:srgbClr val="A50021"/>
                </a:solidFill>
                <a:latin typeface="Comic Sans MS" pitchFamily="66" charset="0"/>
              </a:rPr>
              <a:t>3/4 1b</a:t>
            </a:r>
          </a:p>
        </p:txBody>
      </p:sp>
      <p:sp>
        <p:nvSpPr>
          <p:cNvPr id="2062341" name="Rectangle 5"/>
          <p:cNvSpPr>
            <a:spLocks noChangeArrowheads="1"/>
          </p:cNvSpPr>
          <p:nvPr/>
        </p:nvSpPr>
        <p:spPr bwMode="auto">
          <a:xfrm>
            <a:off x="76200" y="5413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FF33CC"/>
                </a:solidFill>
              </a:rPr>
              <a:t>2  </a:t>
            </a:r>
            <a:r>
              <a:rPr lang="en-US" sz="4000" b="1">
                <a:solidFill>
                  <a:srgbClr val="0000FF"/>
                </a:solidFill>
              </a:rPr>
              <a:t> Angkat Dia dan tinggikan, 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0000FF"/>
                </a:solidFill>
              </a:rPr>
              <a:t>juru slamat dunia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/>
              <a:t>Biar Dia kelihatan, 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/>
              <a:t>pada segnap manusia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0000FF"/>
                </a:solidFill>
              </a:rPr>
              <a:t>Banyak orang yang merindu, 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0000FF"/>
                </a:solidFill>
              </a:rPr>
              <a:t>akan lihat muka-Nya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/>
              <a:t>Yang  berhati dingin dulu, 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/>
              <a:t>skarang datang pada-Nya</a:t>
            </a:r>
          </a:p>
        </p:txBody>
      </p:sp>
      <p:sp>
        <p:nvSpPr>
          <p:cNvPr id="2062342" name="Rectangle 6"/>
          <p:cNvSpPr>
            <a:spLocks noChangeArrowheads="1"/>
          </p:cNvSpPr>
          <p:nvPr/>
        </p:nvSpPr>
        <p:spPr bwMode="auto">
          <a:xfrm>
            <a:off x="-152400" y="5413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FF33CC"/>
                </a:solidFill>
              </a:rPr>
              <a:t>3   </a:t>
            </a:r>
            <a:r>
              <a:rPr lang="en-US" sz="4000" b="1">
                <a:solidFill>
                  <a:srgbClr val="0000FF"/>
                </a:solidFill>
              </a:rPr>
              <a:t>Angkat Dia yang mulia, 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0000FF"/>
                </a:solidFill>
              </a:rPr>
              <a:t>Anak Allah yang tinggi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/>
              <a:t>Di dalam kecintaan-Nya, 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/>
              <a:t>orang dosa disuci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0000FF"/>
                </a:solidFill>
              </a:rPr>
              <a:t>Kabarkan kematian-Nya, 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0000FF"/>
                </a:solidFill>
              </a:rPr>
              <a:t>Tuhan berkemurahan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/>
              <a:t>Pada-Nya adalah kuasa, 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/>
              <a:t>untuk bri keslamatan</a:t>
            </a:r>
          </a:p>
        </p:txBody>
      </p:sp>
      <p:sp>
        <p:nvSpPr>
          <p:cNvPr id="2062343" name="Rectangle 7"/>
          <p:cNvSpPr>
            <a:spLocks noChangeArrowheads="1"/>
          </p:cNvSpPr>
          <p:nvPr/>
        </p:nvSpPr>
        <p:spPr bwMode="auto">
          <a:xfrm>
            <a:off x="-228600" y="5413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FF33CC"/>
                </a:solidFill>
              </a:rPr>
              <a:t>4   </a:t>
            </a:r>
            <a:r>
              <a:rPr lang="en-US" sz="4000" b="1">
                <a:solidFill>
                  <a:srgbClr val="0000FF"/>
                </a:solidFill>
              </a:rPr>
              <a:t>Angkat Dia dalam doa, 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0000FF"/>
                </a:solidFill>
              </a:rPr>
              <a:t>pujikanlah nama-Nya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/>
              <a:t>Mashurkan tebusan Yesus 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/>
              <a:t>yang selamatkan dunia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0000FF"/>
                </a:solidFill>
              </a:rPr>
              <a:t>Tidak akan sperti Dia, 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0000FF"/>
                </a:solidFill>
              </a:rPr>
              <a:t>yang menghapus dosamu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/>
              <a:t>Sembah puji nama Yesus, 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/>
              <a:t>Tuhan Juruslamatmu</a:t>
            </a:r>
          </a:p>
        </p:txBody>
      </p:sp>
      <p:sp>
        <p:nvSpPr>
          <p:cNvPr id="2062344" name="Rectangle 8"/>
          <p:cNvSpPr>
            <a:spLocks noChangeArrowheads="1"/>
          </p:cNvSpPr>
          <p:nvPr/>
        </p:nvSpPr>
        <p:spPr bwMode="auto">
          <a:xfrm>
            <a:off x="0" y="914400"/>
            <a:ext cx="914400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5000"/>
              </a:spcBef>
            </a:pPr>
            <a:r>
              <a:rPr lang="en-US" sz="4000" b="1" u="sng">
                <a:solidFill>
                  <a:srgbClr val="3333FF"/>
                </a:solidFill>
              </a:rPr>
              <a:t>REFF :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FF0000"/>
                </a:solidFill>
              </a:rPr>
              <a:t>Angkat Dia juru slamat, 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FF0000"/>
                </a:solidFill>
              </a:rPr>
              <a:t>Di hadapan manusia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FF0000"/>
                </a:solidFill>
              </a:rPr>
              <a:t>Cari Dia sampai dapat, 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FF0000"/>
                </a:solidFill>
              </a:rPr>
              <a:t>serta tinggalkan dosa</a:t>
            </a:r>
          </a:p>
        </p:txBody>
      </p:sp>
      <p:grpSp>
        <p:nvGrpSpPr>
          <p:cNvPr id="2062353" name="Group 17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2062354" name="AutoShape 18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2062355" name="Line 19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20623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206234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6234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2062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62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2062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62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62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62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062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062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2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62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62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062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062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2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62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62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062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062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2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62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62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062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062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2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62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62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062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2062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2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8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062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062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xit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2062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2062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2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062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062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2062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2062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2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2" presetClass="entr" presetSubtype="8" fill="hold" grpId="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062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062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"/>
                            </p:stCondLst>
                            <p:childTnLst>
                              <p:par>
                                <p:cTn id="9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20623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0623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0623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0623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2339" grpId="0"/>
      <p:bldP spid="2062339" grpId="1"/>
      <p:bldP spid="2062340" grpId="0"/>
      <p:bldP spid="2062341" grpId="0"/>
      <p:bldP spid="2062341" grpId="1"/>
      <p:bldP spid="2062342" grpId="0"/>
      <p:bldP spid="2062342" grpId="1"/>
      <p:bldP spid="2062343" grpId="0"/>
      <p:bldP spid="2062343" grpId="1"/>
      <p:bldP spid="2062344" grpId="0"/>
      <p:bldP spid="2062344" grpId="1"/>
      <p:bldP spid="2062344" grpId="2"/>
      <p:bldP spid="2062344" grpId="3"/>
      <p:bldP spid="2062344" grpId="4"/>
      <p:bldP spid="2062344" grpId="5"/>
      <p:bldP spid="2062344" grpId="6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1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012   KAMI SEMBAH SUJUD ALLAH</a:t>
            </a:r>
          </a:p>
        </p:txBody>
      </p:sp>
      <p:sp>
        <p:nvSpPr>
          <p:cNvPr id="2061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143000"/>
            <a:ext cx="9144000" cy="38862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4400">
                <a:solidFill>
                  <a:srgbClr val="0000FF"/>
                </a:solidFill>
              </a:rPr>
              <a:t>Kami sembah sujud, Allah,</a:t>
            </a:r>
          </a:p>
          <a:p>
            <a:pPr>
              <a:lnSpc>
                <a:spcPct val="90000"/>
              </a:lnSpc>
            </a:pPr>
            <a:r>
              <a:rPr lang="en-US" sz="4400">
                <a:solidFill>
                  <a:srgbClr val="0000FF"/>
                </a:solidFill>
              </a:rPr>
              <a:t>Dengan doa dan pujian;</a:t>
            </a:r>
          </a:p>
          <a:p>
            <a:pPr>
              <a:lnSpc>
                <a:spcPct val="90000"/>
              </a:lnSpc>
            </a:pPr>
            <a:r>
              <a:rPr lang="en-US" sz="4400">
                <a:solidFill>
                  <a:srgbClr val="0000FF"/>
                </a:solidFill>
              </a:rPr>
              <a:t>Jemput kasih kami, Bapa, </a:t>
            </a:r>
          </a:p>
          <a:p>
            <a:pPr>
              <a:lnSpc>
                <a:spcPct val="90000"/>
              </a:lnSpc>
            </a:pPr>
            <a:r>
              <a:rPr lang="en-US" sz="4400">
                <a:solidFill>
                  <a:srgbClr val="0000FF"/>
                </a:solidFill>
              </a:rPr>
              <a:t>Serta pimpin di jalanan.</a:t>
            </a:r>
          </a:p>
          <a:p>
            <a:pPr>
              <a:lnSpc>
                <a:spcPct val="90000"/>
              </a:lnSpc>
            </a:pPr>
            <a:r>
              <a:rPr lang="en-US" sz="4400">
                <a:solidFill>
                  <a:srgbClr val="0000FF"/>
                </a:solidFill>
              </a:rPr>
              <a:t>Amin </a:t>
            </a:r>
          </a:p>
        </p:txBody>
      </p:sp>
      <p:sp>
        <p:nvSpPr>
          <p:cNvPr id="2061317" name="Text Box 5"/>
          <p:cNvSpPr txBox="1">
            <a:spLocks noChangeArrowheads="1"/>
          </p:cNvSpPr>
          <p:nvPr/>
        </p:nvSpPr>
        <p:spPr bwMode="auto">
          <a:xfrm>
            <a:off x="47625" y="-152400"/>
            <a:ext cx="6858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 dirty="0">
                <a:solidFill>
                  <a:srgbClr val="A50021"/>
                </a:solidFill>
                <a:latin typeface="Comic Sans MS" pitchFamily="66" charset="0"/>
              </a:rPr>
              <a:t>4/4 1b</a:t>
            </a:r>
          </a:p>
        </p:txBody>
      </p:sp>
      <p:grpSp>
        <p:nvGrpSpPr>
          <p:cNvPr id="2061323" name="Group 11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2061324" name="AutoShape 12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2061325" name="Line 13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20613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206131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6131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2061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61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2061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61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61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61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0613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0613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0613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0613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1315" grpId="0"/>
      <p:bldP spid="206131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6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013   TEGUHLAH ALASAN</a:t>
            </a:r>
          </a:p>
        </p:txBody>
      </p:sp>
      <p:sp>
        <p:nvSpPr>
          <p:cNvPr id="2056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9144000" cy="5630863"/>
          </a:xfrm>
        </p:spPr>
        <p:txBody>
          <a:bodyPr/>
          <a:lstStyle/>
          <a:p>
            <a:r>
              <a:rPr lang="en-US">
                <a:solidFill>
                  <a:srgbClr val="FF33CC"/>
                </a:solidFill>
              </a:rPr>
              <a:t>1  </a:t>
            </a:r>
          </a:p>
          <a:p>
            <a:r>
              <a:rPr lang="en-US">
                <a:solidFill>
                  <a:srgbClr val="0000FF"/>
                </a:solidFill>
              </a:rPr>
              <a:t>Teguhlah alasan, </a:t>
            </a:r>
          </a:p>
          <a:p>
            <a:r>
              <a:rPr lang="en-US">
                <a:solidFill>
                  <a:srgbClr val="0000FF"/>
                </a:solidFill>
              </a:rPr>
              <a:t>hai umat Tuhan, </a:t>
            </a:r>
          </a:p>
          <a:p>
            <a:r>
              <a:rPr lang="en-US">
                <a:solidFill>
                  <a:srgbClr val="0000FF"/>
                </a:solidFill>
              </a:rPr>
              <a:t>terdapat dalam kalam oleh iman, </a:t>
            </a:r>
          </a:p>
          <a:p>
            <a:r>
              <a:rPr lang="en-US">
                <a:solidFill>
                  <a:srgbClr val="0000FF"/>
                </a:solidFill>
              </a:rPr>
              <a:t>Janji-Nya tetaplah, tak akan lalu</a:t>
            </a:r>
          </a:p>
          <a:p>
            <a:r>
              <a:rPr lang="en-US">
                <a:solidFill>
                  <a:srgbClr val="0000FF"/>
                </a:solidFill>
              </a:rPr>
              <a:t>Yang lari pada-Nya dilindung tentu, </a:t>
            </a:r>
          </a:p>
          <a:p>
            <a:r>
              <a:rPr lang="en-US">
                <a:solidFill>
                  <a:srgbClr val="0000FF"/>
                </a:solidFill>
              </a:rPr>
              <a:t>yang lari padaNya dilindung tentu</a:t>
            </a:r>
          </a:p>
        </p:txBody>
      </p:sp>
      <p:sp>
        <p:nvSpPr>
          <p:cNvPr id="2056196" name="Text Box 4"/>
          <p:cNvSpPr txBox="1">
            <a:spLocks noChangeArrowheads="1"/>
          </p:cNvSpPr>
          <p:nvPr/>
        </p:nvSpPr>
        <p:spPr bwMode="auto">
          <a:xfrm>
            <a:off x="0" y="-15240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 dirty="0">
                <a:solidFill>
                  <a:srgbClr val="A50021"/>
                </a:solidFill>
                <a:latin typeface="Comic Sans MS" pitchFamily="66" charset="0"/>
              </a:rPr>
              <a:t>4/4 1#</a:t>
            </a:r>
          </a:p>
        </p:txBody>
      </p:sp>
      <p:sp>
        <p:nvSpPr>
          <p:cNvPr id="2056197" name="Rectangle 5"/>
          <p:cNvSpPr>
            <a:spLocks noChangeArrowheads="1"/>
          </p:cNvSpPr>
          <p:nvPr/>
        </p:nvSpPr>
        <p:spPr bwMode="auto">
          <a:xfrm>
            <a:off x="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FF33CC"/>
                </a:solidFill>
              </a:rPr>
              <a:t>2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Hai janganlah takut,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Aku sertamu,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Aku-lah Allah yang menolong kamu,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padamu Ku brikan kekuatan-Ku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Kebenaran-Ku akan angkat kamu,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Kebenaran-Ku akan angkat kamu</a:t>
            </a:r>
          </a:p>
        </p:txBody>
      </p:sp>
      <p:sp>
        <p:nvSpPr>
          <p:cNvPr id="2056198" name="Rectangle 6"/>
          <p:cNvSpPr>
            <a:spLocks noChangeArrowheads="1"/>
          </p:cNvSpPr>
          <p:nvPr/>
        </p:nvSpPr>
        <p:spPr bwMode="auto">
          <a:xfrm>
            <a:off x="0" y="5413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FF33CC"/>
                </a:solidFill>
              </a:rPr>
              <a:t>3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Baik waktu yang susah,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baik waktu yang snang,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Baik waktu yang limpah,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baik waktu kurang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Di negri sendiri, di negri yang jauh,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Aku akan slalu menolong engkau,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Aku akan slalu menolong engkau</a:t>
            </a:r>
          </a:p>
        </p:txBody>
      </p:sp>
      <p:sp>
        <p:nvSpPr>
          <p:cNvPr id="2056199" name="Rectangle 7"/>
          <p:cNvSpPr>
            <a:spLocks noChangeArrowheads="1"/>
          </p:cNvSpPr>
          <p:nvPr/>
        </p:nvSpPr>
        <p:spPr bwMode="auto">
          <a:xfrm>
            <a:off x="0" y="6175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FF33CC"/>
                </a:solidFill>
              </a:rPr>
              <a:t>4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Di dalam susah dan pencobaanmu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limpahlah karunia dan Anugrah-ku,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dan api ujian bagimu hanya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untuk membersihkan segala dosa,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Untuk membersihkan segala dosa </a:t>
            </a:r>
          </a:p>
        </p:txBody>
      </p:sp>
      <p:sp>
        <p:nvSpPr>
          <p:cNvPr id="2056200" name="Rectangle 8"/>
          <p:cNvSpPr>
            <a:spLocks noChangeArrowheads="1"/>
          </p:cNvSpPr>
          <p:nvPr/>
        </p:nvSpPr>
        <p:spPr bwMode="auto">
          <a:xfrm>
            <a:off x="0" y="6175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FF33CC"/>
                </a:solidFill>
              </a:rPr>
              <a:t>5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Jiwa yang berlindung kepada Tuhan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tak  akan, tak akan Tuhan biarkan,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meskipun banyak dan kuat musuhnya,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tak pernah, tak pernah Tuhan tinggalkan,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tak pernah, tak pernah Tuhan tinggalkan </a:t>
            </a:r>
          </a:p>
        </p:txBody>
      </p:sp>
      <p:grpSp>
        <p:nvGrpSpPr>
          <p:cNvPr id="2056206" name="Group 14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2056207" name="AutoShape 15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2056208" name="Line 16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205619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205619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5619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2056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56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2056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56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56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56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056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056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6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56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56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056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056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6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56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56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056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056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6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56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56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056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056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6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56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56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20562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0562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2056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2056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6195" grpId="0"/>
      <p:bldP spid="2056195" grpId="1"/>
      <p:bldP spid="2056196" grpId="0"/>
      <p:bldP spid="2056197" grpId="0"/>
      <p:bldP spid="2056197" grpId="1"/>
      <p:bldP spid="2056198" grpId="0"/>
      <p:bldP spid="2056198" grpId="1"/>
      <p:bldP spid="2056199" grpId="0"/>
      <p:bldP spid="2056199" grpId="1"/>
      <p:bldP spid="205620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014   JIKA KIRANYA LIDAHKU</a:t>
            </a:r>
          </a:p>
        </p:txBody>
      </p:sp>
      <p:sp>
        <p:nvSpPr>
          <p:cNvPr id="2052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457200"/>
            <a:ext cx="9144000" cy="5391150"/>
          </a:xfrm>
        </p:spPr>
        <p:txBody>
          <a:bodyPr/>
          <a:lstStyle/>
          <a:p>
            <a:pPr>
              <a:spcBef>
                <a:spcPct val="15000"/>
              </a:spcBef>
            </a:pPr>
            <a:r>
              <a:rPr lang="en-US" sz="4000">
                <a:solidFill>
                  <a:srgbClr val="FF33CC"/>
                </a:solidFill>
              </a:rPr>
              <a:t>1   </a:t>
            </a:r>
          </a:p>
          <a:p>
            <a:pPr>
              <a:spcBef>
                <a:spcPct val="15000"/>
              </a:spcBef>
            </a:pPr>
            <a:r>
              <a:rPr lang="en-US" sz="4000">
                <a:solidFill>
                  <a:srgbClr val="0000FF"/>
                </a:solidFill>
              </a:rPr>
              <a:t>Jika kiranya lidahku, </a:t>
            </a:r>
          </a:p>
          <a:p>
            <a:pPr>
              <a:spcBef>
                <a:spcPct val="15000"/>
              </a:spcBef>
            </a:pPr>
            <a:r>
              <a:rPr lang="en-US" sz="4000">
                <a:solidFill>
                  <a:srgbClr val="0000FF"/>
                </a:solidFill>
              </a:rPr>
              <a:t>Boleh memashurkan sepnuh,</a:t>
            </a:r>
          </a:p>
          <a:p>
            <a:pPr>
              <a:spcBef>
                <a:spcPct val="15000"/>
              </a:spcBef>
            </a:pPr>
            <a:r>
              <a:rPr lang="en-US" sz="4000">
                <a:solidFill>
                  <a:srgbClr val="0000FF"/>
                </a:solidFill>
              </a:rPr>
              <a:t>Kemuliaan Yesus </a:t>
            </a:r>
          </a:p>
          <a:p>
            <a:pPr>
              <a:spcBef>
                <a:spcPct val="15000"/>
              </a:spcBef>
            </a:pPr>
            <a:r>
              <a:rPr lang="en-US" sz="4000">
                <a:solidFill>
                  <a:schemeClr val="tx1"/>
                </a:solidFill>
              </a:rPr>
              <a:t>Kecapi surga berbunyi,</a:t>
            </a:r>
          </a:p>
          <a:p>
            <a:pPr>
              <a:spcBef>
                <a:spcPct val="15000"/>
              </a:spcBef>
            </a:pPr>
            <a:r>
              <a:rPr lang="en-US" sz="4000">
                <a:solidFill>
                  <a:schemeClr val="tx1"/>
                </a:solidFill>
              </a:rPr>
              <a:t>Seisi surga menyanyi,  </a:t>
            </a:r>
          </a:p>
          <a:p>
            <a:pPr>
              <a:spcBef>
                <a:spcPct val="15000"/>
              </a:spcBef>
            </a:pPr>
            <a:r>
              <a:rPr lang="en-US" sz="4000">
                <a:solidFill>
                  <a:schemeClr val="tx1"/>
                </a:solidFill>
              </a:rPr>
              <a:t>Nyanyi lagu surga,</a:t>
            </a:r>
          </a:p>
          <a:p>
            <a:pPr>
              <a:spcBef>
                <a:spcPct val="15000"/>
              </a:spcBef>
            </a:pPr>
            <a:r>
              <a:rPr lang="en-US" sz="4000">
                <a:solidFill>
                  <a:schemeClr val="tx1"/>
                </a:solidFill>
              </a:rPr>
              <a:t>Nyanyi lagu surga </a:t>
            </a:r>
          </a:p>
        </p:txBody>
      </p:sp>
      <p:sp>
        <p:nvSpPr>
          <p:cNvPr id="2052100" name="Text Box 4"/>
          <p:cNvSpPr txBox="1">
            <a:spLocks noChangeArrowheads="1"/>
          </p:cNvSpPr>
          <p:nvPr/>
        </p:nvSpPr>
        <p:spPr bwMode="auto">
          <a:xfrm>
            <a:off x="104775" y="-15240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 algn="l">
              <a:spcBef>
                <a:spcPct val="40000"/>
              </a:spcBef>
            </a:pPr>
            <a:r>
              <a:rPr lang="en-US" sz="1800" b="1" dirty="0">
                <a:solidFill>
                  <a:srgbClr val="A50021"/>
                </a:solidFill>
                <a:latin typeface="Comic Sans MS" pitchFamily="66" charset="0"/>
              </a:rPr>
              <a:t>3/4 2#</a:t>
            </a:r>
          </a:p>
        </p:txBody>
      </p:sp>
      <p:sp>
        <p:nvSpPr>
          <p:cNvPr id="2052101" name="Rectangle 5"/>
          <p:cNvSpPr>
            <a:spLocks noChangeArrowheads="1"/>
          </p:cNvSpPr>
          <p:nvPr/>
        </p:nvSpPr>
        <p:spPr bwMode="auto">
          <a:xfrm>
            <a:off x="0" y="4572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FF33CC"/>
                </a:solidFill>
              </a:rPr>
              <a:t>2   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0000FF"/>
                </a:solidFill>
              </a:rPr>
              <a:t>Aku nyanyikan darah-Nya, 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0000FF"/>
                </a:solidFill>
              </a:rPr>
              <a:t>yang sucikan sgala dosa,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0000FF"/>
                </a:solidFill>
              </a:rPr>
              <a:t>yang slamatkan aku 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/>
              <a:t>Ku puji kebenaran-Nya,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/>
              <a:t>Dan kesempurnaan surga, 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/>
              <a:t>Yang trangi jiwaku,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/>
              <a:t>Yang trangi jiwaku </a:t>
            </a:r>
          </a:p>
        </p:txBody>
      </p:sp>
      <p:sp>
        <p:nvSpPr>
          <p:cNvPr id="2052102" name="Rectangle 6"/>
          <p:cNvSpPr>
            <a:spLocks noChangeArrowheads="1"/>
          </p:cNvSpPr>
          <p:nvPr/>
        </p:nvSpPr>
        <p:spPr bwMode="auto">
          <a:xfrm>
            <a:off x="0" y="4651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FF33CC"/>
                </a:solidFill>
              </a:rPr>
              <a:t>3    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0000FF"/>
                </a:solidFill>
              </a:rPr>
              <a:t>Aku nyanyikan sifat-Nya 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0000FF"/>
                </a:solidFill>
              </a:rPr>
              <a:t>kecintaan tak terduga,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0000FF"/>
                </a:solidFill>
              </a:rPr>
              <a:t>Yang dari takhta-Nya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/>
              <a:t>Dengan nyanyian yang merdu,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/>
              <a:t>Aku mau mashurkan slalu,  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/>
              <a:t>Kemuliaan-Nya, 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/>
              <a:t>Kemuliaan-Nya</a:t>
            </a:r>
          </a:p>
        </p:txBody>
      </p:sp>
      <p:sp>
        <p:nvSpPr>
          <p:cNvPr id="2052103" name="Rectangle 7"/>
          <p:cNvSpPr>
            <a:spLocks noChangeArrowheads="1"/>
          </p:cNvSpPr>
          <p:nvPr/>
        </p:nvSpPr>
        <p:spPr bwMode="auto">
          <a:xfrm>
            <a:off x="0" y="4651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FF33CC"/>
                </a:solidFill>
              </a:rPr>
              <a:t>4   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0000FF"/>
                </a:solidFill>
              </a:rPr>
              <a:t>Indah hari Yesus datang, 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0000FF"/>
                </a:solidFill>
              </a:rPr>
              <a:t>Bila masuk surga yang trang,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0000FF"/>
                </a:solidFill>
              </a:rPr>
              <a:t>Dan lihat muka-Nya 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/>
              <a:t>Beserta Juruslamatku,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/>
              <a:t>Hidup senang dan bersatu,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/>
              <a:t>Selama-lamanya, 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/>
              <a:t>Selama-lamanya </a:t>
            </a:r>
          </a:p>
        </p:txBody>
      </p:sp>
      <p:grpSp>
        <p:nvGrpSpPr>
          <p:cNvPr id="2052109" name="Group 13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2052110" name="AutoShape 14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2052111" name="Line 15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20521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205210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5210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2052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52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2052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52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52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52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052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052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2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52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52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052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052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2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52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52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052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052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2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52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52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2052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20521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052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052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099" grpId="0"/>
      <p:bldP spid="2052099" grpId="1"/>
      <p:bldP spid="2052100" grpId="0"/>
      <p:bldP spid="2052101" grpId="0"/>
      <p:bldP spid="2052101" grpId="1"/>
      <p:bldP spid="2052102" grpId="0"/>
      <p:bldP spid="2052102" grpId="1"/>
      <p:bldP spid="205210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015   YA ALLAH KOTA YANG TEGUH</a:t>
            </a:r>
          </a:p>
        </p:txBody>
      </p:sp>
      <p:sp>
        <p:nvSpPr>
          <p:cNvPr id="20480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93738"/>
            <a:ext cx="9144000" cy="5630862"/>
          </a:xfrm>
        </p:spPr>
        <p:txBody>
          <a:bodyPr/>
          <a:lstStyle/>
          <a:p>
            <a:r>
              <a:rPr lang="en-US">
                <a:solidFill>
                  <a:srgbClr val="FF3300"/>
                </a:solidFill>
              </a:rPr>
              <a:t>1 </a:t>
            </a:r>
            <a:r>
              <a:rPr lang="en-US"/>
              <a:t>  </a:t>
            </a:r>
            <a:r>
              <a:rPr lang="en-US">
                <a:solidFill>
                  <a:srgbClr val="0000FF"/>
                </a:solidFill>
              </a:rPr>
              <a:t>Ya Allah kota yang teguh, </a:t>
            </a:r>
          </a:p>
          <a:p>
            <a:r>
              <a:rPr lang="en-US">
                <a:solidFill>
                  <a:srgbClr val="0000FF"/>
                </a:solidFill>
              </a:rPr>
              <a:t>Prisai pun dan senjata,</a:t>
            </a:r>
          </a:p>
          <a:p>
            <a:r>
              <a:rPr lang="en-US">
                <a:solidFill>
                  <a:schemeClr val="tx1"/>
                </a:solidFill>
              </a:rPr>
              <a:t>Sungguhpun banyaklah musuh, </a:t>
            </a:r>
          </a:p>
          <a:p>
            <a:r>
              <a:rPr lang="en-US">
                <a:solidFill>
                  <a:schemeClr val="tx1"/>
                </a:solidFill>
              </a:rPr>
              <a:t>Tuhan membantu kita </a:t>
            </a:r>
          </a:p>
          <a:p>
            <a:r>
              <a:rPr lang="en-US">
                <a:solidFill>
                  <a:srgbClr val="0000FF"/>
                </a:solidFill>
              </a:rPr>
              <a:t>Dan musuh yang besar, </a:t>
            </a:r>
          </a:p>
          <a:p>
            <a:r>
              <a:rPr lang="en-US">
                <a:solidFill>
                  <a:srgbClr val="0000FF"/>
                </a:solidFill>
              </a:rPr>
              <a:t>Slalu mau langgar,</a:t>
            </a:r>
            <a:r>
              <a:rPr lang="en-US">
                <a:solidFill>
                  <a:schemeClr val="tx1"/>
                </a:solidFill>
              </a:rPr>
              <a:t> </a:t>
            </a:r>
          </a:p>
          <a:p>
            <a:r>
              <a:rPr lang="en-US">
                <a:solidFill>
                  <a:schemeClr val="tx1"/>
                </a:solidFill>
              </a:rPr>
              <a:t>Sangatlah kuasanya </a:t>
            </a:r>
          </a:p>
          <a:p>
            <a:r>
              <a:rPr lang="en-US">
                <a:solidFill>
                  <a:schemeClr val="tx1"/>
                </a:solidFill>
              </a:rPr>
              <a:t>Tiada samanya di seluruh dunia </a:t>
            </a:r>
          </a:p>
        </p:txBody>
      </p:sp>
      <p:sp>
        <p:nvSpPr>
          <p:cNvPr id="2048004" name="Text Box 4"/>
          <p:cNvSpPr txBox="1">
            <a:spLocks noChangeArrowheads="1"/>
          </p:cNvSpPr>
          <p:nvPr/>
        </p:nvSpPr>
        <p:spPr bwMode="auto">
          <a:xfrm>
            <a:off x="0" y="-11430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 dirty="0">
                <a:solidFill>
                  <a:srgbClr val="A50021"/>
                </a:solidFill>
                <a:latin typeface="Comic Sans MS" pitchFamily="66" charset="0"/>
              </a:rPr>
              <a:t>4/4 -</a:t>
            </a:r>
          </a:p>
        </p:txBody>
      </p:sp>
      <p:sp>
        <p:nvSpPr>
          <p:cNvPr id="2048005" name="Rectangle 5"/>
          <p:cNvSpPr>
            <a:spLocks noChangeArrowheads="1"/>
          </p:cNvSpPr>
          <p:nvPr/>
        </p:nvSpPr>
        <p:spPr bwMode="auto">
          <a:xfrm>
            <a:off x="0" y="6858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FF3300"/>
                </a:solidFill>
              </a:rPr>
              <a:t>2  </a:t>
            </a:r>
            <a:r>
              <a:rPr lang="en-US" sz="3600" b="1">
                <a:solidFill>
                  <a:srgbClr val="0000FF"/>
                </a:solidFill>
              </a:rPr>
              <a:t> Tentu binasalah orang,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Yang harap kuasa diri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/>
              <a:t>Tapi ada penolong yang,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/>
              <a:t>Allah pilih sendiri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Siapakah Yesus?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Almasih namaNya, seru alam skalian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/>
              <a:t>Tiada lain Tuhan,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/>
              <a:t>Dibri-Nya kemenangan</a:t>
            </a:r>
          </a:p>
        </p:txBody>
      </p:sp>
      <p:sp>
        <p:nvSpPr>
          <p:cNvPr id="2048006" name="Rectangle 6"/>
          <p:cNvSpPr>
            <a:spLocks noChangeArrowheads="1"/>
          </p:cNvSpPr>
          <p:nvPr/>
        </p:nvSpPr>
        <p:spPr bwMode="auto">
          <a:xfrm>
            <a:off x="0" y="6937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FF3300"/>
                </a:solidFill>
              </a:rPr>
              <a:t>3  </a:t>
            </a:r>
            <a:r>
              <a:rPr lang="en-US" sz="3600" b="1"/>
              <a:t> </a:t>
            </a:r>
            <a:r>
              <a:rPr lang="en-US" sz="3600" b="1">
                <a:solidFill>
                  <a:srgbClr val="0000FF"/>
                </a:solidFill>
              </a:rPr>
              <a:t>Kalau dunia penuh Setan,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Jangan takut tersangat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/>
              <a:t>Oleh kita bangsa skalian,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/>
              <a:t>Tuhan mau memberi slamat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Kalau kita mati,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Kalau keluarga dan harta hilanglah,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/>
              <a:t>Tuhan tidak kalah,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/>
              <a:t>kekal kerajaan-Nya </a:t>
            </a:r>
          </a:p>
        </p:txBody>
      </p:sp>
      <p:grpSp>
        <p:nvGrpSpPr>
          <p:cNvPr id="2048012" name="Group 12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2048013" name="AutoShape 13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2048014" name="Line 14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204800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204800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4800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20480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480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20480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480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480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480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0480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0480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480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480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0480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0480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480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480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0480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0480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0480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0480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003" grpId="0"/>
      <p:bldP spid="2048003" grpId="1"/>
      <p:bldP spid="2048004" grpId="0"/>
      <p:bldP spid="2048005" grpId="0"/>
      <p:bldP spid="2048005" grpId="1"/>
      <p:bldP spid="204800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39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016   SUKALAH KITA CRITAKAN</a:t>
            </a:r>
          </a:p>
        </p:txBody>
      </p:sp>
      <p:sp>
        <p:nvSpPr>
          <p:cNvPr id="20439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93738"/>
            <a:ext cx="9144000" cy="5630862"/>
          </a:xfrm>
        </p:spPr>
        <p:txBody>
          <a:bodyPr/>
          <a:lstStyle/>
          <a:p>
            <a:r>
              <a:rPr lang="en-US">
                <a:solidFill>
                  <a:srgbClr val="FF33CC"/>
                </a:solidFill>
              </a:rPr>
              <a:t>1   </a:t>
            </a:r>
            <a:r>
              <a:rPr lang="en-US">
                <a:solidFill>
                  <a:srgbClr val="0000FF"/>
                </a:solidFill>
              </a:rPr>
              <a:t>Sukalah kita critakan, </a:t>
            </a:r>
          </a:p>
          <a:p>
            <a:r>
              <a:rPr lang="en-US">
                <a:solidFill>
                  <a:srgbClr val="0000FF"/>
                </a:solidFill>
              </a:rPr>
              <a:t>Hal negri yang amat indah</a:t>
            </a:r>
          </a:p>
          <a:p>
            <a:r>
              <a:rPr lang="en-US">
                <a:solidFill>
                  <a:schemeClr val="tx1"/>
                </a:solidFill>
              </a:rPr>
              <a:t>Dan dengan kemuliaan, </a:t>
            </a:r>
          </a:p>
          <a:p>
            <a:r>
              <a:rPr lang="en-US">
                <a:solidFill>
                  <a:schemeClr val="tx1"/>
                </a:solidFill>
              </a:rPr>
              <a:t>Oh kurindulah ke sana</a:t>
            </a:r>
          </a:p>
          <a:p>
            <a:r>
              <a:rPr lang="en-US">
                <a:solidFill>
                  <a:srgbClr val="0000FF"/>
                </a:solidFill>
              </a:rPr>
              <a:t>Lorongnya pun dari emas, </a:t>
            </a:r>
          </a:p>
          <a:p>
            <a:r>
              <a:rPr lang="en-US">
                <a:solidFill>
                  <a:srgbClr val="0000FF"/>
                </a:solidFill>
              </a:rPr>
              <a:t>Temboknya dari mutiara</a:t>
            </a:r>
          </a:p>
          <a:p>
            <a:r>
              <a:rPr lang="en-US">
                <a:solidFill>
                  <a:schemeClr val="tx1"/>
                </a:solidFill>
              </a:rPr>
              <a:t>Negri yang ajaib di atas, </a:t>
            </a:r>
          </a:p>
          <a:p>
            <a:r>
              <a:rPr lang="en-US">
                <a:solidFill>
                  <a:schemeClr val="tx1"/>
                </a:solidFill>
              </a:rPr>
              <a:t>Oh ku rindulah ke sana </a:t>
            </a:r>
          </a:p>
        </p:txBody>
      </p:sp>
      <p:sp>
        <p:nvSpPr>
          <p:cNvPr id="2043908" name="Text Box 4"/>
          <p:cNvSpPr txBox="1">
            <a:spLocks noChangeArrowheads="1"/>
          </p:cNvSpPr>
          <p:nvPr/>
        </p:nvSpPr>
        <p:spPr bwMode="auto">
          <a:xfrm>
            <a:off x="47625" y="-152400"/>
            <a:ext cx="6858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 dirty="0">
                <a:solidFill>
                  <a:srgbClr val="A50021"/>
                </a:solidFill>
                <a:latin typeface="Comic Sans MS" pitchFamily="66" charset="0"/>
              </a:rPr>
              <a:t>6/8 1#</a:t>
            </a:r>
          </a:p>
        </p:txBody>
      </p:sp>
      <p:sp>
        <p:nvSpPr>
          <p:cNvPr id="2043909" name="Rectangle 5"/>
          <p:cNvSpPr>
            <a:spLocks noChangeArrowheads="1"/>
          </p:cNvSpPr>
          <p:nvPr/>
        </p:nvSpPr>
        <p:spPr bwMode="auto">
          <a:xfrm>
            <a:off x="0" y="6937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FF33CC"/>
                </a:solidFill>
              </a:rPr>
              <a:t>2   </a:t>
            </a:r>
            <a:r>
              <a:rPr lang="en-US" sz="3600" b="1">
                <a:solidFill>
                  <a:srgbClr val="0000FF"/>
                </a:solidFill>
              </a:rPr>
              <a:t>Kita critakan yang sana,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tiadalah duka dan dosa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/>
              <a:t>Pencobaan pun lenyaplah,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/>
              <a:t>Oh ku rindulah ke sana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Sukalah kita critakan,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Kasih dan jubah yang indah,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/>
              <a:t>Dan perhimpunan yang senang,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/>
              <a:t>Oh ku rindulah ke sana</a:t>
            </a:r>
          </a:p>
        </p:txBody>
      </p:sp>
      <p:sp>
        <p:nvSpPr>
          <p:cNvPr id="2043910" name="Rectangle 6"/>
          <p:cNvSpPr>
            <a:spLocks noChangeArrowheads="1"/>
          </p:cNvSpPr>
          <p:nvPr/>
        </p:nvSpPr>
        <p:spPr bwMode="auto">
          <a:xfrm>
            <a:off x="-76200" y="6858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FF33CC"/>
                </a:solidFill>
              </a:rPr>
              <a:t>3   </a:t>
            </a:r>
            <a:r>
              <a:rPr lang="en-US" sz="3600" b="1">
                <a:solidFill>
                  <a:srgbClr val="0000FF"/>
                </a:solidFill>
              </a:rPr>
              <a:t>Tangisan pun berakhirlah,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waktu kita dibangkitkan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/>
              <a:t>Kita lihat turun kota,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/>
              <a:t>yang Yesus tlah sediakan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Kota yang suci dan indah,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Dalamnya tak pernah duka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/>
              <a:t>Karna kejahatan dosa,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/>
              <a:t>tak lagi nyata di sana</a:t>
            </a:r>
          </a:p>
        </p:txBody>
      </p:sp>
      <p:sp>
        <p:nvSpPr>
          <p:cNvPr id="2043912" name="Rectangle 8"/>
          <p:cNvSpPr>
            <a:spLocks noChangeArrowheads="1"/>
          </p:cNvSpPr>
          <p:nvPr/>
        </p:nvSpPr>
        <p:spPr bwMode="auto">
          <a:xfrm>
            <a:off x="0" y="6937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FF33CC"/>
                </a:solidFill>
              </a:rPr>
              <a:t>4   </a:t>
            </a:r>
            <a:r>
              <a:rPr lang="en-US" sz="3600" b="1">
                <a:solidFill>
                  <a:srgbClr val="0000FF"/>
                </a:solidFill>
              </a:rPr>
              <a:t>Dalam sgala pencobaan,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Sediakan aku ya Yesus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/>
              <a:t>Agar aku pun rasakan,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/>
              <a:t>Kesenangan yang di sana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Berjalan-jalan di taman,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Yang permai pemandangannya,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/>
              <a:t>Bersama umat tebusan,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/>
              <a:t>Memandang Yesus di sana</a:t>
            </a:r>
          </a:p>
        </p:txBody>
      </p:sp>
      <p:grpSp>
        <p:nvGrpSpPr>
          <p:cNvPr id="2043918" name="Group 14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2043919" name="AutoShape 15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2043920" name="Line 16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3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204390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204390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4390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20439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439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20439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439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3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439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439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0439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0439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3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3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439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439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0439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0439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3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3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439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439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0439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0439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3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3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439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439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3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20439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20439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0439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0439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3907" grpId="0"/>
      <p:bldP spid="2043907" grpId="1"/>
      <p:bldP spid="2043908" grpId="0"/>
      <p:bldP spid="2043909" grpId="0"/>
      <p:bldP spid="2043909" grpId="1"/>
      <p:bldP spid="2043910" grpId="0"/>
      <p:bldP spid="2043910" grpId="1"/>
      <p:bldP spid="204391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08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017   TUHAN SLALU PIMPIN AKU</a:t>
            </a:r>
          </a:p>
        </p:txBody>
      </p:sp>
      <p:sp>
        <p:nvSpPr>
          <p:cNvPr id="20408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solidFill>
                  <a:srgbClr val="FF33CC"/>
                </a:solidFill>
              </a:rPr>
              <a:t>1   </a:t>
            </a:r>
            <a:r>
              <a:rPr lang="en-US">
                <a:solidFill>
                  <a:srgbClr val="0000FF"/>
                </a:solidFill>
              </a:rPr>
              <a:t>Tuhan slalu pimpin aku, </a:t>
            </a:r>
          </a:p>
          <a:p>
            <a:r>
              <a:rPr lang="en-US">
                <a:solidFill>
                  <a:srgbClr val="0000FF"/>
                </a:solidFill>
              </a:rPr>
              <a:t>Pada jalan yang lurus</a:t>
            </a:r>
          </a:p>
          <a:p>
            <a:r>
              <a:rPr lang="en-US">
                <a:solidFill>
                  <a:schemeClr val="tx1"/>
                </a:solidFill>
              </a:rPr>
              <a:t>Bagaimana boleh aku,</a:t>
            </a:r>
          </a:p>
          <a:p>
            <a:r>
              <a:rPr lang="en-US">
                <a:solidFill>
                  <a:schemeClr val="tx1"/>
                </a:solidFill>
              </a:rPr>
              <a:t>sangkal Tuhan yang tulus?</a:t>
            </a:r>
          </a:p>
          <a:p>
            <a:r>
              <a:rPr lang="en-US">
                <a:solidFill>
                  <a:srgbClr val="0000FF"/>
                </a:solidFill>
              </a:rPr>
              <a:t>Banyak godaan menimpa,</a:t>
            </a:r>
          </a:p>
          <a:p>
            <a:r>
              <a:rPr lang="en-US">
                <a:solidFill>
                  <a:srgbClr val="0000FF"/>
                </a:solidFill>
              </a:rPr>
              <a:t>Ku berlindung pada Hu</a:t>
            </a:r>
          </a:p>
          <a:p>
            <a:r>
              <a:rPr lang="en-US">
                <a:solidFill>
                  <a:schemeClr val="tx1"/>
                </a:solidFill>
              </a:rPr>
              <a:t>Ku bergemar dalam susah,</a:t>
            </a:r>
          </a:p>
          <a:p>
            <a:r>
              <a:rPr lang="en-US">
                <a:solidFill>
                  <a:schemeClr val="tx1"/>
                </a:solidFill>
              </a:rPr>
              <a:t>Karna Yesus sertaku</a:t>
            </a:r>
          </a:p>
        </p:txBody>
      </p:sp>
      <p:sp>
        <p:nvSpPr>
          <p:cNvPr id="2040837" name="Text Box 5"/>
          <p:cNvSpPr txBox="1">
            <a:spLocks noChangeArrowheads="1"/>
          </p:cNvSpPr>
          <p:nvPr/>
        </p:nvSpPr>
        <p:spPr bwMode="auto">
          <a:xfrm>
            <a:off x="47625" y="-152400"/>
            <a:ext cx="6858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 dirty="0">
                <a:solidFill>
                  <a:srgbClr val="A50021"/>
                </a:solidFill>
                <a:latin typeface="Comic Sans MS" pitchFamily="66" charset="0"/>
              </a:rPr>
              <a:t>3/4 4b</a:t>
            </a:r>
          </a:p>
        </p:txBody>
      </p:sp>
      <p:sp>
        <p:nvSpPr>
          <p:cNvPr id="2040838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FF33CC"/>
                </a:solidFill>
              </a:rPr>
              <a:t>2   </a:t>
            </a:r>
            <a:r>
              <a:rPr lang="en-US" sz="3600" b="1">
                <a:solidFill>
                  <a:srgbClr val="0000FF"/>
                </a:solidFill>
              </a:rPr>
              <a:t>Tuhan slalu pimpin aku,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Dalam perjalananku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/>
              <a:t>Lepaskan dari bahaya,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/>
              <a:t>Dan bri roti padaku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Meski takut aku rasa,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Dan lemahlah jiwaku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/>
              <a:t>Air hidup dibrikan-Nya,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/>
              <a:t>Memuaskan jiwaku</a:t>
            </a:r>
          </a:p>
        </p:txBody>
      </p:sp>
      <p:sp>
        <p:nvSpPr>
          <p:cNvPr id="2040839" name="Rectangle 7"/>
          <p:cNvSpPr>
            <a:spLocks noChangeArrowheads="1"/>
          </p:cNvSpPr>
          <p:nvPr/>
        </p:nvSpPr>
        <p:spPr bwMode="auto">
          <a:xfrm>
            <a:off x="0" y="7699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FF33CC"/>
                </a:solidFill>
              </a:rPr>
              <a:t>3   </a:t>
            </a:r>
            <a:r>
              <a:rPr lang="en-US" sz="3600" b="1">
                <a:solidFill>
                  <a:srgbClr val="0000FF"/>
                </a:solidFill>
              </a:rPr>
              <a:t>Tuhan slalu pimpin aku,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Aku rasa kasih-Nya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/>
              <a:t>Nanti klak di negri baru,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/>
              <a:t>Aku hidup slamanya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Dalam surga, negri suci,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Dengan lagu yang merdu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/>
              <a:t>Aku slalu akan nyanyi,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/>
              <a:t>Tuhan sudah pimpinku</a:t>
            </a:r>
          </a:p>
        </p:txBody>
      </p:sp>
      <p:sp>
        <p:nvSpPr>
          <p:cNvPr id="2040840" name="Text Box 8"/>
          <p:cNvSpPr txBox="1">
            <a:spLocks noChangeArrowheads="1"/>
          </p:cNvSpPr>
          <p:nvPr/>
        </p:nvSpPr>
        <p:spPr bwMode="auto">
          <a:xfrm>
            <a:off x="7467600" y="4778375"/>
            <a:ext cx="1676400" cy="101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r>
              <a:rPr lang="en-US" sz="5400">
                <a:solidFill>
                  <a:srgbClr val="D60093"/>
                </a:solidFill>
              </a:rPr>
              <a:t>}  2X</a:t>
            </a:r>
          </a:p>
        </p:txBody>
      </p:sp>
      <p:grpSp>
        <p:nvGrpSpPr>
          <p:cNvPr id="2040846" name="Group 14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2040847" name="AutoShape 15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2040848" name="Line 16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0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20408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204083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4083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20408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408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20408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408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0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408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408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0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408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408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0408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0408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0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0408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20408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0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0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408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408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" presetClass="entr" presetSubtype="2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0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408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408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20408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20408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0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20408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20408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0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0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0408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0408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"/>
                            </p:stCondLst>
                            <p:childTnLst>
                              <p:par>
                                <p:cTn id="60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0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408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0408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00"/>
                            </p:stCondLst>
                            <p:childTnLst>
                              <p:par>
                                <p:cTn id="6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0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20408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20408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20408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0408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0835" grpId="0"/>
      <p:bldP spid="2040835" grpId="1"/>
      <p:bldP spid="2040837" grpId="0"/>
      <p:bldP spid="2040838" grpId="0"/>
      <p:bldP spid="2040838" grpId="1"/>
      <p:bldP spid="2040839" grpId="0"/>
      <p:bldP spid="2040840" grpId="0"/>
      <p:bldP spid="2040840" grpId="1"/>
      <p:bldP spid="2040840" grpId="2"/>
      <p:bldP spid="2040840" grpId="4"/>
      <p:bldP spid="2040840" grpId="5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67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018   JIKA DI LAUT TENANG</a:t>
            </a:r>
          </a:p>
        </p:txBody>
      </p:sp>
      <p:sp>
        <p:nvSpPr>
          <p:cNvPr id="20367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1663"/>
            <a:ext cx="9144000" cy="5630862"/>
          </a:xfrm>
        </p:spPr>
        <p:txBody>
          <a:bodyPr/>
          <a:lstStyle/>
          <a:p>
            <a:r>
              <a:rPr lang="en-US" sz="4000">
                <a:solidFill>
                  <a:srgbClr val="FF33CC"/>
                </a:solidFill>
              </a:rPr>
              <a:t>1    </a:t>
            </a:r>
          </a:p>
          <a:p>
            <a:r>
              <a:rPr lang="en-US" sz="4000">
                <a:solidFill>
                  <a:srgbClr val="0000FF"/>
                </a:solidFill>
              </a:rPr>
              <a:t>Jika di laut terang, </a:t>
            </a:r>
          </a:p>
          <a:p>
            <a:r>
              <a:rPr lang="en-US" sz="4000">
                <a:solidFill>
                  <a:srgbClr val="0000FF"/>
                </a:solidFill>
              </a:rPr>
              <a:t>Menuju ke surga</a:t>
            </a:r>
          </a:p>
          <a:p>
            <a:r>
              <a:rPr lang="en-US" sz="4000">
                <a:solidFill>
                  <a:srgbClr val="0000FF"/>
                </a:solidFill>
              </a:rPr>
              <a:t>Pelayaran rasa senang, </a:t>
            </a:r>
          </a:p>
          <a:p>
            <a:r>
              <a:rPr lang="en-US" sz="4000">
                <a:solidFill>
                  <a:srgbClr val="0000FF"/>
                </a:solidFill>
              </a:rPr>
              <a:t>Sampailah di sana</a:t>
            </a:r>
          </a:p>
          <a:p>
            <a:r>
              <a:rPr lang="en-US" sz="4000">
                <a:solidFill>
                  <a:srgbClr val="0000FF"/>
                </a:solidFill>
              </a:rPr>
              <a:t>Pelayaran rasa senang, </a:t>
            </a:r>
          </a:p>
          <a:p>
            <a:r>
              <a:rPr lang="en-US" sz="4000">
                <a:solidFill>
                  <a:srgbClr val="0000FF"/>
                </a:solidFill>
              </a:rPr>
              <a:t>Sampailah di sana</a:t>
            </a:r>
          </a:p>
        </p:txBody>
      </p:sp>
      <p:sp>
        <p:nvSpPr>
          <p:cNvPr id="2036740" name="Text Box 4"/>
          <p:cNvSpPr txBox="1">
            <a:spLocks noChangeArrowheads="1"/>
          </p:cNvSpPr>
          <p:nvPr/>
        </p:nvSpPr>
        <p:spPr bwMode="auto">
          <a:xfrm>
            <a:off x="47625" y="-152400"/>
            <a:ext cx="6858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 dirty="0">
                <a:solidFill>
                  <a:srgbClr val="A50021"/>
                </a:solidFill>
                <a:latin typeface="Comic Sans MS" pitchFamily="66" charset="0"/>
              </a:rPr>
              <a:t>3/2 3b</a:t>
            </a:r>
          </a:p>
        </p:txBody>
      </p:sp>
      <p:sp>
        <p:nvSpPr>
          <p:cNvPr id="2036741" name="Rectangle 5"/>
          <p:cNvSpPr>
            <a:spLocks noChangeArrowheads="1"/>
          </p:cNvSpPr>
          <p:nvPr/>
        </p:nvSpPr>
        <p:spPr bwMode="auto">
          <a:xfrm>
            <a:off x="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2 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Tapi bila ombak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dan topan menimpa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Olehnya kita didesak,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Lebih dekat rumah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Olehnya  kita didesak 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lebih dekat rumah</a:t>
            </a:r>
          </a:p>
        </p:txBody>
      </p:sp>
      <p:sp>
        <p:nvSpPr>
          <p:cNvPr id="2036742" name="Rectangle 6"/>
          <p:cNvSpPr>
            <a:spLocks noChangeArrowheads="1"/>
          </p:cNvSpPr>
          <p:nvPr/>
        </p:nvSpPr>
        <p:spPr bwMode="auto">
          <a:xfrm>
            <a:off x="0" y="601663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3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Takut serta bimbang,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dilenyapkan Tuhan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Rahmat yang lembut brikan trang,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Ke dalam glap jiwa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Rahmat yang lembut brikan trang,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Ke dalam glap jiwa</a:t>
            </a:r>
          </a:p>
        </p:txBody>
      </p:sp>
      <p:sp>
        <p:nvSpPr>
          <p:cNvPr id="2036743" name="Rectangle 7"/>
          <p:cNvSpPr>
            <a:spLocks noChangeArrowheads="1"/>
          </p:cNvSpPr>
          <p:nvPr/>
        </p:nvSpPr>
        <p:spPr bwMode="auto">
          <a:xfrm>
            <a:off x="0" y="5334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4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Ajar kami turut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Printah-Mu, ya Tuhan,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Dalam susah kami hanya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Hidup oleh iman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Dalam susah kami hanya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hidup oleh iman</a:t>
            </a:r>
          </a:p>
        </p:txBody>
      </p:sp>
      <p:grpSp>
        <p:nvGrpSpPr>
          <p:cNvPr id="2036749" name="Group 13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2036750" name="AutoShape 14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2036751" name="Line 15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6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20367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203674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3674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20367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367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20367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367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6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367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367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0367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0367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36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6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367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367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0367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0367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36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6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367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367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0367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0367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36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6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367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367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6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20367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20367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0367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0367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36739" grpId="0"/>
      <p:bldP spid="2036739" grpId="1"/>
      <p:bldP spid="2036740" grpId="0"/>
      <p:bldP spid="2036741" grpId="0"/>
      <p:bldP spid="2036741" grpId="1"/>
      <p:bldP spid="2036742" grpId="0"/>
      <p:bldP spid="2036742" grpId="1"/>
      <p:bldP spid="2036743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36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019   YESUS TERINDAH</a:t>
            </a:r>
          </a:p>
        </p:txBody>
      </p:sp>
      <p:sp>
        <p:nvSpPr>
          <p:cNvPr id="20336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9144000" cy="5630863"/>
          </a:xfrm>
        </p:spPr>
        <p:txBody>
          <a:bodyPr/>
          <a:lstStyle/>
          <a:p>
            <a:r>
              <a:rPr lang="en-US" sz="4000">
                <a:solidFill>
                  <a:srgbClr val="FF33CC"/>
                </a:solidFill>
              </a:rPr>
              <a:t>1   </a:t>
            </a:r>
          </a:p>
          <a:p>
            <a:r>
              <a:rPr lang="en-US" sz="4000">
                <a:solidFill>
                  <a:srgbClr val="0000FF"/>
                </a:solidFill>
              </a:rPr>
              <a:t>Yesus terindah </a:t>
            </a:r>
          </a:p>
          <a:p>
            <a:r>
              <a:rPr lang="en-US" sz="4000">
                <a:solidFill>
                  <a:srgbClr val="0000FF"/>
                </a:solidFill>
              </a:rPr>
              <a:t>Raja alam smesta</a:t>
            </a:r>
          </a:p>
          <a:p>
            <a:r>
              <a:rPr lang="en-US" sz="4000">
                <a:solidFill>
                  <a:srgbClr val="0000FF"/>
                </a:solidFill>
              </a:rPr>
              <a:t>Anak Allah dan manusia </a:t>
            </a:r>
          </a:p>
          <a:p>
            <a:r>
              <a:rPr lang="en-US" sz="4000">
                <a:solidFill>
                  <a:schemeClr val="tx1"/>
                </a:solidFill>
              </a:rPr>
              <a:t>Engkau ku sembah</a:t>
            </a:r>
          </a:p>
          <a:p>
            <a:r>
              <a:rPr lang="en-US" sz="4000">
                <a:solidFill>
                  <a:schemeClr val="tx1"/>
                </a:solidFill>
              </a:rPr>
              <a:t>Engkau ku cinta</a:t>
            </a:r>
          </a:p>
          <a:p>
            <a:r>
              <a:rPr lang="en-US" sz="4000">
                <a:solidFill>
                  <a:schemeClr val="tx1"/>
                </a:solidFill>
              </a:rPr>
              <a:t>Engkaulah raja yang mulia</a:t>
            </a:r>
          </a:p>
        </p:txBody>
      </p:sp>
      <p:sp>
        <p:nvSpPr>
          <p:cNvPr id="2033668" name="Text Box 4"/>
          <p:cNvSpPr txBox="1">
            <a:spLocks noChangeArrowheads="1"/>
          </p:cNvSpPr>
          <p:nvPr/>
        </p:nvSpPr>
        <p:spPr bwMode="auto">
          <a:xfrm>
            <a:off x="38100" y="-152400"/>
            <a:ext cx="6858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 dirty="0">
                <a:solidFill>
                  <a:srgbClr val="A50021"/>
                </a:solidFill>
                <a:latin typeface="Comic Sans MS" pitchFamily="66" charset="0"/>
              </a:rPr>
              <a:t>1b 4/4</a:t>
            </a:r>
          </a:p>
        </p:txBody>
      </p:sp>
      <p:sp>
        <p:nvSpPr>
          <p:cNvPr id="2033669" name="Rectangle 5"/>
          <p:cNvSpPr>
            <a:spLocks noChangeArrowheads="1"/>
          </p:cNvSpPr>
          <p:nvPr/>
        </p:nvSpPr>
        <p:spPr bwMode="auto">
          <a:xfrm>
            <a:off x="0" y="677863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2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Indahlah padang,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Indahlah pun hutan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Dihiasi bunga-bunga,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terlebih indah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Kasihnya Yesus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Yang menggembirakan jiwa</a:t>
            </a:r>
          </a:p>
        </p:txBody>
      </p:sp>
      <p:sp>
        <p:nvSpPr>
          <p:cNvPr id="2033670" name="Rectangle 6"/>
          <p:cNvSpPr>
            <a:spLocks noChangeArrowheads="1"/>
          </p:cNvSpPr>
          <p:nvPr/>
        </p:nvSpPr>
        <p:spPr bwMode="auto">
          <a:xfrm>
            <a:off x="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3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Indah trang bulan,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Matahari juga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Indahlah bintang semua,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terlebih indah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Cahaya Yesus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Lebih dari malaikatNya</a:t>
            </a:r>
          </a:p>
        </p:txBody>
      </p:sp>
      <p:grpSp>
        <p:nvGrpSpPr>
          <p:cNvPr id="2033676" name="Group 12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2033677" name="AutoShape 13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2033678" name="Line 14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3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20336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203366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3366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20336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336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20336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336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3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336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336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0336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0336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33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3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336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336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0336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0336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33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3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336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336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3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0336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0336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0336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0336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33667" grpId="0"/>
      <p:bldP spid="2033667" grpId="1"/>
      <p:bldP spid="2033668" grpId="0"/>
      <p:bldP spid="2033669" grpId="0"/>
      <p:bldP spid="2033669" grpId="1"/>
      <p:bldP spid="2033670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19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020   YA TUHAN MATAKU INI</a:t>
            </a:r>
          </a:p>
        </p:txBody>
      </p:sp>
      <p:sp>
        <p:nvSpPr>
          <p:cNvPr id="21719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4038600"/>
          </a:xfrm>
        </p:spPr>
        <p:txBody>
          <a:bodyPr/>
          <a:lstStyle/>
          <a:p>
            <a:r>
              <a:rPr lang="en-US" sz="4000">
                <a:solidFill>
                  <a:srgbClr val="FF33CC"/>
                </a:solidFill>
              </a:rPr>
              <a:t>1  </a:t>
            </a:r>
            <a:r>
              <a:rPr lang="en-US" sz="4000">
                <a:solidFill>
                  <a:srgbClr val="0000FF"/>
                </a:solidFill>
              </a:rPr>
              <a:t> </a:t>
            </a:r>
          </a:p>
          <a:p>
            <a:r>
              <a:rPr lang="en-US" sz="4000">
                <a:solidFill>
                  <a:srgbClr val="0000FF"/>
                </a:solidFill>
              </a:rPr>
              <a:t>Ya Tuhan mataku ini </a:t>
            </a:r>
          </a:p>
          <a:p>
            <a:r>
              <a:rPr lang="en-US" sz="4000">
                <a:solidFill>
                  <a:srgbClr val="0000FF"/>
                </a:solidFill>
              </a:rPr>
              <a:t>blum pernah memandang</a:t>
            </a:r>
          </a:p>
          <a:p>
            <a:r>
              <a:rPr lang="en-US" sz="4000">
                <a:solidFill>
                  <a:srgbClr val="0000FF"/>
                </a:solidFill>
              </a:rPr>
              <a:t>Wajah Mu yang amat suci, </a:t>
            </a:r>
          </a:p>
          <a:p>
            <a:r>
              <a:rPr lang="en-US" sz="4000">
                <a:solidFill>
                  <a:srgbClr val="0000FF"/>
                </a:solidFill>
              </a:rPr>
              <a:t>dosa yang menghalang</a:t>
            </a:r>
          </a:p>
        </p:txBody>
      </p:sp>
      <p:sp>
        <p:nvSpPr>
          <p:cNvPr id="2171908" name="Text Box 4"/>
          <p:cNvSpPr txBox="1">
            <a:spLocks noChangeArrowheads="1"/>
          </p:cNvSpPr>
          <p:nvPr/>
        </p:nvSpPr>
        <p:spPr bwMode="auto">
          <a:xfrm>
            <a:off x="76200" y="-152400"/>
            <a:ext cx="6096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 dirty="0">
                <a:solidFill>
                  <a:srgbClr val="A50021"/>
                </a:solidFill>
                <a:latin typeface="Comic Sans MS" pitchFamily="66" charset="0"/>
              </a:rPr>
              <a:t>4b 3/4</a:t>
            </a:r>
          </a:p>
        </p:txBody>
      </p:sp>
      <p:sp>
        <p:nvSpPr>
          <p:cNvPr id="2171909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2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Tidak ku lihat dan dengar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meski Tuhan dekat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Tetapi aku bergemar,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sebab trima berkat</a:t>
            </a:r>
          </a:p>
        </p:txBody>
      </p:sp>
      <p:sp>
        <p:nvSpPr>
          <p:cNvPr id="2171910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3  </a:t>
            </a:r>
            <a:r>
              <a:rPr lang="en-US" sz="4000" b="1">
                <a:solidFill>
                  <a:srgbClr val="0000FF"/>
                </a:solidFill>
              </a:rPr>
              <a:t>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Sperti mimpi waktu malam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yang girangkan aku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Kurasa Tuhan bersmayam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di atas jiwaku</a:t>
            </a:r>
          </a:p>
        </p:txBody>
      </p:sp>
      <p:sp>
        <p:nvSpPr>
          <p:cNvPr id="2171911" name="Rectangle 7"/>
          <p:cNvSpPr>
            <a:spLocks noChangeArrowheads="1"/>
          </p:cNvSpPr>
          <p:nvPr/>
        </p:nvSpPr>
        <p:spPr bwMode="auto">
          <a:xfrm>
            <a:off x="0" y="762000"/>
            <a:ext cx="91440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4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Meski ku tak lihat Tuhan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Ku harap pada Mu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Hanya engkau perlindungan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alaskan imanku</a:t>
            </a:r>
          </a:p>
        </p:txBody>
      </p:sp>
      <p:grpSp>
        <p:nvGrpSpPr>
          <p:cNvPr id="2171917" name="Group 13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2171918" name="AutoShape 14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2171919" name="Line 15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217190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217190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17190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21719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1719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21719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1719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1719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719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1719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1719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71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719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719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1719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1719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71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1719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719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1719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1719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71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719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1719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21719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21719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1719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1719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1907" grpId="0"/>
      <p:bldP spid="2171907" grpId="1"/>
      <p:bldP spid="2171908" grpId="0"/>
      <p:bldP spid="2171909" grpId="0"/>
      <p:bldP spid="2171909" grpId="1"/>
      <p:bldP spid="2171910" grpId="0"/>
      <p:bldP spid="2171910" grpId="1"/>
      <p:bldP spid="2171911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3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5630863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sz="4400">
                <a:solidFill>
                  <a:srgbClr val="FF33CC"/>
                </a:solidFill>
              </a:rPr>
              <a:t>1   </a:t>
            </a:r>
            <a:r>
              <a:rPr lang="en-US" sz="4400">
                <a:solidFill>
                  <a:srgbClr val="0000FF"/>
                </a:solidFill>
              </a:rPr>
              <a:t>Suci, suci, suci,  </a:t>
            </a:r>
          </a:p>
          <a:p>
            <a:pPr>
              <a:spcBef>
                <a:spcPct val="0"/>
              </a:spcBef>
            </a:pPr>
            <a:r>
              <a:rPr lang="en-US" sz="4400">
                <a:solidFill>
                  <a:srgbClr val="0000FF"/>
                </a:solidFill>
              </a:rPr>
              <a:t>Yang Maha tinggi, </a:t>
            </a:r>
          </a:p>
          <a:p>
            <a:pPr>
              <a:spcBef>
                <a:spcPct val="0"/>
              </a:spcBef>
            </a:pPr>
            <a:r>
              <a:rPr lang="en-US" sz="4400">
                <a:solidFill>
                  <a:schemeClr val="tx1"/>
                </a:solidFill>
              </a:rPr>
              <a:t>Kami nyanyi pujian </a:t>
            </a:r>
          </a:p>
          <a:p>
            <a:pPr>
              <a:spcBef>
                <a:spcPct val="0"/>
              </a:spcBef>
            </a:pPr>
            <a:r>
              <a:rPr lang="en-US" sz="4400">
                <a:solidFill>
                  <a:schemeClr val="tx1"/>
                </a:solidFill>
              </a:rPr>
              <a:t>siang dan malam, </a:t>
            </a:r>
          </a:p>
          <a:p>
            <a:pPr>
              <a:spcBef>
                <a:spcPct val="0"/>
              </a:spcBef>
            </a:pPr>
            <a:r>
              <a:rPr lang="en-US" sz="4400">
                <a:solidFill>
                  <a:srgbClr val="0000FF"/>
                </a:solidFill>
              </a:rPr>
              <a:t>Suci, suci, suci,  </a:t>
            </a:r>
          </a:p>
          <a:p>
            <a:pPr>
              <a:spcBef>
                <a:spcPct val="0"/>
              </a:spcBef>
            </a:pPr>
            <a:r>
              <a:rPr lang="en-US" sz="4400">
                <a:solidFill>
                  <a:srgbClr val="0000FF"/>
                </a:solidFill>
              </a:rPr>
              <a:t>Allah Maha kasih,</a:t>
            </a:r>
          </a:p>
          <a:p>
            <a:pPr>
              <a:spcBef>
                <a:spcPct val="0"/>
              </a:spcBef>
            </a:pPr>
            <a:r>
              <a:rPr lang="en-US" sz="4400">
                <a:solidFill>
                  <a:schemeClr val="tx1"/>
                </a:solidFill>
              </a:rPr>
              <a:t>Yang memerintah</a:t>
            </a:r>
          </a:p>
          <a:p>
            <a:pPr>
              <a:spcBef>
                <a:spcPct val="0"/>
              </a:spcBef>
            </a:pPr>
            <a:r>
              <a:rPr lang="en-US" sz="4400">
                <a:solidFill>
                  <a:schemeClr val="tx1"/>
                </a:solidFill>
              </a:rPr>
              <a:t>semesta alam</a:t>
            </a:r>
          </a:p>
        </p:txBody>
      </p:sp>
      <p:sp>
        <p:nvSpPr>
          <p:cNvPr id="220365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021  SUCI SUCI SUCI</a:t>
            </a:r>
          </a:p>
        </p:txBody>
      </p:sp>
      <p:sp>
        <p:nvSpPr>
          <p:cNvPr id="2203653" name="Text Box 5"/>
          <p:cNvSpPr txBox="1">
            <a:spLocks noChangeArrowheads="1"/>
          </p:cNvSpPr>
          <p:nvPr/>
        </p:nvSpPr>
        <p:spPr bwMode="auto">
          <a:xfrm>
            <a:off x="-76200" y="-152400"/>
            <a:ext cx="9144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 dirty="0">
                <a:solidFill>
                  <a:srgbClr val="A50021"/>
                </a:solidFill>
                <a:latin typeface="Comic Sans MS" pitchFamily="66" charset="0"/>
              </a:rPr>
              <a:t>4# 4/4</a:t>
            </a:r>
          </a:p>
        </p:txBody>
      </p:sp>
      <p:sp>
        <p:nvSpPr>
          <p:cNvPr id="2203654" name="Rectangle 6"/>
          <p:cNvSpPr>
            <a:spLocks noChangeArrowheads="1"/>
          </p:cNvSpPr>
          <p:nvPr/>
        </p:nvSpPr>
        <p:spPr bwMode="auto">
          <a:xfrm>
            <a:off x="0" y="6937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FF33CC"/>
                </a:solidFill>
              </a:rPr>
              <a:t>2  </a:t>
            </a:r>
            <a:r>
              <a:rPr lang="en-US" sz="4400" b="1">
                <a:solidFill>
                  <a:srgbClr val="0000FF"/>
                </a:solidFill>
              </a:rPr>
              <a:t> Suci, suci, suci,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0000FF"/>
                </a:solidFill>
              </a:rPr>
              <a:t>Malaikat sembah,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/>
              <a:t>Tersungkur di bawah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/>
              <a:t>kaki Allah Bapa,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0000FF"/>
                </a:solidFill>
              </a:rPr>
              <a:t>Beribu, berlaksa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0000FF"/>
                </a:solidFill>
              </a:rPr>
              <a:t>Bersembah sujudlah,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/>
              <a:t>Engkau yang kekal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/>
              <a:t>slama-lamanya</a:t>
            </a:r>
          </a:p>
        </p:txBody>
      </p:sp>
      <p:sp>
        <p:nvSpPr>
          <p:cNvPr id="2203655" name="Rectangle 7"/>
          <p:cNvSpPr>
            <a:spLocks noChangeArrowheads="1"/>
          </p:cNvSpPr>
          <p:nvPr/>
        </p:nvSpPr>
        <p:spPr bwMode="auto">
          <a:xfrm>
            <a:off x="0" y="6937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FF33CC"/>
                </a:solidFill>
              </a:rPr>
              <a:t>3  </a:t>
            </a:r>
            <a:r>
              <a:rPr lang="en-US" sz="4400" b="1">
                <a:solidFill>
                  <a:srgbClr val="0000FF"/>
                </a:solidFill>
              </a:rPr>
              <a:t> Suci, suci, suci,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0000FF"/>
                </a:solidFill>
              </a:rPr>
              <a:t>Meskipun skarang,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/>
              <a:t>WajahMu ya Allah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/>
              <a:t>tak boleh dipandang,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0000FF"/>
                </a:solidFill>
              </a:rPr>
              <a:t>Hanya engkau saja,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0000FF"/>
                </a:solidFill>
              </a:rPr>
              <a:t>Lain tiada lagi,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/>
              <a:t>Yang Maha kuasa,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/>
              <a:t>kasih dan suci</a:t>
            </a:r>
          </a:p>
        </p:txBody>
      </p:sp>
      <p:grpSp>
        <p:nvGrpSpPr>
          <p:cNvPr id="2203661" name="Group 13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2203662" name="AutoShape 14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2203663" name="Line 15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3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22036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220365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20365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2203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203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2203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203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3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03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03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203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203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03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3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03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203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203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203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03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3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036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2036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3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2036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2036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2036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2036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03651" grpId="0"/>
      <p:bldP spid="2203651" grpId="1"/>
      <p:bldP spid="2203653" grpId="0"/>
      <p:bldP spid="2203654" grpId="0"/>
      <p:bldP spid="2203654" grpId="1"/>
      <p:bldP spid="2203655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9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022   BANGUN JIWAKU DAN SEDIA </a:t>
            </a:r>
          </a:p>
        </p:txBody>
      </p:sp>
      <p:sp>
        <p:nvSpPr>
          <p:cNvPr id="2209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4343400"/>
          </a:xfrm>
        </p:spPr>
        <p:txBody>
          <a:bodyPr/>
          <a:lstStyle/>
          <a:p>
            <a:r>
              <a:rPr lang="en-US" sz="4400">
                <a:solidFill>
                  <a:srgbClr val="FF33CC"/>
                </a:solidFill>
              </a:rPr>
              <a:t>1 </a:t>
            </a:r>
          </a:p>
          <a:p>
            <a:r>
              <a:rPr lang="en-US" sz="4400">
                <a:solidFill>
                  <a:srgbClr val="0000FF"/>
                </a:solidFill>
              </a:rPr>
              <a:t>Bangun jiwa ku dan sedia </a:t>
            </a:r>
          </a:p>
          <a:p>
            <a:r>
              <a:rPr lang="en-US" sz="4400">
                <a:solidFill>
                  <a:srgbClr val="0000FF"/>
                </a:solidFill>
              </a:rPr>
              <a:t>Alahkan musuhmu</a:t>
            </a:r>
          </a:p>
          <a:p>
            <a:r>
              <a:rPr lang="en-US" sz="4400">
                <a:solidFill>
                  <a:srgbClr val="0000FF"/>
                </a:solidFill>
              </a:rPr>
              <a:t>Janganlah biarkan dia </a:t>
            </a:r>
          </a:p>
          <a:p>
            <a:r>
              <a:rPr lang="en-US" sz="4400">
                <a:solidFill>
                  <a:srgbClr val="0000FF"/>
                </a:solidFill>
              </a:rPr>
              <a:t>mengalahkan kamu</a:t>
            </a:r>
            <a:endParaRPr lang="en-US">
              <a:solidFill>
                <a:srgbClr val="0000FF"/>
              </a:solidFill>
            </a:endParaRPr>
          </a:p>
        </p:txBody>
      </p:sp>
      <p:sp>
        <p:nvSpPr>
          <p:cNvPr id="2209796" name="Text Box 4"/>
          <p:cNvSpPr txBox="1">
            <a:spLocks noChangeArrowheads="1"/>
          </p:cNvSpPr>
          <p:nvPr/>
        </p:nvSpPr>
        <p:spPr bwMode="auto">
          <a:xfrm>
            <a:off x="0" y="-15240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3/4 1#</a:t>
            </a:r>
          </a:p>
        </p:txBody>
      </p:sp>
      <p:sp>
        <p:nvSpPr>
          <p:cNvPr id="2209798" name="Rectangle 6"/>
          <p:cNvSpPr>
            <a:spLocks noChangeArrowheads="1"/>
          </p:cNvSpPr>
          <p:nvPr/>
        </p:nvSpPr>
        <p:spPr bwMode="auto">
          <a:xfrm>
            <a:off x="0" y="685800"/>
            <a:ext cx="9144000" cy="441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2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Allah yang maha kuasa,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memangil padamu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Ia membrikan pahala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besarlah upahmu</a:t>
            </a:r>
          </a:p>
        </p:txBody>
      </p:sp>
      <p:sp>
        <p:nvSpPr>
          <p:cNvPr id="2209799" name="Rectangle 7"/>
          <p:cNvSpPr>
            <a:spLocks noChangeArrowheads="1"/>
          </p:cNvSpPr>
          <p:nvPr/>
        </p:nvSpPr>
        <p:spPr bwMode="auto">
          <a:xfrm>
            <a:off x="0" y="685800"/>
            <a:ext cx="91440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3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Malaikat surga bersaksi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dari hal imanmu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Ke tempat yang lebih tinggi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Tujukan jalanmu</a:t>
            </a:r>
          </a:p>
        </p:txBody>
      </p:sp>
      <p:sp>
        <p:nvSpPr>
          <p:cNvPr id="2209800" name="Rectangle 8"/>
          <p:cNvSpPr>
            <a:spLocks noChangeArrowheads="1"/>
          </p:cNvSpPr>
          <p:nvPr/>
        </p:nvSpPr>
        <p:spPr bwMode="auto">
          <a:xfrm>
            <a:off x="0" y="685800"/>
            <a:ext cx="91440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4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Ya Anak Allah darah-Mu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Adakan tebusan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Ya Tuhanku, kepadaku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brikan keampunan</a:t>
            </a:r>
          </a:p>
        </p:txBody>
      </p:sp>
      <p:grpSp>
        <p:nvGrpSpPr>
          <p:cNvPr id="2209806" name="Group 14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2209807" name="AutoShape 15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2209808" name="Line 16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9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20979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20979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0979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209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09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209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09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9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09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09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209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209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09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9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09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209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209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209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09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9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097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2097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2097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2097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09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9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098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098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9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22098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22098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2098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2098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09795" grpId="0"/>
      <p:bldP spid="2209795" grpId="1"/>
      <p:bldP spid="2209796" grpId="0"/>
      <p:bldP spid="2209798" grpId="0"/>
      <p:bldP spid="2209798" grpId="1"/>
      <p:bldP spid="2209799" grpId="0"/>
      <p:bldP spid="2209799" grpId="1"/>
      <p:bldP spid="2209800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93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023   BETAPA INDAH RUMAH-MU</a:t>
            </a:r>
          </a:p>
        </p:txBody>
      </p:sp>
      <p:sp>
        <p:nvSpPr>
          <p:cNvPr id="20193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4495800"/>
          </a:xfrm>
        </p:spPr>
        <p:txBody>
          <a:bodyPr/>
          <a:lstStyle/>
          <a:p>
            <a:r>
              <a:rPr lang="en-US" sz="4400">
                <a:solidFill>
                  <a:srgbClr val="FF33CC"/>
                </a:solidFill>
              </a:rPr>
              <a:t>1  </a:t>
            </a:r>
          </a:p>
          <a:p>
            <a:r>
              <a:rPr lang="en-US" sz="4400">
                <a:solidFill>
                  <a:srgbClr val="0000FF"/>
                </a:solidFill>
              </a:rPr>
              <a:t>Betapa indah rumah-Mu </a:t>
            </a:r>
          </a:p>
          <a:p>
            <a:r>
              <a:rPr lang="en-US" sz="4400">
                <a:solidFill>
                  <a:srgbClr val="0000FF"/>
                </a:solidFill>
              </a:rPr>
              <a:t>Suci mulia dan senang</a:t>
            </a:r>
          </a:p>
          <a:p>
            <a:r>
              <a:rPr lang="en-US" sz="4400">
                <a:solidFill>
                  <a:srgbClr val="0000FF"/>
                </a:solidFill>
              </a:rPr>
              <a:t>Berkumpul sana ku rindu, </a:t>
            </a:r>
          </a:p>
          <a:p>
            <a:r>
              <a:rPr lang="en-US" sz="4400">
                <a:solidFill>
                  <a:srgbClr val="0000FF"/>
                </a:solidFill>
              </a:rPr>
              <a:t>bersama umat tebusan</a:t>
            </a:r>
          </a:p>
        </p:txBody>
      </p:sp>
      <p:sp>
        <p:nvSpPr>
          <p:cNvPr id="2019332" name="Text Box 4"/>
          <p:cNvSpPr txBox="1">
            <a:spLocks noChangeArrowheads="1"/>
          </p:cNvSpPr>
          <p:nvPr/>
        </p:nvSpPr>
        <p:spPr bwMode="auto">
          <a:xfrm>
            <a:off x="76200" y="-152400"/>
            <a:ext cx="6858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2/2 2b</a:t>
            </a:r>
          </a:p>
        </p:txBody>
      </p:sp>
      <p:sp>
        <p:nvSpPr>
          <p:cNvPr id="2019333" name="Rectangle 5"/>
          <p:cNvSpPr>
            <a:spLocks noChangeArrowheads="1"/>
          </p:cNvSpPr>
          <p:nvPr/>
        </p:nvSpPr>
        <p:spPr bwMode="auto">
          <a:xfrm>
            <a:off x="0" y="685800"/>
            <a:ext cx="91440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2 </a:t>
            </a:r>
            <a:r>
              <a:rPr lang="en-US" sz="4400" b="1">
                <a:solidFill>
                  <a:srgbClr val="0000FF"/>
                </a:solidFill>
              </a:rPr>
              <a:t>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Berbahagialah orang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yang masuk di rumah Allah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Karna di sana memandang,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wajah Tuhan yang mulia</a:t>
            </a:r>
          </a:p>
        </p:txBody>
      </p:sp>
      <p:sp>
        <p:nvSpPr>
          <p:cNvPr id="2019334" name="Rectangle 6"/>
          <p:cNvSpPr>
            <a:spLocks noChangeArrowheads="1"/>
          </p:cNvSpPr>
          <p:nvPr/>
        </p:nvSpPr>
        <p:spPr bwMode="auto">
          <a:xfrm>
            <a:off x="0" y="685800"/>
            <a:ext cx="9144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3  </a:t>
            </a:r>
            <a:r>
              <a:rPr lang="en-US" sz="4400" b="1">
                <a:solidFill>
                  <a:srgbClr val="0000FF"/>
                </a:solidFill>
              </a:rPr>
              <a:t>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Berbahagialah orang,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yang cari jalan ke surga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Karna Allah brikan menang,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lindungan dan kuasaNya</a:t>
            </a:r>
          </a:p>
        </p:txBody>
      </p:sp>
      <p:grpSp>
        <p:nvGrpSpPr>
          <p:cNvPr id="2019340" name="Group 12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2019341" name="AutoShape 13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2019342" name="Line 14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9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0193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01933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1933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019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19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019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19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9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193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193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0193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0193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19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9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193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193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0193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0193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19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9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19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19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9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0193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0193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019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019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9331" grpId="0"/>
      <p:bldP spid="2019331" grpId="1"/>
      <p:bldP spid="2019332" grpId="0"/>
      <p:bldP spid="2019333" grpId="0"/>
      <p:bldP spid="2019333" grpId="1"/>
      <p:bldP spid="201933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62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024   IMAN ORANG SALEH KEKAL</a:t>
            </a:r>
          </a:p>
        </p:txBody>
      </p:sp>
      <p:sp>
        <p:nvSpPr>
          <p:cNvPr id="20162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533400"/>
            <a:ext cx="9144000" cy="5630863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400">
                <a:solidFill>
                  <a:srgbClr val="FF33CC"/>
                </a:solidFill>
              </a:rPr>
              <a:t>1  </a:t>
            </a:r>
            <a:r>
              <a:rPr lang="en-US" sz="4400">
                <a:solidFill>
                  <a:srgbClr val="0000FF"/>
                </a:solidFill>
              </a:rPr>
              <a:t> </a:t>
            </a:r>
          </a:p>
          <a:p>
            <a:pPr>
              <a:spcBef>
                <a:spcPct val="10000"/>
              </a:spcBef>
            </a:pPr>
            <a:r>
              <a:rPr lang="en-US" sz="4400">
                <a:solidFill>
                  <a:srgbClr val="0000FF"/>
                </a:solidFill>
              </a:rPr>
              <a:t>Iman orang saleh kekal, </a:t>
            </a:r>
          </a:p>
          <a:p>
            <a:pPr>
              <a:spcBef>
                <a:spcPct val="10000"/>
              </a:spcBef>
            </a:pPr>
            <a:r>
              <a:rPr lang="en-US" sz="4400">
                <a:solidFill>
                  <a:srgbClr val="0000FF"/>
                </a:solidFill>
              </a:rPr>
              <a:t>Meski pun dalam aniaya</a:t>
            </a:r>
          </a:p>
          <a:p>
            <a:pPr>
              <a:spcBef>
                <a:spcPct val="10000"/>
              </a:spcBef>
            </a:pPr>
            <a:r>
              <a:rPr lang="en-US" sz="4400">
                <a:solidFill>
                  <a:schemeClr val="tx1"/>
                </a:solidFill>
              </a:rPr>
              <a:t>Api dan pedang pun gagal, </a:t>
            </a:r>
          </a:p>
          <a:p>
            <a:pPr>
              <a:spcBef>
                <a:spcPct val="10000"/>
              </a:spcBef>
            </a:pPr>
            <a:r>
              <a:rPr lang="en-US" sz="4400">
                <a:solidFill>
                  <a:schemeClr val="tx1"/>
                </a:solidFill>
              </a:rPr>
              <a:t>Tak dapat binasakan-Nya,</a:t>
            </a:r>
          </a:p>
          <a:p>
            <a:pPr>
              <a:spcBef>
                <a:spcPct val="10000"/>
              </a:spcBef>
            </a:pPr>
            <a:r>
              <a:rPr lang="en-US" sz="4400">
                <a:solidFill>
                  <a:srgbClr val="0000FF"/>
                </a:solidFill>
              </a:rPr>
              <a:t>Iman orang saleh kekal, </a:t>
            </a:r>
          </a:p>
          <a:p>
            <a:pPr>
              <a:spcBef>
                <a:spcPct val="10000"/>
              </a:spcBef>
            </a:pPr>
            <a:r>
              <a:rPr lang="en-US" sz="4400">
                <a:solidFill>
                  <a:srgbClr val="0000FF"/>
                </a:solidFill>
              </a:rPr>
              <a:t>Tentu kami ta' mau sangkal</a:t>
            </a:r>
          </a:p>
        </p:txBody>
      </p:sp>
      <p:sp>
        <p:nvSpPr>
          <p:cNvPr id="2016260" name="Text Box 4"/>
          <p:cNvSpPr txBox="1">
            <a:spLocks noChangeArrowheads="1"/>
          </p:cNvSpPr>
          <p:nvPr/>
        </p:nvSpPr>
        <p:spPr bwMode="auto">
          <a:xfrm>
            <a:off x="76200" y="-152400"/>
            <a:ext cx="6096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1# 3/4</a:t>
            </a:r>
          </a:p>
        </p:txBody>
      </p:sp>
      <p:sp>
        <p:nvSpPr>
          <p:cNvPr id="2016262" name="Rectangle 6"/>
          <p:cNvSpPr>
            <a:spLocks noChangeArrowheads="1"/>
          </p:cNvSpPr>
          <p:nvPr/>
        </p:nvSpPr>
        <p:spPr bwMode="auto">
          <a:xfrm>
            <a:off x="76200" y="5413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FF33CC"/>
                </a:solidFill>
              </a:rPr>
              <a:t>2 </a:t>
            </a:r>
            <a:r>
              <a:rPr lang="en-US" sz="4400" b="1">
                <a:solidFill>
                  <a:srgbClr val="0000FF"/>
                </a:solidFill>
              </a:rPr>
              <a:t> 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Iman orang saleh tekun,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Hati bebas dari dosa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/>
              <a:t>Dan jikalau dibunuh pun,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/>
              <a:t>sungguh mulia kematiannya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Iman orang saleh kekal,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tentu kami ta' mau sangkal</a:t>
            </a:r>
          </a:p>
        </p:txBody>
      </p:sp>
      <p:sp>
        <p:nvSpPr>
          <p:cNvPr id="2016263" name="Rectangle 7"/>
          <p:cNvSpPr>
            <a:spLocks noChangeArrowheads="1"/>
          </p:cNvSpPr>
          <p:nvPr/>
        </p:nvSpPr>
        <p:spPr bwMode="auto">
          <a:xfrm>
            <a:off x="76200" y="5413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FF33CC"/>
                </a:solidFill>
              </a:rPr>
              <a:t>3  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Iman orang saleh cinta,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sahabat dan pun musuhnya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/>
              <a:t>Dan oleh hidup yang menang,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/>
              <a:t>Iman itu akan nyata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Iman orang saleh kekal,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tentu kami ta' mau sangkal</a:t>
            </a:r>
          </a:p>
        </p:txBody>
      </p:sp>
      <p:grpSp>
        <p:nvGrpSpPr>
          <p:cNvPr id="2016268" name="Group 12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2016269" name="AutoShape 13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2016270" name="Line 14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6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0162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01626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1626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016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16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016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16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6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16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16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016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016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16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6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16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162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016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0162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16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6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162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162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6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0162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0162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016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016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6259" grpId="0"/>
      <p:bldP spid="2016259" grpId="1"/>
      <p:bldP spid="2016260" grpId="0"/>
      <p:bldP spid="2016262" grpId="0"/>
      <p:bldP spid="2016262" grpId="1"/>
      <p:bldP spid="2016263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21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025   JIKA KU KENANGKAN TUHAN</a:t>
            </a:r>
          </a:p>
        </p:txBody>
      </p:sp>
      <p:sp>
        <p:nvSpPr>
          <p:cNvPr id="20121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4343400"/>
          </a:xfrm>
        </p:spPr>
        <p:txBody>
          <a:bodyPr/>
          <a:lstStyle/>
          <a:p>
            <a:r>
              <a:rPr lang="en-US" sz="4400">
                <a:solidFill>
                  <a:srgbClr val="FF33CC"/>
                </a:solidFill>
              </a:rPr>
              <a:t>1</a:t>
            </a:r>
          </a:p>
          <a:p>
            <a:r>
              <a:rPr lang="en-US" sz="4400">
                <a:solidFill>
                  <a:srgbClr val="0000FF"/>
                </a:solidFill>
              </a:rPr>
              <a:t>Jika ku kenangkan Tuhan, </a:t>
            </a:r>
          </a:p>
          <a:p>
            <a:r>
              <a:rPr lang="en-US" sz="4400">
                <a:solidFill>
                  <a:srgbClr val="0000FF"/>
                </a:solidFill>
              </a:rPr>
              <a:t>hatiku bersuka</a:t>
            </a:r>
          </a:p>
          <a:p>
            <a:r>
              <a:rPr lang="en-US" sz="4400">
                <a:solidFill>
                  <a:srgbClr val="0000FF"/>
                </a:solidFill>
              </a:rPr>
              <a:t>Lebih besar kesukaan, </a:t>
            </a:r>
          </a:p>
          <a:p>
            <a:r>
              <a:rPr lang="en-US" sz="4400">
                <a:solidFill>
                  <a:srgbClr val="0000FF"/>
                </a:solidFill>
              </a:rPr>
              <a:t>melihat muka-Nya</a:t>
            </a:r>
          </a:p>
        </p:txBody>
      </p:sp>
      <p:sp>
        <p:nvSpPr>
          <p:cNvPr id="2012164" name="Text Box 4"/>
          <p:cNvSpPr txBox="1">
            <a:spLocks noChangeArrowheads="1"/>
          </p:cNvSpPr>
          <p:nvPr/>
        </p:nvSpPr>
        <p:spPr bwMode="auto">
          <a:xfrm>
            <a:off x="0" y="-152400"/>
            <a:ext cx="6858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1# 3/4</a:t>
            </a:r>
          </a:p>
        </p:txBody>
      </p:sp>
      <p:sp>
        <p:nvSpPr>
          <p:cNvPr id="2012165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433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2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Nama Yesus amat indah,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Ta' ada bandingan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Nama itu amat mulia,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Membri keslamatan</a:t>
            </a:r>
          </a:p>
        </p:txBody>
      </p:sp>
      <p:sp>
        <p:nvSpPr>
          <p:cNvPr id="2012166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3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Berbahagia orang suci,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Yang kenal Tuhannya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Semua orang yang berbakti,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Dapat rahmat Yesus</a:t>
            </a:r>
          </a:p>
        </p:txBody>
      </p:sp>
      <p:sp>
        <p:nvSpPr>
          <p:cNvPr id="2012167" name="Rectangle 7"/>
          <p:cNvSpPr>
            <a:spLocks noChangeArrowheads="1"/>
          </p:cNvSpPr>
          <p:nvPr/>
        </p:nvSpPr>
        <p:spPr bwMode="auto">
          <a:xfrm>
            <a:off x="0" y="762000"/>
            <a:ext cx="91440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4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Tuhan jadi kesukaan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Bagi umat saleh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Di surga mereka akan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beserta Almasih</a:t>
            </a:r>
          </a:p>
        </p:txBody>
      </p:sp>
      <p:grpSp>
        <p:nvGrpSpPr>
          <p:cNvPr id="2012173" name="Group 13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2012174" name="AutoShape 14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2012175" name="Line 15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2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0121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01216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1216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012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12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012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12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2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12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12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012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012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12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2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12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12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012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012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12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2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12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12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012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012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12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2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12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12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2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20121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20121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012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012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2163" grpId="0"/>
      <p:bldP spid="2012163" grpId="1"/>
      <p:bldP spid="2012164" grpId="0"/>
      <p:bldP spid="2012165" grpId="0"/>
      <p:bldP spid="2012165" grpId="1"/>
      <p:bldP spid="2012166" grpId="0"/>
      <p:bldP spid="2012166" grpId="1"/>
      <p:bldP spid="2012167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8066" name="Rectangle 2"/>
          <p:cNvSpPr>
            <a:spLocks noGrp="1" noChangeArrowheads="1"/>
          </p:cNvSpPr>
          <p:nvPr>
            <p:ph type="title"/>
          </p:nvPr>
        </p:nvSpPr>
        <p:spPr>
          <a:xfrm>
            <a:off x="744071" y="0"/>
            <a:ext cx="8305800" cy="838200"/>
          </a:xfrm>
        </p:spPr>
        <p:txBody>
          <a:bodyPr/>
          <a:lstStyle/>
          <a:p>
            <a:r>
              <a:rPr lang="en-US" sz="2400" dirty="0"/>
              <a:t>026     KAMI MAU LIHAT YESUS JURUSELAMAT</a:t>
            </a:r>
          </a:p>
        </p:txBody>
      </p:sp>
      <p:sp>
        <p:nvSpPr>
          <p:cNvPr id="20080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9144000" cy="4800600"/>
          </a:xfrm>
        </p:spPr>
        <p:txBody>
          <a:bodyPr/>
          <a:lstStyle/>
          <a:p>
            <a:r>
              <a:rPr lang="en-US" sz="4000">
                <a:solidFill>
                  <a:srgbClr val="FF33CC"/>
                </a:solidFill>
              </a:rPr>
              <a:t>1  </a:t>
            </a:r>
            <a:r>
              <a:rPr lang="en-US" sz="4000">
                <a:solidFill>
                  <a:srgbClr val="0000FF"/>
                </a:solidFill>
              </a:rPr>
              <a:t> </a:t>
            </a:r>
          </a:p>
          <a:p>
            <a:r>
              <a:rPr lang="en-US" sz="4000">
                <a:solidFill>
                  <a:srgbClr val="0000FF"/>
                </a:solidFill>
              </a:rPr>
              <a:t>Kami mau lihat Yesus Juruslamat,</a:t>
            </a:r>
          </a:p>
          <a:p>
            <a:r>
              <a:rPr lang="en-US" sz="4000">
                <a:solidFill>
                  <a:srgbClr val="0000FF"/>
                </a:solidFill>
              </a:rPr>
              <a:t>Karna bayang hidup kami singkat</a:t>
            </a:r>
          </a:p>
          <a:p>
            <a:r>
              <a:rPr lang="en-US" sz="4000">
                <a:solidFill>
                  <a:srgbClr val="0000FF"/>
                </a:solidFill>
              </a:rPr>
              <a:t>Kami mau lihat Yesus pohon iman</a:t>
            </a:r>
          </a:p>
          <a:p>
            <a:r>
              <a:rPr lang="en-US" sz="4000">
                <a:solidFill>
                  <a:srgbClr val="0000FF"/>
                </a:solidFill>
              </a:rPr>
              <a:t>Yang kuatkan kami dalam gumulan</a:t>
            </a:r>
          </a:p>
        </p:txBody>
      </p:sp>
      <p:sp>
        <p:nvSpPr>
          <p:cNvPr id="2008068" name="Text Box 4"/>
          <p:cNvSpPr txBox="1">
            <a:spLocks noChangeArrowheads="1"/>
          </p:cNvSpPr>
          <p:nvPr/>
        </p:nvSpPr>
        <p:spPr bwMode="auto">
          <a:xfrm>
            <a:off x="0" y="-152400"/>
            <a:ext cx="6858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3b 4/4</a:t>
            </a:r>
          </a:p>
        </p:txBody>
      </p:sp>
      <p:sp>
        <p:nvSpPr>
          <p:cNvPr id="2008069" name="Rectangle 5"/>
          <p:cNvSpPr>
            <a:spLocks noChangeArrowheads="1"/>
          </p:cNvSpPr>
          <p:nvPr/>
        </p:nvSpPr>
        <p:spPr bwMode="auto">
          <a:xfrm>
            <a:off x="0" y="609600"/>
            <a:ext cx="91440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2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Kami mau lihat Yesus karang slamat,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Di mana kami berdiri kuat,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Baik waktu hidup atau maut dekatlah,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Tetaplah kami pandang muka-Nya</a:t>
            </a:r>
          </a:p>
        </p:txBody>
      </p:sp>
      <p:sp>
        <p:nvSpPr>
          <p:cNvPr id="2008070" name="Rectangle 6"/>
          <p:cNvSpPr>
            <a:spLocks noChangeArrowheads="1"/>
          </p:cNvSpPr>
          <p:nvPr/>
        </p:nvSpPr>
        <p:spPr bwMode="auto">
          <a:xfrm>
            <a:off x="0" y="609600"/>
            <a:ext cx="91440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3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Kami mau lihat Yesus Terang dunia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Yang menerangi hati yang susah,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Lenyaplah sgala penarikan dunia,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Kami ta‘ keluh, Yesus gantinya</a:t>
            </a:r>
          </a:p>
        </p:txBody>
      </p:sp>
      <p:sp>
        <p:nvSpPr>
          <p:cNvPr id="2008071" name="Rectangle 7"/>
          <p:cNvSpPr>
            <a:spLocks noChangeArrowheads="1"/>
          </p:cNvSpPr>
          <p:nvPr/>
        </p:nvSpPr>
        <p:spPr bwMode="auto">
          <a:xfrm>
            <a:off x="0" y="609600"/>
            <a:ext cx="91440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4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Kami mau lihat Yesus yang membrikan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Kuat dan girang dan kecintaan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Ia tlah mati, bangkit dan naik surga,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Segra kembali slamatkan kita</a:t>
            </a:r>
          </a:p>
        </p:txBody>
      </p:sp>
      <p:grpSp>
        <p:nvGrpSpPr>
          <p:cNvPr id="2008080" name="Group 16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2008081" name="AutoShape 17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2008082" name="Line 18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8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0080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00806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0806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008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08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008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08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8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080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08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0080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008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08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8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08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08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008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008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08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8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08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08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008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008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08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8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080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080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8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2008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20080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008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008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08067" grpId="0"/>
      <p:bldP spid="2008067" grpId="1"/>
      <p:bldP spid="2008068" grpId="0"/>
      <p:bldP spid="2008069" grpId="0"/>
      <p:bldP spid="2008069" grpId="1"/>
      <p:bldP spid="2008070" grpId="0"/>
      <p:bldP spid="2008070" grpId="1"/>
      <p:bldP spid="2008071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39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027   SEMBAH SUJUDLAH UMAT-NYA</a:t>
            </a:r>
          </a:p>
        </p:txBody>
      </p:sp>
      <p:sp>
        <p:nvSpPr>
          <p:cNvPr id="20039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9144000" cy="5029200"/>
          </a:xfrm>
        </p:spPr>
        <p:txBody>
          <a:bodyPr/>
          <a:lstStyle/>
          <a:p>
            <a:r>
              <a:rPr lang="en-US" sz="4400">
                <a:solidFill>
                  <a:srgbClr val="FF33CC"/>
                </a:solidFill>
              </a:rPr>
              <a:t>1</a:t>
            </a:r>
          </a:p>
          <a:p>
            <a:r>
              <a:rPr lang="en-US" sz="4400">
                <a:solidFill>
                  <a:srgbClr val="0000FF"/>
                </a:solidFill>
              </a:rPr>
              <a:t>Sembah sujudlah umat-Nya,</a:t>
            </a:r>
          </a:p>
          <a:p>
            <a:r>
              <a:rPr lang="en-US" sz="4400">
                <a:solidFill>
                  <a:srgbClr val="0000FF"/>
                </a:solidFill>
              </a:rPr>
              <a:t>Di hadapan Allah </a:t>
            </a:r>
          </a:p>
          <a:p>
            <a:r>
              <a:rPr lang="en-US" sz="4400">
                <a:solidFill>
                  <a:srgbClr val="0000FF"/>
                </a:solidFill>
              </a:rPr>
              <a:t>seisi surga tunduklah</a:t>
            </a:r>
          </a:p>
          <a:p>
            <a:r>
              <a:rPr lang="en-US" sz="4400">
                <a:solidFill>
                  <a:srgbClr val="0000FF"/>
                </a:solidFill>
              </a:rPr>
              <a:t>Dengarlah sabda-Nya, </a:t>
            </a:r>
          </a:p>
          <a:p>
            <a:r>
              <a:rPr lang="en-US" sz="4400">
                <a:solidFill>
                  <a:srgbClr val="0000FF"/>
                </a:solidFill>
              </a:rPr>
              <a:t>Dengarlah sabda-Nya</a:t>
            </a:r>
          </a:p>
        </p:txBody>
      </p:sp>
      <p:sp>
        <p:nvSpPr>
          <p:cNvPr id="2003972" name="Text Box 4"/>
          <p:cNvSpPr txBox="1">
            <a:spLocks noChangeArrowheads="1"/>
          </p:cNvSpPr>
          <p:nvPr/>
        </p:nvSpPr>
        <p:spPr bwMode="auto">
          <a:xfrm>
            <a:off x="0" y="-15240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3/4 1#</a:t>
            </a:r>
          </a:p>
        </p:txBody>
      </p:sp>
      <p:sp>
        <p:nvSpPr>
          <p:cNvPr id="2003974" name="Rectangle 6"/>
          <p:cNvSpPr>
            <a:spLocks noChangeArrowheads="1"/>
          </p:cNvSpPr>
          <p:nvPr/>
        </p:nvSpPr>
        <p:spPr bwMode="auto">
          <a:xfrm>
            <a:off x="0" y="609600"/>
            <a:ext cx="91440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2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Betapa besar kodrat Mu,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Hebatlah tentra-Mu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tidak ada setara Mu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Besarlah kasih-Mu,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Besarlah kasih-Mu</a:t>
            </a:r>
          </a:p>
        </p:txBody>
      </p:sp>
      <p:sp>
        <p:nvSpPr>
          <p:cNvPr id="2003975" name="Rectangle 7"/>
          <p:cNvSpPr>
            <a:spLocks noChangeArrowheads="1"/>
          </p:cNvSpPr>
          <p:nvPr/>
        </p:nvSpPr>
        <p:spPr bwMode="auto">
          <a:xfrm>
            <a:off x="0" y="609600"/>
            <a:ext cx="91440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3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Menyanyilah umat Tuhan,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Pujilah Almasih,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Tujukan langkah ke Sion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Di surga yang suci,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Di surga yang suci.</a:t>
            </a:r>
          </a:p>
        </p:txBody>
      </p:sp>
      <p:sp>
        <p:nvSpPr>
          <p:cNvPr id="2003976" name="Rectangle 8"/>
          <p:cNvSpPr>
            <a:spLocks noChangeArrowheads="1"/>
          </p:cNvSpPr>
          <p:nvPr/>
        </p:nvSpPr>
        <p:spPr bwMode="auto">
          <a:xfrm>
            <a:off x="0" y="609600"/>
            <a:ext cx="91440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4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Yesus Tuhan serwa alam,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Engkau kami sembah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Ya Tuhan, Raja Assalam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Jemputlah umat-Mu,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Jemputlah umat-Mu.</a:t>
            </a:r>
          </a:p>
        </p:txBody>
      </p:sp>
      <p:grpSp>
        <p:nvGrpSpPr>
          <p:cNvPr id="2003985" name="Group 17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2003986" name="AutoShape 18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2003987" name="Line 19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3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0039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00397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0397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0039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039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0039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039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3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039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039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0039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0039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03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3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039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039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0039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0039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03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3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039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039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0039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0039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03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3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039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039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3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20039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20039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0039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0039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03971" grpId="0"/>
      <p:bldP spid="2003971" grpId="1"/>
      <p:bldP spid="2003972" grpId="0"/>
      <p:bldP spid="2003974" grpId="0"/>
      <p:bldP spid="2003974" grpId="1"/>
      <p:bldP spid="2003975" grpId="0"/>
      <p:bldP spid="2003975" grpId="1"/>
      <p:bldP spid="2003976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9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028   HATI YESUS PENUH</a:t>
            </a:r>
          </a:p>
        </p:txBody>
      </p:sp>
      <p:sp>
        <p:nvSpPr>
          <p:cNvPr id="19998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9144000" cy="5630863"/>
          </a:xfrm>
        </p:spPr>
        <p:txBody>
          <a:bodyPr/>
          <a:lstStyle/>
          <a:p>
            <a:r>
              <a:rPr lang="en-US" sz="4000">
                <a:solidFill>
                  <a:srgbClr val="FF33CC"/>
                </a:solidFill>
              </a:rPr>
              <a:t>1</a:t>
            </a:r>
          </a:p>
          <a:p>
            <a:r>
              <a:rPr lang="en-US" sz="4000">
                <a:solidFill>
                  <a:srgbClr val="0000FF"/>
                </a:solidFill>
              </a:rPr>
              <a:t>Hati Yesus penuh kasih bagimu</a:t>
            </a:r>
          </a:p>
          <a:p>
            <a:r>
              <a:rPr lang="en-US" sz="4000">
                <a:solidFill>
                  <a:srgbClr val="0000FF"/>
                </a:solidFill>
              </a:rPr>
              <a:t>Kasih suci itu</a:t>
            </a:r>
          </a:p>
          <a:p>
            <a:r>
              <a:rPr lang="en-US" sz="4000">
                <a:solidFill>
                  <a:srgbClr val="0000FF"/>
                </a:solidFill>
              </a:rPr>
              <a:t>kasih yang sungguh</a:t>
            </a:r>
          </a:p>
          <a:p>
            <a:r>
              <a:rPr lang="en-US" sz="4000">
                <a:solidFill>
                  <a:srgbClr val="0000FF"/>
                </a:solidFill>
              </a:rPr>
              <a:t>Mengapa bersusah cari sahabat</a:t>
            </a:r>
          </a:p>
          <a:p>
            <a:r>
              <a:rPr lang="en-US" sz="4000">
                <a:solidFill>
                  <a:srgbClr val="0000FF"/>
                </a:solidFill>
              </a:rPr>
              <a:t>Sedang hati Yesus </a:t>
            </a:r>
          </a:p>
          <a:p>
            <a:r>
              <a:rPr lang="en-US" sz="4000">
                <a:solidFill>
                  <a:srgbClr val="0000FF"/>
                </a:solidFill>
              </a:rPr>
              <a:t>penuhlah berkat</a:t>
            </a:r>
          </a:p>
        </p:txBody>
      </p:sp>
      <p:sp>
        <p:nvSpPr>
          <p:cNvPr id="1999876" name="Text Box 4"/>
          <p:cNvSpPr txBox="1">
            <a:spLocks noChangeArrowheads="1"/>
          </p:cNvSpPr>
          <p:nvPr/>
        </p:nvSpPr>
        <p:spPr bwMode="auto">
          <a:xfrm>
            <a:off x="0" y="-152400"/>
            <a:ext cx="6858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1# 4/4</a:t>
            </a:r>
          </a:p>
        </p:txBody>
      </p:sp>
      <p:sp>
        <p:nvSpPr>
          <p:cNvPr id="1999877" name="Rectangle 5"/>
          <p:cNvSpPr>
            <a:spLocks noChangeArrowheads="1"/>
          </p:cNvSpPr>
          <p:nvPr/>
        </p:nvSpPr>
        <p:spPr bwMode="auto">
          <a:xfrm>
            <a:off x="0" y="6175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2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Dipikiran Yesus engkau diingat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Bagaikan cahaya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sinar yang hangat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Mengapa takutlah pikiran kacau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Sedang ingat Yesus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ta' lupa engkau</a:t>
            </a:r>
          </a:p>
        </p:txBody>
      </p:sp>
      <p:sp>
        <p:nvSpPr>
          <p:cNvPr id="1999878" name="Rectangle 6"/>
          <p:cNvSpPr>
            <a:spLocks noChangeArrowheads="1"/>
          </p:cNvSpPr>
          <p:nvPr/>
        </p:nvSpPr>
        <p:spPr bwMode="auto">
          <a:xfrm>
            <a:off x="0" y="6175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3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Dalam ladang Yesus ada kerjaan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Yang malaikat surga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suka lakukan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Mengapa berlengah mencari kerja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Sedang ladang Yesus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panggil bekerja</a:t>
            </a:r>
          </a:p>
        </p:txBody>
      </p:sp>
      <p:sp>
        <p:nvSpPr>
          <p:cNvPr id="1999879" name="Rectangle 7"/>
          <p:cNvSpPr>
            <a:spLocks noChangeArrowheads="1"/>
          </p:cNvSpPr>
          <p:nvPr/>
        </p:nvSpPr>
        <p:spPr bwMode="auto">
          <a:xfrm>
            <a:off x="0" y="6175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4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Dalam rumah Yesus adalah tempat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Yang senang dan mulia,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aman dan slamat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Mengapa berumah di tempat sesat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Sedang rumah Yesus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sediakan tempat</a:t>
            </a:r>
          </a:p>
        </p:txBody>
      </p:sp>
      <p:grpSp>
        <p:nvGrpSpPr>
          <p:cNvPr id="1999885" name="Group 13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999886" name="AutoShape 14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999887" name="Line 15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9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9998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99987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9987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9998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998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9998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998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9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998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998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9998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9998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99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9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998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998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9998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9998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99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9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998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998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9998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9998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99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9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998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9998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9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9998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9998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9998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9998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99875" grpId="0"/>
      <p:bldP spid="1999875" grpId="1"/>
      <p:bldP spid="1999876" grpId="0"/>
      <p:bldP spid="1999877" grpId="0"/>
      <p:bldP spid="1999877" grpId="1"/>
      <p:bldP spid="1999878" grpId="0"/>
      <p:bldP spid="1999878" grpId="1"/>
      <p:bldP spid="1999879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4198" name="Rectangle 6"/>
          <p:cNvSpPr>
            <a:spLocks noChangeArrowheads="1"/>
          </p:cNvSpPr>
          <p:nvPr/>
        </p:nvSpPr>
        <p:spPr bwMode="auto">
          <a:xfrm>
            <a:off x="0" y="596900"/>
            <a:ext cx="9144000" cy="595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5000"/>
              </a:lnSpc>
              <a:spcBef>
                <a:spcPct val="0"/>
              </a:spcBef>
            </a:pPr>
            <a:r>
              <a:rPr lang="en-US" sz="4000" b="1">
                <a:solidFill>
                  <a:srgbClr val="FF33CC"/>
                </a:solidFill>
              </a:rPr>
              <a:t>3</a:t>
            </a:r>
          </a:p>
          <a:p>
            <a:pPr marL="342900" indent="-342900" eaLnBrk="1" hangingPunct="1">
              <a:lnSpc>
                <a:spcPct val="95000"/>
              </a:lnSpc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Sabda-Mu ya Tuhan</a:t>
            </a:r>
          </a:p>
          <a:p>
            <a:pPr marL="342900" indent="-342900" eaLnBrk="1" hangingPunct="1">
              <a:lnSpc>
                <a:spcPct val="95000"/>
              </a:lnSpc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prisai hidup</a:t>
            </a:r>
          </a:p>
          <a:p>
            <a:pPr marL="342900" indent="-342900" eaLnBrk="1" hangingPunct="1">
              <a:lnSpc>
                <a:spcPct val="95000"/>
              </a:lnSpc>
              <a:spcBef>
                <a:spcPct val="0"/>
              </a:spcBef>
            </a:pPr>
            <a:r>
              <a:rPr lang="en-US" sz="4000" b="1"/>
              <a:t>Yang membri lindungan</a:t>
            </a:r>
          </a:p>
          <a:p>
            <a:pPr marL="342900" indent="-342900" eaLnBrk="1" hangingPunct="1">
              <a:lnSpc>
                <a:spcPct val="95000"/>
              </a:lnSpc>
              <a:spcBef>
                <a:spcPct val="0"/>
              </a:spcBef>
            </a:pPr>
            <a:r>
              <a:rPr lang="en-US" sz="4000" b="1"/>
              <a:t>dengan cukup</a:t>
            </a:r>
          </a:p>
          <a:p>
            <a:pPr marL="342900" indent="-342900" eaLnBrk="1" hangingPunct="1">
              <a:lnSpc>
                <a:spcPct val="95000"/>
              </a:lnSpc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Sucikan hatiku</a:t>
            </a:r>
          </a:p>
          <a:p>
            <a:pPr marL="342900" indent="-342900" eaLnBrk="1" hangingPunct="1">
              <a:lnSpc>
                <a:spcPct val="95000"/>
              </a:lnSpc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brikanlah trang</a:t>
            </a:r>
          </a:p>
          <a:p>
            <a:pPr marL="342900" indent="-342900" eaLnBrk="1" hangingPunct="1">
              <a:lnSpc>
                <a:spcPct val="95000"/>
              </a:lnSpc>
              <a:spcBef>
                <a:spcPct val="0"/>
              </a:spcBef>
            </a:pPr>
            <a:r>
              <a:rPr lang="en-US" sz="4000" b="1"/>
              <a:t>Oleh sabda Allah</a:t>
            </a:r>
          </a:p>
          <a:p>
            <a:pPr marL="342900" indent="-342900" eaLnBrk="1" hangingPunct="1">
              <a:lnSpc>
                <a:spcPct val="95000"/>
              </a:lnSpc>
              <a:spcBef>
                <a:spcPct val="0"/>
              </a:spcBef>
            </a:pPr>
            <a:r>
              <a:rPr lang="en-US" sz="4000" b="1"/>
              <a:t>aku menang.</a:t>
            </a:r>
          </a:p>
        </p:txBody>
      </p:sp>
      <p:sp>
        <p:nvSpPr>
          <p:cNvPr id="2184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73100"/>
            <a:ext cx="9144000" cy="5486400"/>
          </a:xfrm>
        </p:spPr>
        <p:txBody>
          <a:bodyPr/>
          <a:lstStyle/>
          <a:p>
            <a:pPr>
              <a:lnSpc>
                <a:spcPct val="95000"/>
              </a:lnSpc>
              <a:spcBef>
                <a:spcPct val="0"/>
              </a:spcBef>
            </a:pPr>
            <a:r>
              <a:rPr lang="en-US" sz="4000">
                <a:solidFill>
                  <a:srgbClr val="FF33CC"/>
                </a:solidFill>
              </a:rPr>
              <a:t>1</a:t>
            </a:r>
          </a:p>
          <a:p>
            <a:pPr>
              <a:lnSpc>
                <a:spcPct val="95000"/>
              </a:lnSpc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Brikanlah, ya Tuhan,</a:t>
            </a:r>
          </a:p>
          <a:p>
            <a:pPr>
              <a:lnSpc>
                <a:spcPct val="95000"/>
              </a:lnSpc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roti hidup</a:t>
            </a:r>
          </a:p>
          <a:p>
            <a:pPr>
              <a:lnSpc>
                <a:spcPct val="95000"/>
              </a:lnSpc>
              <a:spcBef>
                <a:spcPct val="0"/>
              </a:spcBef>
            </a:pPr>
            <a:r>
              <a:rPr lang="en-US" sz="4000">
                <a:solidFill>
                  <a:schemeClr val="tx1"/>
                </a:solidFill>
              </a:rPr>
              <a:t>Kepadaku skarang</a:t>
            </a:r>
          </a:p>
          <a:p>
            <a:pPr>
              <a:lnSpc>
                <a:spcPct val="95000"/>
              </a:lnSpc>
              <a:spcBef>
                <a:spcPct val="0"/>
              </a:spcBef>
            </a:pPr>
            <a:r>
              <a:rPr lang="en-US" sz="4000">
                <a:solidFill>
                  <a:schemeClr val="tx1"/>
                </a:solidFill>
              </a:rPr>
              <a:t>dengan cukup</a:t>
            </a:r>
          </a:p>
          <a:p>
            <a:pPr>
              <a:lnSpc>
                <a:spcPct val="95000"/>
              </a:lnSpc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Jiwaku yang lapar</a:t>
            </a:r>
          </a:p>
          <a:p>
            <a:pPr>
              <a:lnSpc>
                <a:spcPct val="95000"/>
              </a:lnSpc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kenyangkanlah</a:t>
            </a:r>
          </a:p>
          <a:p>
            <a:pPr>
              <a:lnSpc>
                <a:spcPct val="95000"/>
              </a:lnSpc>
              <a:spcBef>
                <a:spcPct val="0"/>
              </a:spcBef>
            </a:pPr>
            <a:r>
              <a:rPr lang="en-US" sz="4000">
                <a:solidFill>
                  <a:schemeClr val="tx1"/>
                </a:solidFill>
              </a:rPr>
              <a:t>Bri aku pun segar</a:t>
            </a:r>
          </a:p>
          <a:p>
            <a:pPr>
              <a:lnSpc>
                <a:spcPct val="95000"/>
              </a:lnSpc>
              <a:spcBef>
                <a:spcPct val="0"/>
              </a:spcBef>
            </a:pPr>
            <a:r>
              <a:rPr lang="en-US" sz="4000">
                <a:solidFill>
                  <a:schemeClr val="tx1"/>
                </a:solidFill>
              </a:rPr>
              <a:t>Ya, Roh Allah.</a:t>
            </a:r>
          </a:p>
        </p:txBody>
      </p:sp>
      <p:sp>
        <p:nvSpPr>
          <p:cNvPr id="2184197" name="Rectangle 5"/>
          <p:cNvSpPr>
            <a:spLocks noChangeArrowheads="1"/>
          </p:cNvSpPr>
          <p:nvPr/>
        </p:nvSpPr>
        <p:spPr bwMode="auto">
          <a:xfrm>
            <a:off x="0" y="596900"/>
            <a:ext cx="9144000" cy="579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5000"/>
              </a:lnSpc>
              <a:spcBef>
                <a:spcPct val="0"/>
              </a:spcBef>
            </a:pPr>
            <a:r>
              <a:rPr lang="en-US" sz="4000" b="1">
                <a:solidFill>
                  <a:srgbClr val="FF33CC"/>
                </a:solidFill>
              </a:rPr>
              <a:t>2</a:t>
            </a:r>
          </a:p>
          <a:p>
            <a:pPr marL="342900" indent="-342900" eaLnBrk="1" hangingPunct="1">
              <a:lnSpc>
                <a:spcPct val="95000"/>
              </a:lnSpc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Sabda yang ku trima</a:t>
            </a:r>
          </a:p>
          <a:p>
            <a:pPr marL="342900" indent="-342900" eaLnBrk="1" hangingPunct="1">
              <a:lnSpc>
                <a:spcPct val="95000"/>
              </a:lnSpc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skarang ya Hu</a:t>
            </a:r>
          </a:p>
          <a:p>
            <a:pPr marL="342900" indent="-342900" eaLnBrk="1" hangingPunct="1">
              <a:lnSpc>
                <a:spcPct val="95000"/>
              </a:lnSpc>
              <a:spcBef>
                <a:spcPct val="0"/>
              </a:spcBef>
            </a:pPr>
            <a:r>
              <a:rPr lang="en-US" sz="4000" b="1"/>
              <a:t>Berkatilah juga</a:t>
            </a:r>
          </a:p>
          <a:p>
            <a:pPr marL="342900" indent="-342900" eaLnBrk="1" hangingPunct="1">
              <a:lnSpc>
                <a:spcPct val="95000"/>
              </a:lnSpc>
              <a:spcBef>
                <a:spcPct val="0"/>
              </a:spcBef>
            </a:pPr>
            <a:r>
              <a:rPr lang="en-US" sz="4000" b="1"/>
              <a:t>sperti dulu</a:t>
            </a:r>
          </a:p>
          <a:p>
            <a:pPr marL="342900" indent="-342900" eaLnBrk="1" hangingPunct="1">
              <a:lnSpc>
                <a:spcPct val="95000"/>
              </a:lnSpc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Lepaskan jiwaku</a:t>
            </a:r>
          </a:p>
          <a:p>
            <a:pPr marL="342900" indent="-342900" eaLnBrk="1" hangingPunct="1">
              <a:lnSpc>
                <a:spcPct val="95000"/>
              </a:lnSpc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dari dosa</a:t>
            </a:r>
          </a:p>
          <a:p>
            <a:pPr marL="342900" indent="-342900" eaLnBrk="1" hangingPunct="1">
              <a:lnSpc>
                <a:spcPct val="95000"/>
              </a:lnSpc>
              <a:spcBef>
                <a:spcPct val="0"/>
              </a:spcBef>
            </a:pPr>
            <a:r>
              <a:rPr lang="en-US" sz="4000" b="1"/>
              <a:t>Jadikanlah aku</a:t>
            </a:r>
          </a:p>
          <a:p>
            <a:pPr marL="342900" indent="-342900" eaLnBrk="1" hangingPunct="1">
              <a:lnSpc>
                <a:spcPct val="95000"/>
              </a:lnSpc>
              <a:spcBef>
                <a:spcPct val="0"/>
              </a:spcBef>
            </a:pPr>
            <a:r>
              <a:rPr lang="en-US" sz="4000" b="1"/>
              <a:t>milik Yesus</a:t>
            </a:r>
          </a:p>
        </p:txBody>
      </p:sp>
      <p:sp>
        <p:nvSpPr>
          <p:cNvPr id="2184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029  BRIKANLAH YA TUHAN</a:t>
            </a:r>
          </a:p>
        </p:txBody>
      </p:sp>
      <p:sp>
        <p:nvSpPr>
          <p:cNvPr id="2184196" name="Text Box 4"/>
          <p:cNvSpPr txBox="1">
            <a:spLocks noChangeArrowheads="1"/>
          </p:cNvSpPr>
          <p:nvPr/>
        </p:nvSpPr>
        <p:spPr bwMode="auto">
          <a:xfrm>
            <a:off x="76200" y="-130175"/>
            <a:ext cx="6096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3b 4/4</a:t>
            </a:r>
          </a:p>
        </p:txBody>
      </p:sp>
      <p:grpSp>
        <p:nvGrpSpPr>
          <p:cNvPr id="2184204" name="Group 12"/>
          <p:cNvGrpSpPr>
            <a:grpSpLocks/>
          </p:cNvGrpSpPr>
          <p:nvPr/>
        </p:nvGrpSpPr>
        <p:grpSpPr bwMode="auto">
          <a:xfrm>
            <a:off x="8788400" y="685800"/>
            <a:ext cx="274638" cy="261938"/>
            <a:chOff x="5500" y="429"/>
            <a:chExt cx="173" cy="174"/>
          </a:xfrm>
        </p:grpSpPr>
        <p:sp>
          <p:nvSpPr>
            <p:cNvPr id="2184205" name="AutoShape 13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2184206" name="Line 14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4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18419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18419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8419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184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84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184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84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4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184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84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184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184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84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4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84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84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184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184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84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4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184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84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4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1842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1842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184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184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84198" grpId="0"/>
      <p:bldP spid="2184195" grpId="0"/>
      <p:bldP spid="2184195" grpId="1"/>
      <p:bldP spid="2184197" grpId="0"/>
      <p:bldP spid="2184197" grpId="1"/>
      <p:bldP spid="2184196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0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030  RAJA KEKAL PIMPINLAH </a:t>
            </a:r>
          </a:p>
        </p:txBody>
      </p:sp>
      <p:sp>
        <p:nvSpPr>
          <p:cNvPr id="2200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5181600"/>
          </a:xfrm>
        </p:spPr>
        <p:txBody>
          <a:bodyPr/>
          <a:lstStyle/>
          <a:p>
            <a:r>
              <a:rPr lang="en-US">
                <a:solidFill>
                  <a:srgbClr val="FF33CC"/>
                </a:solidFill>
              </a:rPr>
              <a:t>1</a:t>
            </a:r>
          </a:p>
          <a:p>
            <a:r>
              <a:rPr lang="en-US">
                <a:solidFill>
                  <a:srgbClr val="0000FF"/>
                </a:solidFill>
              </a:rPr>
              <a:t>Raja kekal pimpinlah,</a:t>
            </a:r>
          </a:p>
          <a:p>
            <a:r>
              <a:rPr lang="en-US">
                <a:solidFill>
                  <a:srgbClr val="0000FF"/>
                </a:solidFill>
              </a:rPr>
              <a:t>kami sedia berprang</a:t>
            </a:r>
          </a:p>
          <a:p>
            <a:r>
              <a:rPr lang="en-US">
                <a:solidFill>
                  <a:schemeClr val="tx1"/>
                </a:solidFill>
              </a:rPr>
              <a:t>Oleh kuasa Allah kami pasti menang</a:t>
            </a:r>
          </a:p>
          <a:p>
            <a:r>
              <a:rPr lang="en-US">
                <a:solidFill>
                  <a:schemeClr val="tx1"/>
                </a:solidFill>
              </a:rPr>
              <a:t>Kami skarang bersedia,</a:t>
            </a:r>
            <a:r>
              <a:rPr lang="en-US">
                <a:solidFill>
                  <a:srgbClr val="0000FF"/>
                </a:solidFill>
              </a:rPr>
              <a:t> </a:t>
            </a:r>
          </a:p>
          <a:p>
            <a:r>
              <a:rPr lang="en-US">
                <a:solidFill>
                  <a:srgbClr val="0000FF"/>
                </a:solidFill>
              </a:rPr>
              <a:t>Brikanlah kekuatan</a:t>
            </a:r>
          </a:p>
          <a:p>
            <a:r>
              <a:rPr lang="en-US">
                <a:solidFill>
                  <a:srgbClr val="0000FF"/>
                </a:solidFill>
              </a:rPr>
              <a:t>Raja kekal pimpinlah pada kemenangan</a:t>
            </a:r>
          </a:p>
        </p:txBody>
      </p:sp>
      <p:sp>
        <p:nvSpPr>
          <p:cNvPr id="2200580" name="Text Box 4"/>
          <p:cNvSpPr txBox="1">
            <a:spLocks noChangeArrowheads="1"/>
          </p:cNvSpPr>
          <p:nvPr/>
        </p:nvSpPr>
        <p:spPr bwMode="auto">
          <a:xfrm>
            <a:off x="0" y="-152400"/>
            <a:ext cx="6858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4/4 2#</a:t>
            </a:r>
          </a:p>
        </p:txBody>
      </p:sp>
      <p:sp>
        <p:nvSpPr>
          <p:cNvPr id="2200581" name="Rectangle 5"/>
          <p:cNvSpPr>
            <a:spLocks noChangeArrowheads="1"/>
          </p:cNvSpPr>
          <p:nvPr/>
        </p:nvSpPr>
        <p:spPr bwMode="auto">
          <a:xfrm>
            <a:off x="0" y="685800"/>
            <a:ext cx="91440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FF33CC"/>
                </a:solidFill>
              </a:rPr>
              <a:t>2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Raja kekal pimpinlah,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alahkanlah dosa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/>
              <a:t>Kesucian brikanlah oleh rahmat Yesus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/>
              <a:t>Bukanlah oleh pedang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atau senjata prang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Tetapi oleh cinta kami akan menang</a:t>
            </a:r>
          </a:p>
        </p:txBody>
      </p:sp>
      <p:sp>
        <p:nvSpPr>
          <p:cNvPr id="2200582" name="Rectangle 6"/>
          <p:cNvSpPr>
            <a:spLocks noChangeArrowheads="1"/>
          </p:cNvSpPr>
          <p:nvPr/>
        </p:nvSpPr>
        <p:spPr bwMode="auto">
          <a:xfrm>
            <a:off x="0" y="685800"/>
            <a:ext cx="91440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FF33CC"/>
                </a:solidFill>
              </a:rPr>
              <a:t>3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Raja kekal pimpinlah,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kami ta'kan gentar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/>
              <a:t>Musuh-Mu pasti kalah, kuasa-Mu besar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/>
              <a:t>Salib-Mu ditinggikan,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Memberikan kami trang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Mahkota disediakan bagi orang menang</a:t>
            </a:r>
          </a:p>
        </p:txBody>
      </p:sp>
      <p:grpSp>
        <p:nvGrpSpPr>
          <p:cNvPr id="2200588" name="Group 12"/>
          <p:cNvGrpSpPr>
            <a:grpSpLocks/>
          </p:cNvGrpSpPr>
          <p:nvPr/>
        </p:nvGrpSpPr>
        <p:grpSpPr bwMode="auto">
          <a:xfrm>
            <a:off x="8788400" y="623888"/>
            <a:ext cx="274638" cy="254000"/>
            <a:chOff x="5500" y="429"/>
            <a:chExt cx="173" cy="174"/>
          </a:xfrm>
        </p:grpSpPr>
        <p:sp>
          <p:nvSpPr>
            <p:cNvPr id="2200589" name="AutoShape 13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2200590" name="Line 14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0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2005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20058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0058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200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00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200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00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0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00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00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200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200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00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0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00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200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200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200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00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0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00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200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0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2005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2005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2005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2005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00579" grpId="0"/>
      <p:bldP spid="2200579" grpId="1"/>
      <p:bldP spid="2200580" grpId="0"/>
      <p:bldP spid="2200581" grpId="0"/>
      <p:bldP spid="2200581" grpId="1"/>
      <p:bldP spid="2200582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031   KASIH SURGA YANG TERINDAH</a:t>
            </a:r>
          </a:p>
        </p:txBody>
      </p:sp>
      <p:sp>
        <p:nvSpPr>
          <p:cNvPr id="19896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5630863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33CC"/>
                </a:solidFill>
              </a:rPr>
              <a:t>1  </a:t>
            </a:r>
            <a:r>
              <a:rPr lang="en-US" sz="4000">
                <a:solidFill>
                  <a:srgbClr val="0000FF"/>
                </a:solidFill>
              </a:rPr>
              <a:t> Kasih surga yang terindah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turunlah pada kami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Dalam kami bertahtalah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dan sucikanlah hati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Yesus Engkau berkasihan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kasihMu ta' terduga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Marilah dan berkrajaan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dalam hati yang  bersrah</a:t>
            </a:r>
          </a:p>
        </p:txBody>
      </p:sp>
      <p:sp>
        <p:nvSpPr>
          <p:cNvPr id="1989636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2b 4/4</a:t>
            </a:r>
          </a:p>
        </p:txBody>
      </p:sp>
      <p:sp>
        <p:nvSpPr>
          <p:cNvPr id="1989637" name="Rectangle 5"/>
          <p:cNvSpPr>
            <a:spLocks noChangeArrowheads="1"/>
          </p:cNvSpPr>
          <p:nvPr/>
        </p:nvSpPr>
        <p:spPr bwMode="auto">
          <a:xfrm>
            <a:off x="0" y="6858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2   </a:t>
            </a:r>
            <a:r>
              <a:rPr lang="en-US" sz="4000" b="1">
                <a:solidFill>
                  <a:srgbClr val="0000FF"/>
                </a:solidFill>
              </a:rPr>
              <a:t>Hembuskanlah Rohul kudus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dalam hati yang duka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Agar Almasih yang tulus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Bri perdamaian jiwa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Engkau, Tuhan, berkuasa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awal dan akhir iman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Buangkan dosa dari jiwa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brikanlah kemenangan</a:t>
            </a:r>
          </a:p>
        </p:txBody>
      </p:sp>
      <p:sp>
        <p:nvSpPr>
          <p:cNvPr id="1989638" name="Rectangle 6"/>
          <p:cNvSpPr>
            <a:spLocks noChangeArrowheads="1"/>
          </p:cNvSpPr>
          <p:nvPr/>
        </p:nvSpPr>
        <p:spPr bwMode="auto">
          <a:xfrm>
            <a:off x="0" y="6858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3  </a:t>
            </a:r>
            <a:r>
              <a:rPr lang="en-US" sz="4000" b="1">
                <a:solidFill>
                  <a:srgbClr val="0000FF"/>
                </a:solidFill>
              </a:rPr>
              <a:t> Engkaulah yang berkuasa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melepaskan umatMu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Curahkan rahmat berlimpah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kuduskanlah umatMu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PadaMu kami berbakti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oleh kemurahanMu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Kami pun tiada berhenti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Memuliakan NamaMu</a:t>
            </a:r>
          </a:p>
        </p:txBody>
      </p:sp>
      <p:sp>
        <p:nvSpPr>
          <p:cNvPr id="1989639" name="Rectangle 7"/>
          <p:cNvSpPr>
            <a:spLocks noChangeArrowheads="1"/>
          </p:cNvSpPr>
          <p:nvPr/>
        </p:nvSpPr>
        <p:spPr bwMode="auto">
          <a:xfrm>
            <a:off x="0" y="6858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4   </a:t>
            </a:r>
            <a:r>
              <a:rPr lang="en-US" sz="4000" b="1">
                <a:solidFill>
                  <a:srgbClr val="0000FF"/>
                </a:solidFill>
              </a:rPr>
              <a:t>Jadikan kami baharu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sempurna dalam Yesus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Slamatlah oleh kasihMu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dari mati dan dosa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Kami klak tiba di surga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dalam negri yang mulia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Kami klak trima mahkota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dan pandang muka Yesus</a:t>
            </a:r>
          </a:p>
        </p:txBody>
      </p:sp>
      <p:grpSp>
        <p:nvGrpSpPr>
          <p:cNvPr id="1989645" name="Group 13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989646" name="AutoShape 14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989647" name="Line 15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9896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98963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8963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989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89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989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89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9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896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896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9896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9896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89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9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896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896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9896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9896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89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9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896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89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9896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989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89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9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896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9896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9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9896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9896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9896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9896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89635" grpId="0"/>
      <p:bldP spid="1989635" grpId="1"/>
      <p:bldP spid="1989636" grpId="0"/>
      <p:bldP spid="1989637" grpId="0"/>
      <p:bldP spid="1989637" grpId="1"/>
      <p:bldP spid="1989638" grpId="0"/>
      <p:bldP spid="1989638" grpId="1"/>
      <p:bldP spid="1989639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032   SPERTI BAPA KASIH ANAKNYA</a:t>
            </a:r>
          </a:p>
        </p:txBody>
      </p:sp>
      <p:sp>
        <p:nvSpPr>
          <p:cNvPr id="1985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595313"/>
            <a:ext cx="9144000" cy="4495800"/>
          </a:xfrm>
        </p:spPr>
        <p:txBody>
          <a:bodyPr/>
          <a:lstStyle/>
          <a:p>
            <a:r>
              <a:rPr lang="en-US" sz="4000">
                <a:solidFill>
                  <a:srgbClr val="FF33CC"/>
                </a:solidFill>
              </a:rPr>
              <a:t>1</a:t>
            </a:r>
          </a:p>
          <a:p>
            <a:r>
              <a:rPr lang="en-US" sz="4000">
                <a:solidFill>
                  <a:srgbClr val="0000FF"/>
                </a:solidFill>
              </a:rPr>
              <a:t>Sperti bapa kasih anaknya</a:t>
            </a:r>
          </a:p>
          <a:p>
            <a:r>
              <a:rPr lang="en-US" sz="4000">
                <a:solidFill>
                  <a:schemeClr val="tx1"/>
                </a:solidFill>
              </a:rPr>
              <a:t>Tuhan mengasihi yang berdosa</a:t>
            </a:r>
          </a:p>
          <a:p>
            <a:r>
              <a:rPr lang="en-US" sz="4000">
                <a:solidFill>
                  <a:srgbClr val="0000FF"/>
                </a:solidFill>
              </a:rPr>
              <a:t>Dipanggil pulang dengan kasihNya</a:t>
            </a:r>
          </a:p>
          <a:p>
            <a:r>
              <a:rPr lang="en-US" sz="4000">
                <a:solidFill>
                  <a:schemeClr val="tx1"/>
                </a:solidFill>
              </a:rPr>
              <a:t>Ia menunggu dengan sabarNya</a:t>
            </a:r>
          </a:p>
        </p:txBody>
      </p:sp>
      <p:sp>
        <p:nvSpPr>
          <p:cNvPr id="1985540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3b 4/4</a:t>
            </a:r>
          </a:p>
        </p:txBody>
      </p:sp>
      <p:sp>
        <p:nvSpPr>
          <p:cNvPr id="1985541" name="Rectangle 5"/>
          <p:cNvSpPr>
            <a:spLocks noChangeArrowheads="1"/>
          </p:cNvSpPr>
          <p:nvPr/>
        </p:nvSpPr>
        <p:spPr bwMode="auto">
          <a:xfrm>
            <a:off x="0" y="595313"/>
            <a:ext cx="91440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2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Sperti bapa sambut anaknya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Tuhan mengenal kita yang lemah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DidengarkanNya doa yang lemah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Dikasihannya, dibrikan RohNya</a:t>
            </a:r>
          </a:p>
        </p:txBody>
      </p:sp>
      <p:sp>
        <p:nvSpPr>
          <p:cNvPr id="1985542" name="Rectangle 6"/>
          <p:cNvSpPr>
            <a:spLocks noChangeArrowheads="1"/>
          </p:cNvSpPr>
          <p:nvPr/>
        </p:nvSpPr>
        <p:spPr bwMode="auto">
          <a:xfrm>
            <a:off x="0" y="595313"/>
            <a:ext cx="91440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3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Sperti bapa kenal anaknya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Tuhan mau trima orang berdosa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Dipliharanya dalam kasihNya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Disuruh harap dalam NamaNya</a:t>
            </a:r>
          </a:p>
        </p:txBody>
      </p:sp>
      <p:sp>
        <p:nvSpPr>
          <p:cNvPr id="1985543" name="Rectangle 7"/>
          <p:cNvSpPr>
            <a:spLocks noChangeArrowheads="1"/>
          </p:cNvSpPr>
          <p:nvPr/>
        </p:nvSpPr>
        <p:spPr bwMode="auto">
          <a:xfrm>
            <a:off x="0" y="595313"/>
            <a:ext cx="91440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4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Sperti bapa yang tetap teguh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Allah mendengar orang mengeluh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Bila bersusah dibriNya legah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JanjiNya benar slamanya</a:t>
            </a:r>
          </a:p>
        </p:txBody>
      </p:sp>
      <p:grpSp>
        <p:nvGrpSpPr>
          <p:cNvPr id="1985552" name="Group 16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985553" name="AutoShape 17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985554" name="Line 18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9855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98554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8554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985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85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985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85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5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85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85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985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985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85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5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855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85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9855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985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85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5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855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855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9855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9855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85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5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855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9855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5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9855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9855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9855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9855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85539" grpId="0"/>
      <p:bldP spid="1985539" grpId="1"/>
      <p:bldP spid="1985540" grpId="0"/>
      <p:bldP spid="1985541" grpId="0"/>
      <p:bldP spid="1985541" grpId="1"/>
      <p:bldP spid="1985542" grpId="0"/>
      <p:bldP spid="1985542" grpId="1"/>
      <p:bldP spid="1985543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1447" name="Rectangle 7"/>
          <p:cNvSpPr>
            <a:spLocks noChangeArrowheads="1"/>
          </p:cNvSpPr>
          <p:nvPr/>
        </p:nvSpPr>
        <p:spPr bwMode="auto">
          <a:xfrm>
            <a:off x="-76200" y="5413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3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Hai sgala kaum dan bangsa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di dalam dunia;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Puji Dia yang mulia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dan rajakan Yesus;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Puji Dia yang mulia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dan rajakan Yesus.</a:t>
            </a:r>
          </a:p>
        </p:txBody>
      </p:sp>
      <p:sp>
        <p:nvSpPr>
          <p:cNvPr id="1981448" name="Rectangle 8"/>
          <p:cNvSpPr>
            <a:spLocks noChangeArrowheads="1"/>
          </p:cNvSpPr>
          <p:nvPr/>
        </p:nvSpPr>
        <p:spPr bwMode="auto">
          <a:xfrm>
            <a:off x="-76200" y="5413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4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Dengan malaikat di surga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kita sembah Yesus;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Memuji Dia di sana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 dan rajakan Yesus;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Memuji Dia di sana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dan rajakan Yesus.</a:t>
            </a:r>
          </a:p>
        </p:txBody>
      </p:sp>
      <p:sp>
        <p:nvSpPr>
          <p:cNvPr id="198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033   HAI PUJILAH NAMA YESUS</a:t>
            </a:r>
          </a:p>
        </p:txBody>
      </p:sp>
      <p:sp>
        <p:nvSpPr>
          <p:cNvPr id="19814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76200" y="533400"/>
            <a:ext cx="9144000" cy="5630863"/>
          </a:xfrm>
        </p:spPr>
        <p:txBody>
          <a:bodyPr/>
          <a:lstStyle/>
          <a:p>
            <a:r>
              <a:rPr lang="en-US" sz="4000">
                <a:solidFill>
                  <a:srgbClr val="FF33CC"/>
                </a:solidFill>
              </a:rPr>
              <a:t>1</a:t>
            </a:r>
          </a:p>
          <a:p>
            <a:r>
              <a:rPr lang="en-US" sz="4000">
                <a:solidFill>
                  <a:srgbClr val="0000FF"/>
                </a:solidFill>
              </a:rPr>
              <a:t>Hai pujilah nama Yesus </a:t>
            </a:r>
          </a:p>
          <a:p>
            <a:r>
              <a:rPr lang="en-US" sz="4000">
                <a:solidFill>
                  <a:srgbClr val="0000FF"/>
                </a:solidFill>
              </a:rPr>
              <a:t>beserta malaikat;</a:t>
            </a:r>
          </a:p>
          <a:p>
            <a:r>
              <a:rPr lang="en-US" sz="4000">
                <a:solidFill>
                  <a:schemeClr val="tx1"/>
                </a:solidFill>
              </a:rPr>
              <a:t>Bawalah mahkota mulia </a:t>
            </a:r>
          </a:p>
          <a:p>
            <a:r>
              <a:rPr lang="en-US" sz="4000">
                <a:solidFill>
                  <a:schemeClr val="tx1"/>
                </a:solidFill>
              </a:rPr>
              <a:t>dan rajakan Yesus;</a:t>
            </a:r>
          </a:p>
          <a:p>
            <a:r>
              <a:rPr lang="en-US" sz="4000">
                <a:solidFill>
                  <a:srgbClr val="0000FF"/>
                </a:solidFill>
              </a:rPr>
              <a:t>Bawalah mahkota mulia </a:t>
            </a:r>
          </a:p>
          <a:p>
            <a:r>
              <a:rPr lang="en-US" sz="4000">
                <a:solidFill>
                  <a:srgbClr val="0000FF"/>
                </a:solidFill>
              </a:rPr>
              <a:t>dan rajakan Yesus.</a:t>
            </a:r>
          </a:p>
        </p:txBody>
      </p:sp>
      <p:sp>
        <p:nvSpPr>
          <p:cNvPr id="1981444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4/4 1#</a:t>
            </a:r>
          </a:p>
        </p:txBody>
      </p:sp>
      <p:sp>
        <p:nvSpPr>
          <p:cNvPr id="1981446" name="Rectangle 6"/>
          <p:cNvSpPr>
            <a:spLocks noChangeArrowheads="1"/>
          </p:cNvSpPr>
          <p:nvPr/>
        </p:nvSpPr>
        <p:spPr bwMode="auto">
          <a:xfrm>
            <a:off x="-76200" y="5413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2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Hai kamu, umat tebusan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yang dipilih Allah;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Puji Dia yang slamatkan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dan rajakan Yesus;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Puji Dia yang slamatkan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dan rajakan Yesus.</a:t>
            </a:r>
          </a:p>
        </p:txBody>
      </p:sp>
      <p:grpSp>
        <p:nvGrpSpPr>
          <p:cNvPr id="1981453" name="Group 13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981454" name="AutoShape 14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981455" name="Line 15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9814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98144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8144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981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81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981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81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81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81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981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981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8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81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81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981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981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8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814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81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9814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981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81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814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9814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9814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9814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9814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9814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81447" grpId="0"/>
      <p:bldP spid="1981447" grpId="1"/>
      <p:bldP spid="1981448" grpId="0"/>
      <p:bldP spid="1981443" grpId="0"/>
      <p:bldP spid="1981443" grpId="1"/>
      <p:bldP spid="1981444" grpId="0"/>
      <p:bldP spid="1981446" grpId="0"/>
      <p:bldP spid="1981446" grpId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8375" name="Rectangle 7"/>
          <p:cNvSpPr>
            <a:spLocks noChangeArrowheads="1"/>
          </p:cNvSpPr>
          <p:nvPr/>
        </p:nvSpPr>
        <p:spPr bwMode="auto">
          <a:xfrm>
            <a:off x="0" y="6175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3</a:t>
            </a:r>
            <a:r>
              <a:rPr lang="en-US" sz="4000" b="1">
                <a:solidFill>
                  <a:srgbClr val="FF3300"/>
                </a:solidFill>
              </a:rPr>
              <a:t> </a:t>
            </a:r>
            <a:r>
              <a:rPr lang="en-US" sz="4000" b="1">
                <a:solidFill>
                  <a:schemeClr val="accent2"/>
                </a:solidFill>
              </a:rPr>
              <a:t>  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Sgala bunga menyatakan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kemuliaannya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/>
              <a:t>Sgala embun dan topan pun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/>
              <a:t>menurut firmanNya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Dan sgala makhluk yang hidup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tunduk kepadaNya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/>
              <a:t>Satu pun tiada luput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/>
              <a:t>dari pandanganNya.</a:t>
            </a:r>
          </a:p>
        </p:txBody>
      </p:sp>
      <p:sp>
        <p:nvSpPr>
          <p:cNvPr id="197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034   KU PUJI TUHAN YANG JADIKAN</a:t>
            </a:r>
          </a:p>
        </p:txBody>
      </p:sp>
      <p:sp>
        <p:nvSpPr>
          <p:cNvPr id="1978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9144000" cy="563086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4000">
                <a:solidFill>
                  <a:srgbClr val="FF33CC"/>
                </a:solidFill>
              </a:rPr>
              <a:t>1</a:t>
            </a:r>
          </a:p>
          <a:p>
            <a:pPr>
              <a:lnSpc>
                <a:spcPct val="80000"/>
              </a:lnSpc>
            </a:pPr>
            <a:r>
              <a:rPr lang="en-US" sz="4000">
                <a:solidFill>
                  <a:srgbClr val="0000FF"/>
                </a:solidFill>
              </a:rPr>
              <a:t>Ku puji Tuhan yang jadikan</a:t>
            </a:r>
          </a:p>
          <a:p>
            <a:pPr>
              <a:lnSpc>
                <a:spcPct val="80000"/>
              </a:lnSpc>
            </a:pPr>
            <a:r>
              <a:rPr lang="en-US" sz="4000">
                <a:solidFill>
                  <a:srgbClr val="0000FF"/>
                </a:solidFill>
              </a:rPr>
              <a:t>gunung dan lembah,</a:t>
            </a:r>
          </a:p>
          <a:p>
            <a:pPr>
              <a:lnSpc>
                <a:spcPct val="80000"/>
              </a:lnSpc>
            </a:pPr>
            <a:r>
              <a:rPr lang="en-US" sz="4000">
                <a:solidFill>
                  <a:schemeClr val="tx1"/>
                </a:solidFill>
              </a:rPr>
              <a:t>Yang menghamparkan lautan</a:t>
            </a:r>
          </a:p>
          <a:p>
            <a:pPr>
              <a:lnSpc>
                <a:spcPct val="80000"/>
              </a:lnSpc>
            </a:pPr>
            <a:r>
              <a:rPr lang="en-US" sz="4000">
                <a:solidFill>
                  <a:schemeClr val="tx1"/>
                </a:solidFill>
              </a:rPr>
              <a:t>dan bentangkan mega;</a:t>
            </a:r>
          </a:p>
          <a:p>
            <a:pPr>
              <a:lnSpc>
                <a:spcPct val="80000"/>
              </a:lnSpc>
            </a:pPr>
            <a:r>
              <a:rPr lang="en-US" sz="4000">
                <a:solidFill>
                  <a:srgbClr val="0000FF"/>
                </a:solidFill>
              </a:rPr>
              <a:t>Matahari bercahaya </a:t>
            </a:r>
          </a:p>
          <a:p>
            <a:pPr>
              <a:lnSpc>
                <a:spcPct val="80000"/>
              </a:lnSpc>
            </a:pPr>
            <a:r>
              <a:rPr lang="en-US" sz="4000">
                <a:solidFill>
                  <a:srgbClr val="0000FF"/>
                </a:solidFill>
              </a:rPr>
              <a:t>menurut printahNya</a:t>
            </a:r>
          </a:p>
          <a:p>
            <a:pPr>
              <a:lnSpc>
                <a:spcPct val="80000"/>
              </a:lnSpc>
            </a:pPr>
            <a:r>
              <a:rPr lang="en-US" sz="4000">
                <a:solidFill>
                  <a:schemeClr val="tx1"/>
                </a:solidFill>
              </a:rPr>
              <a:t>Bintang, bulan turut serta </a:t>
            </a:r>
          </a:p>
          <a:p>
            <a:pPr>
              <a:lnSpc>
                <a:spcPct val="80000"/>
              </a:lnSpc>
            </a:pPr>
            <a:r>
              <a:rPr lang="en-US" sz="4000">
                <a:solidFill>
                  <a:schemeClr val="tx1"/>
                </a:solidFill>
              </a:rPr>
              <a:t>nyatakan kuasaNya.</a:t>
            </a:r>
          </a:p>
        </p:txBody>
      </p:sp>
      <p:sp>
        <p:nvSpPr>
          <p:cNvPr id="1978372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3/4 2#</a:t>
            </a:r>
          </a:p>
        </p:txBody>
      </p:sp>
      <p:sp>
        <p:nvSpPr>
          <p:cNvPr id="1978374" name="Rectangle 6"/>
          <p:cNvSpPr>
            <a:spLocks noChangeArrowheads="1"/>
          </p:cNvSpPr>
          <p:nvPr/>
        </p:nvSpPr>
        <p:spPr bwMode="auto">
          <a:xfrm>
            <a:off x="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2   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Ku puji Tuhan yang brikan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makanan manusia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/>
              <a:t>Dengan sabda dijadikanNya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/>
              <a:t>alam semesta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Sungguh ajaib kejadian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yang diciptakanNya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/>
              <a:t>Di langit dan atas bumi,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/>
              <a:t>Besar kuasaNya.</a:t>
            </a:r>
          </a:p>
        </p:txBody>
      </p:sp>
      <p:grpSp>
        <p:nvGrpSpPr>
          <p:cNvPr id="1978380" name="Group 12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978381" name="AutoShape 13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978382" name="Line 14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9783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97837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7837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978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78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978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78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78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78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978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978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7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78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78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978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978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78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783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783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9783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9783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9783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978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8375" grpId="0"/>
      <p:bldP spid="1978371" grpId="0"/>
      <p:bldP spid="1978371" grpId="1"/>
      <p:bldP spid="1978372" grpId="0"/>
      <p:bldP spid="1978374" grpId="0"/>
      <p:bldP spid="1978374" grpId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035   ADA TEMPAT DIAM TEDUH</a:t>
            </a:r>
          </a:p>
        </p:txBody>
      </p:sp>
      <p:sp>
        <p:nvSpPr>
          <p:cNvPr id="19752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9144000" cy="3048000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33CC"/>
                </a:solidFill>
              </a:rPr>
              <a:t>1   </a:t>
            </a:r>
            <a:r>
              <a:rPr lang="en-US" sz="4000">
                <a:solidFill>
                  <a:srgbClr val="0000FF"/>
                </a:solidFill>
              </a:rPr>
              <a:t>Ada tempat diam teduh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dekat di hati Hu,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Tempat tiada dosa keluh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dekat di hati Hu.</a:t>
            </a:r>
            <a:endParaRPr lang="en-US" sz="4000">
              <a:solidFill>
                <a:srgbClr val="FF0066"/>
              </a:solidFill>
            </a:endParaRPr>
          </a:p>
        </p:txBody>
      </p:sp>
      <p:sp>
        <p:nvSpPr>
          <p:cNvPr id="1975300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4/4 5b</a:t>
            </a:r>
          </a:p>
        </p:txBody>
      </p:sp>
      <p:sp>
        <p:nvSpPr>
          <p:cNvPr id="1975301" name="Rectangle 5"/>
          <p:cNvSpPr>
            <a:spLocks noChangeArrowheads="1"/>
          </p:cNvSpPr>
          <p:nvPr/>
        </p:nvSpPr>
        <p:spPr bwMode="auto">
          <a:xfrm>
            <a:off x="0" y="609600"/>
            <a:ext cx="91440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2   </a:t>
            </a:r>
            <a:r>
              <a:rPr lang="en-US" sz="4000" b="1">
                <a:solidFill>
                  <a:srgbClr val="0000FF"/>
                </a:solidFill>
              </a:rPr>
              <a:t>Ada tempat penghiburan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dekat di hati Hu,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Tempat kita jumpa Tuhan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dekat di hati Hu.</a:t>
            </a:r>
          </a:p>
        </p:txBody>
      </p:sp>
      <p:sp>
        <p:nvSpPr>
          <p:cNvPr id="1975302" name="Rectangle 6"/>
          <p:cNvSpPr>
            <a:spLocks noChangeArrowheads="1"/>
          </p:cNvSpPr>
          <p:nvPr/>
        </p:nvSpPr>
        <p:spPr bwMode="auto">
          <a:xfrm>
            <a:off x="0" y="609600"/>
            <a:ext cx="91440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3   </a:t>
            </a:r>
            <a:r>
              <a:rPr lang="en-US" sz="4000" b="1">
                <a:solidFill>
                  <a:srgbClr val="0000FF"/>
                </a:solidFill>
              </a:rPr>
              <a:t>Ada tempat perhentian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dekat di hati Hu,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Tempat penuh perdamaian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dekat di hati Hu.</a:t>
            </a:r>
          </a:p>
        </p:txBody>
      </p:sp>
      <p:grpSp>
        <p:nvGrpSpPr>
          <p:cNvPr id="1975308" name="Group 12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975309" name="AutoShape 13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975310" name="Line 14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  <p:sp>
        <p:nvSpPr>
          <p:cNvPr id="1975311" name="Rectangle 15"/>
          <p:cNvSpPr>
            <a:spLocks noChangeArrowheads="1"/>
          </p:cNvSpPr>
          <p:nvPr/>
        </p:nvSpPr>
        <p:spPr bwMode="auto">
          <a:xfrm>
            <a:off x="0" y="3352800"/>
            <a:ext cx="91440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66"/>
                </a:solidFill>
              </a:rPr>
              <a:t>Oh, Yesus, Juru Slamat,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66"/>
                </a:solidFill>
              </a:rPr>
              <a:t>diutus oleh Hu;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66"/>
                </a:solidFill>
              </a:rPr>
              <a:t>Brikanlah kami tempat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66"/>
                </a:solidFill>
              </a:rPr>
              <a:t>dekat di hati Hu.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9753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97530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7530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975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75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975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75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75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75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5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753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753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975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975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7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975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75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975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975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7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75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975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5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9753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9753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9753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9753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5299" grpId="0"/>
      <p:bldP spid="1975299" grpId="1"/>
      <p:bldP spid="1975300" grpId="0"/>
      <p:bldP spid="1975301" grpId="0"/>
      <p:bldP spid="1975301" grpId="1"/>
      <p:bldP spid="1975302" grpId="0"/>
      <p:bldP spid="1975311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4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036  TUNTUN AKU AGAR KAKIKU</a:t>
            </a:r>
          </a:p>
        </p:txBody>
      </p:sp>
      <p:sp>
        <p:nvSpPr>
          <p:cNvPr id="2214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93738"/>
            <a:ext cx="9144000" cy="4792662"/>
          </a:xfrm>
        </p:spPr>
        <p:txBody>
          <a:bodyPr/>
          <a:lstStyle/>
          <a:p>
            <a:pPr>
              <a:spcBef>
                <a:spcPct val="30000"/>
              </a:spcBef>
            </a:pPr>
            <a:r>
              <a:rPr lang="en-US" sz="4000">
                <a:solidFill>
                  <a:srgbClr val="FF33CC"/>
                </a:solidFill>
              </a:rPr>
              <a:t>1</a:t>
            </a:r>
          </a:p>
          <a:p>
            <a:pPr>
              <a:spcBef>
                <a:spcPct val="30000"/>
              </a:spcBef>
            </a:pPr>
            <a:r>
              <a:rPr lang="en-US" sz="4000">
                <a:solidFill>
                  <a:srgbClr val="0000FF"/>
                </a:solidFill>
              </a:rPr>
              <a:t>Tuntun aku agar kakiku, Tuhan,</a:t>
            </a:r>
          </a:p>
          <a:p>
            <a:pPr>
              <a:spcBef>
                <a:spcPct val="30000"/>
              </a:spcBef>
            </a:pPr>
            <a:r>
              <a:rPr lang="en-US" sz="4000">
                <a:solidFill>
                  <a:srgbClr val="0000FF"/>
                </a:solidFill>
              </a:rPr>
              <a:t>Tak kan terglincuh waktu berjalan;</a:t>
            </a:r>
          </a:p>
          <a:p>
            <a:pPr>
              <a:spcBef>
                <a:spcPct val="30000"/>
              </a:spcBef>
            </a:pPr>
            <a:r>
              <a:rPr lang="en-US" sz="4000">
                <a:solidFill>
                  <a:srgbClr val="0000FF"/>
                </a:solidFill>
              </a:rPr>
              <a:t>Meski pun jalan penuh kesukaran,</a:t>
            </a:r>
          </a:p>
          <a:p>
            <a:pPr>
              <a:spcBef>
                <a:spcPct val="30000"/>
              </a:spcBef>
            </a:pPr>
            <a:r>
              <a:rPr lang="en-US" sz="4000">
                <a:solidFill>
                  <a:srgbClr val="0000FF"/>
                </a:solidFill>
              </a:rPr>
              <a:t>Ku slamat sebab dihentar Tuhan.</a:t>
            </a:r>
          </a:p>
        </p:txBody>
      </p:sp>
      <p:sp>
        <p:nvSpPr>
          <p:cNvPr id="2214916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1b 4/4</a:t>
            </a:r>
          </a:p>
        </p:txBody>
      </p:sp>
      <p:sp>
        <p:nvSpPr>
          <p:cNvPr id="2214917" name="Rectangle 5"/>
          <p:cNvSpPr>
            <a:spLocks noChangeArrowheads="1"/>
          </p:cNvSpPr>
          <p:nvPr/>
        </p:nvSpPr>
        <p:spPr bwMode="auto">
          <a:xfrm>
            <a:off x="0" y="685800"/>
            <a:ext cx="9144000" cy="4792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30000"/>
              </a:spcBef>
            </a:pPr>
            <a:r>
              <a:rPr lang="en-US" sz="4000" b="1">
                <a:solidFill>
                  <a:srgbClr val="FF33CC"/>
                </a:solidFill>
              </a:rPr>
              <a:t>2</a:t>
            </a:r>
          </a:p>
          <a:p>
            <a:pPr marL="342900" indent="-342900" eaLnBrk="1" hangingPunct="1">
              <a:spcBef>
                <a:spcPct val="30000"/>
              </a:spcBef>
            </a:pPr>
            <a:r>
              <a:rPr lang="en-US" sz="4000" b="1">
                <a:solidFill>
                  <a:srgbClr val="0000FF"/>
                </a:solidFill>
              </a:rPr>
              <a:t>Brikan kasih agar hidupku, Tuhan,</a:t>
            </a:r>
          </a:p>
          <a:p>
            <a:pPr marL="342900" indent="-342900" eaLnBrk="1" hangingPunct="1">
              <a:spcBef>
                <a:spcPct val="30000"/>
              </a:spcBef>
            </a:pPr>
            <a:r>
              <a:rPr lang="en-US" sz="4000" b="1">
                <a:solidFill>
                  <a:srgbClr val="0000FF"/>
                </a:solidFill>
              </a:rPr>
              <a:t>Mencahayakan sinar kasihMu;</a:t>
            </a:r>
          </a:p>
          <a:p>
            <a:pPr marL="342900" indent="-342900" eaLnBrk="1" hangingPunct="1">
              <a:spcBef>
                <a:spcPct val="30000"/>
              </a:spcBef>
            </a:pPr>
            <a:r>
              <a:rPr lang="en-US" sz="4000" b="1">
                <a:solidFill>
                  <a:srgbClr val="0000FF"/>
                </a:solidFill>
              </a:rPr>
              <a:t>Meski pun dunia coba menceraikan,</a:t>
            </a:r>
          </a:p>
          <a:p>
            <a:pPr marL="342900" indent="-342900" eaLnBrk="1" hangingPunct="1">
              <a:spcBef>
                <a:spcPct val="30000"/>
              </a:spcBef>
            </a:pPr>
            <a:r>
              <a:rPr lang="en-US" sz="4000" b="1">
                <a:solidFill>
                  <a:srgbClr val="0000FF"/>
                </a:solidFill>
              </a:rPr>
              <a:t>Ku tinggal setia kepada Mu.</a:t>
            </a:r>
          </a:p>
        </p:txBody>
      </p:sp>
      <p:sp>
        <p:nvSpPr>
          <p:cNvPr id="2214918" name="Rectangle 6"/>
          <p:cNvSpPr>
            <a:spLocks noChangeArrowheads="1"/>
          </p:cNvSpPr>
          <p:nvPr/>
        </p:nvSpPr>
        <p:spPr bwMode="auto">
          <a:xfrm>
            <a:off x="0" y="685800"/>
            <a:ext cx="9144000" cy="4792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30000"/>
              </a:spcBef>
            </a:pPr>
            <a:r>
              <a:rPr lang="en-US" sz="4000" b="1">
                <a:solidFill>
                  <a:srgbClr val="FF33CC"/>
                </a:solidFill>
              </a:rPr>
              <a:t>3</a:t>
            </a:r>
          </a:p>
          <a:p>
            <a:pPr marL="342900" indent="-342900" eaLnBrk="1" hangingPunct="1">
              <a:spcBef>
                <a:spcPct val="30000"/>
              </a:spcBef>
            </a:pPr>
            <a:r>
              <a:rPr lang="en-US" sz="4000" b="1">
                <a:solidFill>
                  <a:srgbClr val="0000FF"/>
                </a:solidFill>
              </a:rPr>
              <a:t>Brikan rahmat yang menguatkan aku</a:t>
            </a:r>
          </a:p>
          <a:p>
            <a:pPr marL="342900" indent="-342900" eaLnBrk="1" hangingPunct="1">
              <a:spcBef>
                <a:spcPct val="30000"/>
              </a:spcBef>
            </a:pPr>
            <a:r>
              <a:rPr lang="en-US" sz="4000" b="1">
                <a:solidFill>
                  <a:srgbClr val="0000FF"/>
                </a:solidFill>
              </a:rPr>
              <a:t>Di hadapan sgala pencobaan;</a:t>
            </a:r>
          </a:p>
          <a:p>
            <a:pPr marL="342900" indent="-342900" eaLnBrk="1" hangingPunct="1">
              <a:spcBef>
                <a:spcPct val="30000"/>
              </a:spcBef>
            </a:pPr>
            <a:r>
              <a:rPr lang="en-US" sz="4000" b="1">
                <a:solidFill>
                  <a:srgbClr val="0000FF"/>
                </a:solidFill>
              </a:rPr>
              <a:t>Bila kesusahan menimpa aku,</a:t>
            </a:r>
          </a:p>
          <a:p>
            <a:pPr marL="342900" indent="-342900" eaLnBrk="1" hangingPunct="1">
              <a:spcBef>
                <a:spcPct val="30000"/>
              </a:spcBef>
            </a:pPr>
            <a:r>
              <a:rPr lang="en-US" sz="4000" b="1">
                <a:solidFill>
                  <a:srgbClr val="0000FF"/>
                </a:solidFill>
              </a:rPr>
              <a:t>Ku ta' takut karna dekat Tuhan.</a:t>
            </a:r>
          </a:p>
        </p:txBody>
      </p:sp>
      <p:sp>
        <p:nvSpPr>
          <p:cNvPr id="2214919" name="Rectangle 7"/>
          <p:cNvSpPr>
            <a:spLocks noChangeArrowheads="1"/>
          </p:cNvSpPr>
          <p:nvPr/>
        </p:nvSpPr>
        <p:spPr bwMode="auto">
          <a:xfrm>
            <a:off x="0" y="693738"/>
            <a:ext cx="9144000" cy="479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30000"/>
              </a:spcBef>
            </a:pPr>
            <a:r>
              <a:rPr lang="en-US" sz="4000" b="1">
                <a:solidFill>
                  <a:srgbClr val="FF33CC"/>
                </a:solidFill>
              </a:rPr>
              <a:t>4</a:t>
            </a:r>
          </a:p>
          <a:p>
            <a:pPr marL="342900" indent="-342900" eaLnBrk="1" hangingPunct="1">
              <a:spcBef>
                <a:spcPct val="30000"/>
              </a:spcBef>
            </a:pPr>
            <a:r>
              <a:rPr lang="en-US" sz="4000" b="1">
                <a:solidFill>
                  <a:srgbClr val="0000FF"/>
                </a:solidFill>
              </a:rPr>
              <a:t>Brikan damai pada jiwaku, Tuhan,</a:t>
            </a:r>
          </a:p>
          <a:p>
            <a:pPr marL="342900" indent="-342900" eaLnBrk="1" hangingPunct="1">
              <a:spcBef>
                <a:spcPct val="30000"/>
              </a:spcBef>
            </a:pPr>
            <a:r>
              <a:rPr lang="en-US" sz="4000" b="1">
                <a:solidFill>
                  <a:srgbClr val="0000FF"/>
                </a:solidFill>
              </a:rPr>
              <a:t>Brikan perhentian yang ta' terduga;</a:t>
            </a:r>
          </a:p>
          <a:p>
            <a:pPr marL="342900" indent="-342900" eaLnBrk="1" hangingPunct="1">
              <a:spcBef>
                <a:spcPct val="30000"/>
              </a:spcBef>
            </a:pPr>
            <a:r>
              <a:rPr lang="en-US" sz="4000" b="1">
                <a:solidFill>
                  <a:srgbClr val="0000FF"/>
                </a:solidFill>
              </a:rPr>
              <a:t>Dan meski jalanku di timpa taufan,</a:t>
            </a:r>
          </a:p>
          <a:p>
            <a:pPr marL="342900" indent="-342900" eaLnBrk="1" hangingPunct="1">
              <a:spcBef>
                <a:spcPct val="30000"/>
              </a:spcBef>
            </a:pPr>
            <a:r>
              <a:rPr lang="en-US" sz="4000" b="1">
                <a:solidFill>
                  <a:srgbClr val="0000FF"/>
                </a:solidFill>
              </a:rPr>
              <a:t>Ku akan tiba slamat di surga.</a:t>
            </a:r>
          </a:p>
        </p:txBody>
      </p:sp>
      <p:grpSp>
        <p:nvGrpSpPr>
          <p:cNvPr id="2214931" name="Group 1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2214932" name="AutoShape 2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2214933" name="Line 2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4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2149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21491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1491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2149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149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2149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149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4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149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149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2149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2149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14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4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149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2149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2149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2149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14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4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149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2149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2149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2149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14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4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149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149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4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22149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22149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2149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2149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14915" grpId="0"/>
      <p:bldP spid="2214915" grpId="1"/>
      <p:bldP spid="2214916" grpId="0"/>
      <p:bldP spid="2214917" grpId="0"/>
      <p:bldP spid="2214917" grpId="1"/>
      <p:bldP spid="2214918" grpId="0"/>
      <p:bldP spid="2214918" grpId="1"/>
      <p:bldP spid="2214919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037   APABILA DAMAI PERJALANANKU</a:t>
            </a:r>
          </a:p>
        </p:txBody>
      </p:sp>
      <p:sp>
        <p:nvSpPr>
          <p:cNvPr id="19671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9144000" cy="3810000"/>
          </a:xfrm>
        </p:spPr>
        <p:txBody>
          <a:bodyPr/>
          <a:lstStyle/>
          <a:p>
            <a:r>
              <a:rPr lang="en-US" sz="4000">
                <a:solidFill>
                  <a:srgbClr val="FF33CC"/>
                </a:solidFill>
              </a:rPr>
              <a:t>1   </a:t>
            </a:r>
          </a:p>
          <a:p>
            <a:r>
              <a:rPr lang="en-US" sz="4000">
                <a:solidFill>
                  <a:srgbClr val="0000FF"/>
                </a:solidFill>
              </a:rPr>
              <a:t>Apa bila damai perjalanku</a:t>
            </a:r>
          </a:p>
          <a:p>
            <a:r>
              <a:rPr lang="en-US" sz="4000">
                <a:solidFill>
                  <a:srgbClr val="0000FF"/>
                </a:solidFill>
              </a:rPr>
              <a:t>Atau ombak kras memalu;</a:t>
            </a:r>
          </a:p>
          <a:p>
            <a:r>
              <a:rPr lang="en-US" sz="4000">
                <a:solidFill>
                  <a:srgbClr val="0000FF"/>
                </a:solidFill>
              </a:rPr>
              <a:t>Apa pun nasibku, aku berseru:</a:t>
            </a:r>
          </a:p>
          <a:p>
            <a:r>
              <a:rPr lang="en-US" sz="4000">
                <a:solidFill>
                  <a:srgbClr val="0000FF"/>
                </a:solidFill>
              </a:rPr>
              <a:t>“Baiklah baiklah bagiku.”</a:t>
            </a:r>
            <a:endParaRPr lang="en-US" sz="4000">
              <a:solidFill>
                <a:srgbClr val="FF0066"/>
              </a:solidFill>
            </a:endParaRPr>
          </a:p>
        </p:txBody>
      </p:sp>
      <p:sp>
        <p:nvSpPr>
          <p:cNvPr id="1967108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4/4 5b</a:t>
            </a:r>
          </a:p>
        </p:txBody>
      </p:sp>
      <p:sp>
        <p:nvSpPr>
          <p:cNvPr id="1967109" name="Rectangle 5"/>
          <p:cNvSpPr>
            <a:spLocks noChangeArrowheads="1"/>
          </p:cNvSpPr>
          <p:nvPr/>
        </p:nvSpPr>
        <p:spPr bwMode="auto">
          <a:xfrm>
            <a:off x="0" y="609600"/>
            <a:ext cx="91440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2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Meski pun si jahat menggoda aku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Percayaku tetap teguh;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Karna Yesus akan datang membantu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DarahNya tertumpah bagiku.</a:t>
            </a:r>
          </a:p>
        </p:txBody>
      </p:sp>
      <p:sp>
        <p:nvSpPr>
          <p:cNvPr id="1967110" name="Rectangle 6"/>
          <p:cNvSpPr>
            <a:spLocks noChangeArrowheads="1"/>
          </p:cNvSpPr>
          <p:nvPr/>
        </p:nvSpPr>
        <p:spPr bwMode="auto">
          <a:xfrm>
            <a:off x="0" y="617538"/>
            <a:ext cx="9144000" cy="3878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3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Segala dosaku ditanggung Yesus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Di atas kayu salibNya;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Skarang aku bebas oleh kuasaNya,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Pujilah Tuhan, hai jiwaku.</a:t>
            </a:r>
          </a:p>
        </p:txBody>
      </p:sp>
      <p:sp>
        <p:nvSpPr>
          <p:cNvPr id="1967111" name="Rectangle 7"/>
          <p:cNvSpPr>
            <a:spLocks noChangeArrowheads="1"/>
          </p:cNvSpPr>
          <p:nvPr/>
        </p:nvSpPr>
        <p:spPr bwMode="auto">
          <a:xfrm>
            <a:off x="0" y="617538"/>
            <a:ext cx="9144000" cy="395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4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Oh Tuhan, lekaslah datang di awan,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Dengan kemuliaanMu.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Nafiri berbunyi datanglah Tuhan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Itu pun baiklah bagiku.</a:t>
            </a:r>
          </a:p>
        </p:txBody>
      </p:sp>
      <p:grpSp>
        <p:nvGrpSpPr>
          <p:cNvPr id="1967117" name="Group 13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967118" name="AutoShape 14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967119" name="Line 15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  <p:sp>
        <p:nvSpPr>
          <p:cNvPr id="1967120" name="Rectangle 16"/>
          <p:cNvSpPr>
            <a:spLocks noChangeArrowheads="1"/>
          </p:cNvSpPr>
          <p:nvPr/>
        </p:nvSpPr>
        <p:spPr bwMode="auto">
          <a:xfrm>
            <a:off x="0" y="4343400"/>
            <a:ext cx="914400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66"/>
                </a:solidFill>
              </a:rPr>
              <a:t>Baiklah, bagiku.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66"/>
                </a:solidFill>
              </a:rPr>
              <a:t>Baiklah, baiklah bagiku.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96710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96710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6710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967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67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967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67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67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67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7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67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67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967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967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6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967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67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967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967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6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67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967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967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967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6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67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67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7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967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9671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967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967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7107" grpId="0"/>
      <p:bldP spid="1967107" grpId="1"/>
      <p:bldP spid="1967108" grpId="0"/>
      <p:bldP spid="1967109" grpId="0"/>
      <p:bldP spid="1967109" grpId="1"/>
      <p:bldP spid="1967110" grpId="0"/>
      <p:bldP spid="1967110" grpId="1"/>
      <p:bldP spid="1967111" grpId="0"/>
      <p:bldP spid="1967120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1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400"/>
              <a:t>038  TUHAN PIMPINLAH AKU</a:t>
            </a:r>
          </a:p>
        </p:txBody>
      </p:sp>
      <p:sp>
        <p:nvSpPr>
          <p:cNvPr id="22312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9144000" cy="2971800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33CC"/>
                </a:solidFill>
              </a:rPr>
              <a:t>1   </a:t>
            </a:r>
            <a:r>
              <a:rPr lang="en-US" sz="4000">
                <a:solidFill>
                  <a:srgbClr val="0000FF"/>
                </a:solidFill>
              </a:rPr>
              <a:t>Tuhan pimpinlah aku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sampai ujung jalanku,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SertaMu aku slamat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KasihMu membri berkat.</a:t>
            </a:r>
            <a:endParaRPr lang="en-US" sz="4000">
              <a:solidFill>
                <a:srgbClr val="FF0066"/>
              </a:solidFill>
            </a:endParaRPr>
          </a:p>
        </p:txBody>
      </p:sp>
      <p:sp>
        <p:nvSpPr>
          <p:cNvPr id="2231300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5b 4/4</a:t>
            </a:r>
          </a:p>
        </p:txBody>
      </p:sp>
      <p:sp>
        <p:nvSpPr>
          <p:cNvPr id="2231301" name="Rectangle 5"/>
          <p:cNvSpPr>
            <a:spLocks noChangeArrowheads="1"/>
          </p:cNvSpPr>
          <p:nvPr/>
        </p:nvSpPr>
        <p:spPr bwMode="auto">
          <a:xfrm>
            <a:off x="0" y="609600"/>
            <a:ext cx="91440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FF33CC"/>
                </a:solidFill>
              </a:rPr>
              <a:t>2   </a:t>
            </a:r>
            <a:r>
              <a:rPr lang="en-US" sz="4000" b="1">
                <a:solidFill>
                  <a:srgbClr val="0000FF"/>
                </a:solidFill>
              </a:rPr>
              <a:t>Engkau benteng jiwaku,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aku harap padaMu.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Kalau aku digoda,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KasihMu membri kuasa.</a:t>
            </a:r>
          </a:p>
        </p:txBody>
      </p:sp>
      <p:sp>
        <p:nvSpPr>
          <p:cNvPr id="2231302" name="Rectangle 6"/>
          <p:cNvSpPr>
            <a:spLocks noChangeArrowheads="1"/>
          </p:cNvSpPr>
          <p:nvPr/>
        </p:nvSpPr>
        <p:spPr bwMode="auto">
          <a:xfrm>
            <a:off x="0" y="541338"/>
            <a:ext cx="9144000" cy="311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FF33CC"/>
                </a:solidFill>
              </a:rPr>
              <a:t>3  </a:t>
            </a:r>
            <a:r>
              <a:rPr lang="en-US" sz="4400" b="1">
                <a:solidFill>
                  <a:srgbClr val="0000FF"/>
                </a:solidFill>
              </a:rPr>
              <a:t> </a:t>
            </a:r>
            <a:r>
              <a:rPr lang="en-US" sz="4000" b="1">
                <a:solidFill>
                  <a:srgbClr val="0000FF"/>
                </a:solidFill>
              </a:rPr>
              <a:t>Tuhan, pimpin aku trus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 pada jalan yang lurus.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Sampai negri yang indah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tempat ku lihat Yesus.</a:t>
            </a:r>
          </a:p>
        </p:txBody>
      </p:sp>
      <p:grpSp>
        <p:nvGrpSpPr>
          <p:cNvPr id="2231308" name="Group 12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2231309" name="AutoShape 13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2231310" name="Line 14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  <p:sp>
        <p:nvSpPr>
          <p:cNvPr id="2231311" name="Rectangle 15"/>
          <p:cNvSpPr>
            <a:spLocks noChangeArrowheads="1"/>
          </p:cNvSpPr>
          <p:nvPr/>
        </p:nvSpPr>
        <p:spPr bwMode="auto">
          <a:xfrm>
            <a:off x="0" y="3209925"/>
            <a:ext cx="9144000" cy="280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10000"/>
              </a:spcBef>
            </a:pPr>
            <a:r>
              <a:rPr lang="en-US" sz="4000" b="1">
                <a:solidFill>
                  <a:srgbClr val="FF0066"/>
                </a:solidFill>
              </a:rPr>
              <a:t>Pimpin, pimpin, </a:t>
            </a:r>
          </a:p>
          <a:p>
            <a:pPr>
              <a:spcBef>
                <a:spcPct val="10000"/>
              </a:spcBef>
            </a:pPr>
            <a:r>
              <a:rPr lang="en-US" sz="4000" b="1">
                <a:solidFill>
                  <a:srgbClr val="FF0066"/>
                </a:solidFill>
              </a:rPr>
              <a:t>Tuhan pimpinlah aku.</a:t>
            </a:r>
          </a:p>
          <a:p>
            <a:pPr>
              <a:spcBef>
                <a:spcPct val="10000"/>
              </a:spcBef>
            </a:pPr>
            <a:r>
              <a:rPr lang="en-US" sz="4000" b="1">
                <a:solidFill>
                  <a:srgbClr val="FF0066"/>
                </a:solidFill>
              </a:rPr>
              <a:t>Dalam susah dan senang,</a:t>
            </a:r>
          </a:p>
          <a:p>
            <a:pPr>
              <a:spcBef>
                <a:spcPct val="10000"/>
              </a:spcBef>
            </a:pPr>
            <a:r>
              <a:rPr lang="en-US" sz="4000" b="1">
                <a:solidFill>
                  <a:srgbClr val="FF0066"/>
                </a:solidFill>
              </a:rPr>
              <a:t>Tuhan pimpinlah aku.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1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2313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23130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3130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231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31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231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31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1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31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31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1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2313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313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231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231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31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1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31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231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2231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2231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31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1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31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31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1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22313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2313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2313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2313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31299" grpId="0"/>
      <p:bldP spid="2231299" grpId="1"/>
      <p:bldP spid="2231300" grpId="0"/>
      <p:bldP spid="2231301" grpId="0"/>
      <p:bldP spid="2231301" grpId="1"/>
      <p:bldP spid="2231302" grpId="0"/>
      <p:bldP spid="2231311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039   LEBIH BESAR DARI KASIH IBU</a:t>
            </a:r>
          </a:p>
        </p:txBody>
      </p:sp>
      <p:sp>
        <p:nvSpPr>
          <p:cNvPr id="195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90563"/>
            <a:ext cx="9144000" cy="2971800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33CC"/>
                </a:solidFill>
              </a:rPr>
              <a:t>1   </a:t>
            </a:r>
            <a:r>
              <a:rPr lang="en-US" sz="4000">
                <a:solidFill>
                  <a:srgbClr val="0000FF"/>
                </a:solidFill>
              </a:rPr>
              <a:t>Lebih besar dari kasih ibu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Adalah kasihnya Tuhan Yesus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Cukup untuk mengampun dosamu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Yesus, Yang maha indah.</a:t>
            </a:r>
          </a:p>
        </p:txBody>
      </p:sp>
      <p:sp>
        <p:nvSpPr>
          <p:cNvPr id="1959940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2b 6/4 </a:t>
            </a:r>
          </a:p>
        </p:txBody>
      </p:sp>
      <p:sp>
        <p:nvSpPr>
          <p:cNvPr id="1959941" name="Rectangle 5"/>
          <p:cNvSpPr>
            <a:spLocks noChangeArrowheads="1"/>
          </p:cNvSpPr>
          <p:nvPr/>
        </p:nvSpPr>
        <p:spPr bwMode="auto">
          <a:xfrm>
            <a:off x="0" y="690563"/>
            <a:ext cx="91440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2  </a:t>
            </a:r>
            <a:r>
              <a:rPr lang="en-US" sz="4000" b="1">
                <a:solidFill>
                  <a:srgbClr val="0000FF"/>
                </a:solidFill>
              </a:rPr>
              <a:t> Yesus minta percaya padaNya,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Jadikanlah Dia pemimpinmu,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KuasaNya lebih dari dunia,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Yesus, Yang maha indah.</a:t>
            </a:r>
          </a:p>
        </p:txBody>
      </p:sp>
      <p:sp>
        <p:nvSpPr>
          <p:cNvPr id="1959942" name="Rectangle 6"/>
          <p:cNvSpPr>
            <a:spLocks noChangeArrowheads="1"/>
          </p:cNvSpPr>
          <p:nvPr/>
        </p:nvSpPr>
        <p:spPr bwMode="auto">
          <a:xfrm>
            <a:off x="0" y="690563"/>
            <a:ext cx="91440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3   </a:t>
            </a:r>
            <a:r>
              <a:rPr lang="en-US" sz="4000" b="1">
                <a:solidFill>
                  <a:srgbClr val="0000FF"/>
                </a:solidFill>
              </a:rPr>
              <a:t>Sgala keindahan isi surga,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Ta' melebihi Penebus kita.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Ialah yang temulia di sana,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Yesus, Yang maha indah.</a:t>
            </a:r>
          </a:p>
        </p:txBody>
      </p:sp>
      <p:grpSp>
        <p:nvGrpSpPr>
          <p:cNvPr id="1959948" name="Group 12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959949" name="AutoShape 13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959950" name="Line 14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  <p:sp>
        <p:nvSpPr>
          <p:cNvPr id="1959951" name="Rectangle 15"/>
          <p:cNvSpPr>
            <a:spLocks noChangeArrowheads="1"/>
          </p:cNvSpPr>
          <p:nvPr/>
        </p:nvSpPr>
        <p:spPr bwMode="auto">
          <a:xfrm>
            <a:off x="0" y="3429000"/>
            <a:ext cx="91440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66"/>
                </a:solidFill>
              </a:rPr>
              <a:t>Maha indah, ya, maha indah.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66"/>
                </a:solidFill>
              </a:rPr>
              <a:t>Yesus Raja yang aku sembah.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66"/>
                </a:solidFill>
              </a:rPr>
              <a:t>Tiada sahabat melebihiNya,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66"/>
                </a:solidFill>
              </a:rPr>
              <a:t>Yesus yang indah, ya, maha indah.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9599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95994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5994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959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59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959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59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599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599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9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599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599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9599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9599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9599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59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9599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959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599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9599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9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9599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9599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9599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9599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9939" grpId="0"/>
      <p:bldP spid="1959939" grpId="1"/>
      <p:bldP spid="1959940" grpId="0"/>
      <p:bldP spid="1959941" grpId="0"/>
      <p:bldP spid="1959941" grpId="1"/>
      <p:bldP spid="1959942" grpId="0"/>
      <p:bldP spid="1959951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/>
              <a:t>040   TIADA LAIN PELINDUNG SPERTI YESUS</a:t>
            </a:r>
          </a:p>
        </p:txBody>
      </p:sp>
      <p:sp>
        <p:nvSpPr>
          <p:cNvPr id="195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457200"/>
            <a:ext cx="9144000" cy="3352800"/>
          </a:xfrm>
        </p:spPr>
        <p:txBody>
          <a:bodyPr/>
          <a:lstStyle/>
          <a:p>
            <a:pPr>
              <a:spcBef>
                <a:spcPct val="5000"/>
              </a:spcBef>
            </a:pPr>
            <a:r>
              <a:rPr lang="en-US" sz="3800">
                <a:solidFill>
                  <a:srgbClr val="FF33CC"/>
                </a:solidFill>
              </a:rPr>
              <a:t>1</a:t>
            </a:r>
          </a:p>
          <a:p>
            <a:pPr>
              <a:spcBef>
                <a:spcPct val="5000"/>
              </a:spcBef>
            </a:pPr>
            <a:r>
              <a:rPr lang="en-US" sz="3800">
                <a:solidFill>
                  <a:srgbClr val="0000FF"/>
                </a:solidFill>
              </a:rPr>
              <a:t>Aku suka saksikan dari hal Yesus</a:t>
            </a:r>
          </a:p>
          <a:p>
            <a:pPr>
              <a:spcBef>
                <a:spcPct val="5000"/>
              </a:spcBef>
            </a:pPr>
            <a:r>
              <a:rPr lang="en-US" sz="3800">
                <a:solidFill>
                  <a:srgbClr val="0000FF"/>
                </a:solidFill>
              </a:rPr>
              <a:t>Yang menjadi Sahabatku yang erat</a:t>
            </a:r>
          </a:p>
          <a:p>
            <a:pPr>
              <a:spcBef>
                <a:spcPct val="5000"/>
              </a:spcBef>
            </a:pPr>
            <a:r>
              <a:rPr lang="en-US" sz="3800">
                <a:solidFill>
                  <a:srgbClr val="0000FF"/>
                </a:solidFill>
              </a:rPr>
              <a:t>Perobahan dalam diriku segnapnya</a:t>
            </a:r>
          </a:p>
          <a:p>
            <a:pPr>
              <a:spcBef>
                <a:spcPct val="5000"/>
              </a:spcBef>
            </a:pPr>
            <a:r>
              <a:rPr lang="en-US" sz="3800">
                <a:solidFill>
                  <a:srgbClr val="0000FF"/>
                </a:solidFill>
              </a:rPr>
              <a:t>Hanyalah oleh kasih Juruslamat</a:t>
            </a:r>
            <a:endParaRPr lang="en-US" sz="3800">
              <a:solidFill>
                <a:srgbClr val="FF0066"/>
              </a:solidFill>
            </a:endParaRPr>
          </a:p>
        </p:txBody>
      </p:sp>
      <p:sp>
        <p:nvSpPr>
          <p:cNvPr id="1953796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4/4 5b</a:t>
            </a:r>
          </a:p>
        </p:txBody>
      </p:sp>
      <p:sp>
        <p:nvSpPr>
          <p:cNvPr id="1953798" name="Rectangle 6"/>
          <p:cNvSpPr>
            <a:spLocks noChangeArrowheads="1"/>
          </p:cNvSpPr>
          <p:nvPr/>
        </p:nvSpPr>
        <p:spPr bwMode="auto">
          <a:xfrm>
            <a:off x="0" y="465138"/>
            <a:ext cx="9144000" cy="3344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5000"/>
              </a:spcBef>
            </a:pPr>
            <a:r>
              <a:rPr lang="en-US" sz="3800" b="1">
                <a:solidFill>
                  <a:srgbClr val="FF33CC"/>
                </a:solidFill>
              </a:rPr>
              <a:t>2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3800" b="1">
                <a:solidFill>
                  <a:srgbClr val="0000FF"/>
                </a:solidFill>
              </a:rPr>
              <a:t>Yesus tlah dapatkan aku dalam dosa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3800" b="1">
                <a:solidFill>
                  <a:srgbClr val="0000FF"/>
                </a:solidFill>
              </a:rPr>
              <a:t>Hatiku pun penuh keluh yang sukar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3800" b="1">
                <a:solidFill>
                  <a:srgbClr val="0000FF"/>
                </a:solidFill>
              </a:rPr>
              <a:t>Tapiku diangkat oleh tangan Yesus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3800" b="1">
                <a:solidFill>
                  <a:srgbClr val="0000FF"/>
                </a:solidFill>
              </a:rPr>
              <a:t>Dan dipimpinNya di jalan yang benar</a:t>
            </a:r>
          </a:p>
        </p:txBody>
      </p:sp>
      <p:sp>
        <p:nvSpPr>
          <p:cNvPr id="1953799" name="Rectangle 7"/>
          <p:cNvSpPr>
            <a:spLocks noChangeArrowheads="1"/>
          </p:cNvSpPr>
          <p:nvPr/>
        </p:nvSpPr>
        <p:spPr bwMode="auto">
          <a:xfrm>
            <a:off x="0" y="457200"/>
            <a:ext cx="914400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5000"/>
              </a:spcBef>
            </a:pPr>
            <a:r>
              <a:rPr lang="en-US" sz="3800" b="1">
                <a:solidFill>
                  <a:srgbClr val="FF33CC"/>
                </a:solidFill>
              </a:rPr>
              <a:t>3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3800" b="1">
                <a:solidFill>
                  <a:srgbClr val="0000FF"/>
                </a:solidFill>
              </a:rPr>
              <a:t>Tiap hari Tuhan bri janji yang baru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3800" b="1">
                <a:solidFill>
                  <a:srgbClr val="0000FF"/>
                </a:solidFill>
              </a:rPr>
              <a:t>Bertambahlah aku insaf kasihNya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3800" b="1">
                <a:solidFill>
                  <a:srgbClr val="0000FF"/>
                </a:solidFill>
              </a:rPr>
              <a:t>Tapi ta‘ kan ku mengerti tebus itu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3800" b="1">
                <a:solidFill>
                  <a:srgbClr val="0000FF"/>
                </a:solidFill>
              </a:rPr>
              <a:t>Sampai klak ku lihat Yesus di surga.</a:t>
            </a:r>
          </a:p>
        </p:txBody>
      </p:sp>
      <p:grpSp>
        <p:nvGrpSpPr>
          <p:cNvPr id="1953804" name="Group 12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953805" name="AutoShape 13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953806" name="Line 14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  <p:sp>
        <p:nvSpPr>
          <p:cNvPr id="1953807" name="Rectangle 15"/>
          <p:cNvSpPr>
            <a:spLocks noChangeArrowheads="1"/>
          </p:cNvSpPr>
          <p:nvPr/>
        </p:nvSpPr>
        <p:spPr bwMode="auto">
          <a:xfrm>
            <a:off x="0" y="3581400"/>
            <a:ext cx="91440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5000"/>
              </a:spcBef>
            </a:pPr>
            <a:r>
              <a:rPr lang="en-US" sz="3800" b="1">
                <a:solidFill>
                  <a:srgbClr val="FF0066"/>
                </a:solidFill>
              </a:rPr>
              <a:t>Tiada lain Pelindung sperti Yesus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3800" b="1">
                <a:solidFill>
                  <a:srgbClr val="FF0066"/>
                </a:solidFill>
              </a:rPr>
              <a:t>Tiada lain Sahabat sperti Dia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3800" b="1">
                <a:solidFill>
                  <a:srgbClr val="FF0066"/>
                </a:solidFill>
              </a:rPr>
              <a:t>Tiada lain Penebus boleh hapus dosa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3800" b="1">
                <a:solidFill>
                  <a:srgbClr val="FF0066"/>
                </a:solidFill>
              </a:rPr>
              <a:t>Aku dipliharaNya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95379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95379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5379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953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53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953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53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53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53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538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538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953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953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953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53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953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953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537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9537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9538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9538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9538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9538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3795" grpId="0"/>
      <p:bldP spid="1953795" grpId="1"/>
      <p:bldP spid="1953796" grpId="0"/>
      <p:bldP spid="1953798" grpId="0"/>
      <p:bldP spid="1953798" grpId="1"/>
      <p:bldP spid="1953799" grpId="0"/>
      <p:bldP spid="1953807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041    YESUS SPERTINYA GEMBALA</a:t>
            </a:r>
          </a:p>
        </p:txBody>
      </p:sp>
      <p:sp>
        <p:nvSpPr>
          <p:cNvPr id="195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9144000" cy="56308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4000">
                <a:solidFill>
                  <a:srgbClr val="FF33CC"/>
                </a:solidFill>
              </a:rPr>
              <a:t>1   </a:t>
            </a:r>
            <a:r>
              <a:rPr lang="en-US" sz="4000">
                <a:solidFill>
                  <a:srgbClr val="0000FF"/>
                </a:solidFill>
              </a:rPr>
              <a:t>Yesus spertinya Gembala 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rgbClr val="0000FF"/>
                </a:solidFill>
              </a:rPr>
              <a:t>kami sperti dombaNya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chemeClr val="tx1"/>
                </a:solidFill>
              </a:rPr>
              <a:t>Dia pimpin dan menjaga 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chemeClr val="tx1"/>
                </a:solidFill>
              </a:rPr>
              <a:t>slama kami di dunia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rgbClr val="0000FF"/>
                </a:solidFill>
              </a:rPr>
              <a:t>Tuhan Yesus, Tuhan Yesus,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rgbClr val="0000FF"/>
                </a:solidFill>
              </a:rPr>
              <a:t> kami jadi millik-Mu.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chemeClr val="tx1"/>
                </a:solidFill>
              </a:rPr>
              <a:t>Tuhan Yesus, Tuhan Yesus,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chemeClr val="tx1"/>
                </a:solidFill>
              </a:rPr>
              <a:t>kami jadi millik-Mu.</a:t>
            </a:r>
          </a:p>
        </p:txBody>
      </p:sp>
      <p:sp>
        <p:nvSpPr>
          <p:cNvPr id="1950724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3b 4/4 </a:t>
            </a:r>
          </a:p>
        </p:txBody>
      </p:sp>
      <p:sp>
        <p:nvSpPr>
          <p:cNvPr id="1950726" name="Rectangle 6"/>
          <p:cNvSpPr>
            <a:spLocks noChangeArrowheads="1"/>
          </p:cNvSpPr>
          <p:nvPr/>
        </p:nvSpPr>
        <p:spPr bwMode="auto">
          <a:xfrm>
            <a:off x="0" y="6175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2    </a:t>
            </a:r>
            <a:r>
              <a:rPr lang="en-US" sz="4000" b="1">
                <a:solidFill>
                  <a:srgbClr val="0000FF"/>
                </a:solidFill>
              </a:rPr>
              <a:t>Ya Gembala pimpin kami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pada jalan yang lurus.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Agar kami jangan lari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pada dari kandang yang kudus.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Tuhan Yesus, Tuhan Yesus,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dengarlah doa kami.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Tuhan Yesus, Tuhan Yesus,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dengarlah doa kami.</a:t>
            </a:r>
          </a:p>
        </p:txBody>
      </p:sp>
      <p:sp>
        <p:nvSpPr>
          <p:cNvPr id="1950727" name="Rectangle 7"/>
          <p:cNvSpPr>
            <a:spLocks noChangeArrowheads="1"/>
          </p:cNvSpPr>
          <p:nvPr/>
        </p:nvSpPr>
        <p:spPr bwMode="auto">
          <a:xfrm>
            <a:off x="0" y="6175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3    </a:t>
            </a:r>
            <a:r>
              <a:rPr lang="en-US" sz="4000" b="1">
                <a:solidFill>
                  <a:srgbClr val="0000FF"/>
                </a:solidFill>
              </a:rPr>
              <a:t>Engkau sudah janji pula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menjemput yang tersesat.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Tuhan, Engkau amat murah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menolong orang penat.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Tuhan Yesus, Tuhan Yesus,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kami datang pada-Mu.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Tuhan Yesus, Tuhan Yesus,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kami datang pada-Mu.</a:t>
            </a:r>
          </a:p>
        </p:txBody>
      </p:sp>
      <p:grpSp>
        <p:nvGrpSpPr>
          <p:cNvPr id="1950731" name="Group 11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950732" name="AutoShape 12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950733" name="Line 13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9507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95072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5072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95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5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95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5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50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5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950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95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5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5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95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95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507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507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9507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9507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9507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9507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0723" grpId="0"/>
      <p:bldP spid="1950723" grpId="1"/>
      <p:bldP spid="1950724" grpId="0"/>
      <p:bldP spid="1950726" grpId="0"/>
      <p:bldP spid="1950726" grpId="1"/>
      <p:bldP spid="1950727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042   ITU NYATA DI HATIKU</a:t>
            </a:r>
          </a:p>
        </p:txBody>
      </p:sp>
      <p:sp>
        <p:nvSpPr>
          <p:cNvPr id="194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846138"/>
            <a:ext cx="9144000" cy="3421062"/>
          </a:xfrm>
        </p:spPr>
        <p:txBody>
          <a:bodyPr/>
          <a:lstStyle/>
          <a:p>
            <a:r>
              <a:rPr lang="en-US">
                <a:solidFill>
                  <a:srgbClr val="FF33CC"/>
                </a:solidFill>
              </a:rPr>
              <a:t>1</a:t>
            </a:r>
          </a:p>
          <a:p>
            <a:r>
              <a:rPr lang="en-US">
                <a:solidFill>
                  <a:srgbClr val="0000FF"/>
                </a:solidFill>
              </a:rPr>
              <a:t>Meski ada yang nyanyi karna derita</a:t>
            </a:r>
          </a:p>
          <a:p>
            <a:r>
              <a:rPr lang="en-US" sz="3400">
                <a:solidFill>
                  <a:srgbClr val="0000FF"/>
                </a:solidFill>
              </a:rPr>
              <a:t>Meski ada yang nyanyi karna snang dunia</a:t>
            </a:r>
          </a:p>
          <a:p>
            <a:r>
              <a:rPr lang="en-US">
                <a:solidFill>
                  <a:srgbClr val="0000FF"/>
                </a:solidFill>
              </a:rPr>
              <a:t>Aku nyanyi karna sembah Allah</a:t>
            </a:r>
          </a:p>
          <a:p>
            <a:r>
              <a:rPr lang="en-US">
                <a:solidFill>
                  <a:srgbClr val="0000FF"/>
                </a:solidFill>
              </a:rPr>
              <a:t>Itu nyata di hatiku</a:t>
            </a:r>
          </a:p>
        </p:txBody>
      </p:sp>
      <p:sp>
        <p:nvSpPr>
          <p:cNvPr id="1944580" name="Text Box 4"/>
          <p:cNvSpPr txBox="1">
            <a:spLocks noChangeArrowheads="1"/>
          </p:cNvSpPr>
          <p:nvPr/>
        </p:nvSpPr>
        <p:spPr bwMode="auto">
          <a:xfrm>
            <a:off x="-76200" y="-112713"/>
            <a:ext cx="914400" cy="79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lnSpc>
                <a:spcPct val="80000"/>
              </a:lnSpc>
              <a:spcBef>
                <a:spcPct val="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2b</a:t>
            </a:r>
          </a:p>
          <a:p>
            <a:pPr>
              <a:lnSpc>
                <a:spcPct val="80000"/>
              </a:lnSpc>
              <a:spcBef>
                <a:spcPct val="0"/>
              </a:spcBef>
            </a:pPr>
            <a:r>
              <a:rPr lang="en-US" sz="1400" b="1">
                <a:solidFill>
                  <a:srgbClr val="A50021"/>
                </a:solidFill>
                <a:latin typeface="Comic Sans MS" pitchFamily="66" charset="0"/>
              </a:rPr>
              <a:t>3/4 2/4 4/4</a:t>
            </a: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  </a:t>
            </a:r>
          </a:p>
        </p:txBody>
      </p:sp>
      <p:sp>
        <p:nvSpPr>
          <p:cNvPr id="1944581" name="Rectangle 5"/>
          <p:cNvSpPr>
            <a:spLocks noChangeArrowheads="1"/>
          </p:cNvSpPr>
          <p:nvPr/>
        </p:nvSpPr>
        <p:spPr bwMode="auto">
          <a:xfrm>
            <a:off x="0" y="846138"/>
            <a:ext cx="9144000" cy="3725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FF33CC"/>
                </a:solidFill>
              </a:rPr>
              <a:t>2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Mengapa aku tau darahNya sucikan ?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Mengapa aku tau Ia berkrajaan ?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Mengapa aku mau trima Tuhan ?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Itu nyata di hatiku</a:t>
            </a:r>
          </a:p>
        </p:txBody>
      </p:sp>
      <p:sp>
        <p:nvSpPr>
          <p:cNvPr id="1944582" name="Rectangle 6"/>
          <p:cNvSpPr>
            <a:spLocks noChangeArrowheads="1"/>
          </p:cNvSpPr>
          <p:nvPr/>
        </p:nvSpPr>
        <p:spPr bwMode="auto">
          <a:xfrm>
            <a:off x="0" y="846138"/>
            <a:ext cx="9144000" cy="3573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FF33CC"/>
                </a:solidFill>
              </a:rPr>
              <a:t>3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Boleh jadi aku tidak fasih lidah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Untuk memasyurkan kedatangan Yesus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Tapi ku tau pasti datang Yesus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Itu nyata di hatiku</a:t>
            </a:r>
          </a:p>
        </p:txBody>
      </p:sp>
      <p:sp>
        <p:nvSpPr>
          <p:cNvPr id="1944583" name="Rectangle 7"/>
          <p:cNvSpPr>
            <a:spLocks noChangeArrowheads="1"/>
          </p:cNvSpPr>
          <p:nvPr/>
        </p:nvSpPr>
        <p:spPr bwMode="auto">
          <a:xfrm>
            <a:off x="152400" y="838200"/>
            <a:ext cx="91440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3600" b="1" u="sng">
                <a:solidFill>
                  <a:srgbClr val="3333FF"/>
                </a:solidFill>
              </a:rPr>
              <a:t>REFF :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FF0000"/>
                </a:solidFill>
              </a:rPr>
              <a:t>Di hatiku, mendengunglah cinta Yesus.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FF0000"/>
                </a:solidFill>
              </a:rPr>
              <a:t>Di hatiku, sejak ku jadi milikNya.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FF0000"/>
                </a:solidFill>
              </a:rPr>
              <a:t>Di hatiku, ku nyanyi dan bercahaya.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FF0000"/>
                </a:solidFill>
              </a:rPr>
              <a:t>Di hatiku, di hatiku.</a:t>
            </a:r>
          </a:p>
        </p:txBody>
      </p:sp>
      <p:grpSp>
        <p:nvGrpSpPr>
          <p:cNvPr id="1944588" name="Group 12"/>
          <p:cNvGrpSpPr>
            <a:grpSpLocks/>
          </p:cNvGrpSpPr>
          <p:nvPr/>
        </p:nvGrpSpPr>
        <p:grpSpPr bwMode="auto">
          <a:xfrm>
            <a:off x="8788400" y="609600"/>
            <a:ext cx="274638" cy="276225"/>
            <a:chOff x="5500" y="429"/>
            <a:chExt cx="173" cy="174"/>
          </a:xfrm>
        </p:grpSpPr>
        <p:sp>
          <p:nvSpPr>
            <p:cNvPr id="1944589" name="AutoShape 13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944590" name="Line 14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9445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94458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4458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94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4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94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4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4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4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94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94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44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44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944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944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4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4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94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94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44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944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944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944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94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94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94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94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2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944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944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9445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9445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9445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9445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4579" grpId="0"/>
      <p:bldP spid="1944579" grpId="1"/>
      <p:bldP spid="1944580" grpId="0"/>
      <p:bldP spid="1944581" grpId="0"/>
      <p:bldP spid="1944581" grpId="1"/>
      <p:bldP spid="1944582" grpId="0"/>
      <p:bldP spid="1944582" grpId="1"/>
      <p:bldP spid="1944583" grpId="0"/>
      <p:bldP spid="1944583" grpId="1"/>
      <p:bldP spid="1944583" grpId="2"/>
      <p:bldP spid="1944583" grpId="3"/>
      <p:bldP spid="1944583" grpId="4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043   KAMI TLAH TINGGALKAN RUMAH</a:t>
            </a:r>
          </a:p>
        </p:txBody>
      </p:sp>
      <p:sp>
        <p:nvSpPr>
          <p:cNvPr id="193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4267200"/>
          </a:xfrm>
        </p:spPr>
        <p:txBody>
          <a:bodyPr/>
          <a:lstStyle/>
          <a:p>
            <a:r>
              <a:rPr lang="en-US" sz="4400">
                <a:solidFill>
                  <a:srgbClr val="FF33CC"/>
                </a:solidFill>
              </a:rPr>
              <a:t>1</a:t>
            </a:r>
          </a:p>
          <a:p>
            <a:r>
              <a:rPr lang="en-US" sz="4400">
                <a:solidFill>
                  <a:srgbClr val="0000FF"/>
                </a:solidFill>
              </a:rPr>
              <a:t>Kami tlah tinggalkan rumah ,</a:t>
            </a:r>
          </a:p>
          <a:p>
            <a:r>
              <a:rPr lang="en-US" sz="4400">
                <a:solidFill>
                  <a:srgbClr val="0000FF"/>
                </a:solidFill>
              </a:rPr>
              <a:t>masuk halaman-Mu.</a:t>
            </a:r>
          </a:p>
          <a:p>
            <a:r>
              <a:rPr lang="en-US" sz="4400">
                <a:solidFill>
                  <a:srgbClr val="0000FF"/>
                </a:solidFill>
              </a:rPr>
              <a:t>Dan dengan Penebus jiwa,</a:t>
            </a:r>
          </a:p>
          <a:p>
            <a:r>
              <a:rPr lang="en-US" sz="4400">
                <a:solidFill>
                  <a:srgbClr val="0000FF"/>
                </a:solidFill>
              </a:rPr>
              <a:t>di sini bertemu.</a:t>
            </a:r>
          </a:p>
        </p:txBody>
      </p:sp>
      <p:sp>
        <p:nvSpPr>
          <p:cNvPr id="1939460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3/4 1# </a:t>
            </a:r>
          </a:p>
        </p:txBody>
      </p:sp>
      <p:sp>
        <p:nvSpPr>
          <p:cNvPr id="1939462" name="Rectangle 6"/>
          <p:cNvSpPr>
            <a:spLocks noChangeArrowheads="1"/>
          </p:cNvSpPr>
          <p:nvPr/>
        </p:nvSpPr>
        <p:spPr bwMode="auto">
          <a:xfrm>
            <a:off x="0" y="685800"/>
            <a:ext cx="9144000" cy="441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2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Gembala umat Allah Hu,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Trima kami ini.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Berdoa dalam rumah-Mu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Bri hati yang suci.</a:t>
            </a:r>
          </a:p>
        </p:txBody>
      </p:sp>
      <p:sp>
        <p:nvSpPr>
          <p:cNvPr id="1939463" name="Rectangle 7"/>
          <p:cNvSpPr>
            <a:spLocks noChangeArrowheads="1"/>
          </p:cNvSpPr>
          <p:nvPr/>
        </p:nvSpPr>
        <p:spPr bwMode="auto">
          <a:xfrm>
            <a:off x="0" y="685800"/>
            <a:ext cx="91440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3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Bukakan tirai yang gelap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dari hadapan-Mu.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Agar kami dengar tetap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kabar hal cinta-Mu.</a:t>
            </a:r>
          </a:p>
        </p:txBody>
      </p:sp>
      <p:grpSp>
        <p:nvGrpSpPr>
          <p:cNvPr id="1939467" name="Group 11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939468" name="AutoShape 12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939469" name="Line 13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9394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93946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3946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93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3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93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3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3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3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93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93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3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3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3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93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93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3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39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3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9394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9394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9394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9394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9459" grpId="0"/>
      <p:bldP spid="1939459" grpId="1"/>
      <p:bldP spid="1939460" grpId="0"/>
      <p:bldP spid="1939462" grpId="0"/>
      <p:bldP spid="1939462" grpId="1"/>
      <p:bldP spid="1939463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044   RAHMAT TUHAN</a:t>
            </a:r>
          </a:p>
        </p:txBody>
      </p:sp>
      <p:sp>
        <p:nvSpPr>
          <p:cNvPr id="193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9144000" cy="3657600"/>
          </a:xfrm>
        </p:spPr>
        <p:txBody>
          <a:bodyPr/>
          <a:lstStyle/>
          <a:p>
            <a:r>
              <a:rPr lang="en-US">
                <a:solidFill>
                  <a:srgbClr val="FF33CC"/>
                </a:solidFill>
              </a:rPr>
              <a:t>1</a:t>
            </a:r>
          </a:p>
          <a:p>
            <a:r>
              <a:rPr lang="en-US">
                <a:solidFill>
                  <a:srgbClr val="0000FF"/>
                </a:solidFill>
              </a:rPr>
              <a:t>Rahmat Tuhan yang tak terduga</a:t>
            </a:r>
          </a:p>
          <a:p>
            <a:r>
              <a:rPr lang="en-US">
                <a:solidFill>
                  <a:srgbClr val="0000FF"/>
                </a:solidFill>
              </a:rPr>
              <a:t>Lebih besarlah dari dosa</a:t>
            </a:r>
          </a:p>
          <a:p>
            <a:r>
              <a:rPr lang="en-US">
                <a:solidFill>
                  <a:srgbClr val="0000FF"/>
                </a:solidFill>
              </a:rPr>
              <a:t>Itu tlah nyata di Golgota</a:t>
            </a:r>
          </a:p>
          <a:p>
            <a:r>
              <a:rPr lang="en-US">
                <a:solidFill>
                  <a:srgbClr val="0000FF"/>
                </a:solidFill>
              </a:rPr>
              <a:t>Sana tertumpah darah Yesus</a:t>
            </a:r>
            <a:endParaRPr lang="en-US">
              <a:solidFill>
                <a:srgbClr val="FF0066"/>
              </a:solidFill>
            </a:endParaRPr>
          </a:p>
        </p:txBody>
      </p:sp>
      <p:sp>
        <p:nvSpPr>
          <p:cNvPr id="1938436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1# 3/4 </a:t>
            </a:r>
          </a:p>
        </p:txBody>
      </p:sp>
      <p:sp>
        <p:nvSpPr>
          <p:cNvPr id="1938437" name="Rectangle 5"/>
          <p:cNvSpPr>
            <a:spLocks noChangeArrowheads="1"/>
          </p:cNvSpPr>
          <p:nvPr/>
        </p:nvSpPr>
        <p:spPr bwMode="auto">
          <a:xfrm>
            <a:off x="0" y="609600"/>
            <a:ext cx="91440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FF33CC"/>
                </a:solidFill>
              </a:rPr>
              <a:t>2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Dosa dan duka sperti glombang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Hendak membinasakan jiwa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Tapi rahmat yang ta'terbilang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Tunjukkan slamat dari Yesus</a:t>
            </a:r>
          </a:p>
        </p:txBody>
      </p:sp>
      <p:sp>
        <p:nvSpPr>
          <p:cNvPr id="1938438" name="Rectangle 6"/>
          <p:cNvSpPr>
            <a:spLocks noChangeArrowheads="1"/>
          </p:cNvSpPr>
          <p:nvPr/>
        </p:nvSpPr>
        <p:spPr bwMode="auto">
          <a:xfrm>
            <a:off x="0" y="609600"/>
            <a:ext cx="91440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FF33CC"/>
                </a:solidFill>
              </a:rPr>
              <a:t>3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Rahmat ajaib tiada taranya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Di brikan pada yang percaya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Hai engkau yang rindukan Yesus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Mari trima skarang rahmatNya</a:t>
            </a:r>
          </a:p>
        </p:txBody>
      </p:sp>
      <p:grpSp>
        <p:nvGrpSpPr>
          <p:cNvPr id="1938443" name="Group 11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938444" name="AutoShape 12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938445" name="Line 13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  <p:sp>
        <p:nvSpPr>
          <p:cNvPr id="1938446" name="Rectangle 14"/>
          <p:cNvSpPr>
            <a:spLocks noChangeArrowheads="1"/>
          </p:cNvSpPr>
          <p:nvPr/>
        </p:nvSpPr>
        <p:spPr bwMode="auto">
          <a:xfrm>
            <a:off x="0" y="3962400"/>
            <a:ext cx="914400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FF0066"/>
                </a:solidFill>
              </a:rPr>
              <a:t>Rahmat Tuhan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FF0066"/>
                </a:solidFill>
              </a:rPr>
              <a:t>yang membri keampunan dosa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FF0066"/>
                </a:solidFill>
              </a:rPr>
              <a:t>Rahmat Tuhan lebih besarlah dari dosa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9384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93843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3843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93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3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93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3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3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3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38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38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93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93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3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93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3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93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93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3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3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93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9384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9384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9384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9384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8435" grpId="0"/>
      <p:bldP spid="1938435" grpId="1"/>
      <p:bldP spid="1938436" grpId="0"/>
      <p:bldP spid="1938437" grpId="0"/>
      <p:bldP spid="1938437" grpId="1"/>
      <p:bldP spid="1938438" grpId="0"/>
      <p:bldP spid="1938446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045   SALIB DI BUKIT GOLGOTA</a:t>
            </a:r>
          </a:p>
        </p:txBody>
      </p:sp>
      <p:sp>
        <p:nvSpPr>
          <p:cNvPr id="193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5486400"/>
          </a:xfrm>
        </p:spPr>
        <p:txBody>
          <a:bodyPr/>
          <a:lstStyle/>
          <a:p>
            <a:r>
              <a:rPr lang="en-US" sz="4000">
                <a:solidFill>
                  <a:srgbClr val="FF33CC"/>
                </a:solidFill>
              </a:rPr>
              <a:t>1</a:t>
            </a:r>
          </a:p>
          <a:p>
            <a:r>
              <a:rPr lang="en-US" sz="4000">
                <a:solidFill>
                  <a:srgbClr val="0000FF"/>
                </a:solidFill>
              </a:rPr>
              <a:t>Ada satu salib </a:t>
            </a:r>
          </a:p>
          <a:p>
            <a:r>
              <a:rPr lang="en-US" sz="4000">
                <a:solidFill>
                  <a:srgbClr val="0000FF"/>
                </a:solidFill>
              </a:rPr>
              <a:t>di bukit Golgota</a:t>
            </a:r>
          </a:p>
          <a:p>
            <a:r>
              <a:rPr lang="en-US" sz="4000">
                <a:solidFill>
                  <a:srgbClr val="0000FF"/>
                </a:solidFill>
              </a:rPr>
              <a:t>Suatu langgam siksa dan hina</a:t>
            </a:r>
          </a:p>
          <a:p>
            <a:r>
              <a:rPr lang="en-US" sz="4000">
                <a:solidFill>
                  <a:srgbClr val="0000FF"/>
                </a:solidFill>
              </a:rPr>
              <a:t>Pada salib itu </a:t>
            </a:r>
          </a:p>
          <a:p>
            <a:r>
              <a:rPr lang="en-US" sz="4000">
                <a:solidFill>
                  <a:srgbClr val="0000FF"/>
                </a:solidFill>
              </a:rPr>
              <a:t>tergantunglah Yesus</a:t>
            </a:r>
          </a:p>
          <a:p>
            <a:r>
              <a:rPr lang="en-US" sz="4000">
                <a:solidFill>
                  <a:srgbClr val="0000FF"/>
                </a:solidFill>
              </a:rPr>
              <a:t>Bagi aku yang tlah berdosa</a:t>
            </a:r>
          </a:p>
        </p:txBody>
      </p:sp>
      <p:sp>
        <p:nvSpPr>
          <p:cNvPr id="1930244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6/8 2b </a:t>
            </a:r>
          </a:p>
        </p:txBody>
      </p:sp>
      <p:sp>
        <p:nvSpPr>
          <p:cNvPr id="1930245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2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Salib hina itu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yang di tolak dunia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Aku mau trima dengan cinta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Karna domba Allah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tlah tinggalkan surga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Dan memikul salib golgota </a:t>
            </a:r>
          </a:p>
        </p:txBody>
      </p:sp>
      <p:sp>
        <p:nvSpPr>
          <p:cNvPr id="1930246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3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Pada salib itu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yang berlumur darah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Aku lihat ajaibnya cinta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Atas salib itu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Yesus mati siksa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Untuk jadi tebusan dosa </a:t>
            </a:r>
          </a:p>
        </p:txBody>
      </p:sp>
      <p:sp>
        <p:nvSpPr>
          <p:cNvPr id="1930247" name="Rectangle 7"/>
          <p:cNvSpPr>
            <a:spLocks noChangeArrowheads="1"/>
          </p:cNvSpPr>
          <p:nvPr/>
        </p:nvSpPr>
        <p:spPr bwMode="auto">
          <a:xfrm>
            <a:off x="0" y="762000"/>
            <a:ext cx="9144000" cy="540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4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Pada salib itu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aku tetap setia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Dan sedia mendrita hina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Tuhan klak memanggil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aku masuk surga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Dan terima kemulianNya </a:t>
            </a:r>
          </a:p>
        </p:txBody>
      </p:sp>
      <p:sp>
        <p:nvSpPr>
          <p:cNvPr id="1930248" name="Rectangle 8"/>
          <p:cNvSpPr>
            <a:spLocks noChangeArrowheads="1"/>
          </p:cNvSpPr>
          <p:nvPr/>
        </p:nvSpPr>
        <p:spPr bwMode="auto">
          <a:xfrm>
            <a:off x="152400" y="769938"/>
            <a:ext cx="9144000" cy="4030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 u="sng">
                <a:solidFill>
                  <a:srgbClr val="3333FF"/>
                </a:solidFill>
              </a:rPr>
              <a:t>REFF :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Salib itu jadi cinta ku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Hingga aku tiba di surga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Ku berpaut pada salib itu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Klak ku tukar dengan mahkota</a:t>
            </a:r>
          </a:p>
        </p:txBody>
      </p:sp>
      <p:grpSp>
        <p:nvGrpSpPr>
          <p:cNvPr id="1930253" name="Group 13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930254" name="AutoShape 14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930255" name="Line 15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9302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93024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3024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93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3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93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3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3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3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93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93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3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3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3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93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93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3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3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3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93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93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3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3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93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93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93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3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93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93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93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93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3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2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93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93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xit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193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93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3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93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93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193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93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3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2" presetClass="entr" presetSubtype="2" fill="hold" grpId="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93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93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"/>
                            </p:stCondLst>
                            <p:childTnLst>
                              <p:par>
                                <p:cTn id="9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19302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9302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9302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9302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0243" grpId="0"/>
      <p:bldP spid="1930243" grpId="1"/>
      <p:bldP spid="1930244" grpId="0"/>
      <p:bldP spid="1930245" grpId="0"/>
      <p:bldP spid="1930245" grpId="1"/>
      <p:bldP spid="1930246" grpId="0"/>
      <p:bldP spid="1930246" grpId="1"/>
      <p:bldP spid="1930247" grpId="0"/>
      <p:bldP spid="1930247" grpId="1"/>
      <p:bldP spid="1930248" grpId="0"/>
      <p:bldP spid="1930248" grpId="1"/>
      <p:bldP spid="1930248" grpId="2"/>
      <p:bldP spid="1930248" grpId="3"/>
      <p:bldP spid="1930248" grpId="4"/>
      <p:bldP spid="1930248" grpId="5"/>
      <p:bldP spid="1930248" grpId="6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046   SUCIKAN HATIMU</a:t>
            </a:r>
          </a:p>
        </p:txBody>
      </p:sp>
      <p:sp>
        <p:nvSpPr>
          <p:cNvPr id="192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76200" y="914400"/>
            <a:ext cx="9144000" cy="3994150"/>
          </a:xfrm>
        </p:spPr>
        <p:txBody>
          <a:bodyPr/>
          <a:lstStyle/>
          <a:p>
            <a:r>
              <a:rPr lang="en-US" sz="4000">
                <a:solidFill>
                  <a:srgbClr val="FF33CC"/>
                </a:solidFill>
              </a:rPr>
              <a:t>1</a:t>
            </a:r>
          </a:p>
          <a:p>
            <a:r>
              <a:rPr lang="en-US" sz="4000">
                <a:solidFill>
                  <a:srgbClr val="0000FF"/>
                </a:solidFill>
              </a:rPr>
              <a:t>Sucikan hatimu di dalam doa</a:t>
            </a:r>
          </a:p>
          <a:p>
            <a:r>
              <a:rPr lang="en-US" sz="4000">
                <a:solidFill>
                  <a:srgbClr val="0000FF"/>
                </a:solidFill>
              </a:rPr>
              <a:t>Carilah Tuhanmu dalam sabdaNya</a:t>
            </a:r>
          </a:p>
          <a:p>
            <a:r>
              <a:rPr lang="en-US">
                <a:solidFill>
                  <a:srgbClr val="0000FF"/>
                </a:solidFill>
              </a:rPr>
              <a:t>Tunjukkanlah cinta tolong yang lemah</a:t>
            </a:r>
          </a:p>
          <a:p>
            <a:r>
              <a:rPr lang="en-US" sz="4000">
                <a:solidFill>
                  <a:srgbClr val="0000FF"/>
                </a:solidFill>
              </a:rPr>
              <a:t>Minta berkat Yesus dalam hidupmu</a:t>
            </a:r>
          </a:p>
        </p:txBody>
      </p:sp>
      <p:sp>
        <p:nvSpPr>
          <p:cNvPr id="1926148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1b 6/8</a:t>
            </a:r>
          </a:p>
        </p:txBody>
      </p:sp>
      <p:sp>
        <p:nvSpPr>
          <p:cNvPr id="1926149" name="Rectangle 5"/>
          <p:cNvSpPr>
            <a:spLocks noChangeArrowheads="1"/>
          </p:cNvSpPr>
          <p:nvPr/>
        </p:nvSpPr>
        <p:spPr bwMode="auto">
          <a:xfrm>
            <a:off x="0" y="914400"/>
            <a:ext cx="9144000" cy="424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2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Sucikan hatimu slagi di dunia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Gunakan waktumu beserta Tuhan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Pandanglah padaNya tiru kasihNya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Buangkan sgala dosa cari rahmatnya</a:t>
            </a:r>
          </a:p>
        </p:txBody>
      </p:sp>
      <p:sp>
        <p:nvSpPr>
          <p:cNvPr id="1926150" name="Rectangle 6"/>
          <p:cNvSpPr>
            <a:spLocks noChangeArrowheads="1"/>
          </p:cNvSpPr>
          <p:nvPr/>
        </p:nvSpPr>
        <p:spPr bwMode="auto">
          <a:xfrm>
            <a:off x="0" y="914400"/>
            <a:ext cx="9144000" cy="433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3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Sucikan kasihmu oleh kuasaNya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Yesus pemimpinmu di mana-mana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Meski dalam duka dan kesusahan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Turut selamanya jalanNya Tuhan</a:t>
            </a:r>
          </a:p>
        </p:txBody>
      </p:sp>
      <p:sp>
        <p:nvSpPr>
          <p:cNvPr id="1926151" name="Rectangle 7"/>
          <p:cNvSpPr>
            <a:spLocks noChangeArrowheads="1"/>
          </p:cNvSpPr>
          <p:nvPr/>
        </p:nvSpPr>
        <p:spPr bwMode="auto">
          <a:xfrm>
            <a:off x="0" y="914400"/>
            <a:ext cx="91440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4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Sucikan hatimu badan dan jiwa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Tundukkan dirimu pada sabdaNya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RohNya yang menuntun pada kasihNya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Dan tentu engkau pun tiba di surga</a:t>
            </a:r>
          </a:p>
        </p:txBody>
      </p:sp>
      <p:grpSp>
        <p:nvGrpSpPr>
          <p:cNvPr id="1926156" name="Group 12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926157" name="AutoShape 13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926158" name="Line 14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9261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92614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2614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92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2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92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2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2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2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92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92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2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2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2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92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92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2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2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2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92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92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2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2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92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9261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9261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926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926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26147" grpId="0"/>
      <p:bldP spid="1926147" grpId="1"/>
      <p:bldP spid="1926148" grpId="0"/>
      <p:bldP spid="1926149" grpId="0"/>
      <p:bldP spid="1926149" grpId="1"/>
      <p:bldP spid="1926150" grpId="0"/>
      <p:bldP spid="1926150" grpId="1"/>
      <p:bldP spid="1926151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047   KU DENGAR SUARA ALMASIH</a:t>
            </a:r>
          </a:p>
        </p:txBody>
      </p:sp>
      <p:sp>
        <p:nvSpPr>
          <p:cNvPr id="192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17538"/>
            <a:ext cx="9144000" cy="5630862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33CC"/>
                </a:solidFill>
              </a:rPr>
              <a:t>1   </a:t>
            </a:r>
            <a:r>
              <a:rPr lang="en-US" sz="4000">
                <a:solidFill>
                  <a:srgbClr val="0000FF"/>
                </a:solidFill>
              </a:rPr>
              <a:t>Ku dengar suara Almasih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berkata padaku: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“Hai orang yang penat mari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trima perhentian-Ku.”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Meski pun susah hatiku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Ku lari padaNya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Lekas senanglah hatiku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oleh hiburanNya.</a:t>
            </a:r>
          </a:p>
        </p:txBody>
      </p:sp>
      <p:sp>
        <p:nvSpPr>
          <p:cNvPr id="1923076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6/8 2#</a:t>
            </a:r>
          </a:p>
        </p:txBody>
      </p:sp>
      <p:sp>
        <p:nvSpPr>
          <p:cNvPr id="1923077" name="Rectangle 5"/>
          <p:cNvSpPr>
            <a:spLocks noChangeArrowheads="1"/>
          </p:cNvSpPr>
          <p:nvPr/>
        </p:nvSpPr>
        <p:spPr bwMode="auto">
          <a:xfrm>
            <a:off x="0" y="6175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2   </a:t>
            </a:r>
            <a:r>
              <a:rPr lang="en-US" sz="4000" b="1">
                <a:solidFill>
                  <a:srgbClr val="0000FF"/>
                </a:solidFill>
              </a:rPr>
              <a:t>Ku dengar suara Almasih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memanggil padaku: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“Air alhayat Aku bri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senangkan jiwamu.”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Ku datang padaNya cepat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meminum air-Nya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Ku tak lagi rasa penat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Ku hidup olehNya.</a:t>
            </a:r>
          </a:p>
        </p:txBody>
      </p:sp>
      <p:sp>
        <p:nvSpPr>
          <p:cNvPr id="1923078" name="Rectangle 6"/>
          <p:cNvSpPr>
            <a:spLocks noChangeArrowheads="1"/>
          </p:cNvSpPr>
          <p:nvPr/>
        </p:nvSpPr>
        <p:spPr bwMode="auto">
          <a:xfrm>
            <a:off x="76200" y="6175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3  </a:t>
            </a:r>
            <a:r>
              <a:rPr lang="en-US" sz="4000" b="1">
                <a:solidFill>
                  <a:srgbClr val="0000FF"/>
                </a:solidFill>
              </a:rPr>
              <a:t> Ku dengar suara Almasih: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“Pandanglah padaku,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dan tentu senanglah hati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sepanjang umurmu.”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Sudah ditrangi hatiku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oleh anugrahNya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Ku turut sabdaNya, lalu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dapat perhentianNya.</a:t>
            </a:r>
          </a:p>
        </p:txBody>
      </p:sp>
      <p:grpSp>
        <p:nvGrpSpPr>
          <p:cNvPr id="1923083" name="Group 11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923084" name="AutoShape 12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923085" name="Line 13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9230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92307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2307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92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2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92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2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2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2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92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92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2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2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2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92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92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2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2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2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9230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9230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9230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9230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23075" grpId="0"/>
      <p:bldP spid="1923075" grpId="1"/>
      <p:bldP spid="1923076" grpId="0"/>
      <p:bldP spid="1923077" grpId="0"/>
      <p:bldP spid="1923077" grpId="1"/>
      <p:bldP spid="1923078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69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048   LAMA TLAH DIRINDU</a:t>
            </a:r>
          </a:p>
        </p:txBody>
      </p:sp>
      <p:sp>
        <p:nvSpPr>
          <p:cNvPr id="19169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4000">
                <a:solidFill>
                  <a:srgbClr val="FF33CC"/>
                </a:solidFill>
              </a:rPr>
              <a:t>1</a:t>
            </a:r>
          </a:p>
          <a:p>
            <a:r>
              <a:rPr lang="en-US" sz="4000">
                <a:solidFill>
                  <a:srgbClr val="0000FF"/>
                </a:solidFill>
              </a:rPr>
              <a:t>Lama tlah dirindu,</a:t>
            </a:r>
          </a:p>
          <a:p>
            <a:r>
              <a:rPr lang="en-US" sz="4000">
                <a:solidFill>
                  <a:srgbClr val="0000FF"/>
                </a:solidFill>
              </a:rPr>
              <a:t>Damai, iman, teguh,</a:t>
            </a:r>
          </a:p>
          <a:p>
            <a:r>
              <a:rPr lang="en-US" sz="4000">
                <a:solidFill>
                  <a:srgbClr val="0000FF"/>
                </a:solidFill>
              </a:rPr>
              <a:t>Dan berdoa sungguh untuknya.</a:t>
            </a:r>
          </a:p>
          <a:p>
            <a:r>
              <a:rPr lang="en-US" sz="4000">
                <a:solidFill>
                  <a:schemeClr val="tx1"/>
                </a:solidFill>
              </a:rPr>
              <a:t>Tapi perhentian,</a:t>
            </a:r>
          </a:p>
          <a:p>
            <a:r>
              <a:rPr lang="en-US" sz="4000">
                <a:solidFill>
                  <a:schemeClr val="tx1"/>
                </a:solidFill>
              </a:rPr>
              <a:t>tiada didapatkan,</a:t>
            </a:r>
          </a:p>
          <a:p>
            <a:r>
              <a:rPr lang="en-US" sz="4000">
                <a:solidFill>
                  <a:schemeClr val="tx1"/>
                </a:solidFill>
              </a:rPr>
              <a:t>Kalau tiadalah korban medzbah</a:t>
            </a:r>
          </a:p>
        </p:txBody>
      </p:sp>
      <p:sp>
        <p:nvSpPr>
          <p:cNvPr id="1916932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3/4 1b</a:t>
            </a:r>
          </a:p>
        </p:txBody>
      </p:sp>
      <p:sp>
        <p:nvSpPr>
          <p:cNvPr id="1916933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2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Maukah engkau jalan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dalam trangNya Tuhan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Dan beroleh damai dan iman.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Turut kehendakNya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bebas dari susah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Tapi harus bersrah di medzbah</a:t>
            </a:r>
          </a:p>
        </p:txBody>
      </p:sp>
      <p:sp>
        <p:nvSpPr>
          <p:cNvPr id="1916934" name="Rectangle 6"/>
          <p:cNvSpPr>
            <a:spLocks noChangeArrowheads="1"/>
          </p:cNvSpPr>
          <p:nvPr/>
        </p:nvSpPr>
        <p:spPr bwMode="auto">
          <a:xfrm>
            <a:off x="0" y="7699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3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Kasih tak terduga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dibri dari surga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Agar hatimu pun senanglah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Persatuan indah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kita dengan Yesus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Hanya olehnya korban medzbah</a:t>
            </a:r>
          </a:p>
        </p:txBody>
      </p:sp>
      <p:sp>
        <p:nvSpPr>
          <p:cNvPr id="1916935" name="Rectangle 7"/>
          <p:cNvSpPr>
            <a:spLocks noChangeArrowheads="1"/>
          </p:cNvSpPr>
          <p:nvPr/>
        </p:nvSpPr>
        <p:spPr bwMode="auto">
          <a:xfrm>
            <a:off x="15240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 u="sng">
                <a:solidFill>
                  <a:srgbClr val="3333FF"/>
                </a:solidFill>
              </a:rPr>
              <a:t>REFF :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Apa engkau tlah srahkan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di medzbah Tuhan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Segala nafsu hatimu ?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Engkau boleh dapat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perhentian dan rahmat,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Kalau engkau bersrah pada Hu.</a:t>
            </a:r>
          </a:p>
        </p:txBody>
      </p:sp>
      <p:grpSp>
        <p:nvGrpSpPr>
          <p:cNvPr id="1916940" name="Group 12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916941" name="AutoShape 13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916942" name="Line 14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6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9169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91693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1693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9169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169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9169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169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6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169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169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9169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9169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16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6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169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169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9169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9169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16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6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169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169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9169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9169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16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6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169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9169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9169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9169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16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6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9169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9169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9169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9169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16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2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6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9169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9169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6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9169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9169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9169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9169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16931" grpId="0"/>
      <p:bldP spid="1916931" grpId="1"/>
      <p:bldP spid="1916932" grpId="0"/>
      <p:bldP spid="1916933" grpId="0"/>
      <p:bldP spid="1916933" grpId="1"/>
      <p:bldP spid="1916934" grpId="0"/>
      <p:bldP spid="1916934" grpId="1"/>
      <p:bldP spid="1916935" grpId="0"/>
      <p:bldP spid="1916935" grpId="1"/>
      <p:bldP spid="1916935" grpId="2"/>
      <p:bldP spid="1916935" grpId="3"/>
      <p:bldP spid="1916935" grpId="4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38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049   KAMI HAMPIRI HU</a:t>
            </a:r>
          </a:p>
        </p:txBody>
      </p:sp>
      <p:sp>
        <p:nvSpPr>
          <p:cNvPr id="19138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93738"/>
            <a:ext cx="9144000" cy="3497262"/>
          </a:xfrm>
        </p:spPr>
        <p:txBody>
          <a:bodyPr/>
          <a:lstStyle/>
          <a:p>
            <a:r>
              <a:rPr lang="en-US">
                <a:solidFill>
                  <a:srgbClr val="FF33CC"/>
                </a:solidFill>
              </a:rPr>
              <a:t>1</a:t>
            </a:r>
          </a:p>
          <a:p>
            <a:r>
              <a:rPr lang="en-US">
                <a:solidFill>
                  <a:srgbClr val="0000FF"/>
                </a:solidFill>
              </a:rPr>
              <a:t>Kami hampiri Hu, ya Tuhan Pembantu</a:t>
            </a:r>
          </a:p>
          <a:p>
            <a:r>
              <a:rPr lang="en-US">
                <a:solidFill>
                  <a:srgbClr val="0000FF"/>
                </a:solidFill>
              </a:rPr>
              <a:t>Engkau jadi kubu, kami seru.</a:t>
            </a:r>
          </a:p>
          <a:p>
            <a:r>
              <a:rPr lang="en-US" sz="3400">
                <a:solidFill>
                  <a:schemeClr val="tx1"/>
                </a:solidFill>
              </a:rPr>
              <a:t>Bumi tempat dagang, tiada membri senang</a:t>
            </a:r>
          </a:p>
          <a:p>
            <a:r>
              <a:rPr lang="en-US">
                <a:solidFill>
                  <a:schemeClr val="tx1"/>
                </a:solidFill>
              </a:rPr>
              <a:t>Ya Bapa kasihan, bri hiburan</a:t>
            </a:r>
          </a:p>
        </p:txBody>
      </p:sp>
      <p:sp>
        <p:nvSpPr>
          <p:cNvPr id="1913860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1b 4/4 </a:t>
            </a:r>
          </a:p>
        </p:txBody>
      </p:sp>
      <p:sp>
        <p:nvSpPr>
          <p:cNvPr id="1913862" name="Rectangle 6"/>
          <p:cNvSpPr>
            <a:spLocks noChangeArrowheads="1"/>
          </p:cNvSpPr>
          <p:nvPr/>
        </p:nvSpPr>
        <p:spPr bwMode="auto">
          <a:xfrm>
            <a:off x="0" y="4114800"/>
            <a:ext cx="9144000" cy="159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FF0000"/>
                </a:solidFill>
              </a:rPr>
              <a:t>Waktu ini Bapa, kami datang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FF0000"/>
                </a:solidFill>
              </a:rPr>
              <a:t>Tidak punya daya brilah sayang</a:t>
            </a:r>
          </a:p>
        </p:txBody>
      </p:sp>
      <p:sp>
        <p:nvSpPr>
          <p:cNvPr id="1913863" name="Rectangle 7"/>
          <p:cNvSpPr>
            <a:spLocks noChangeArrowheads="1"/>
          </p:cNvSpPr>
          <p:nvPr/>
        </p:nvSpPr>
        <p:spPr bwMode="auto">
          <a:xfrm>
            <a:off x="0" y="685800"/>
            <a:ext cx="9144000" cy="3497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FF33CC"/>
                </a:solidFill>
              </a:rPr>
              <a:t>2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Dari banyak musuh dari dunia itu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Tuhan membri slamat akan kita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/>
              <a:t>Tapi kami lemah brilah kami kuasa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/>
              <a:t>Ya Tuhan rahmani pada kami</a:t>
            </a:r>
          </a:p>
        </p:txBody>
      </p:sp>
      <p:sp>
        <p:nvSpPr>
          <p:cNvPr id="1913864" name="Rectangle 8"/>
          <p:cNvSpPr>
            <a:spLocks noChangeArrowheads="1"/>
          </p:cNvSpPr>
          <p:nvPr/>
        </p:nvSpPr>
        <p:spPr bwMode="auto">
          <a:xfrm>
            <a:off x="0" y="693738"/>
            <a:ext cx="9144000" cy="3344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FF33CC"/>
                </a:solidFill>
              </a:rPr>
              <a:t>3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Brilah kemurahan pada milik Tuhan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Mengkuatkan semua, lawan dosa.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/>
              <a:t>Ya Bapa pimpinlah, kami semua pinta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/>
              <a:t>Sampai dalam surga, serta Bapa</a:t>
            </a:r>
          </a:p>
        </p:txBody>
      </p:sp>
      <p:grpSp>
        <p:nvGrpSpPr>
          <p:cNvPr id="1913869" name="Group 13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913870" name="AutoShape 14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913871" name="Line 15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3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9138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91386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1386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9138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138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9138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138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3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138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138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3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138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138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9138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9138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13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3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9138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138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9138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9138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13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3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138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9138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3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9138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9138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9138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9138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13859" grpId="0"/>
      <p:bldP spid="1913859" grpId="1"/>
      <p:bldP spid="1913860" grpId="0"/>
      <p:bldP spid="1913862" grpId="0"/>
      <p:bldP spid="1913863" grpId="0"/>
      <p:bldP spid="1913863" grpId="1"/>
      <p:bldP spid="1913864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97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050   HIDUPLAH DALAM AKU</a:t>
            </a:r>
          </a:p>
        </p:txBody>
      </p:sp>
      <p:sp>
        <p:nvSpPr>
          <p:cNvPr id="19097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9144000" cy="5630863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33CC"/>
                </a:solidFill>
              </a:rPr>
              <a:t>1   </a:t>
            </a:r>
            <a:r>
              <a:rPr lang="en-US" sz="4000">
                <a:solidFill>
                  <a:srgbClr val="0000FF"/>
                </a:solidFill>
              </a:rPr>
              <a:t>Hiduplah dalam aku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ya Yesus, Rajaku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Aku bawa padaMu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sgala perkaraku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Hiduplah dalam aku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turut kehendakMu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Agar kemulianMu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nyata dalam aku</a:t>
            </a:r>
          </a:p>
        </p:txBody>
      </p:sp>
      <p:sp>
        <p:nvSpPr>
          <p:cNvPr id="1909764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4/4 3b</a:t>
            </a:r>
          </a:p>
        </p:txBody>
      </p:sp>
      <p:sp>
        <p:nvSpPr>
          <p:cNvPr id="1909765" name="Rectangle 5"/>
          <p:cNvSpPr>
            <a:spLocks noChangeArrowheads="1"/>
          </p:cNvSpPr>
          <p:nvPr/>
        </p:nvSpPr>
        <p:spPr bwMode="auto">
          <a:xfrm>
            <a:off x="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2 </a:t>
            </a:r>
            <a:r>
              <a:rPr lang="en-US" sz="4000" b="1">
                <a:solidFill>
                  <a:srgbClr val="0000FF"/>
                </a:solidFill>
              </a:rPr>
              <a:t>  Hatiku aku srahkan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bebas dari dosa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HadiratMu nyatakan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dalam aku Yesus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Mulai skarang ya Tuhan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padaMu ku bersrah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Dunia aku tinggalkan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agar dapat surga</a:t>
            </a:r>
          </a:p>
        </p:txBody>
      </p:sp>
      <p:sp>
        <p:nvSpPr>
          <p:cNvPr id="1909766" name="Rectangle 6"/>
          <p:cNvSpPr>
            <a:spLocks noChangeArrowheads="1"/>
          </p:cNvSpPr>
          <p:nvPr/>
        </p:nvSpPr>
        <p:spPr bwMode="auto">
          <a:xfrm>
            <a:off x="-7620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3  </a:t>
            </a:r>
            <a:r>
              <a:rPr lang="en-US" sz="4000" b="1">
                <a:solidFill>
                  <a:srgbClr val="0000FF"/>
                </a:solidFill>
              </a:rPr>
              <a:t> Diriku aku srahkan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untuk kehendakMu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Sedia melakukan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sgala perintahMu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Aku tak kan melawan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Atau pun mengeluh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Karna Engkau hentarkan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di dalam kasihMu </a:t>
            </a:r>
          </a:p>
        </p:txBody>
      </p:sp>
      <p:sp>
        <p:nvSpPr>
          <p:cNvPr id="1909767" name="Rectangle 7"/>
          <p:cNvSpPr>
            <a:spLocks noChangeArrowheads="1"/>
          </p:cNvSpPr>
          <p:nvPr/>
        </p:nvSpPr>
        <p:spPr bwMode="auto">
          <a:xfrm>
            <a:off x="228600" y="617538"/>
            <a:ext cx="8815388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4  </a:t>
            </a:r>
            <a:r>
              <a:rPr lang="en-US" sz="4000" b="1">
                <a:solidFill>
                  <a:srgbClr val="0000FF"/>
                </a:solidFill>
              </a:rPr>
              <a:t> Tenang aku menunggu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panggilanMu, Tuhan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Ke mana engkau suruh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ke sana ku jalan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Hiduplah dalam aku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ya Yesus, Rajaku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Dan biar kehendakMu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jadi dalam aku</a:t>
            </a:r>
          </a:p>
        </p:txBody>
      </p:sp>
      <p:grpSp>
        <p:nvGrpSpPr>
          <p:cNvPr id="1909772" name="Group 12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909773" name="AutoShape 13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909774" name="Line 14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9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9097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90976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0976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9097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097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9097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097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9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09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09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909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909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09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9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097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097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9097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9097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09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9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09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09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909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909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09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9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097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9097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9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9097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9097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909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909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9763" grpId="0"/>
      <p:bldP spid="1909763" grpId="1"/>
      <p:bldP spid="1909764" grpId="0"/>
      <p:bldP spid="1909765" grpId="0"/>
      <p:bldP spid="1909765" grpId="1"/>
      <p:bldP spid="1909766" grpId="0"/>
      <p:bldP spid="1909766" grpId="1"/>
      <p:bldP spid="1909767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7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spcBef>
                <a:spcPct val="10000"/>
              </a:spcBef>
            </a:pPr>
            <a:r>
              <a:rPr lang="en-US"/>
              <a:t>051  YA YESUS KU TLAH JANJI</a:t>
            </a:r>
          </a:p>
        </p:txBody>
      </p:sp>
      <p:sp>
        <p:nvSpPr>
          <p:cNvPr id="22374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93738"/>
            <a:ext cx="9144000" cy="5630862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33CC"/>
                </a:solidFill>
              </a:rPr>
              <a:t>1   </a:t>
            </a:r>
            <a:r>
              <a:rPr lang="en-US" sz="4000">
                <a:solidFill>
                  <a:srgbClr val="0000FF"/>
                </a:solidFill>
              </a:rPr>
              <a:t>Ya Yesus ku tlah janji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trus bakti padaMu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Biarlah Engkau jadi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Tuhan sahabatku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Ku tak takut bahaya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bila Engkau dekat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Ku tak akan kesasar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karna Juruslamat</a:t>
            </a:r>
          </a:p>
        </p:txBody>
      </p:sp>
      <p:sp>
        <p:nvSpPr>
          <p:cNvPr id="2237444" name="Text Box 4"/>
          <p:cNvSpPr txBox="1">
            <a:spLocks noChangeArrowheads="1"/>
          </p:cNvSpPr>
          <p:nvPr/>
        </p:nvSpPr>
        <p:spPr bwMode="auto">
          <a:xfrm>
            <a:off x="0" y="-15240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4/4 1#</a:t>
            </a:r>
          </a:p>
        </p:txBody>
      </p:sp>
      <p:sp>
        <p:nvSpPr>
          <p:cNvPr id="2237445" name="Rectangle 5"/>
          <p:cNvSpPr>
            <a:spLocks noChangeArrowheads="1"/>
          </p:cNvSpPr>
          <p:nvPr/>
        </p:nvSpPr>
        <p:spPr bwMode="auto">
          <a:xfrm>
            <a:off x="0" y="6858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2  </a:t>
            </a:r>
            <a:r>
              <a:rPr lang="en-US" sz="4000" b="1">
                <a:solidFill>
                  <a:srgbClr val="0000FF"/>
                </a:solidFill>
              </a:rPr>
              <a:t> Ya Yesus brilah aku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rasa hadiratMu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Agar dosa dan tipu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jauh dari hatiku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Musuhku slalu dekat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hendak menyrang aku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Tapi Yesus sahabat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melindung jiwaku</a:t>
            </a:r>
          </a:p>
        </p:txBody>
      </p:sp>
      <p:sp>
        <p:nvSpPr>
          <p:cNvPr id="2237446" name="Rectangle 6"/>
          <p:cNvSpPr>
            <a:spLocks noChangeArrowheads="1"/>
          </p:cNvSpPr>
          <p:nvPr/>
        </p:nvSpPr>
        <p:spPr bwMode="auto">
          <a:xfrm>
            <a:off x="0" y="6937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3 </a:t>
            </a:r>
            <a:r>
              <a:rPr lang="en-US" sz="4000" b="1">
                <a:solidFill>
                  <a:srgbClr val="0000FF"/>
                </a:solidFill>
              </a:rPr>
              <a:t>  Ya Yesus Engkau sudah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menjanji muridMu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Di mana Engkau ada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Di situ umatMu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Dan aku pun tlah janji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berbakti padaMu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Biarlah Engkau jadi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tetap sahabatku </a:t>
            </a:r>
          </a:p>
        </p:txBody>
      </p:sp>
      <p:grpSp>
        <p:nvGrpSpPr>
          <p:cNvPr id="2237451" name="Group 11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2237452" name="AutoShape 12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2237453" name="Line 13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7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2374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23744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3744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237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37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237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37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7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37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37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237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237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37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7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37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237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237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237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37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7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37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237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7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2374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2374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2374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2374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37443" grpId="0"/>
      <p:bldP spid="2237443" grpId="1"/>
      <p:bldP spid="2237444" grpId="0"/>
      <p:bldP spid="2237445" grpId="0"/>
      <p:bldP spid="2237445" grpId="1"/>
      <p:bldP spid="2237446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36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052   MESKI AKU DURHAKA</a:t>
            </a:r>
          </a:p>
        </p:txBody>
      </p:sp>
      <p:sp>
        <p:nvSpPr>
          <p:cNvPr id="19036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4000">
                <a:solidFill>
                  <a:srgbClr val="FF0000"/>
                </a:solidFill>
              </a:rPr>
              <a:t>1   </a:t>
            </a:r>
          </a:p>
          <a:p>
            <a:r>
              <a:rPr lang="en-US" sz="4000"/>
              <a:t>Meski aku durhaka </a:t>
            </a:r>
          </a:p>
          <a:p>
            <a:r>
              <a:rPr lang="en-US" sz="4000"/>
              <a:t>Yesus mati gantiku;</a:t>
            </a:r>
          </a:p>
          <a:p>
            <a:r>
              <a:rPr lang="en-US" sz="4000"/>
              <a:t>Ditumpahkan darahNya </a:t>
            </a:r>
          </a:p>
          <a:p>
            <a:r>
              <a:rPr lang="en-US" sz="4000"/>
              <a:t>membasuhkan dosaku;</a:t>
            </a:r>
          </a:p>
          <a:p>
            <a:r>
              <a:rPr lang="en-US" sz="4000"/>
              <a:t>Sebab itu aku srah</a:t>
            </a:r>
          </a:p>
          <a:p>
            <a:r>
              <a:rPr lang="en-US" sz="4000"/>
              <a:t>badan, jiwa padaNya.</a:t>
            </a:r>
          </a:p>
        </p:txBody>
      </p:sp>
      <p:sp>
        <p:nvSpPr>
          <p:cNvPr id="1903620" name="Text Box 4"/>
          <p:cNvSpPr txBox="1">
            <a:spLocks noChangeArrowheads="1"/>
          </p:cNvSpPr>
          <p:nvPr/>
        </p:nvSpPr>
        <p:spPr bwMode="auto">
          <a:xfrm>
            <a:off x="0" y="-15240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4b 4/4 </a:t>
            </a:r>
          </a:p>
        </p:txBody>
      </p:sp>
      <p:sp>
        <p:nvSpPr>
          <p:cNvPr id="1903621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2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chemeClr val="accent2"/>
                </a:solidFill>
              </a:rPr>
              <a:t>Oh, kecintaan Yesus,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chemeClr val="accent2"/>
                </a:solidFill>
              </a:rPr>
              <a:t>tak dapat didugaku;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chemeClr val="accent2"/>
                </a:solidFill>
              </a:rPr>
              <a:t>Sebab itu ku cinta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chemeClr val="accent2"/>
                </a:solidFill>
              </a:rPr>
              <a:t>Yesus Juruslamatku;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chemeClr val="accent2"/>
                </a:solidFill>
              </a:rPr>
              <a:t>Oh, ajaiblah cintaNya,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chemeClr val="accent2"/>
                </a:solidFill>
              </a:rPr>
              <a:t>aku jadi milikNya.</a:t>
            </a:r>
          </a:p>
        </p:txBody>
      </p:sp>
      <p:sp>
        <p:nvSpPr>
          <p:cNvPr id="1903622" name="Rectangle 6"/>
          <p:cNvSpPr>
            <a:spLocks noChangeArrowheads="1"/>
          </p:cNvSpPr>
          <p:nvPr/>
        </p:nvSpPr>
        <p:spPr bwMode="auto">
          <a:xfrm>
            <a:off x="0" y="8382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3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chemeClr val="accent2"/>
                </a:solidFill>
              </a:rPr>
              <a:t>Meski aku durhaka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chemeClr val="accent2"/>
                </a:solidFill>
              </a:rPr>
              <a:t>Yesus jadi miliku;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chemeClr val="accent2"/>
                </a:solidFill>
              </a:rPr>
              <a:t>DibuangkanNya dosa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chemeClr val="accent2"/>
                </a:solidFill>
              </a:rPr>
              <a:t>dan sucikan hatiku;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chemeClr val="accent2"/>
                </a:solidFill>
              </a:rPr>
              <a:t>DilindungiNya aku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chemeClr val="accent2"/>
                </a:solidFill>
              </a:rPr>
              <a:t>dan slamatkan jiwaku.</a:t>
            </a:r>
          </a:p>
        </p:txBody>
      </p:sp>
      <p:grpSp>
        <p:nvGrpSpPr>
          <p:cNvPr id="1903627" name="Group 11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903628" name="AutoShape 12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903629" name="Line 13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3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9036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90362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0362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9036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036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9036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036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3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036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036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9036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9036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03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3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036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036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9036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9036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03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3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036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036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3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9036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9036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9036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9036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3619" grpId="0"/>
      <p:bldP spid="1903619" grpId="1"/>
      <p:bldP spid="1903620" grpId="0"/>
      <p:bldP spid="1903621" grpId="0"/>
      <p:bldP spid="1903621" grpId="1"/>
      <p:bldP spid="1903622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05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053   BRI AKU JALAN SERTA MU</a:t>
            </a:r>
          </a:p>
        </p:txBody>
      </p:sp>
      <p:sp>
        <p:nvSpPr>
          <p:cNvPr id="19005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533400"/>
            <a:ext cx="9144000" cy="5630863"/>
          </a:xfrm>
        </p:spPr>
        <p:txBody>
          <a:bodyPr/>
          <a:lstStyle/>
          <a:p>
            <a:r>
              <a:rPr lang="en-US" sz="4000">
                <a:solidFill>
                  <a:srgbClr val="FF33CC"/>
                </a:solidFill>
              </a:rPr>
              <a:t>1   </a:t>
            </a:r>
          </a:p>
          <a:p>
            <a:r>
              <a:rPr lang="en-US" sz="4000">
                <a:solidFill>
                  <a:srgbClr val="0000FF"/>
                </a:solidFill>
              </a:rPr>
              <a:t>Bri aku jalan serta Mu, </a:t>
            </a:r>
          </a:p>
          <a:p>
            <a:r>
              <a:rPr lang="en-US" sz="4000">
                <a:solidFill>
                  <a:srgbClr val="0000FF"/>
                </a:solidFill>
              </a:rPr>
              <a:t>sperti Henoch waktu dulu;</a:t>
            </a:r>
          </a:p>
          <a:p>
            <a:r>
              <a:rPr lang="en-US" sz="4000">
                <a:solidFill>
                  <a:schemeClr val="tx1"/>
                </a:solidFill>
              </a:rPr>
              <a:t>Dan tetapkanlah hatiku, </a:t>
            </a:r>
          </a:p>
          <a:p>
            <a:r>
              <a:rPr lang="en-US" sz="4000">
                <a:solidFill>
                  <a:schemeClr val="tx1"/>
                </a:solidFill>
              </a:rPr>
              <a:t>dalam perjalanan itu.</a:t>
            </a:r>
          </a:p>
          <a:p>
            <a:r>
              <a:rPr lang="en-US" sz="4000">
                <a:solidFill>
                  <a:srgbClr val="0000FF"/>
                </a:solidFill>
              </a:rPr>
              <a:t>Meski pun glaplah jalanku, </a:t>
            </a:r>
          </a:p>
          <a:p>
            <a:r>
              <a:rPr lang="en-US" sz="4000">
                <a:solidFill>
                  <a:srgbClr val="0000FF"/>
                </a:solidFill>
              </a:rPr>
              <a:t>bri aku jalan serta-Mu.</a:t>
            </a:r>
          </a:p>
        </p:txBody>
      </p:sp>
      <p:sp>
        <p:nvSpPr>
          <p:cNvPr id="1900548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3/4 4b</a:t>
            </a:r>
          </a:p>
        </p:txBody>
      </p:sp>
      <p:sp>
        <p:nvSpPr>
          <p:cNvPr id="1900549" name="Rectangle 5"/>
          <p:cNvSpPr>
            <a:spLocks noChangeArrowheads="1"/>
          </p:cNvSpPr>
          <p:nvPr/>
        </p:nvSpPr>
        <p:spPr bwMode="auto">
          <a:xfrm>
            <a:off x="0" y="5334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2  </a:t>
            </a:r>
            <a:r>
              <a:rPr lang="en-US" sz="4000" b="1">
                <a:solidFill>
                  <a:srgbClr val="0000FF"/>
                </a:solidFill>
              </a:rPr>
              <a:t>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Ku takut jalan sendiri,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karna topan menghampiri;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Banyak jrat menghadang kaki,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beribu musuh membenci.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Gelombang pun sangat mendru,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bri aku jalan serta-Mu.</a:t>
            </a:r>
          </a:p>
        </p:txBody>
      </p:sp>
      <p:sp>
        <p:nvSpPr>
          <p:cNvPr id="1900550" name="Rectangle 6"/>
          <p:cNvSpPr>
            <a:spLocks noChangeArrowheads="1"/>
          </p:cNvSpPr>
          <p:nvPr/>
        </p:nvSpPr>
        <p:spPr bwMode="auto">
          <a:xfrm>
            <a:off x="0" y="5413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3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Kalau Engkau pimpin tetap,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penarikan dunia lenyap;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Ku berjalan dengan brani,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memikul salib Almasih</a:t>
            </a:r>
            <a:r>
              <a:rPr lang="en-US" sz="4000" b="1">
                <a:solidFill>
                  <a:srgbClr val="0000FF"/>
                </a:solidFill>
              </a:rPr>
              <a:t>.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Hingga ku lihat gerbangMu,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Bri aku jalan serta-Mu.</a:t>
            </a:r>
          </a:p>
        </p:txBody>
      </p:sp>
      <p:grpSp>
        <p:nvGrpSpPr>
          <p:cNvPr id="1900555" name="Group 11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900556" name="AutoShape 12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900557" name="Line 13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0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9005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90054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0054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9005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005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9005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005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0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005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005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9005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9005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00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0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005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005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9005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9005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00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0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005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005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0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9005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9005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900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900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0547" grpId="0"/>
      <p:bldP spid="1900547" grpId="1"/>
      <p:bldP spid="1900548" grpId="0"/>
      <p:bldP spid="1900549" grpId="0"/>
      <p:bldP spid="1900549" grpId="1"/>
      <p:bldP spid="1900550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0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054   YA TUHAN IRINGLAH KAMI</a:t>
            </a:r>
          </a:p>
        </p:txBody>
      </p:sp>
      <p:sp>
        <p:nvSpPr>
          <p:cNvPr id="22405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4267200"/>
          </a:xfrm>
        </p:spPr>
        <p:txBody>
          <a:bodyPr/>
          <a:lstStyle/>
          <a:p>
            <a:r>
              <a:rPr lang="en-US" sz="4400">
                <a:solidFill>
                  <a:srgbClr val="FF33CC"/>
                </a:solidFill>
              </a:rPr>
              <a:t>1   </a:t>
            </a:r>
          </a:p>
          <a:p>
            <a:r>
              <a:rPr lang="en-US" sz="4400">
                <a:solidFill>
                  <a:srgbClr val="0000FF"/>
                </a:solidFill>
              </a:rPr>
              <a:t>Ya Tuhan, iringlah kami, </a:t>
            </a:r>
          </a:p>
          <a:p>
            <a:r>
              <a:rPr lang="en-US" sz="4400">
                <a:solidFill>
                  <a:srgbClr val="0000FF"/>
                </a:solidFill>
              </a:rPr>
              <a:t>bri damai dan tenang</a:t>
            </a:r>
          </a:p>
          <a:p>
            <a:r>
              <a:rPr lang="en-US" sz="4400">
                <a:solidFill>
                  <a:srgbClr val="0000FF"/>
                </a:solidFill>
              </a:rPr>
              <a:t>Curahkan berkat dan kasih, </a:t>
            </a:r>
          </a:p>
          <a:p>
            <a:r>
              <a:rPr lang="en-US" sz="4400">
                <a:solidFill>
                  <a:srgbClr val="0000FF"/>
                </a:solidFill>
              </a:rPr>
              <a:t>seblum kami pulang.</a:t>
            </a:r>
          </a:p>
        </p:txBody>
      </p:sp>
      <p:sp>
        <p:nvSpPr>
          <p:cNvPr id="2240516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2b 3/4</a:t>
            </a:r>
          </a:p>
        </p:txBody>
      </p:sp>
      <p:sp>
        <p:nvSpPr>
          <p:cNvPr id="2240517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2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Ya Tuhan, iringlah kami,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Di jalan ke rumah;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Dalam keteduhan hati,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satu dengan Allah.</a:t>
            </a:r>
          </a:p>
        </p:txBody>
      </p:sp>
      <p:sp>
        <p:nvSpPr>
          <p:cNvPr id="2240518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3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Ya Tuhan, iringlah kami,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sampai malam tiba;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Tetaplah Engkau menjadi,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Tamu setiap rumah.</a:t>
            </a:r>
          </a:p>
        </p:txBody>
      </p:sp>
      <p:grpSp>
        <p:nvGrpSpPr>
          <p:cNvPr id="2240523" name="Group 11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2240524" name="AutoShape 12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2240525" name="Line 13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0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2405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24051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4051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240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40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240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40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0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40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40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240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240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40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0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405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2405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2405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2405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40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0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40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240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0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2405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2405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2405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2405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40515" grpId="0"/>
      <p:bldP spid="2240515" grpId="1"/>
      <p:bldP spid="2240516" grpId="0"/>
      <p:bldP spid="2240517" grpId="0"/>
      <p:bldP spid="2240517" grpId="1"/>
      <p:bldP spid="2240518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3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055  YESUS KEMUDIKANLAH</a:t>
            </a:r>
          </a:p>
        </p:txBody>
      </p:sp>
      <p:sp>
        <p:nvSpPr>
          <p:cNvPr id="22435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533400"/>
            <a:ext cx="9144000" cy="5410200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400">
                <a:solidFill>
                  <a:srgbClr val="FF33CC"/>
                </a:solidFill>
              </a:rPr>
              <a:t>1  </a:t>
            </a:r>
            <a:r>
              <a:rPr lang="en-US" sz="4400">
                <a:solidFill>
                  <a:srgbClr val="0000FF"/>
                </a:solidFill>
              </a:rPr>
              <a:t> </a:t>
            </a:r>
          </a:p>
          <a:p>
            <a:pPr>
              <a:spcBef>
                <a:spcPct val="10000"/>
              </a:spcBef>
            </a:pPr>
            <a:r>
              <a:rPr lang="en-US" sz="4400">
                <a:solidFill>
                  <a:srgbClr val="0000FF"/>
                </a:solidFill>
              </a:rPr>
              <a:t>Yesus kemudikanlah, </a:t>
            </a:r>
          </a:p>
          <a:p>
            <a:pPr>
              <a:spcBef>
                <a:spcPct val="10000"/>
              </a:spcBef>
            </a:pPr>
            <a:r>
              <a:rPr lang="en-US" sz="4400">
                <a:solidFill>
                  <a:srgbClr val="0000FF"/>
                </a:solidFill>
              </a:rPr>
              <a:t>pada laut kehidupan;</a:t>
            </a:r>
          </a:p>
          <a:p>
            <a:pPr>
              <a:spcBef>
                <a:spcPct val="10000"/>
              </a:spcBef>
            </a:pPr>
            <a:r>
              <a:rPr lang="en-US" sz="4400">
                <a:solidFill>
                  <a:schemeClr val="tx1"/>
                </a:solidFill>
              </a:rPr>
              <a:t>Ombak tinggi menimpa, </a:t>
            </a:r>
          </a:p>
          <a:p>
            <a:pPr>
              <a:spcBef>
                <a:spcPct val="10000"/>
              </a:spcBef>
            </a:pPr>
            <a:r>
              <a:rPr lang="en-US" sz="4400">
                <a:solidFill>
                  <a:schemeClr val="tx1"/>
                </a:solidFill>
              </a:rPr>
              <a:t>batu karang di depan</a:t>
            </a:r>
          </a:p>
          <a:p>
            <a:pPr>
              <a:spcBef>
                <a:spcPct val="10000"/>
              </a:spcBef>
            </a:pPr>
            <a:r>
              <a:rPr lang="en-US" sz="4400">
                <a:solidFill>
                  <a:srgbClr val="0000FF"/>
                </a:solidFill>
              </a:rPr>
              <a:t>Engkau pedoman, Tuhan, </a:t>
            </a:r>
          </a:p>
          <a:p>
            <a:pPr>
              <a:spcBef>
                <a:spcPct val="10000"/>
              </a:spcBef>
            </a:pPr>
            <a:r>
              <a:rPr lang="en-US" sz="4400">
                <a:solidFill>
                  <a:srgbClr val="0000FF"/>
                </a:solidFill>
              </a:rPr>
              <a:t>Pimpinlah ke labuhan.</a:t>
            </a:r>
          </a:p>
        </p:txBody>
      </p:sp>
      <p:sp>
        <p:nvSpPr>
          <p:cNvPr id="2243588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3/4 2b</a:t>
            </a:r>
          </a:p>
        </p:txBody>
      </p:sp>
      <p:sp>
        <p:nvSpPr>
          <p:cNvPr id="2243589" name="Rectangle 5"/>
          <p:cNvSpPr>
            <a:spLocks noChangeArrowheads="1"/>
          </p:cNvSpPr>
          <p:nvPr/>
        </p:nvSpPr>
        <p:spPr bwMode="auto">
          <a:xfrm>
            <a:off x="0" y="533400"/>
            <a:ext cx="9144000" cy="540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FF33CC"/>
                </a:solidFill>
              </a:rPr>
              <a:t>2  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Sperti ibu budiman,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mendiamkan anaknya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/>
              <a:t>Engkau dapat tenangkan,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/>
              <a:t>ombak laut yang berglora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Engkaulah Tuhan lautan,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pimpinlah ke labuhan.</a:t>
            </a:r>
          </a:p>
        </p:txBody>
      </p:sp>
      <p:sp>
        <p:nvSpPr>
          <p:cNvPr id="2243590" name="Rectangle 6"/>
          <p:cNvSpPr>
            <a:spLocks noChangeArrowheads="1"/>
          </p:cNvSpPr>
          <p:nvPr/>
        </p:nvSpPr>
        <p:spPr bwMode="auto">
          <a:xfrm>
            <a:off x="0" y="533400"/>
            <a:ext cx="91440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FF33CC"/>
                </a:solidFill>
              </a:rPr>
              <a:t>3  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Aku hampirlah tiba,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di pantai negri permai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/>
              <a:t>Meski topan menimpa,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/>
              <a:t>hatiku tetap damai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Karna Tuhan katakan,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“Janganlah ketakutan.”</a:t>
            </a:r>
          </a:p>
        </p:txBody>
      </p:sp>
      <p:grpSp>
        <p:nvGrpSpPr>
          <p:cNvPr id="2243595" name="Group 11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2243596" name="AutoShape 12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2243597" name="Line 13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3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24358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24358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4358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243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43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243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43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3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43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43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243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243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43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3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435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243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2435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243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43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3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435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2435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3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2435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2435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2435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2435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43587" grpId="0"/>
      <p:bldP spid="2243587" grpId="1"/>
      <p:bldP spid="2243588" grpId="0"/>
      <p:bldP spid="2243589" grpId="0"/>
      <p:bldP spid="2243589" grpId="1"/>
      <p:bldP spid="2243590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23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056   BAPA DENGAR DOA KAMI</a:t>
            </a:r>
          </a:p>
        </p:txBody>
      </p:sp>
      <p:sp>
        <p:nvSpPr>
          <p:cNvPr id="18923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295400"/>
            <a:ext cx="9144000" cy="3886200"/>
          </a:xfrm>
        </p:spPr>
        <p:txBody>
          <a:bodyPr/>
          <a:lstStyle/>
          <a:p>
            <a:r>
              <a:rPr lang="en-US" sz="4800">
                <a:solidFill>
                  <a:srgbClr val="0000FF"/>
                </a:solidFill>
              </a:rPr>
              <a:t>Bapa dengar doa kami, </a:t>
            </a:r>
          </a:p>
          <a:p>
            <a:r>
              <a:rPr lang="en-US" sz="4800">
                <a:solidFill>
                  <a:srgbClr val="0000FF"/>
                </a:solidFill>
              </a:rPr>
              <a:t>berkatlah yang harap padaMu   </a:t>
            </a:r>
          </a:p>
          <a:p>
            <a:endParaRPr lang="en-US" sz="4800">
              <a:solidFill>
                <a:srgbClr val="0000FF"/>
              </a:solidFill>
            </a:endParaRPr>
          </a:p>
          <a:p>
            <a:r>
              <a:rPr lang="en-US" sz="4800">
                <a:solidFill>
                  <a:srgbClr val="0000FF"/>
                </a:solidFill>
              </a:rPr>
              <a:t>Amin</a:t>
            </a:r>
          </a:p>
        </p:txBody>
      </p:sp>
      <p:sp>
        <p:nvSpPr>
          <p:cNvPr id="1892356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1# 4/4 </a:t>
            </a:r>
          </a:p>
        </p:txBody>
      </p:sp>
      <p:grpSp>
        <p:nvGrpSpPr>
          <p:cNvPr id="1892363" name="Group 11"/>
          <p:cNvGrpSpPr>
            <a:grpSpLocks/>
          </p:cNvGrpSpPr>
          <p:nvPr/>
        </p:nvGrpSpPr>
        <p:grpSpPr bwMode="auto">
          <a:xfrm>
            <a:off x="8788400" y="631825"/>
            <a:ext cx="274638" cy="276225"/>
            <a:chOff x="5500" y="429"/>
            <a:chExt cx="173" cy="174"/>
          </a:xfrm>
        </p:grpSpPr>
        <p:sp>
          <p:nvSpPr>
            <p:cNvPr id="1892364" name="AutoShape 12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892365" name="Line 13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2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8923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89235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9235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8923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923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8923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923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2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923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923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2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8923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8923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892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92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92355" grpId="0"/>
      <p:bldP spid="1892356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92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057   PADA AKHIR KEBAKTIAN INI</a:t>
            </a:r>
          </a:p>
        </p:txBody>
      </p:sp>
      <p:sp>
        <p:nvSpPr>
          <p:cNvPr id="18892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9144000" cy="4800600"/>
          </a:xfrm>
        </p:spPr>
        <p:txBody>
          <a:bodyPr/>
          <a:lstStyle/>
          <a:p>
            <a:pPr>
              <a:spcBef>
                <a:spcPct val="30000"/>
              </a:spcBef>
            </a:pPr>
            <a:r>
              <a:rPr lang="en-US" sz="4000">
                <a:solidFill>
                  <a:srgbClr val="FF33CC"/>
                </a:solidFill>
              </a:rPr>
              <a:t>1  </a:t>
            </a:r>
            <a:r>
              <a:rPr lang="en-US" sz="4000">
                <a:solidFill>
                  <a:srgbClr val="0000FF"/>
                </a:solidFill>
              </a:rPr>
              <a:t> </a:t>
            </a:r>
          </a:p>
          <a:p>
            <a:pPr>
              <a:spcBef>
                <a:spcPct val="30000"/>
              </a:spcBef>
            </a:pPr>
            <a:r>
              <a:rPr lang="en-US" sz="4000">
                <a:solidFill>
                  <a:srgbClr val="0000FF"/>
                </a:solidFill>
              </a:rPr>
              <a:t>Pada akhir kebaktian ini</a:t>
            </a:r>
          </a:p>
          <a:p>
            <a:pPr>
              <a:spcBef>
                <a:spcPct val="30000"/>
              </a:spcBef>
            </a:pPr>
            <a:r>
              <a:rPr lang="en-US" sz="4000">
                <a:solidFill>
                  <a:srgbClr val="0000FF"/>
                </a:solidFill>
              </a:rPr>
              <a:t>bersama-sama kami menyanyi</a:t>
            </a:r>
          </a:p>
          <a:p>
            <a:pPr>
              <a:spcBef>
                <a:spcPct val="30000"/>
              </a:spcBef>
            </a:pPr>
            <a:r>
              <a:rPr lang="en-US" sz="4000">
                <a:solidFill>
                  <a:srgbClr val="0000FF"/>
                </a:solidFill>
              </a:rPr>
              <a:t>Dan memohon berkat Mu, ya Yesus</a:t>
            </a:r>
          </a:p>
          <a:p>
            <a:pPr>
              <a:spcBef>
                <a:spcPct val="30000"/>
              </a:spcBef>
            </a:pPr>
            <a:r>
              <a:rPr lang="en-US" sz="4000">
                <a:solidFill>
                  <a:srgbClr val="0000FF"/>
                </a:solidFill>
              </a:rPr>
              <a:t>Seblumnya kami pulang ke rumah</a:t>
            </a:r>
          </a:p>
        </p:txBody>
      </p:sp>
      <p:sp>
        <p:nvSpPr>
          <p:cNvPr id="1889284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4b 4/4 </a:t>
            </a:r>
          </a:p>
        </p:txBody>
      </p:sp>
      <p:sp>
        <p:nvSpPr>
          <p:cNvPr id="1889285" name="Rectangle 5"/>
          <p:cNvSpPr>
            <a:spLocks noChangeArrowheads="1"/>
          </p:cNvSpPr>
          <p:nvPr/>
        </p:nvSpPr>
        <p:spPr bwMode="auto">
          <a:xfrm>
            <a:off x="0" y="617538"/>
            <a:ext cx="9144000" cy="479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30000"/>
              </a:spcBef>
            </a:pPr>
            <a:r>
              <a:rPr lang="en-US" sz="4000" b="1">
                <a:solidFill>
                  <a:srgbClr val="FF33CC"/>
                </a:solidFill>
              </a:rPr>
              <a:t>2  </a:t>
            </a:r>
            <a:r>
              <a:rPr lang="en-US" sz="4000" b="1">
                <a:solidFill>
                  <a:srgbClr val="0000FF"/>
                </a:solidFill>
              </a:rPr>
              <a:t> </a:t>
            </a:r>
          </a:p>
          <a:p>
            <a:pPr marL="342900" indent="-342900" eaLnBrk="1" hangingPunct="1">
              <a:spcBef>
                <a:spcPct val="30000"/>
              </a:spcBef>
            </a:pPr>
            <a:r>
              <a:rPr lang="en-US" sz="4000" b="1">
                <a:solidFill>
                  <a:srgbClr val="0000FF"/>
                </a:solidFill>
              </a:rPr>
              <a:t>Brikanlah damai Mu pada kami</a:t>
            </a:r>
          </a:p>
          <a:p>
            <a:pPr marL="342900" indent="-342900" eaLnBrk="1" hangingPunct="1">
              <a:spcBef>
                <a:spcPct val="30000"/>
              </a:spcBef>
            </a:pPr>
            <a:r>
              <a:rPr lang="en-US" sz="4000" b="1">
                <a:solidFill>
                  <a:srgbClr val="0000FF"/>
                </a:solidFill>
              </a:rPr>
              <a:t>jagalah kami sepanjang hari</a:t>
            </a:r>
          </a:p>
          <a:p>
            <a:pPr marL="342900" indent="-342900" eaLnBrk="1" hangingPunct="1">
              <a:spcBef>
                <a:spcPct val="30000"/>
              </a:spcBef>
            </a:pPr>
            <a:r>
              <a:rPr lang="en-US" sz="4000" b="1">
                <a:solidFill>
                  <a:srgbClr val="0000FF"/>
                </a:solidFill>
              </a:rPr>
              <a:t>Agar mulut kami tak berdosa</a:t>
            </a:r>
          </a:p>
          <a:p>
            <a:pPr marL="342900" indent="-342900" eaLnBrk="1" hangingPunct="1">
              <a:spcBef>
                <a:spcPct val="30000"/>
              </a:spcBef>
            </a:pPr>
            <a:r>
              <a:rPr lang="en-US" sz="4000" b="1">
                <a:solidFill>
                  <a:srgbClr val="0000FF"/>
                </a:solidFill>
              </a:rPr>
              <a:t>Yang tadi tlah puji nama Allah</a:t>
            </a:r>
          </a:p>
        </p:txBody>
      </p:sp>
      <p:sp>
        <p:nvSpPr>
          <p:cNvPr id="1889286" name="Rectangle 6"/>
          <p:cNvSpPr>
            <a:spLocks noChangeArrowheads="1"/>
          </p:cNvSpPr>
          <p:nvPr/>
        </p:nvSpPr>
        <p:spPr bwMode="auto">
          <a:xfrm>
            <a:off x="0" y="685800"/>
            <a:ext cx="91440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30000"/>
              </a:spcBef>
            </a:pPr>
            <a:r>
              <a:rPr lang="en-US" sz="4000" b="1">
                <a:solidFill>
                  <a:srgbClr val="FF33CC"/>
                </a:solidFill>
              </a:rPr>
              <a:t>3   </a:t>
            </a:r>
          </a:p>
          <a:p>
            <a:pPr marL="342900" indent="-342900" eaLnBrk="1" hangingPunct="1">
              <a:spcBef>
                <a:spcPct val="30000"/>
              </a:spcBef>
            </a:pPr>
            <a:r>
              <a:rPr lang="en-US" sz="3800" b="1">
                <a:solidFill>
                  <a:srgbClr val="0000FF"/>
                </a:solidFill>
              </a:rPr>
              <a:t>Bri rahmat Mu spanjang penghidupan</a:t>
            </a:r>
          </a:p>
          <a:p>
            <a:pPr marL="342900" indent="-342900" eaLnBrk="1" hangingPunct="1">
              <a:spcBef>
                <a:spcPct val="30000"/>
              </a:spcBef>
            </a:pPr>
            <a:r>
              <a:rPr lang="en-US" sz="4000" b="1">
                <a:solidFill>
                  <a:srgbClr val="0000FF"/>
                </a:solidFill>
              </a:rPr>
              <a:t>Bri penghiburan dan kemenangan</a:t>
            </a:r>
          </a:p>
          <a:p>
            <a:pPr marL="342900" indent="-342900" eaLnBrk="1" hangingPunct="1">
              <a:spcBef>
                <a:spcPct val="30000"/>
              </a:spcBef>
            </a:pPr>
            <a:r>
              <a:rPr lang="en-US" sz="4000" b="1">
                <a:solidFill>
                  <a:srgbClr val="0000FF"/>
                </a:solidFill>
              </a:rPr>
              <a:t>Bila habis peperangan di dunia</a:t>
            </a:r>
          </a:p>
          <a:p>
            <a:pPr marL="342900" indent="-342900" eaLnBrk="1" hangingPunct="1">
              <a:spcBef>
                <a:spcPct val="30000"/>
              </a:spcBef>
            </a:pPr>
            <a:r>
              <a:rPr lang="en-US" sz="4000" b="1">
                <a:solidFill>
                  <a:srgbClr val="0000FF"/>
                </a:solidFill>
              </a:rPr>
              <a:t>Brikan, ya Tuhan, perhentian surga</a:t>
            </a:r>
          </a:p>
        </p:txBody>
      </p:sp>
      <p:grpSp>
        <p:nvGrpSpPr>
          <p:cNvPr id="1889291" name="Group 11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889292" name="AutoShape 12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889293" name="Line 13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9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88928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88928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8928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889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89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889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89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9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89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89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889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889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89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9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892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892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8892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8892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89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9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892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8892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9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892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8892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889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889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89283" grpId="0"/>
      <p:bldP spid="1889283" grpId="1"/>
      <p:bldP spid="1889284" grpId="0"/>
      <p:bldP spid="1889285" grpId="0"/>
      <p:bldP spid="1889285" grpId="1"/>
      <p:bldP spid="1889286" grpId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0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058   YA ALLAH BERKATI KAMI</a:t>
            </a:r>
          </a:p>
        </p:txBody>
      </p:sp>
      <p:sp>
        <p:nvSpPr>
          <p:cNvPr id="22507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541338"/>
            <a:ext cx="9144000" cy="5630862"/>
          </a:xfrm>
        </p:spPr>
        <p:txBody>
          <a:bodyPr/>
          <a:lstStyle/>
          <a:p>
            <a:r>
              <a:rPr lang="en-US" sz="4000">
                <a:solidFill>
                  <a:srgbClr val="FF33CC"/>
                </a:solidFill>
              </a:rPr>
              <a:t>1  </a:t>
            </a:r>
            <a:r>
              <a:rPr lang="en-US" sz="4000">
                <a:solidFill>
                  <a:srgbClr val="0000FF"/>
                </a:solidFill>
              </a:rPr>
              <a:t> </a:t>
            </a:r>
          </a:p>
          <a:p>
            <a:r>
              <a:rPr lang="en-US" sz="4000">
                <a:solidFill>
                  <a:srgbClr val="0000FF"/>
                </a:solidFill>
              </a:rPr>
              <a:t>Ya Allah berkati kami, </a:t>
            </a:r>
          </a:p>
          <a:p>
            <a:r>
              <a:rPr lang="en-US" sz="4000">
                <a:solidFill>
                  <a:srgbClr val="0000FF"/>
                </a:solidFill>
              </a:rPr>
              <a:t>brilah suka dan damai</a:t>
            </a:r>
          </a:p>
          <a:p>
            <a:r>
              <a:rPr lang="en-US" sz="4000">
                <a:solidFill>
                  <a:schemeClr val="tx1"/>
                </a:solidFill>
              </a:rPr>
              <a:t>Isikanlah hati kami </a:t>
            </a:r>
          </a:p>
          <a:p>
            <a:r>
              <a:rPr lang="en-US" sz="4000">
                <a:solidFill>
                  <a:schemeClr val="tx1"/>
                </a:solidFill>
              </a:rPr>
              <a:t>dengan kasih yang permai</a:t>
            </a:r>
          </a:p>
          <a:p>
            <a:r>
              <a:rPr lang="en-US" sz="4000">
                <a:solidFill>
                  <a:srgbClr val="0000FF"/>
                </a:solidFill>
              </a:rPr>
              <a:t>Segarkanlah jiwa kami, </a:t>
            </a:r>
          </a:p>
          <a:p>
            <a:r>
              <a:rPr lang="en-US" sz="4000">
                <a:solidFill>
                  <a:srgbClr val="0000FF"/>
                </a:solidFill>
              </a:rPr>
              <a:t>pada jalan yang sunyi</a:t>
            </a:r>
          </a:p>
        </p:txBody>
      </p:sp>
      <p:sp>
        <p:nvSpPr>
          <p:cNvPr id="2250756" name="Text Box 4"/>
          <p:cNvSpPr txBox="1">
            <a:spLocks noChangeArrowheads="1"/>
          </p:cNvSpPr>
          <p:nvPr/>
        </p:nvSpPr>
        <p:spPr bwMode="auto">
          <a:xfrm>
            <a:off x="0" y="-15240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3b 4/4 </a:t>
            </a:r>
          </a:p>
        </p:txBody>
      </p:sp>
      <p:sp>
        <p:nvSpPr>
          <p:cNvPr id="2250757" name="Rectangle 5"/>
          <p:cNvSpPr>
            <a:spLocks noChangeArrowheads="1"/>
          </p:cNvSpPr>
          <p:nvPr/>
        </p:nvSpPr>
        <p:spPr bwMode="auto">
          <a:xfrm>
            <a:off x="0" y="541338"/>
            <a:ext cx="9144000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2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Ya Allah syukur bagi Mu,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sebab injil slamat Mu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Kiranya kebenaran Mu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nyata di hidup kami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Tolong kami tetap setia,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sampai masuk di surga</a:t>
            </a:r>
          </a:p>
        </p:txBody>
      </p:sp>
      <p:grpSp>
        <p:nvGrpSpPr>
          <p:cNvPr id="2250762" name="Group 10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2250763" name="AutoShape 11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2250764" name="Line 12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0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2507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25075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5075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250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50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250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50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0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507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507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2507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2507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0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0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507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2507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0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2507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2507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2507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2507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0755" grpId="0"/>
      <p:bldP spid="2250755" grpId="1"/>
      <p:bldP spid="2250756" grpId="0"/>
      <p:bldP spid="2250757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31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059   TUHAN PLIHARAKAN</a:t>
            </a:r>
          </a:p>
        </p:txBody>
      </p:sp>
      <p:sp>
        <p:nvSpPr>
          <p:cNvPr id="18831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9144000" cy="2811463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33CC"/>
                </a:solidFill>
              </a:rPr>
              <a:t>1   </a:t>
            </a:r>
            <a:r>
              <a:rPr lang="en-US" sz="4000">
                <a:solidFill>
                  <a:srgbClr val="0000FF"/>
                </a:solidFill>
              </a:rPr>
              <a:t>Janganlah takut kesusahan,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Tuhan pliharakan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Pada Tuhan ada lindungan,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Tuhan pliharakan</a:t>
            </a:r>
          </a:p>
        </p:txBody>
      </p:sp>
      <p:sp>
        <p:nvSpPr>
          <p:cNvPr id="1883140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2b 6/8 </a:t>
            </a:r>
          </a:p>
        </p:txBody>
      </p:sp>
      <p:sp>
        <p:nvSpPr>
          <p:cNvPr id="1883142" name="Rectangle 6"/>
          <p:cNvSpPr>
            <a:spLocks noChangeArrowheads="1"/>
          </p:cNvSpPr>
          <p:nvPr/>
        </p:nvSpPr>
        <p:spPr bwMode="auto">
          <a:xfrm>
            <a:off x="0" y="3352800"/>
            <a:ext cx="914400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Tetapkan hatimu,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tentu Tuhan pliharakan,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Pliharakan kamu,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sepanjang umurmu</a:t>
            </a:r>
          </a:p>
        </p:txBody>
      </p:sp>
      <p:sp>
        <p:nvSpPr>
          <p:cNvPr id="1883143" name="Rectangle 7"/>
          <p:cNvSpPr>
            <a:spLocks noChangeArrowheads="1"/>
          </p:cNvSpPr>
          <p:nvPr/>
        </p:nvSpPr>
        <p:spPr bwMode="auto">
          <a:xfrm>
            <a:off x="0" y="6096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2   </a:t>
            </a:r>
            <a:r>
              <a:rPr lang="en-US" sz="4000" b="1">
                <a:solidFill>
                  <a:srgbClr val="0000FF"/>
                </a:solidFill>
              </a:rPr>
              <a:t>Kalau dibuang ibu bapamu,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Tuhan pliharakan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Meski jauh hati saudaramu,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Tuhan pliharakan</a:t>
            </a:r>
          </a:p>
        </p:txBody>
      </p:sp>
      <p:sp>
        <p:nvSpPr>
          <p:cNvPr id="1883144" name="Rectangle 8"/>
          <p:cNvSpPr>
            <a:spLocks noChangeArrowheads="1"/>
          </p:cNvSpPr>
          <p:nvPr/>
        </p:nvSpPr>
        <p:spPr bwMode="auto">
          <a:xfrm>
            <a:off x="0" y="617538"/>
            <a:ext cx="9144000" cy="288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3 </a:t>
            </a:r>
            <a:r>
              <a:rPr lang="en-US" sz="4000" b="1">
                <a:solidFill>
                  <a:srgbClr val="0000FF"/>
                </a:solidFill>
              </a:rPr>
              <a:t>  Doamu akan didengarNya,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Tuhan pliharakan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Keperluanmu dibrikanNya,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Tuhan pliharakan</a:t>
            </a:r>
          </a:p>
        </p:txBody>
      </p:sp>
      <p:sp>
        <p:nvSpPr>
          <p:cNvPr id="1883145" name="Rectangle 9"/>
          <p:cNvSpPr>
            <a:spLocks noChangeArrowheads="1"/>
          </p:cNvSpPr>
          <p:nvPr/>
        </p:nvSpPr>
        <p:spPr bwMode="auto">
          <a:xfrm>
            <a:off x="0" y="617538"/>
            <a:ext cx="9144000" cy="296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4  </a:t>
            </a:r>
            <a:r>
              <a:rPr lang="en-US" sz="4000" b="1">
                <a:solidFill>
                  <a:srgbClr val="0000FF"/>
                </a:solidFill>
              </a:rPr>
              <a:t> Dalam segala pencobaan,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Tuhan pliharakan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OlehNya setan dialahkan,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Tuhan pliharakan </a:t>
            </a:r>
          </a:p>
        </p:txBody>
      </p:sp>
      <p:grpSp>
        <p:nvGrpSpPr>
          <p:cNvPr id="1883150" name="Group 14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883151" name="AutoShape 15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883152" name="Line 16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3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8831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88314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8314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883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83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883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83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3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83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83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3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883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883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883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883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83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3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83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83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883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883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83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3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83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883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883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883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83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3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83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83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3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883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8831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883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883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83139" grpId="0"/>
      <p:bldP spid="1883139" grpId="1"/>
      <p:bldP spid="1883140" grpId="0"/>
      <p:bldP spid="1883142" grpId="0"/>
      <p:bldP spid="1883143" grpId="0"/>
      <p:bldP spid="1883143" grpId="1"/>
      <p:bldP spid="1883144" grpId="0"/>
      <p:bldP spid="1883144" grpId="1"/>
      <p:bldP spid="1883145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060  YA TUHAN ENGKAU TLAH MATI</a:t>
            </a:r>
          </a:p>
        </p:txBody>
      </p:sp>
      <p:sp>
        <p:nvSpPr>
          <p:cNvPr id="22538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9144000" cy="5630863"/>
          </a:xfrm>
        </p:spPr>
        <p:txBody>
          <a:bodyPr/>
          <a:lstStyle/>
          <a:p>
            <a:pPr marL="685800" indent="-685800">
              <a:spcBef>
                <a:spcPct val="10000"/>
              </a:spcBef>
            </a:pPr>
            <a:r>
              <a:rPr lang="en-US" sz="4000">
                <a:solidFill>
                  <a:srgbClr val="FF33CC"/>
                </a:solidFill>
              </a:rPr>
              <a:t>1   </a:t>
            </a:r>
            <a:r>
              <a:rPr lang="en-US" sz="4000">
                <a:solidFill>
                  <a:srgbClr val="0000FF"/>
                </a:solidFill>
              </a:rPr>
              <a:t>Ya Tuhan, Engkau tlah</a:t>
            </a:r>
          </a:p>
          <a:p>
            <a:pPr marL="685800" indent="-685800"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mati gantiku</a:t>
            </a:r>
          </a:p>
          <a:p>
            <a:pPr marL="685800" indent="-685800"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Aku srahkan semua</a:t>
            </a:r>
          </a:p>
          <a:p>
            <a:pPr marL="685800" indent="-685800"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jadi milik-Mu</a:t>
            </a:r>
          </a:p>
          <a:p>
            <a:pPr marL="685800" indent="-685800"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Pada-Mu ku bakti </a:t>
            </a:r>
          </a:p>
          <a:p>
            <a:pPr marL="685800" indent="-685800"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inilah janjiku</a:t>
            </a:r>
          </a:p>
          <a:p>
            <a:pPr marL="685800" indent="-685800"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Skarang aku ini</a:t>
            </a:r>
          </a:p>
          <a:p>
            <a:pPr marL="685800" indent="-685800"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jadi milik-Mu</a:t>
            </a:r>
          </a:p>
        </p:txBody>
      </p:sp>
      <p:sp>
        <p:nvSpPr>
          <p:cNvPr id="2253828" name="Text Box 4"/>
          <p:cNvSpPr txBox="1">
            <a:spLocks noChangeArrowheads="1"/>
          </p:cNvSpPr>
          <p:nvPr/>
        </p:nvSpPr>
        <p:spPr bwMode="auto">
          <a:xfrm>
            <a:off x="0" y="-15240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1# 4/4 </a:t>
            </a:r>
          </a:p>
        </p:txBody>
      </p:sp>
      <p:sp>
        <p:nvSpPr>
          <p:cNvPr id="2253831" name="Rectangle 7"/>
          <p:cNvSpPr>
            <a:spLocks noChangeArrowheads="1"/>
          </p:cNvSpPr>
          <p:nvPr/>
        </p:nvSpPr>
        <p:spPr bwMode="auto">
          <a:xfrm>
            <a:off x="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2  </a:t>
            </a:r>
            <a:r>
              <a:rPr lang="en-US" sz="4000" b="1">
                <a:solidFill>
                  <a:srgbClr val="0000FF"/>
                </a:solidFill>
              </a:rPr>
              <a:t> Di hadapan Bapa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Engkau mendoa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Imanku bertambah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padaMu Yesus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Tolong kuatkan aku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memikul salibku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Dan berdoa slalu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tetap padaMu</a:t>
            </a:r>
          </a:p>
        </p:txBody>
      </p:sp>
      <p:sp>
        <p:nvSpPr>
          <p:cNvPr id="2253832" name="Rectangle 8"/>
          <p:cNvSpPr>
            <a:spLocks noChangeArrowheads="1"/>
          </p:cNvSpPr>
          <p:nvPr/>
        </p:nvSpPr>
        <p:spPr bwMode="auto">
          <a:xfrm>
            <a:off x="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3   </a:t>
            </a:r>
            <a:r>
              <a:rPr lang="en-US" sz="4000" b="1">
                <a:solidFill>
                  <a:srgbClr val="0000FF"/>
                </a:solidFill>
              </a:rPr>
              <a:t>Aku mau beriman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turut contohMu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Tiap hari berjalan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di hadapanMu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Agar aku slamat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ku turut sabdaMu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Menarik yang sesat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pulang padaMu</a:t>
            </a:r>
          </a:p>
        </p:txBody>
      </p:sp>
      <p:sp>
        <p:nvSpPr>
          <p:cNvPr id="2253834" name="Rectangle 10"/>
          <p:cNvSpPr>
            <a:spLocks noChangeArrowheads="1"/>
          </p:cNvSpPr>
          <p:nvPr/>
        </p:nvSpPr>
        <p:spPr bwMode="auto">
          <a:xfrm>
            <a:off x="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4   </a:t>
            </a:r>
            <a:r>
              <a:rPr lang="en-US" sz="4000" b="1">
                <a:solidFill>
                  <a:srgbClr val="0000FF"/>
                </a:solidFill>
              </a:rPr>
              <a:t>Diri dan hatiku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jadi milikMu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Ku tak tahan satu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trimalah itu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Waktunya klak datang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ku pandang mukaMu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Pimpin aku skarang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sbagai milikMu</a:t>
            </a:r>
          </a:p>
        </p:txBody>
      </p:sp>
      <p:grpSp>
        <p:nvGrpSpPr>
          <p:cNvPr id="2253839" name="Group 15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2253840" name="AutoShape 16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2253841" name="Line 17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2538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25382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5382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253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53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253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53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53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53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253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253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538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2538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2538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2538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53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253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253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253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538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538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22538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22538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2538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2538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827" grpId="0"/>
      <p:bldP spid="2253827" grpId="1"/>
      <p:bldP spid="2253828" grpId="0"/>
      <p:bldP spid="2253831" grpId="0"/>
      <p:bldP spid="2253831" grpId="1"/>
      <p:bldP spid="2253832" grpId="0"/>
      <p:bldP spid="2253832" grpId="1"/>
      <p:bldP spid="2253834" grpId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49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061   AKU DATANG KE SALIB</a:t>
            </a:r>
          </a:p>
        </p:txBody>
      </p:sp>
      <p:sp>
        <p:nvSpPr>
          <p:cNvPr id="18749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9144000" cy="2887663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33CC"/>
                </a:solidFill>
              </a:rPr>
              <a:t>1   </a:t>
            </a:r>
            <a:r>
              <a:rPr lang="en-US" sz="4000">
                <a:solidFill>
                  <a:srgbClr val="0000FF"/>
                </a:solidFill>
              </a:rPr>
              <a:t>Aku datang ke salib,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Miskin, buta dan lemah;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Nafsu dunia ku wajib,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Buang untuk anugrah </a:t>
            </a:r>
          </a:p>
        </p:txBody>
      </p:sp>
      <p:sp>
        <p:nvSpPr>
          <p:cNvPr id="1874948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3/4 1#  </a:t>
            </a:r>
          </a:p>
        </p:txBody>
      </p:sp>
      <p:sp>
        <p:nvSpPr>
          <p:cNvPr id="1874949" name="Rectangle 5"/>
          <p:cNvSpPr>
            <a:spLocks noChangeArrowheads="1"/>
          </p:cNvSpPr>
          <p:nvPr/>
        </p:nvSpPr>
        <p:spPr bwMode="auto">
          <a:xfrm>
            <a:off x="0" y="3352800"/>
            <a:ext cx="9144000" cy="281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Aku harap padaMu,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Ya Domba di Golgota,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Dengarlah seruanku,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Tolong aku, ya Yesus.</a:t>
            </a:r>
          </a:p>
        </p:txBody>
      </p:sp>
      <p:sp>
        <p:nvSpPr>
          <p:cNvPr id="1874950" name="Rectangle 6"/>
          <p:cNvSpPr>
            <a:spLocks noChangeArrowheads="1"/>
          </p:cNvSpPr>
          <p:nvPr/>
        </p:nvSpPr>
        <p:spPr bwMode="auto">
          <a:xfrm>
            <a:off x="0" y="6096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2   </a:t>
            </a:r>
            <a:r>
              <a:rPr lang="en-US" sz="4000" b="1">
                <a:solidFill>
                  <a:srgbClr val="0000FF"/>
                </a:solidFill>
              </a:rPr>
              <a:t>Hendak dapat rahmatNya,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Lama hatiku rindu;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Dengar Yesus bersabda,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"Aku hapus dosamu!"</a:t>
            </a:r>
          </a:p>
        </p:txBody>
      </p:sp>
      <p:sp>
        <p:nvSpPr>
          <p:cNvPr id="1874951" name="Rectangle 7"/>
          <p:cNvSpPr>
            <a:spLocks noChangeArrowheads="1"/>
          </p:cNvSpPr>
          <p:nvPr/>
        </p:nvSpPr>
        <p:spPr bwMode="auto">
          <a:xfrm>
            <a:off x="0" y="685800"/>
            <a:ext cx="9144000" cy="265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FF33CC"/>
                </a:solidFill>
              </a:rPr>
              <a:t>3   </a:t>
            </a:r>
            <a:r>
              <a:rPr lang="en-US" sz="3600" b="1">
                <a:solidFill>
                  <a:srgbClr val="0000FF"/>
                </a:solidFill>
              </a:rPr>
              <a:t>Aku srahkan padaMu,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Harta dunia yang fana;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Segnap jiwa dan tubuh,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PadaMu aku serah</a:t>
            </a:r>
          </a:p>
        </p:txBody>
      </p:sp>
      <p:sp>
        <p:nvSpPr>
          <p:cNvPr id="1874952" name="Rectangle 8"/>
          <p:cNvSpPr>
            <a:spLocks noChangeArrowheads="1"/>
          </p:cNvSpPr>
          <p:nvPr/>
        </p:nvSpPr>
        <p:spPr bwMode="auto">
          <a:xfrm>
            <a:off x="0" y="617538"/>
            <a:ext cx="9144000" cy="2811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4   </a:t>
            </a:r>
            <a:r>
              <a:rPr lang="en-US" sz="4000" b="1">
                <a:solidFill>
                  <a:srgbClr val="0000FF"/>
                </a:solidFill>
              </a:rPr>
              <a:t>Yesus isi jiwaku,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Penuh dengan kuasaNya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Dan sucilah hatiku,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Pujilah anak Domba</a:t>
            </a:r>
          </a:p>
        </p:txBody>
      </p:sp>
      <p:grpSp>
        <p:nvGrpSpPr>
          <p:cNvPr id="1874957" name="Group 13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874958" name="AutoShape 14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874959" name="Line 15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8749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87494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7494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8749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749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8749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749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749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749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8749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8749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8749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8749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74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749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749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8749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8749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74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749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8749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8749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8749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74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749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749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8749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8749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8749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8749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74947" grpId="0"/>
      <p:bldP spid="1874947" grpId="1"/>
      <p:bldP spid="1874948" grpId="0"/>
      <p:bldP spid="1874949" grpId="0"/>
      <p:bldP spid="1874950" grpId="0"/>
      <p:bldP spid="1874950" grpId="1"/>
      <p:bldP spid="1874951" grpId="0"/>
      <p:bldP spid="1874951" grpId="1"/>
      <p:bldP spid="1874952" grpId="0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89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062  TARIK AKU YA YESUS</a:t>
            </a:r>
          </a:p>
        </p:txBody>
      </p:sp>
      <p:sp>
        <p:nvSpPr>
          <p:cNvPr id="22589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9144000" cy="3040063"/>
          </a:xfrm>
        </p:spPr>
        <p:txBody>
          <a:bodyPr/>
          <a:lstStyle/>
          <a:p>
            <a:r>
              <a:rPr lang="en-US" sz="4000">
                <a:solidFill>
                  <a:srgbClr val="FF33CC"/>
                </a:solidFill>
              </a:rPr>
              <a:t>1  </a:t>
            </a:r>
            <a:r>
              <a:rPr lang="en-US" sz="4000">
                <a:solidFill>
                  <a:srgbClr val="0000FF"/>
                </a:solidFill>
              </a:rPr>
              <a:t> Tarik aku, ya Yesus, </a:t>
            </a:r>
          </a:p>
          <a:p>
            <a:r>
              <a:rPr lang="en-US" sz="4000">
                <a:solidFill>
                  <a:srgbClr val="0000FF"/>
                </a:solidFill>
              </a:rPr>
              <a:t>Dekat ke salibMu,</a:t>
            </a:r>
          </a:p>
          <a:p>
            <a:r>
              <a:rPr lang="en-US" sz="4000">
                <a:solidFill>
                  <a:srgbClr val="0000FF"/>
                </a:solidFill>
              </a:rPr>
              <a:t>Air hidup Golgota, </a:t>
            </a:r>
          </a:p>
          <a:p>
            <a:r>
              <a:rPr lang="en-US" sz="4000">
                <a:solidFill>
                  <a:srgbClr val="0000FF"/>
                </a:solidFill>
              </a:rPr>
              <a:t>Alirkan padaku,</a:t>
            </a:r>
          </a:p>
        </p:txBody>
      </p:sp>
      <p:sp>
        <p:nvSpPr>
          <p:cNvPr id="2258948" name="Text Box 4"/>
          <p:cNvSpPr txBox="1">
            <a:spLocks noChangeArrowheads="1"/>
          </p:cNvSpPr>
          <p:nvPr/>
        </p:nvSpPr>
        <p:spPr bwMode="auto">
          <a:xfrm>
            <a:off x="0" y="-15240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1b 6/8  </a:t>
            </a:r>
          </a:p>
        </p:txBody>
      </p:sp>
      <p:sp>
        <p:nvSpPr>
          <p:cNvPr id="2258949" name="Rectangle 5"/>
          <p:cNvSpPr>
            <a:spLocks noChangeArrowheads="1"/>
          </p:cNvSpPr>
          <p:nvPr/>
        </p:nvSpPr>
        <p:spPr bwMode="auto">
          <a:xfrm>
            <a:off x="0" y="3657600"/>
            <a:ext cx="9144000" cy="227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Di salib, di salib, Itu kemuliaan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Hingga di sebrang sungai,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Dapat perhentian.</a:t>
            </a:r>
          </a:p>
        </p:txBody>
      </p:sp>
      <p:sp>
        <p:nvSpPr>
          <p:cNvPr id="2258950" name="Rectangle 6"/>
          <p:cNvSpPr>
            <a:spLocks noChangeArrowheads="1"/>
          </p:cNvSpPr>
          <p:nvPr/>
        </p:nvSpPr>
        <p:spPr bwMode="auto">
          <a:xfrm>
            <a:off x="0" y="617538"/>
            <a:ext cx="9144000" cy="311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2   </a:t>
            </a:r>
            <a:r>
              <a:rPr lang="en-US" sz="4000" b="1">
                <a:solidFill>
                  <a:srgbClr val="0000FF"/>
                </a:solidFill>
              </a:rPr>
              <a:t>Dekat salibMu, Yesus,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Ku dapat rahmatMu,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Cahaya dari sana,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Menerangi aku</a:t>
            </a:r>
          </a:p>
        </p:txBody>
      </p:sp>
      <p:sp>
        <p:nvSpPr>
          <p:cNvPr id="2258951" name="Rectangle 7"/>
          <p:cNvSpPr>
            <a:spLocks noChangeArrowheads="1"/>
          </p:cNvSpPr>
          <p:nvPr/>
        </p:nvSpPr>
        <p:spPr bwMode="auto">
          <a:xfrm>
            <a:off x="0" y="609600"/>
            <a:ext cx="9144000" cy="304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3   </a:t>
            </a:r>
            <a:r>
              <a:rPr lang="en-US" sz="4000" b="1">
                <a:solidFill>
                  <a:srgbClr val="0000FF"/>
                </a:solidFill>
              </a:rPr>
              <a:t>Di salib, Domba Allah,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Ku ingat kasihMu,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Pimpin aku, ya Yesus,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Sepanjang umurku</a:t>
            </a:r>
          </a:p>
        </p:txBody>
      </p:sp>
      <p:sp>
        <p:nvSpPr>
          <p:cNvPr id="2258952" name="Rectangle 8"/>
          <p:cNvSpPr>
            <a:spLocks noChangeArrowheads="1"/>
          </p:cNvSpPr>
          <p:nvPr/>
        </p:nvSpPr>
        <p:spPr bwMode="auto">
          <a:xfrm>
            <a:off x="0" y="617538"/>
            <a:ext cx="9144000" cy="304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4  </a:t>
            </a:r>
            <a:r>
              <a:rPr lang="en-US" sz="4000" b="1">
                <a:solidFill>
                  <a:srgbClr val="0000FF"/>
                </a:solidFill>
              </a:rPr>
              <a:t> Di salib aku tunggu,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Harap dan percaya,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Sambil aku menuju,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Ke surga yang baka </a:t>
            </a:r>
          </a:p>
        </p:txBody>
      </p:sp>
      <p:grpSp>
        <p:nvGrpSpPr>
          <p:cNvPr id="2258957" name="Group 13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2258958" name="AutoShape 14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2258959" name="Line 15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2589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25894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5894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2589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589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2589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589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589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589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2589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2589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2589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2589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8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589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2589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22589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22589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8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589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589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2589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2589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8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589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2589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22589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22589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22589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22589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8947" grpId="0"/>
      <p:bldP spid="2258947" grpId="1"/>
      <p:bldP spid="2258948" grpId="0"/>
      <p:bldP spid="2258949" grpId="0"/>
      <p:bldP spid="2258950" grpId="0"/>
      <p:bldP spid="2258950" grpId="1"/>
      <p:bldP spid="2258951" grpId="0"/>
      <p:bldP spid="2258951" grpId="1"/>
      <p:bldP spid="2258952" grpId="0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6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063   SUARA-MU KU DENGAR</a:t>
            </a:r>
          </a:p>
        </p:txBody>
      </p:sp>
      <p:sp>
        <p:nvSpPr>
          <p:cNvPr id="18667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17538"/>
            <a:ext cx="9144000" cy="2887662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33CC"/>
                </a:solidFill>
              </a:rPr>
              <a:t>1  </a:t>
            </a:r>
            <a:r>
              <a:rPr lang="en-US" sz="4000">
                <a:solidFill>
                  <a:srgbClr val="0000FF"/>
                </a:solidFill>
              </a:rPr>
              <a:t> SuaraMu ku dengar,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Menjemputkan aku;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Agar hatiku yang cemar,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Disuci darahMu</a:t>
            </a:r>
          </a:p>
        </p:txBody>
      </p:sp>
      <p:sp>
        <p:nvSpPr>
          <p:cNvPr id="1866756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3/4 3b  </a:t>
            </a:r>
          </a:p>
        </p:txBody>
      </p:sp>
      <p:sp>
        <p:nvSpPr>
          <p:cNvPr id="1866757" name="Rectangle 5"/>
          <p:cNvSpPr>
            <a:spLocks noChangeArrowheads="1"/>
          </p:cNvSpPr>
          <p:nvPr/>
        </p:nvSpPr>
        <p:spPr bwMode="auto">
          <a:xfrm>
            <a:off x="0" y="33528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Skarang ku datang,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Datang padaMu,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Basuhkan aku skarang,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Di dalam darahMu.</a:t>
            </a:r>
          </a:p>
        </p:txBody>
      </p:sp>
      <p:sp>
        <p:nvSpPr>
          <p:cNvPr id="1866758" name="Rectangle 6"/>
          <p:cNvSpPr>
            <a:spLocks noChangeArrowheads="1"/>
          </p:cNvSpPr>
          <p:nvPr/>
        </p:nvSpPr>
        <p:spPr bwMode="auto">
          <a:xfrm>
            <a:off x="0" y="617538"/>
            <a:ext cx="9144000" cy="288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2   </a:t>
            </a:r>
            <a:r>
              <a:rPr lang="en-US" sz="4000" b="1">
                <a:solidFill>
                  <a:srgbClr val="0000FF"/>
                </a:solidFill>
              </a:rPr>
              <a:t>Meski aku lemah,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Tuhan menguatkan;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Pikiran, hati dan jiwa,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Engkau yang sucikan</a:t>
            </a:r>
          </a:p>
        </p:txBody>
      </p:sp>
      <p:sp>
        <p:nvSpPr>
          <p:cNvPr id="1866759" name="Rectangle 7"/>
          <p:cNvSpPr>
            <a:spLocks noChangeArrowheads="1"/>
          </p:cNvSpPr>
          <p:nvPr/>
        </p:nvSpPr>
        <p:spPr bwMode="auto">
          <a:xfrm>
            <a:off x="0" y="617538"/>
            <a:ext cx="9144000" cy="288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3   </a:t>
            </a:r>
            <a:r>
              <a:rPr lang="en-US" sz="4000" b="1">
                <a:solidFill>
                  <a:srgbClr val="0000FF"/>
                </a:solidFill>
              </a:rPr>
              <a:t>Tuhan menjanjikan,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Iman dan kasihNya;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Dan brikan pun perdamaian,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Di dunia dan surga</a:t>
            </a:r>
          </a:p>
        </p:txBody>
      </p:sp>
      <p:sp>
        <p:nvSpPr>
          <p:cNvPr id="1866760" name="Rectangle 8"/>
          <p:cNvSpPr>
            <a:spLocks noChangeArrowheads="1"/>
          </p:cNvSpPr>
          <p:nvPr/>
        </p:nvSpPr>
        <p:spPr bwMode="auto">
          <a:xfrm>
            <a:off x="0" y="617538"/>
            <a:ext cx="9144000" cy="288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4   </a:t>
            </a:r>
            <a:r>
              <a:rPr lang="en-US" sz="4000" b="1">
                <a:solidFill>
                  <a:srgbClr val="0000FF"/>
                </a:solidFill>
              </a:rPr>
              <a:t>DarahNya Almasih,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Membawa tebusan;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Anugrah yang penuh kasih,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Yesus, Kebenaran </a:t>
            </a:r>
          </a:p>
        </p:txBody>
      </p:sp>
      <p:grpSp>
        <p:nvGrpSpPr>
          <p:cNvPr id="1866765" name="Group 13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866766" name="AutoShape 14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866767" name="Line 15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6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8667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86675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6675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866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66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866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66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6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667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667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6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8667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8667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8667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8667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66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6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667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667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8667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8667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66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6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667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8667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8667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8667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66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6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66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66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6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8667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8667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8667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8667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66755" grpId="0"/>
      <p:bldP spid="1866755" grpId="1"/>
      <p:bldP spid="1866756" grpId="0"/>
      <p:bldP spid="1866757" grpId="0"/>
      <p:bldP spid="1866758" grpId="0"/>
      <p:bldP spid="1866758" grpId="1"/>
      <p:bldP spid="1866759" grpId="0"/>
      <p:bldP spid="1866759" grpId="1"/>
      <p:bldP spid="1866760" grpId="0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4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064  YESUS AKU RINDU JADI SUCI</a:t>
            </a:r>
          </a:p>
        </p:txBody>
      </p:sp>
      <p:sp>
        <p:nvSpPr>
          <p:cNvPr id="22640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533400"/>
            <a:ext cx="9144000" cy="3573463"/>
          </a:xfrm>
        </p:spPr>
        <p:txBody>
          <a:bodyPr/>
          <a:lstStyle/>
          <a:p>
            <a:r>
              <a:rPr lang="en-US" sz="3800">
                <a:solidFill>
                  <a:srgbClr val="FF33CC"/>
                </a:solidFill>
              </a:rPr>
              <a:t>1   </a:t>
            </a:r>
          </a:p>
          <a:p>
            <a:r>
              <a:rPr lang="en-US" sz="3800">
                <a:solidFill>
                  <a:srgbClr val="0000FF"/>
                </a:solidFill>
              </a:rPr>
              <a:t>Ya Yesus, aku rindu jadi suci,</a:t>
            </a:r>
          </a:p>
          <a:p>
            <a:r>
              <a:rPr lang="en-US" sz="3800">
                <a:solidFill>
                  <a:srgbClr val="0000FF"/>
                </a:solidFill>
              </a:rPr>
              <a:t>Bertakhtalah dalam hatiku ini;</a:t>
            </a:r>
          </a:p>
          <a:p>
            <a:r>
              <a:rPr lang="en-US" sz="3800">
                <a:solidFill>
                  <a:srgbClr val="0000FF"/>
                </a:solidFill>
              </a:rPr>
              <a:t>Hapuskanlah, Tuhan, sgala dosaku </a:t>
            </a:r>
          </a:p>
          <a:p>
            <a:r>
              <a:rPr lang="en-US" sz="3800">
                <a:solidFill>
                  <a:srgbClr val="0000FF"/>
                </a:solidFill>
              </a:rPr>
              <a:t>Sucikan aku putih sperti salju </a:t>
            </a:r>
          </a:p>
        </p:txBody>
      </p:sp>
      <p:sp>
        <p:nvSpPr>
          <p:cNvPr id="2264068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3/4 3#  </a:t>
            </a:r>
          </a:p>
        </p:txBody>
      </p:sp>
      <p:sp>
        <p:nvSpPr>
          <p:cNvPr id="2264069" name="Rectangle 5"/>
          <p:cNvSpPr>
            <a:spLocks noChangeArrowheads="1"/>
          </p:cNvSpPr>
          <p:nvPr/>
        </p:nvSpPr>
        <p:spPr bwMode="auto">
          <a:xfrm>
            <a:off x="0" y="4191000"/>
            <a:ext cx="9144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Putih bersih, ya sperti salju,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Sucikan aku putih sperti salju</a:t>
            </a:r>
          </a:p>
        </p:txBody>
      </p:sp>
      <p:sp>
        <p:nvSpPr>
          <p:cNvPr id="2264070" name="Rectangle 6"/>
          <p:cNvSpPr>
            <a:spLocks noChangeArrowheads="1"/>
          </p:cNvSpPr>
          <p:nvPr/>
        </p:nvSpPr>
        <p:spPr bwMode="auto">
          <a:xfrm>
            <a:off x="0" y="541338"/>
            <a:ext cx="9144000" cy="3573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FF33CC"/>
                </a:solidFill>
              </a:rPr>
              <a:t>2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0000FF"/>
                </a:solidFill>
              </a:rPr>
              <a:t>Ya Yesus, pandanglah dari takhtaMu,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0000FF"/>
                </a:solidFill>
              </a:rPr>
              <a:t>Dan tolonglah aku membri hatiku;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0000FF"/>
                </a:solidFill>
              </a:rPr>
              <a:t>Skarang aku hendak srahkan jiwaku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0000FF"/>
                </a:solidFill>
              </a:rPr>
              <a:t>Sucikan aku putih sperti salju </a:t>
            </a:r>
          </a:p>
        </p:txBody>
      </p:sp>
      <p:sp>
        <p:nvSpPr>
          <p:cNvPr id="2264071" name="Rectangle 7"/>
          <p:cNvSpPr>
            <a:spLocks noChangeArrowheads="1"/>
          </p:cNvSpPr>
          <p:nvPr/>
        </p:nvSpPr>
        <p:spPr bwMode="auto">
          <a:xfrm>
            <a:off x="0" y="533400"/>
            <a:ext cx="9144000" cy="3497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FF33CC"/>
                </a:solidFill>
              </a:rPr>
              <a:t>3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0000FF"/>
                </a:solidFill>
              </a:rPr>
              <a:t>Ya Yesus, di kakiMu aku sembah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0000FF"/>
                </a:solidFill>
              </a:rPr>
              <a:t>Dan menantikan berkatMu yang limpah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0000FF"/>
                </a:solidFill>
              </a:rPr>
              <a:t>Brikanlah pada ku hati yang baru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0000FF"/>
                </a:solidFill>
              </a:rPr>
              <a:t>Sucikan aku putih sperti salju </a:t>
            </a:r>
          </a:p>
        </p:txBody>
      </p:sp>
      <p:sp>
        <p:nvSpPr>
          <p:cNvPr id="2264072" name="Rectangle 8"/>
          <p:cNvSpPr>
            <a:spLocks noChangeArrowheads="1"/>
          </p:cNvSpPr>
          <p:nvPr/>
        </p:nvSpPr>
        <p:spPr bwMode="auto">
          <a:xfrm>
            <a:off x="0" y="533400"/>
            <a:ext cx="9144000" cy="3497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FF33CC"/>
                </a:solidFill>
              </a:rPr>
              <a:t>4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0000FF"/>
                </a:solidFill>
              </a:rPr>
              <a:t>Ya Yesus, skarang pun aku nantikan,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0000FF"/>
                </a:solidFill>
              </a:rPr>
              <a:t>Dan aku tau Tuhan tak-kan tolakkan;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0000FF"/>
                </a:solidFill>
              </a:rPr>
              <a:t>Brikanlah rahmatMu itu padaku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0000FF"/>
                </a:solidFill>
              </a:rPr>
              <a:t>Sucikan aku putih sperti salju</a:t>
            </a:r>
          </a:p>
        </p:txBody>
      </p:sp>
      <p:grpSp>
        <p:nvGrpSpPr>
          <p:cNvPr id="2264077" name="Group 13"/>
          <p:cNvGrpSpPr>
            <a:grpSpLocks/>
          </p:cNvGrpSpPr>
          <p:nvPr/>
        </p:nvGrpSpPr>
        <p:grpSpPr bwMode="auto">
          <a:xfrm>
            <a:off x="8788400" y="700088"/>
            <a:ext cx="274638" cy="276225"/>
            <a:chOff x="5500" y="429"/>
            <a:chExt cx="173" cy="174"/>
          </a:xfrm>
        </p:grpSpPr>
        <p:sp>
          <p:nvSpPr>
            <p:cNvPr id="2264078" name="AutoShape 14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2264079" name="Line 15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4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2640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26406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6406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264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64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264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64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4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640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64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4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264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264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2640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264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64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4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64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264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2264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2264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64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4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640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640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2640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2640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64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4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640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264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4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2264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22640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2264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2264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64067" grpId="0"/>
      <p:bldP spid="2264067" grpId="1"/>
      <p:bldP spid="2264068" grpId="0"/>
      <p:bldP spid="2264069" grpId="0"/>
      <p:bldP spid="2264070" grpId="0"/>
      <p:bldP spid="2264070" grpId="1"/>
      <p:bldP spid="2264071" grpId="0"/>
      <p:bldP spid="2264071" grpId="1"/>
      <p:bldP spid="2264072" grpId="0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8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065   JANGANLAH LEWATKAN AKU</a:t>
            </a:r>
          </a:p>
        </p:txBody>
      </p:sp>
      <p:sp>
        <p:nvSpPr>
          <p:cNvPr id="1858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17538"/>
            <a:ext cx="9144000" cy="2963862"/>
          </a:xfrm>
        </p:spPr>
        <p:txBody>
          <a:bodyPr/>
          <a:lstStyle/>
          <a:p>
            <a:r>
              <a:rPr lang="en-US" sz="4400">
                <a:solidFill>
                  <a:srgbClr val="FF33CC"/>
                </a:solidFill>
              </a:rPr>
              <a:t>1   </a:t>
            </a:r>
            <a:r>
              <a:rPr lang="en-US" sz="4400">
                <a:solidFill>
                  <a:srgbClr val="0000FF"/>
                </a:solidFill>
              </a:rPr>
              <a:t>Janganlah liwatkan aku, </a:t>
            </a:r>
          </a:p>
          <a:p>
            <a:r>
              <a:rPr lang="en-US" sz="4400">
                <a:solidFill>
                  <a:srgbClr val="0000FF"/>
                </a:solidFill>
              </a:rPr>
              <a:t>Ya Penebusku!</a:t>
            </a:r>
          </a:p>
          <a:p>
            <a:r>
              <a:rPr lang="en-US" sz="4400">
                <a:solidFill>
                  <a:srgbClr val="0000FF"/>
                </a:solidFill>
              </a:rPr>
              <a:t>Dengarkanlah seruanku, </a:t>
            </a:r>
          </a:p>
          <a:p>
            <a:r>
              <a:rPr lang="en-US" sz="4400">
                <a:solidFill>
                  <a:srgbClr val="0000FF"/>
                </a:solidFill>
              </a:rPr>
              <a:t>Janganlah lalu </a:t>
            </a:r>
          </a:p>
        </p:txBody>
      </p:sp>
      <p:sp>
        <p:nvSpPr>
          <p:cNvPr id="1858564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 dirty="0">
                <a:solidFill>
                  <a:srgbClr val="A50021"/>
                </a:solidFill>
                <a:latin typeface="Comic Sans MS" pitchFamily="66" charset="0"/>
              </a:rPr>
              <a:t>4b 4/4</a:t>
            </a:r>
          </a:p>
        </p:txBody>
      </p:sp>
      <p:sp>
        <p:nvSpPr>
          <p:cNvPr id="1858565" name="Rectangle 5"/>
          <p:cNvSpPr>
            <a:spLocks noChangeArrowheads="1"/>
          </p:cNvSpPr>
          <p:nvPr/>
        </p:nvSpPr>
        <p:spPr bwMode="auto">
          <a:xfrm>
            <a:off x="0" y="3733800"/>
            <a:ext cx="9144000" cy="2354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0000"/>
                </a:solidFill>
              </a:rPr>
              <a:t>Yesus, Yesus, dengar seruku!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0000"/>
                </a:solidFill>
              </a:rPr>
              <a:t>Waktu menjemput umatMu,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0000"/>
                </a:solidFill>
              </a:rPr>
              <a:t>Ingatlah aku!</a:t>
            </a:r>
          </a:p>
        </p:txBody>
      </p:sp>
      <p:sp>
        <p:nvSpPr>
          <p:cNvPr id="1858566" name="Rectangle 6"/>
          <p:cNvSpPr>
            <a:spLocks noChangeArrowheads="1"/>
          </p:cNvSpPr>
          <p:nvPr/>
        </p:nvSpPr>
        <p:spPr bwMode="auto">
          <a:xfrm>
            <a:off x="0" y="617538"/>
            <a:ext cx="9144000" cy="311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2   </a:t>
            </a:r>
            <a:r>
              <a:rPr lang="en-US" sz="4400" b="1">
                <a:solidFill>
                  <a:srgbClr val="0000FF"/>
                </a:solidFill>
              </a:rPr>
              <a:t>Biarkan aku menghadap,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Hampir takhtaMu;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Di sanalah aku harap,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Dapat berkatmu </a:t>
            </a:r>
          </a:p>
        </p:txBody>
      </p:sp>
      <p:sp>
        <p:nvSpPr>
          <p:cNvPr id="1858567" name="Rectangle 7"/>
          <p:cNvSpPr>
            <a:spLocks noChangeArrowheads="1"/>
          </p:cNvSpPr>
          <p:nvPr/>
        </p:nvSpPr>
        <p:spPr bwMode="auto">
          <a:xfrm>
            <a:off x="152400" y="617538"/>
            <a:ext cx="9144000" cy="296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3  </a:t>
            </a:r>
            <a:r>
              <a:rPr lang="en-US" sz="4400" b="1">
                <a:solidFill>
                  <a:srgbClr val="0000FF"/>
                </a:solidFill>
              </a:rPr>
              <a:t> Hanya dalam iman teguh,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Ku cari Engkau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Pilu dan duka hatiku,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Sembuhkan, ya Hu</a:t>
            </a:r>
          </a:p>
        </p:txBody>
      </p:sp>
      <p:sp>
        <p:nvSpPr>
          <p:cNvPr id="1858568" name="Rectangle 8"/>
          <p:cNvSpPr>
            <a:spLocks noChangeArrowheads="1"/>
          </p:cNvSpPr>
          <p:nvPr/>
        </p:nvSpPr>
        <p:spPr bwMode="auto">
          <a:xfrm>
            <a:off x="0" y="617538"/>
            <a:ext cx="9144000" cy="311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4   </a:t>
            </a:r>
            <a:r>
              <a:rPr lang="en-US" sz="4400" b="1">
                <a:solidFill>
                  <a:srgbClr val="0000FF"/>
                </a:solidFill>
              </a:rPr>
              <a:t>Engkau Yesus, Penghiburku,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Yang lebih indah;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Dari pada sesuatu,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Di dalam dunia</a:t>
            </a:r>
          </a:p>
        </p:txBody>
      </p:sp>
      <p:grpSp>
        <p:nvGrpSpPr>
          <p:cNvPr id="1858573" name="Group 13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858574" name="AutoShape 14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858575" name="Line 15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8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18585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185856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85856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1858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858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1858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858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8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585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58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8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8585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858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8585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858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58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8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58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58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858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858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58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8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585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8585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8585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8585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58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8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585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585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8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8585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8585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8585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8585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58563" grpId="0"/>
      <p:bldP spid="1858563" grpId="1"/>
      <p:bldP spid="1858564" grpId="0"/>
      <p:bldP spid="1858565" grpId="0"/>
      <p:bldP spid="1858566" grpId="0"/>
      <p:bldP spid="1858566" grpId="1"/>
      <p:bldP spid="1858567" grpId="0"/>
      <p:bldP spid="1858567" grpId="1"/>
      <p:bldP spid="1858568" grpId="0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5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066   KU SRAHKAN HIDUPKU</a:t>
            </a:r>
          </a:p>
        </p:txBody>
      </p:sp>
      <p:sp>
        <p:nvSpPr>
          <p:cNvPr id="18554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9144000" cy="5630863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33CC"/>
                </a:solidFill>
              </a:rPr>
              <a:t>1  </a:t>
            </a:r>
            <a:r>
              <a:rPr lang="en-US" sz="4000">
                <a:solidFill>
                  <a:srgbClr val="0000FF"/>
                </a:solidFill>
              </a:rPr>
              <a:t> Ku srahkan hidupku,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Dan tumpah darahKu,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Agar oleh itu,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Tertebuslah engkau;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Karnamu Ku bri hidupku,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Apa yang dibrimu?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Karnamu Ku bri hidupku,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Apa yang dibrimu?</a:t>
            </a:r>
          </a:p>
        </p:txBody>
      </p:sp>
      <p:sp>
        <p:nvSpPr>
          <p:cNvPr id="1855492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 dirty="0">
                <a:solidFill>
                  <a:srgbClr val="A50021"/>
                </a:solidFill>
                <a:latin typeface="Comic Sans MS" pitchFamily="66" charset="0"/>
              </a:rPr>
              <a:t>6/8 2b</a:t>
            </a:r>
          </a:p>
        </p:txBody>
      </p:sp>
      <p:sp>
        <p:nvSpPr>
          <p:cNvPr id="1855493" name="Rectangle 5"/>
          <p:cNvSpPr>
            <a:spLocks noChangeArrowheads="1"/>
          </p:cNvSpPr>
          <p:nvPr/>
        </p:nvSpPr>
        <p:spPr bwMode="auto">
          <a:xfrm>
            <a:off x="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2   </a:t>
            </a:r>
            <a:r>
              <a:rPr lang="en-US" sz="4000" b="1">
                <a:solidFill>
                  <a:srgbClr val="0000FF"/>
                </a:solidFill>
              </a:rPr>
              <a:t>Ku tinggalkan surga,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Untuk dunia fana,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Ku tinggalkan Bapa,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Bagimu yang hina;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Semuanya Aku tinggalkan,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Apa yang tinggalkan ?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Semuanya Aku tinggalkan,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Apa kau tinggalkan ?</a:t>
            </a:r>
          </a:p>
        </p:txBody>
      </p:sp>
      <p:sp>
        <p:nvSpPr>
          <p:cNvPr id="1855494" name="Rectangle 6"/>
          <p:cNvSpPr>
            <a:spLocks noChangeArrowheads="1"/>
          </p:cNvSpPr>
          <p:nvPr/>
        </p:nvSpPr>
        <p:spPr bwMode="auto">
          <a:xfrm>
            <a:off x="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3   </a:t>
            </a:r>
            <a:r>
              <a:rPr lang="en-US" sz="4000" b="1">
                <a:solidFill>
                  <a:srgbClr val="0000FF"/>
                </a:solidFill>
              </a:rPr>
              <a:t>Ku tlah menderita,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Sengsara yang sangat,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Supaya olehnya,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Engkau dapat slamat;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Karnamu semua Ku tanggung,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Apa yang kau tanggung ?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Karnamu semua Ku tanggung,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Apa yang kau tanggung?</a:t>
            </a:r>
          </a:p>
        </p:txBody>
      </p:sp>
      <p:grpSp>
        <p:nvGrpSpPr>
          <p:cNvPr id="1855499" name="Group 11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855500" name="AutoShape 12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855501" name="Line 13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5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185549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185549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85549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1855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855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1855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855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5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55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55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855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855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55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5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55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55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855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855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55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5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55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855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5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554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8554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8554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8554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55491" grpId="0"/>
      <p:bldP spid="1855491" grpId="1"/>
      <p:bldP spid="1855492" grpId="0"/>
      <p:bldP spid="1855493" grpId="0"/>
      <p:bldP spid="1855493" grpId="1"/>
      <p:bldP spid="1855494" grpId="0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0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067   AKU SESAT DARI TUHAN</a:t>
            </a:r>
          </a:p>
        </p:txBody>
      </p:sp>
      <p:sp>
        <p:nvSpPr>
          <p:cNvPr id="1850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519113"/>
            <a:ext cx="9144000" cy="2887662"/>
          </a:xfrm>
        </p:spPr>
        <p:txBody>
          <a:bodyPr/>
          <a:lstStyle/>
          <a:p>
            <a:pPr>
              <a:spcBef>
                <a:spcPct val="5000"/>
              </a:spcBef>
            </a:pPr>
            <a:r>
              <a:rPr lang="en-US" sz="4200">
                <a:solidFill>
                  <a:srgbClr val="FF33CC"/>
                </a:solidFill>
              </a:rPr>
              <a:t>1   </a:t>
            </a:r>
            <a:r>
              <a:rPr lang="en-US" sz="4200">
                <a:solidFill>
                  <a:srgbClr val="0000FF"/>
                </a:solidFill>
              </a:rPr>
              <a:t>Aku sesat dari Tuhan, </a:t>
            </a:r>
          </a:p>
          <a:p>
            <a:pPr>
              <a:spcBef>
                <a:spcPct val="5000"/>
              </a:spcBef>
            </a:pPr>
            <a:r>
              <a:rPr lang="en-US" sz="4200">
                <a:solidFill>
                  <a:srgbClr val="0000FF"/>
                </a:solidFill>
              </a:rPr>
              <a:t>Skarang ku pulang,</a:t>
            </a:r>
          </a:p>
          <a:p>
            <a:pPr>
              <a:spcBef>
                <a:spcPct val="5000"/>
              </a:spcBef>
            </a:pPr>
            <a:r>
              <a:rPr lang="en-US" sz="4200">
                <a:solidFill>
                  <a:srgbClr val="0000FF"/>
                </a:solidFill>
              </a:rPr>
              <a:t>Lama ku buat kejahatan, </a:t>
            </a:r>
          </a:p>
          <a:p>
            <a:pPr>
              <a:spcBef>
                <a:spcPct val="5000"/>
              </a:spcBef>
            </a:pPr>
            <a:r>
              <a:rPr lang="en-US" sz="4200">
                <a:solidFill>
                  <a:srgbClr val="0000FF"/>
                </a:solidFill>
              </a:rPr>
              <a:t>Skarang ku pulang</a:t>
            </a:r>
          </a:p>
        </p:txBody>
      </p:sp>
      <p:sp>
        <p:nvSpPr>
          <p:cNvPr id="1850372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4/4 3#</a:t>
            </a:r>
          </a:p>
        </p:txBody>
      </p:sp>
      <p:sp>
        <p:nvSpPr>
          <p:cNvPr id="1850373" name="Rectangle 5"/>
          <p:cNvSpPr>
            <a:spLocks noChangeArrowheads="1"/>
          </p:cNvSpPr>
          <p:nvPr/>
        </p:nvSpPr>
        <p:spPr bwMode="auto">
          <a:xfrm>
            <a:off x="0" y="32766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5000"/>
              </a:spcBef>
            </a:pPr>
            <a:r>
              <a:rPr lang="en-US" sz="4200" b="1">
                <a:solidFill>
                  <a:srgbClr val="FF0000"/>
                </a:solidFill>
              </a:rPr>
              <a:t>Ku pulang ke rumah, 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200" b="1">
                <a:solidFill>
                  <a:srgbClr val="FF0000"/>
                </a:solidFill>
              </a:rPr>
              <a:t>takkan menyimpang,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200" b="1">
                <a:solidFill>
                  <a:srgbClr val="FF0000"/>
                </a:solidFill>
              </a:rPr>
              <a:t>Ya Tuhanku, trimalah, 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200" b="1">
                <a:solidFill>
                  <a:srgbClr val="FF0000"/>
                </a:solidFill>
              </a:rPr>
              <a:t>Skarang ku pulang </a:t>
            </a:r>
          </a:p>
        </p:txBody>
      </p:sp>
      <p:sp>
        <p:nvSpPr>
          <p:cNvPr id="1850374" name="Rectangle 6"/>
          <p:cNvSpPr>
            <a:spLocks noChangeArrowheads="1"/>
          </p:cNvSpPr>
          <p:nvPr/>
        </p:nvSpPr>
        <p:spPr bwMode="auto">
          <a:xfrm>
            <a:off x="0" y="519113"/>
            <a:ext cx="9144000" cy="288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5000"/>
              </a:spcBef>
            </a:pPr>
            <a:r>
              <a:rPr lang="en-US" sz="4200" b="1">
                <a:solidFill>
                  <a:srgbClr val="FF33CC"/>
                </a:solidFill>
              </a:rPr>
              <a:t>2  </a:t>
            </a:r>
            <a:r>
              <a:rPr lang="en-US" sz="4200" b="1">
                <a:solidFill>
                  <a:srgbClr val="0000FF"/>
                </a:solidFill>
              </a:rPr>
              <a:t> Aku sudah lama hilang, 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200" b="1">
                <a:solidFill>
                  <a:srgbClr val="0000FF"/>
                </a:solidFill>
              </a:rPr>
              <a:t>Skarang ku pulang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200" b="1">
                <a:solidFill>
                  <a:srgbClr val="0000FF"/>
                </a:solidFill>
              </a:rPr>
              <a:t>Aku bertobat, Ya Tuhan, 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200" b="1">
                <a:solidFill>
                  <a:srgbClr val="0000FF"/>
                </a:solidFill>
              </a:rPr>
              <a:t>Skarang ku pulang </a:t>
            </a:r>
          </a:p>
        </p:txBody>
      </p:sp>
      <p:sp>
        <p:nvSpPr>
          <p:cNvPr id="1850375" name="Rectangle 7"/>
          <p:cNvSpPr>
            <a:spLocks noChangeArrowheads="1"/>
          </p:cNvSpPr>
          <p:nvPr/>
        </p:nvSpPr>
        <p:spPr bwMode="auto">
          <a:xfrm>
            <a:off x="0" y="519113"/>
            <a:ext cx="9144000" cy="2811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5000"/>
              </a:spcBef>
            </a:pPr>
            <a:r>
              <a:rPr lang="en-US" sz="4200" b="1">
                <a:solidFill>
                  <a:srgbClr val="FF33CC"/>
                </a:solidFill>
              </a:rPr>
              <a:t>3   </a:t>
            </a:r>
            <a:r>
              <a:rPr lang="en-US" sz="4200" b="1">
                <a:solidFill>
                  <a:srgbClr val="0000FF"/>
                </a:solidFill>
              </a:rPr>
              <a:t>Aku tak mau sesat lagi, 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200" b="1">
                <a:solidFill>
                  <a:srgbClr val="0000FF"/>
                </a:solidFill>
              </a:rPr>
              <a:t>Skarang ku pulang,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200" b="1">
                <a:solidFill>
                  <a:srgbClr val="0000FF"/>
                </a:solidFill>
              </a:rPr>
              <a:t>KasihMu panggil kembali, 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200" b="1">
                <a:solidFill>
                  <a:srgbClr val="0000FF"/>
                </a:solidFill>
              </a:rPr>
              <a:t>Skarang ku pulang</a:t>
            </a:r>
          </a:p>
        </p:txBody>
      </p:sp>
      <p:sp>
        <p:nvSpPr>
          <p:cNvPr id="1850377" name="Rectangle 9"/>
          <p:cNvSpPr>
            <a:spLocks noChangeArrowheads="1"/>
          </p:cNvSpPr>
          <p:nvPr/>
        </p:nvSpPr>
        <p:spPr bwMode="auto">
          <a:xfrm>
            <a:off x="0" y="52705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5000"/>
              </a:spcBef>
            </a:pPr>
            <a:r>
              <a:rPr lang="en-US" sz="4200" b="1">
                <a:solidFill>
                  <a:srgbClr val="FF33CC"/>
                </a:solidFill>
              </a:rPr>
              <a:t>4   </a:t>
            </a:r>
            <a:r>
              <a:rPr lang="en-US" sz="4200" b="1">
                <a:solidFill>
                  <a:srgbClr val="0000FF"/>
                </a:solidFill>
              </a:rPr>
              <a:t>Oh, dengarlah seruanku, 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200" b="1">
                <a:solidFill>
                  <a:srgbClr val="0000FF"/>
                </a:solidFill>
              </a:rPr>
              <a:t>Skarang ku pulang,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200" b="1">
                <a:solidFill>
                  <a:srgbClr val="0000FF"/>
                </a:solidFill>
              </a:rPr>
              <a:t>Engkau tlah mati gantiku, 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200" b="1">
                <a:solidFill>
                  <a:srgbClr val="0000FF"/>
                </a:solidFill>
              </a:rPr>
              <a:t>Skarang ku pulang</a:t>
            </a:r>
          </a:p>
        </p:txBody>
      </p:sp>
      <p:sp>
        <p:nvSpPr>
          <p:cNvPr id="1850378" name="Rectangle 10"/>
          <p:cNvSpPr>
            <a:spLocks noChangeArrowheads="1"/>
          </p:cNvSpPr>
          <p:nvPr/>
        </p:nvSpPr>
        <p:spPr bwMode="auto">
          <a:xfrm>
            <a:off x="0" y="519113"/>
            <a:ext cx="9144000" cy="2811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5000"/>
              </a:spcBef>
            </a:pPr>
            <a:r>
              <a:rPr lang="en-US" sz="4200" b="1">
                <a:solidFill>
                  <a:srgbClr val="FF33CC"/>
                </a:solidFill>
              </a:rPr>
              <a:t>5   </a:t>
            </a:r>
            <a:r>
              <a:rPr lang="en-US" sz="4200" b="1">
                <a:solidFill>
                  <a:srgbClr val="0000FF"/>
                </a:solidFill>
              </a:rPr>
              <a:t>DarahMu slamatkan aku, 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200" b="1">
                <a:solidFill>
                  <a:srgbClr val="0000FF"/>
                </a:solidFill>
              </a:rPr>
              <a:t>Skarang ku pulang,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200" b="1">
                <a:solidFill>
                  <a:srgbClr val="0000FF"/>
                </a:solidFill>
              </a:rPr>
              <a:t>Basuhkan sgala dosaku, 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200" b="1">
                <a:solidFill>
                  <a:srgbClr val="0000FF"/>
                </a:solidFill>
              </a:rPr>
              <a:t>Skarang ku pulang </a:t>
            </a:r>
          </a:p>
        </p:txBody>
      </p:sp>
      <p:grpSp>
        <p:nvGrpSpPr>
          <p:cNvPr id="1850382" name="Group 14"/>
          <p:cNvGrpSpPr>
            <a:grpSpLocks/>
          </p:cNvGrpSpPr>
          <p:nvPr/>
        </p:nvGrpSpPr>
        <p:grpSpPr bwMode="auto">
          <a:xfrm>
            <a:off x="8788400" y="457200"/>
            <a:ext cx="274638" cy="276225"/>
            <a:chOff x="5500" y="429"/>
            <a:chExt cx="173" cy="174"/>
          </a:xfrm>
        </p:grpSpPr>
        <p:sp>
          <p:nvSpPr>
            <p:cNvPr id="1850383" name="AutoShape 15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850384" name="Line 16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0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8503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85037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5037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850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50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850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50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0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50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50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0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8503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8503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850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850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50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0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50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50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850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850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50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0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503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8503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8503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8503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50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0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503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503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8503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8503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50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0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8503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8503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"/>
                            </p:stCondLst>
                            <p:childTnLst>
                              <p:par>
                                <p:cTn id="6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0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18503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8503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8503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8503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50371" grpId="0"/>
      <p:bldP spid="1850371" grpId="1"/>
      <p:bldP spid="1850372" grpId="0"/>
      <p:bldP spid="1850373" grpId="0"/>
      <p:bldP spid="1850374" grpId="0"/>
      <p:bldP spid="1850374" grpId="1"/>
      <p:bldP spid="1850375" grpId="0"/>
      <p:bldP spid="1850375" grpId="1"/>
      <p:bldP spid="1850377" grpId="0"/>
      <p:bldP spid="1850377" grpId="1"/>
      <p:bldP spid="1850378" grpId="0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91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068   YESUS, KU PIKUL SALIBKU</a:t>
            </a:r>
          </a:p>
        </p:txBody>
      </p:sp>
      <p:sp>
        <p:nvSpPr>
          <p:cNvPr id="22691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9144000" cy="5630863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sz="4400">
                <a:solidFill>
                  <a:srgbClr val="FF33CC"/>
                </a:solidFill>
              </a:rPr>
              <a:t>1   </a:t>
            </a:r>
            <a:r>
              <a:rPr lang="en-US" sz="4400">
                <a:solidFill>
                  <a:srgbClr val="0000FF"/>
                </a:solidFill>
              </a:rPr>
              <a:t>Yesus, ku pikul salibku, </a:t>
            </a:r>
          </a:p>
          <a:p>
            <a:pPr>
              <a:spcBef>
                <a:spcPct val="0"/>
              </a:spcBef>
            </a:pPr>
            <a:r>
              <a:rPr lang="en-US" sz="4400">
                <a:solidFill>
                  <a:srgbClr val="0000FF"/>
                </a:solidFill>
              </a:rPr>
              <a:t>Sambil mengikut Engkau,</a:t>
            </a:r>
          </a:p>
          <a:p>
            <a:pPr>
              <a:spcBef>
                <a:spcPct val="0"/>
              </a:spcBef>
            </a:pPr>
            <a:r>
              <a:rPr lang="en-US" sz="4400">
                <a:solidFill>
                  <a:schemeClr val="tx1"/>
                </a:solidFill>
              </a:rPr>
              <a:t>Aku buang semua karnaMu, </a:t>
            </a:r>
          </a:p>
          <a:p>
            <a:pPr>
              <a:spcBef>
                <a:spcPct val="0"/>
              </a:spcBef>
            </a:pPr>
            <a:r>
              <a:rPr lang="en-US" sz="4400">
                <a:solidFill>
                  <a:schemeClr val="tx1"/>
                </a:solidFill>
              </a:rPr>
              <a:t>Asal Engkau milikku;</a:t>
            </a:r>
          </a:p>
          <a:p>
            <a:pPr>
              <a:spcBef>
                <a:spcPct val="0"/>
              </a:spcBef>
            </a:pPr>
            <a:r>
              <a:rPr lang="en-US" sz="4400">
                <a:solidFill>
                  <a:srgbClr val="0000FF"/>
                </a:solidFill>
              </a:rPr>
              <a:t>Cita-citaku yang keji, </a:t>
            </a:r>
          </a:p>
          <a:p>
            <a:pPr>
              <a:spcBef>
                <a:spcPct val="0"/>
              </a:spcBef>
            </a:pPr>
            <a:r>
              <a:rPr lang="en-US" sz="4400">
                <a:solidFill>
                  <a:srgbClr val="0000FF"/>
                </a:solidFill>
              </a:rPr>
              <a:t>Semuanya ku tinggalkan</a:t>
            </a:r>
          </a:p>
          <a:p>
            <a:pPr>
              <a:spcBef>
                <a:spcPct val="0"/>
              </a:spcBef>
            </a:pPr>
            <a:r>
              <a:rPr lang="en-US" sz="4400">
                <a:solidFill>
                  <a:schemeClr val="tx1"/>
                </a:solidFill>
              </a:rPr>
              <a:t>Ku dapat harta yang suci, </a:t>
            </a:r>
          </a:p>
          <a:p>
            <a:pPr>
              <a:spcBef>
                <a:spcPct val="0"/>
              </a:spcBef>
            </a:pPr>
            <a:r>
              <a:rPr lang="en-US" sz="4400">
                <a:solidFill>
                  <a:schemeClr val="tx1"/>
                </a:solidFill>
              </a:rPr>
              <a:t>Kalau ku turut Tuhan</a:t>
            </a:r>
          </a:p>
        </p:txBody>
      </p:sp>
      <p:sp>
        <p:nvSpPr>
          <p:cNvPr id="2269188" name="Text Box 4"/>
          <p:cNvSpPr txBox="1">
            <a:spLocks noChangeArrowheads="1"/>
          </p:cNvSpPr>
          <p:nvPr/>
        </p:nvSpPr>
        <p:spPr bwMode="auto">
          <a:xfrm>
            <a:off x="0" y="-15240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3# 4/4</a:t>
            </a:r>
          </a:p>
        </p:txBody>
      </p:sp>
      <p:sp>
        <p:nvSpPr>
          <p:cNvPr id="2269189" name="Rectangle 5"/>
          <p:cNvSpPr>
            <a:spLocks noChangeArrowheads="1"/>
          </p:cNvSpPr>
          <p:nvPr/>
        </p:nvSpPr>
        <p:spPr bwMode="auto">
          <a:xfrm>
            <a:off x="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FF33CC"/>
                </a:solidFill>
              </a:rPr>
              <a:t>2   </a:t>
            </a:r>
            <a:r>
              <a:rPr lang="en-US" sz="4400" b="1">
                <a:solidFill>
                  <a:srgbClr val="0000FF"/>
                </a:solidFill>
              </a:rPr>
              <a:t>Meski dunia sangkal aku,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0000FF"/>
                </a:solidFill>
              </a:rPr>
              <a:t>Tuhan pun disangkalnya,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/>
              <a:t>Dunia hanyalah menipu,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/>
              <a:t>Tapi Engkau setia;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0000FF"/>
                </a:solidFill>
              </a:rPr>
              <a:t>Duka tak kan menyusahkan,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0000FF"/>
                </a:solidFill>
              </a:rPr>
              <a:t>Asal kasihMu tetap,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/>
              <a:t>Habis sgala kesukaan,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/>
              <a:t>Kalau kasihmu lenyap</a:t>
            </a:r>
          </a:p>
        </p:txBody>
      </p:sp>
      <p:sp>
        <p:nvSpPr>
          <p:cNvPr id="2269190" name="Rectangle 6"/>
          <p:cNvSpPr>
            <a:spLocks noChangeArrowheads="1"/>
          </p:cNvSpPr>
          <p:nvPr/>
        </p:nvSpPr>
        <p:spPr bwMode="auto">
          <a:xfrm>
            <a:off x="0" y="6175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FF33CC"/>
                </a:solidFill>
              </a:rPr>
              <a:t>3   </a:t>
            </a:r>
            <a:r>
              <a:rPr lang="en-US" sz="4400" b="1">
                <a:solidFill>
                  <a:srgbClr val="0000FF"/>
                </a:solidFill>
              </a:rPr>
              <a:t>Hai, jiwaku! Cari slamat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0000FF"/>
                </a:solidFill>
              </a:rPr>
              <a:t>Skarang, tinggalkan dosa,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/>
              <a:t>Bersuka dan cari berkat,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/>
              <a:t>Rajin dalam usaha;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0000FF"/>
                </a:solidFill>
              </a:rPr>
              <a:t>Ingat dalammu Roh Suci,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0000FF"/>
                </a:solidFill>
              </a:rPr>
              <a:t>Ingat pun kasih Bapa,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/>
              <a:t>Ingat juga Yesus mati,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/>
              <a:t>Apa engkau tak mau srah ?</a:t>
            </a:r>
          </a:p>
        </p:txBody>
      </p:sp>
      <p:sp>
        <p:nvSpPr>
          <p:cNvPr id="2269191" name="Rectangle 7"/>
          <p:cNvSpPr>
            <a:spLocks noChangeArrowheads="1"/>
          </p:cNvSpPr>
          <p:nvPr/>
        </p:nvSpPr>
        <p:spPr bwMode="auto">
          <a:xfrm>
            <a:off x="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FF33CC"/>
                </a:solidFill>
              </a:rPr>
              <a:t>4   </a:t>
            </a:r>
            <a:r>
              <a:rPr lang="en-US" sz="4400" b="1">
                <a:solidFill>
                  <a:srgbClr val="0000FF"/>
                </a:solidFill>
              </a:rPr>
              <a:t>Maju, lengkapkan dirimu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0000FF"/>
                </a:solidFill>
              </a:rPr>
              <a:t>Dengan iman dan doa,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/>
              <a:t>Surga tersedia bagimu,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/>
              <a:t>Tuhan pimpin ke sana;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0000FF"/>
                </a:solidFill>
              </a:rPr>
              <a:t>Hampirlah habis kerjamu,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0000FF"/>
                </a:solidFill>
              </a:rPr>
              <a:t>Tuhan akan bri upah,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/>
              <a:t>Setialah pikul salibmu,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/>
              <a:t>Hingga tiba di surga</a:t>
            </a:r>
          </a:p>
        </p:txBody>
      </p:sp>
      <p:grpSp>
        <p:nvGrpSpPr>
          <p:cNvPr id="2269196" name="Group 12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2269197" name="AutoShape 13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2269198" name="Line 14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9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26918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26918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6918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269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69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269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69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9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69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69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269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269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69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9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69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269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269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269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69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9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69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269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269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269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69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9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69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69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9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2269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22691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269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269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69187" grpId="0"/>
      <p:bldP spid="2269187" grpId="1"/>
      <p:bldP spid="2269188" grpId="0"/>
      <p:bldP spid="2269189" grpId="0"/>
      <p:bldP spid="2269189" grpId="1"/>
      <p:bldP spid="2269190" grpId="0"/>
      <p:bldP spid="2269190" grpId="1"/>
      <p:bldP spid="2269191" grpId="0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2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/>
              <a:t>069   YESUS PANGGIL ENGKAU MARI PULANG</a:t>
            </a:r>
          </a:p>
        </p:txBody>
      </p:sp>
      <p:sp>
        <p:nvSpPr>
          <p:cNvPr id="1842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846138"/>
            <a:ext cx="9144000" cy="2887662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33CC"/>
                </a:solidFill>
              </a:rPr>
              <a:t>1  </a:t>
            </a:r>
            <a:r>
              <a:rPr lang="en-US" sz="4000">
                <a:solidFill>
                  <a:srgbClr val="0000FF"/>
                </a:solidFill>
              </a:rPr>
              <a:t>Yesus panggil engkau mari pulang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Skarang ini, Skarang ini;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Mengapa jauh dari kasih yang snang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Bertambah jauh sendiri ?</a:t>
            </a:r>
          </a:p>
        </p:txBody>
      </p:sp>
      <p:sp>
        <p:nvSpPr>
          <p:cNvPr id="1842180" name="Text Box 4"/>
          <p:cNvSpPr txBox="1">
            <a:spLocks noChangeArrowheads="1"/>
          </p:cNvSpPr>
          <p:nvPr/>
        </p:nvSpPr>
        <p:spPr bwMode="auto">
          <a:xfrm>
            <a:off x="0" y="-228600"/>
            <a:ext cx="6858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- 6/8</a:t>
            </a:r>
          </a:p>
        </p:txBody>
      </p:sp>
      <p:sp>
        <p:nvSpPr>
          <p:cNvPr id="1842181" name="Rectangle 5"/>
          <p:cNvSpPr>
            <a:spLocks noChangeArrowheads="1"/>
          </p:cNvSpPr>
          <p:nvPr/>
        </p:nvSpPr>
        <p:spPr bwMode="auto">
          <a:xfrm>
            <a:off x="0" y="3741738"/>
            <a:ext cx="9144000" cy="2201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Yesus panggil,  Skarang ini.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Yesus memanggil,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Oh, pulanglah skarang ini !</a:t>
            </a:r>
          </a:p>
        </p:txBody>
      </p:sp>
      <p:sp>
        <p:nvSpPr>
          <p:cNvPr id="1842182" name="Rectangle 6"/>
          <p:cNvSpPr>
            <a:spLocks noChangeArrowheads="1"/>
          </p:cNvSpPr>
          <p:nvPr/>
        </p:nvSpPr>
        <p:spPr bwMode="auto">
          <a:xfrm>
            <a:off x="0" y="846138"/>
            <a:ext cx="9144000" cy="288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3800" b="1">
                <a:solidFill>
                  <a:srgbClr val="FF33CC"/>
                </a:solidFill>
              </a:rPr>
              <a:t>2  </a:t>
            </a:r>
            <a:r>
              <a:rPr lang="en-US" sz="3800" b="1">
                <a:solidFill>
                  <a:srgbClr val="0000FF"/>
                </a:solidFill>
              </a:rPr>
              <a:t>Yesus memanggil orang yang penat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Skarang ini, Skarang ini;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Bawa padaNya bebanmu yang brat,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PerhentianNya Ia bri </a:t>
            </a:r>
          </a:p>
        </p:txBody>
      </p:sp>
      <p:sp>
        <p:nvSpPr>
          <p:cNvPr id="1842183" name="Rectangle 7"/>
          <p:cNvSpPr>
            <a:spLocks noChangeArrowheads="1"/>
          </p:cNvSpPr>
          <p:nvPr/>
        </p:nvSpPr>
        <p:spPr bwMode="auto">
          <a:xfrm>
            <a:off x="0" y="846138"/>
            <a:ext cx="9144000" cy="288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3  </a:t>
            </a:r>
            <a:r>
              <a:rPr lang="en-US" sz="4000" b="1">
                <a:solidFill>
                  <a:srgbClr val="0000FF"/>
                </a:solidFill>
              </a:rPr>
              <a:t> Yesus tunggu, oh lari padaNya,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Skarang ini, Skarang ini;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Bawa dosamu pada kakiNya,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Jangan berlambat lagi </a:t>
            </a:r>
          </a:p>
        </p:txBody>
      </p:sp>
      <p:sp>
        <p:nvSpPr>
          <p:cNvPr id="1842184" name="Rectangle 8"/>
          <p:cNvSpPr>
            <a:spLocks noChangeArrowheads="1"/>
          </p:cNvSpPr>
          <p:nvPr/>
        </p:nvSpPr>
        <p:spPr bwMode="auto">
          <a:xfrm>
            <a:off x="0" y="838200"/>
            <a:ext cx="9144000" cy="281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3800" b="1">
                <a:solidFill>
                  <a:srgbClr val="FF33CC"/>
                </a:solidFill>
              </a:rPr>
              <a:t>4 </a:t>
            </a:r>
            <a:r>
              <a:rPr lang="en-US" sz="3800" b="1">
                <a:solidFill>
                  <a:srgbClr val="0000FF"/>
                </a:solidFill>
              </a:rPr>
              <a:t> Yesus membujuk dengan kasihNya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Skarang ini, Skarang ini;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Berbahagialah yang percaya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padaNya skarang pergi </a:t>
            </a:r>
          </a:p>
        </p:txBody>
      </p:sp>
      <p:grpSp>
        <p:nvGrpSpPr>
          <p:cNvPr id="1842189" name="Group 13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842190" name="AutoShape 14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842191" name="Line 15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2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8421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84218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4218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842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42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842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42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2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42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42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2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842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842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842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842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2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2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42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42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842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842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2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2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42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842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842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842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2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2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42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42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2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8421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8421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842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842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2179" grpId="0"/>
      <p:bldP spid="1842179" grpId="1"/>
      <p:bldP spid="1842180" grpId="0"/>
      <p:bldP spid="1842181" grpId="0"/>
      <p:bldP spid="1842182" grpId="0"/>
      <p:bldP spid="1842182" grpId="1"/>
      <p:bldP spid="1842183" grpId="0"/>
      <p:bldP spid="1842183" grpId="1"/>
      <p:bldP spid="1842184" grpId="0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4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070   YA YESUS YANG BERKASIHAN</a:t>
            </a:r>
          </a:p>
        </p:txBody>
      </p:sp>
      <p:sp>
        <p:nvSpPr>
          <p:cNvPr id="22743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9144000" cy="5630863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33CC"/>
                </a:solidFill>
              </a:rPr>
              <a:t>1   </a:t>
            </a:r>
            <a:r>
              <a:rPr lang="en-US" sz="4000">
                <a:solidFill>
                  <a:srgbClr val="0000FF"/>
                </a:solidFill>
              </a:rPr>
              <a:t>Ya Yesus, yang berkasihan,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Tinggallah serta kami,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Pimpinlah kami, ya Tuhan,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Jadikan kami suci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Pada kami RohMu brikan,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Trangilah hati kami,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Tinggal dalam kami Tuhan,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Itulah doa kami</a:t>
            </a:r>
          </a:p>
        </p:txBody>
      </p:sp>
      <p:sp>
        <p:nvSpPr>
          <p:cNvPr id="2274308" name="Text Box 4"/>
          <p:cNvSpPr txBox="1">
            <a:spLocks noChangeArrowheads="1"/>
          </p:cNvSpPr>
          <p:nvPr/>
        </p:nvSpPr>
        <p:spPr bwMode="auto">
          <a:xfrm>
            <a:off x="76200" y="-152400"/>
            <a:ext cx="6096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3/4 1#</a:t>
            </a:r>
          </a:p>
        </p:txBody>
      </p:sp>
      <p:sp>
        <p:nvSpPr>
          <p:cNvPr id="2274309" name="Rectangle 5"/>
          <p:cNvSpPr>
            <a:spLocks noChangeArrowheads="1"/>
          </p:cNvSpPr>
          <p:nvPr/>
        </p:nvSpPr>
        <p:spPr bwMode="auto">
          <a:xfrm>
            <a:off x="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2   </a:t>
            </a:r>
            <a:r>
              <a:rPr lang="en-US" sz="4000" b="1">
                <a:solidFill>
                  <a:srgbClr val="0000FF"/>
                </a:solidFill>
              </a:rPr>
              <a:t>Pimpinlah kami ke surga,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Meski jalan berbatu,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Tentu kami ikut juga,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Asal dekat padaMu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JejakMu kami mau ikut,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Meski pun amat susah,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Bila lalu angin ribut,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Kami trima mahkota</a:t>
            </a:r>
          </a:p>
        </p:txBody>
      </p:sp>
      <p:sp>
        <p:nvSpPr>
          <p:cNvPr id="2274310" name="Rectangle 6"/>
          <p:cNvSpPr>
            <a:spLocks noChangeArrowheads="1"/>
          </p:cNvSpPr>
          <p:nvPr/>
        </p:nvSpPr>
        <p:spPr bwMode="auto">
          <a:xfrm>
            <a:off x="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3   </a:t>
            </a:r>
            <a:r>
              <a:rPr lang="en-US" sz="4000" b="1">
                <a:solidFill>
                  <a:srgbClr val="0000FF"/>
                </a:solidFill>
              </a:rPr>
              <a:t>Di ladangMu kami kerja,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Dan masyhurkan kasihMu,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Jika Engkau yang menjaga,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Sgala susah pun lalu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Jika topan kras memalu,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Dan gentar hati kita,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Tentu Yesus akan bantu,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Asal kita setia</a:t>
            </a:r>
          </a:p>
        </p:txBody>
      </p:sp>
      <p:grpSp>
        <p:nvGrpSpPr>
          <p:cNvPr id="2274316" name="Group 12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2274317" name="AutoShape 13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2274318" name="Line 14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4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27430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27430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7430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274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74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274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74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4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743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743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2743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2743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74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4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743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2743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2743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2743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74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4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743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2743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4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2743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2743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274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274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74307" grpId="1"/>
      <p:bldP spid="2274307" grpId="2"/>
      <p:bldP spid="2274308" grpId="0"/>
      <p:bldP spid="2274309" grpId="1"/>
      <p:bldP spid="2274309" grpId="2"/>
      <p:bldP spid="2274310" grpId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3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071   LENYAP NAFSU DUNIA</a:t>
            </a:r>
          </a:p>
        </p:txBody>
      </p:sp>
      <p:sp>
        <p:nvSpPr>
          <p:cNvPr id="1833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17538"/>
            <a:ext cx="9144000" cy="5630862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33CC"/>
                </a:solidFill>
              </a:rPr>
              <a:t>1  </a:t>
            </a:r>
            <a:r>
              <a:rPr lang="en-US" sz="4000">
                <a:solidFill>
                  <a:srgbClr val="0000FF"/>
                </a:solidFill>
              </a:rPr>
              <a:t> Lenyap nafsu dunia,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Yesus tetap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Meski duka timpa,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Yesus tetap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Dalam dunia ini,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Tiada tempat tetap,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Alam lenyap nanti,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Yesus tetap</a:t>
            </a:r>
            <a:r>
              <a:rPr lang="en-US" sz="4000">
                <a:solidFill>
                  <a:srgbClr val="0000FF"/>
                </a:solidFill>
              </a:rPr>
              <a:t> </a:t>
            </a:r>
          </a:p>
        </p:txBody>
      </p:sp>
      <p:sp>
        <p:nvSpPr>
          <p:cNvPr id="1833988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3b 6/8</a:t>
            </a:r>
          </a:p>
        </p:txBody>
      </p:sp>
      <p:sp>
        <p:nvSpPr>
          <p:cNvPr id="1833989" name="Rectangle 5"/>
          <p:cNvSpPr>
            <a:spLocks noChangeArrowheads="1"/>
          </p:cNvSpPr>
          <p:nvPr/>
        </p:nvSpPr>
        <p:spPr bwMode="auto">
          <a:xfrm>
            <a:off x="0" y="6175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2   </a:t>
            </a:r>
            <a:r>
              <a:rPr lang="en-US" sz="4000" b="1">
                <a:solidFill>
                  <a:srgbClr val="0000FF"/>
                </a:solidFill>
              </a:rPr>
              <a:t>Meski setan goda,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Yesus tetap,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Ku tinggal sertaNya,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Yesus tetap,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Segala yang fana,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Akan segra lenyap,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Maut akan binasa,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Yesus tetap</a:t>
            </a:r>
          </a:p>
        </p:txBody>
      </p:sp>
      <p:sp>
        <p:nvSpPr>
          <p:cNvPr id="1833990" name="Rectangle 6"/>
          <p:cNvSpPr>
            <a:spLocks noChangeArrowheads="1"/>
          </p:cNvSpPr>
          <p:nvPr/>
        </p:nvSpPr>
        <p:spPr bwMode="auto">
          <a:xfrm>
            <a:off x="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3  </a:t>
            </a:r>
            <a:r>
              <a:rPr lang="en-US" sz="4000" b="1">
                <a:solidFill>
                  <a:srgbClr val="0000FF"/>
                </a:solidFill>
              </a:rPr>
              <a:t> Lenyap idamanku,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Yesus tetap,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Kuasa dunia lalu,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Yesus tetap,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Segala susahku,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Di surga klak lenyap,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Dosa akan lalu,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Yesus tetap </a:t>
            </a:r>
          </a:p>
        </p:txBody>
      </p:sp>
      <p:sp>
        <p:nvSpPr>
          <p:cNvPr id="1833991" name="Rectangle 7"/>
          <p:cNvSpPr>
            <a:spLocks noChangeArrowheads="1"/>
          </p:cNvSpPr>
          <p:nvPr/>
        </p:nvSpPr>
        <p:spPr bwMode="auto">
          <a:xfrm>
            <a:off x="0" y="6175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4   </a:t>
            </a:r>
            <a:r>
              <a:rPr lang="en-US" sz="4000" b="1">
                <a:solidFill>
                  <a:srgbClr val="0000FF"/>
                </a:solidFill>
              </a:rPr>
              <a:t>Lenyap kematian,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Yesus tetap,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Hidup Tuhan brikan,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Yesus tetap,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Aku akan trima </a:t>
            </a:r>
            <a:br>
              <a:rPr lang="en-US" sz="4000" b="1">
                <a:solidFill>
                  <a:srgbClr val="0000FF"/>
                </a:solidFill>
              </a:rPr>
            </a:br>
            <a:r>
              <a:rPr lang="en-US" sz="4000" b="1">
                <a:solidFill>
                  <a:srgbClr val="0000FF"/>
                </a:solidFill>
              </a:rPr>
              <a:t>Perhentian sedap,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Dunia ini fana,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Yesus tetap </a:t>
            </a:r>
          </a:p>
        </p:txBody>
      </p:sp>
      <p:grpSp>
        <p:nvGrpSpPr>
          <p:cNvPr id="1833996" name="Group 12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833997" name="AutoShape 13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833998" name="Line 14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83398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83398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3398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833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33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833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33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33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33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833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833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33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33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33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833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833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33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339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833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8339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833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33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339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339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8339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8339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8339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8339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33987" grpId="0"/>
      <p:bldP spid="1833987" grpId="1"/>
      <p:bldP spid="1833988" grpId="0"/>
      <p:bldP spid="1833989" grpId="0"/>
      <p:bldP spid="1833989" grpId="1"/>
      <p:bldP spid="1833990" grpId="0"/>
      <p:bldP spid="1833990" grpId="1"/>
      <p:bldP spid="1833991" grpId="0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/>
              <a:t>072   BATU ZAMAN ITU MEMBRI LINDUNGAN</a:t>
            </a:r>
          </a:p>
        </p:txBody>
      </p:sp>
      <p:sp>
        <p:nvSpPr>
          <p:cNvPr id="1832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93738"/>
            <a:ext cx="9144000" cy="3725862"/>
          </a:xfrm>
        </p:spPr>
        <p:txBody>
          <a:bodyPr/>
          <a:lstStyle/>
          <a:p>
            <a:r>
              <a:rPr lang="en-US" sz="4000">
                <a:solidFill>
                  <a:srgbClr val="FF33CC"/>
                </a:solidFill>
              </a:rPr>
              <a:t>1  </a:t>
            </a:r>
            <a:r>
              <a:rPr lang="en-US" sz="4000">
                <a:solidFill>
                  <a:srgbClr val="0000FF"/>
                </a:solidFill>
              </a:rPr>
              <a:t> </a:t>
            </a:r>
          </a:p>
          <a:p>
            <a:r>
              <a:rPr lang="en-US" sz="4000">
                <a:solidFill>
                  <a:srgbClr val="0000FF"/>
                </a:solidFill>
              </a:rPr>
              <a:t>Batu Zaman itu membri lindungan,</a:t>
            </a:r>
          </a:p>
          <a:p>
            <a:r>
              <a:rPr lang="en-US" sz="4000">
                <a:solidFill>
                  <a:srgbClr val="0000FF"/>
                </a:solidFill>
              </a:rPr>
              <a:t>Dan aku bebas dari kesusahan;</a:t>
            </a:r>
          </a:p>
          <a:p>
            <a:r>
              <a:rPr lang="en-US" sz="4000">
                <a:solidFill>
                  <a:srgbClr val="0000FF"/>
                </a:solidFill>
              </a:rPr>
              <a:t>Berdosa dan lemah aku, ya Tuhan,</a:t>
            </a:r>
          </a:p>
          <a:p>
            <a:r>
              <a:rPr lang="en-US" sz="4000">
                <a:solidFill>
                  <a:srgbClr val="0000FF"/>
                </a:solidFill>
              </a:rPr>
              <a:t>Tapi Batu Zaman membri lindungan </a:t>
            </a:r>
          </a:p>
        </p:txBody>
      </p:sp>
      <p:sp>
        <p:nvSpPr>
          <p:cNvPr id="1832964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4/4 1b</a:t>
            </a:r>
          </a:p>
        </p:txBody>
      </p:sp>
      <p:sp>
        <p:nvSpPr>
          <p:cNvPr id="1832965" name="Rectangle 5"/>
          <p:cNvSpPr>
            <a:spLocks noChangeArrowheads="1"/>
          </p:cNvSpPr>
          <p:nvPr/>
        </p:nvSpPr>
        <p:spPr bwMode="auto">
          <a:xfrm>
            <a:off x="0" y="4419600"/>
            <a:ext cx="9144000" cy="159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Aku lari pada Tuhan,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Batu Zaman itu membri lindungan </a:t>
            </a:r>
          </a:p>
        </p:txBody>
      </p:sp>
      <p:sp>
        <p:nvSpPr>
          <p:cNvPr id="1832966" name="Rectangle 6"/>
          <p:cNvSpPr>
            <a:spLocks noChangeArrowheads="1"/>
          </p:cNvSpPr>
          <p:nvPr/>
        </p:nvSpPr>
        <p:spPr bwMode="auto">
          <a:xfrm>
            <a:off x="0" y="685800"/>
            <a:ext cx="9144000" cy="380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2  </a:t>
            </a:r>
            <a:r>
              <a:rPr lang="en-US" sz="4000" b="1">
                <a:solidFill>
                  <a:srgbClr val="0000FF"/>
                </a:solidFill>
              </a:rPr>
              <a:t>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Di waktu teduh atau kesunyian,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Di waktu bergumul melawan setan;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Di waktu bahaya dan kesukaran,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Batu Zaman itu membri lindungan </a:t>
            </a:r>
          </a:p>
        </p:txBody>
      </p:sp>
      <p:sp>
        <p:nvSpPr>
          <p:cNvPr id="1832967" name="Rectangle 7"/>
          <p:cNvSpPr>
            <a:spLocks noChangeArrowheads="1"/>
          </p:cNvSpPr>
          <p:nvPr/>
        </p:nvSpPr>
        <p:spPr bwMode="auto">
          <a:xfrm>
            <a:off x="0" y="685800"/>
            <a:ext cx="9144000" cy="3725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3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700" b="1">
                <a:solidFill>
                  <a:srgbClr val="0000FF"/>
                </a:solidFill>
              </a:rPr>
              <a:t>Krap kali peprangan membawa susah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Lalu aku lari kepada Tuhan;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0000FF"/>
                </a:solidFill>
              </a:rPr>
              <a:t>Krap kali penggoda mau binasakan</a:t>
            </a:r>
            <a:endParaRPr lang="en-US" sz="4000" b="1">
              <a:solidFill>
                <a:srgbClr val="0000FF"/>
              </a:solidFill>
            </a:endParaRP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Batu Zaman itu membri lindungan </a:t>
            </a:r>
          </a:p>
        </p:txBody>
      </p:sp>
      <p:grpSp>
        <p:nvGrpSpPr>
          <p:cNvPr id="1832972" name="Group 12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832973" name="AutoShape 13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832974" name="Line 14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2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8329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83296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3296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8329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329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832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32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2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329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329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2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329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32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8329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8329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32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2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329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329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8329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8329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32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2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329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8329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2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8329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8329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8329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8329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32963" grpId="0"/>
      <p:bldP spid="1832963" grpId="1"/>
      <p:bldP spid="1832964" grpId="0"/>
      <p:bldP spid="1832965" grpId="0"/>
      <p:bldP spid="1832966" grpId="0"/>
      <p:bldP spid="1832966" grpId="1"/>
      <p:bldP spid="1832967" grpId="0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7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073   DI BAWAH SALIB YESUS</a:t>
            </a:r>
          </a:p>
        </p:txBody>
      </p:sp>
      <p:sp>
        <p:nvSpPr>
          <p:cNvPr id="1827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9144000" cy="5630863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33CC"/>
                </a:solidFill>
              </a:rPr>
              <a:t>1   </a:t>
            </a:r>
            <a:r>
              <a:rPr lang="en-US" sz="4000">
                <a:solidFill>
                  <a:srgbClr val="0000FF"/>
                </a:solidFill>
              </a:rPr>
              <a:t>Di bawah salib Yesus,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Aku mau berdiri,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Di situ aku bebaslah,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Dari dosa keji,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Itulah rumah bagiku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Di padang blantara,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Tempat lindungan yang teduh,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Bebas dari susah </a:t>
            </a:r>
          </a:p>
        </p:txBody>
      </p:sp>
      <p:sp>
        <p:nvSpPr>
          <p:cNvPr id="1827844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4/4 5b</a:t>
            </a:r>
          </a:p>
        </p:txBody>
      </p:sp>
      <p:sp>
        <p:nvSpPr>
          <p:cNvPr id="1827845" name="Rectangle 5"/>
          <p:cNvSpPr>
            <a:spLocks noChangeArrowheads="1"/>
          </p:cNvSpPr>
          <p:nvPr/>
        </p:nvSpPr>
        <p:spPr bwMode="auto">
          <a:xfrm>
            <a:off x="0" y="6175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2   </a:t>
            </a:r>
            <a:r>
              <a:rPr lang="en-US" sz="4000" b="1">
                <a:solidFill>
                  <a:srgbClr val="0000FF"/>
                </a:solidFill>
              </a:rPr>
              <a:t>Di atas salib Yesus,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Krap aku melihat;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Tergantung dan menderita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Yesus, Juru Slamat;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Air mataku tercurahlah,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Karna ku insaflah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Pedih korban kasih Yesus,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Bagiku yang hina</a:t>
            </a:r>
          </a:p>
        </p:txBody>
      </p:sp>
      <p:sp>
        <p:nvSpPr>
          <p:cNvPr id="1827846" name="Rectangle 6"/>
          <p:cNvSpPr>
            <a:spLocks noChangeArrowheads="1"/>
          </p:cNvSpPr>
          <p:nvPr/>
        </p:nvSpPr>
        <p:spPr bwMode="auto">
          <a:xfrm>
            <a:off x="0" y="6175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3   </a:t>
            </a:r>
            <a:r>
              <a:rPr lang="en-US" sz="4000" b="1">
                <a:solidFill>
                  <a:srgbClr val="0000FF"/>
                </a:solidFill>
              </a:rPr>
              <a:t>Di bayang salib Yesus,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Ku dapat lindungan;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Aku rindukan darinya,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Sinar wajah Tuhan;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Aku mau tinggalkan dunia,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Yang tak memuaskan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Bagiku salibnya Yesus,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Jadi kemuliaan </a:t>
            </a:r>
          </a:p>
        </p:txBody>
      </p:sp>
      <p:grpSp>
        <p:nvGrpSpPr>
          <p:cNvPr id="1827851" name="Group 11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827852" name="AutoShape 12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827853" name="Line 13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7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8278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82784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2784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827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27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827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27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7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278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27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8278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827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27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7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278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27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8278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827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27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7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278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8278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7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278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8278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8278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8278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27843" grpId="0"/>
      <p:bldP spid="1827843" grpId="1"/>
      <p:bldP spid="1827844" grpId="0"/>
      <p:bldP spid="1827845" grpId="0"/>
      <p:bldP spid="1827845" grpId="1"/>
      <p:bldP spid="1827846" grpId="0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074   AKU MAU MENJADI KRISTEN</a:t>
            </a:r>
          </a:p>
        </p:txBody>
      </p:sp>
      <p:sp>
        <p:nvSpPr>
          <p:cNvPr id="1822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06438"/>
            <a:ext cx="9144000" cy="5173662"/>
          </a:xfrm>
        </p:spPr>
        <p:txBody>
          <a:bodyPr/>
          <a:lstStyle/>
          <a:p>
            <a:r>
              <a:rPr lang="en-US" sz="4000">
                <a:solidFill>
                  <a:srgbClr val="FF33CC"/>
                </a:solidFill>
              </a:rPr>
              <a:t>1 </a:t>
            </a:r>
            <a:r>
              <a:rPr lang="en-US" sz="4000">
                <a:solidFill>
                  <a:srgbClr val="0000FF"/>
                </a:solidFill>
              </a:rPr>
              <a:t>  Aku mau menjadi Kristen,  </a:t>
            </a:r>
          </a:p>
          <a:p>
            <a:r>
              <a:rPr lang="en-US" sz="4000">
                <a:solidFill>
                  <a:srgbClr val="0000FF"/>
                </a:solidFill>
              </a:rPr>
              <a:t>dalam hati, dalam hati.</a:t>
            </a:r>
          </a:p>
          <a:p>
            <a:r>
              <a:rPr lang="en-US" sz="4000">
                <a:solidFill>
                  <a:srgbClr val="0000FF"/>
                </a:solidFill>
              </a:rPr>
              <a:t>Aku mau menjadi Kristen,</a:t>
            </a:r>
          </a:p>
          <a:p>
            <a:r>
              <a:rPr lang="en-US" sz="4000">
                <a:solidFill>
                  <a:srgbClr val="0000FF"/>
                </a:solidFill>
              </a:rPr>
              <a:t>dalam hati.</a:t>
            </a:r>
          </a:p>
          <a:p>
            <a:r>
              <a:rPr lang="en-US" sz="4000">
                <a:solidFill>
                  <a:srgbClr val="0000FF"/>
                </a:solidFill>
              </a:rPr>
              <a:t>Dalam hati, dalam hati.</a:t>
            </a:r>
          </a:p>
          <a:p>
            <a:r>
              <a:rPr lang="en-US" sz="4000">
                <a:solidFill>
                  <a:srgbClr val="0000FF"/>
                </a:solidFill>
              </a:rPr>
              <a:t>Aku mau menjadi Kristen,</a:t>
            </a:r>
          </a:p>
          <a:p>
            <a:r>
              <a:rPr lang="en-US" sz="4000">
                <a:solidFill>
                  <a:srgbClr val="0000FF"/>
                </a:solidFill>
              </a:rPr>
              <a:t>dalam hati.</a:t>
            </a:r>
          </a:p>
        </p:txBody>
      </p:sp>
      <p:sp>
        <p:nvSpPr>
          <p:cNvPr id="1822724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4/4 4#</a:t>
            </a:r>
          </a:p>
        </p:txBody>
      </p:sp>
      <p:sp>
        <p:nvSpPr>
          <p:cNvPr id="1822725" name="Rectangle 5"/>
          <p:cNvSpPr>
            <a:spLocks noChangeArrowheads="1"/>
          </p:cNvSpPr>
          <p:nvPr/>
        </p:nvSpPr>
        <p:spPr bwMode="auto">
          <a:xfrm>
            <a:off x="-47625" y="714375"/>
            <a:ext cx="9144000" cy="5173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2 </a:t>
            </a:r>
            <a:r>
              <a:rPr lang="en-US" sz="4000" b="1">
                <a:solidFill>
                  <a:srgbClr val="0000FF"/>
                </a:solidFill>
              </a:rPr>
              <a:t> Aku mau bertambah kasih,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dalam hati, dalam hati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Aku mau bertambah kasih,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dalam hati.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Dalam hati, dalam hati.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Aku mau bertambah kasih,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dalam hati.</a:t>
            </a:r>
          </a:p>
        </p:txBody>
      </p:sp>
      <p:sp>
        <p:nvSpPr>
          <p:cNvPr id="1822726" name="Rectangle 6"/>
          <p:cNvSpPr>
            <a:spLocks noChangeArrowheads="1"/>
          </p:cNvSpPr>
          <p:nvPr/>
        </p:nvSpPr>
        <p:spPr bwMode="auto">
          <a:xfrm>
            <a:off x="23813" y="685800"/>
            <a:ext cx="9144000" cy="5173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3   </a:t>
            </a:r>
            <a:r>
              <a:rPr lang="en-US" sz="4000" b="1">
                <a:solidFill>
                  <a:srgbClr val="0000FF"/>
                </a:solidFill>
              </a:rPr>
              <a:t>Aku mau bertambah suci,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dalam hati, dalam hati,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Aku mau bertambah suci,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dalam hati.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Dalam hati, dalam hati.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Aku mau bertambah suci,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Dalam hati.</a:t>
            </a:r>
          </a:p>
        </p:txBody>
      </p:sp>
      <p:sp>
        <p:nvSpPr>
          <p:cNvPr id="1822727" name="Rectangle 7"/>
          <p:cNvSpPr>
            <a:spLocks noChangeArrowheads="1"/>
          </p:cNvSpPr>
          <p:nvPr/>
        </p:nvSpPr>
        <p:spPr bwMode="auto">
          <a:xfrm>
            <a:off x="-47625" y="706438"/>
            <a:ext cx="9144000" cy="5173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4   </a:t>
            </a:r>
            <a:r>
              <a:rPr lang="en-US" sz="4000" b="1">
                <a:solidFill>
                  <a:srgbClr val="0000FF"/>
                </a:solidFill>
              </a:rPr>
              <a:t>Aku tak mau sperti Yudas,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dalam hati, dalam hati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Aku tak mau sperti Yudas,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dalam hati.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Dalam hati, dalam hati.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Aku tak mau sperti Yudas,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dalam hati.</a:t>
            </a:r>
          </a:p>
        </p:txBody>
      </p:sp>
      <p:sp>
        <p:nvSpPr>
          <p:cNvPr id="1822728" name="Rectangle 8"/>
          <p:cNvSpPr>
            <a:spLocks noChangeArrowheads="1"/>
          </p:cNvSpPr>
          <p:nvPr/>
        </p:nvSpPr>
        <p:spPr bwMode="auto">
          <a:xfrm>
            <a:off x="0" y="714375"/>
            <a:ext cx="9144000" cy="524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5   </a:t>
            </a:r>
            <a:r>
              <a:rPr lang="en-US" sz="4000" b="1">
                <a:solidFill>
                  <a:srgbClr val="0000FF"/>
                </a:solidFill>
              </a:rPr>
              <a:t>Aku mau seperti Yesus,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dalam hati, dalam hati.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Aku mau seperti Yesus,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dalam hati.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Dalam hati, dalam hati.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Aku mau seperti Yesus,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dalam hati.</a:t>
            </a:r>
          </a:p>
        </p:txBody>
      </p:sp>
      <p:grpSp>
        <p:nvGrpSpPr>
          <p:cNvPr id="1822733" name="Group 13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822734" name="AutoShape 14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822735" name="Line 15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8227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82272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2272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822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22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822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22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22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22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822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822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22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22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22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822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822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22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22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822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822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822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22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227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227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8227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8227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22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8227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8227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18227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8227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8227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8227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22723" grpId="0"/>
      <p:bldP spid="1822723" grpId="1"/>
      <p:bldP spid="1822724" grpId="0"/>
      <p:bldP spid="1822725" grpId="0"/>
      <p:bldP spid="1822725" grpId="1"/>
      <p:bldP spid="1822726" grpId="0"/>
      <p:bldP spid="1822726" grpId="1"/>
      <p:bldP spid="1822727" grpId="0"/>
      <p:bldP spid="1822727" grpId="1"/>
      <p:bldP spid="1822728" grpId="0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6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075   D U K A</a:t>
            </a:r>
          </a:p>
        </p:txBody>
      </p:sp>
      <p:sp>
        <p:nvSpPr>
          <p:cNvPr id="1816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93738"/>
            <a:ext cx="9144000" cy="3725862"/>
          </a:xfrm>
        </p:spPr>
        <p:txBody>
          <a:bodyPr/>
          <a:lstStyle/>
          <a:p>
            <a:r>
              <a:rPr lang="en-US" sz="4000">
                <a:solidFill>
                  <a:srgbClr val="FF33CC"/>
                </a:solidFill>
              </a:rPr>
              <a:t>1 </a:t>
            </a:r>
            <a:r>
              <a:rPr lang="en-US" sz="4000">
                <a:solidFill>
                  <a:srgbClr val="0000FF"/>
                </a:solidFill>
              </a:rPr>
              <a:t>  </a:t>
            </a:r>
          </a:p>
          <a:p>
            <a:r>
              <a:rPr lang="en-US" sz="4000">
                <a:solidFill>
                  <a:srgbClr val="0000FF"/>
                </a:solidFill>
              </a:rPr>
              <a:t>Bawalah dukamu pada Yesus,</a:t>
            </a:r>
          </a:p>
          <a:p>
            <a:r>
              <a:rPr lang="en-US" sz="4000">
                <a:solidFill>
                  <a:srgbClr val="0000FF"/>
                </a:solidFill>
              </a:rPr>
              <a:t>Dialah Sahabat yang permai;</a:t>
            </a:r>
          </a:p>
          <a:p>
            <a:r>
              <a:rPr lang="en-US" sz="4000">
                <a:solidFill>
                  <a:srgbClr val="0000FF"/>
                </a:solidFill>
              </a:rPr>
              <a:t>Yang ada di sisimu selalu,</a:t>
            </a:r>
          </a:p>
          <a:p>
            <a:r>
              <a:rPr lang="en-US" sz="4000">
                <a:solidFill>
                  <a:srgbClr val="0000FF"/>
                </a:solidFill>
              </a:rPr>
              <a:t>Sedia membri hibur dan damai </a:t>
            </a:r>
          </a:p>
        </p:txBody>
      </p:sp>
      <p:sp>
        <p:nvSpPr>
          <p:cNvPr id="1816580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1# 4/4</a:t>
            </a:r>
          </a:p>
        </p:txBody>
      </p:sp>
      <p:sp>
        <p:nvSpPr>
          <p:cNvPr id="1816581" name="Rectangle 5"/>
          <p:cNvSpPr>
            <a:spLocks noChangeArrowheads="1"/>
          </p:cNvSpPr>
          <p:nvPr/>
        </p:nvSpPr>
        <p:spPr bwMode="auto">
          <a:xfrm>
            <a:off x="0" y="685800"/>
            <a:ext cx="9144000" cy="380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2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Di balik susah terdapat suka,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Sgala sakit ada obatnya;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Yesuslah Tabib yang penuh kuasa,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Tiada seorang ditolaknya </a:t>
            </a:r>
          </a:p>
        </p:txBody>
      </p:sp>
      <p:sp>
        <p:nvSpPr>
          <p:cNvPr id="1816582" name="Rectangle 6"/>
          <p:cNvSpPr>
            <a:spLocks noChangeArrowheads="1"/>
          </p:cNvSpPr>
          <p:nvPr/>
        </p:nvSpPr>
        <p:spPr bwMode="auto">
          <a:xfrm>
            <a:off x="0" y="693738"/>
            <a:ext cx="9144000" cy="3802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3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Yesus mengerti segala duka,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Disembuhkan Nya luka jiwa;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Haraplah pada kuasa kasihNya,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Jiwamu sejahtra dalamNya </a:t>
            </a:r>
          </a:p>
        </p:txBody>
      </p:sp>
      <p:sp>
        <p:nvSpPr>
          <p:cNvPr id="1816584" name="Rectangle 8"/>
          <p:cNvSpPr>
            <a:spLocks noChangeArrowheads="1"/>
          </p:cNvSpPr>
          <p:nvPr/>
        </p:nvSpPr>
        <p:spPr bwMode="auto">
          <a:xfrm>
            <a:off x="0" y="693738"/>
            <a:ext cx="9144000" cy="4945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 u="sng"/>
              <a:t>REFF :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Duka, bawa pada Yesus,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skarang bawalah,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jangan lagi kau tunggu;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Duka bawa pada Yesus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Ia lenyapkan sgala duka </a:t>
            </a:r>
          </a:p>
        </p:txBody>
      </p:sp>
      <p:grpSp>
        <p:nvGrpSpPr>
          <p:cNvPr id="1816589" name="Group 13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816590" name="AutoShape 14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816591" name="Line 15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6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8165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81658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1658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816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16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816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16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6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16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16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816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816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16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6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16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16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816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816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16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6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16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816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816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816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16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6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16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16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816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816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16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6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816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816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816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816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16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6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816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816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6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8165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8165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8165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8165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16579" grpId="0"/>
      <p:bldP spid="1816579" grpId="1"/>
      <p:bldP spid="1816580" grpId="0"/>
      <p:bldP spid="1816581" grpId="0"/>
      <p:bldP spid="1816581" grpId="1"/>
      <p:bldP spid="1816582" grpId="0"/>
      <p:bldP spid="1816582" grpId="1"/>
      <p:bldP spid="1816584" grpId="0"/>
      <p:bldP spid="1816584" grpId="1"/>
      <p:bldP spid="1816584" grpId="2"/>
      <p:bldP spid="1816584" grpId="3"/>
      <p:bldP spid="1816584" grpId="4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3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076   RAJA SURGA</a:t>
            </a:r>
          </a:p>
        </p:txBody>
      </p:sp>
      <p:sp>
        <p:nvSpPr>
          <p:cNvPr id="1813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541338"/>
            <a:ext cx="9144000" cy="3725862"/>
          </a:xfrm>
        </p:spPr>
        <p:txBody>
          <a:bodyPr/>
          <a:lstStyle/>
          <a:p>
            <a:r>
              <a:rPr lang="en-US" sz="4000">
                <a:solidFill>
                  <a:srgbClr val="FF33CC"/>
                </a:solidFill>
              </a:rPr>
              <a:t>1  </a:t>
            </a:r>
            <a:r>
              <a:rPr lang="en-US" sz="4000">
                <a:solidFill>
                  <a:srgbClr val="0000FF"/>
                </a:solidFill>
              </a:rPr>
              <a:t> </a:t>
            </a:r>
          </a:p>
          <a:p>
            <a:r>
              <a:rPr lang="en-US" sz="4000">
                <a:solidFill>
                  <a:srgbClr val="0000FF"/>
                </a:solidFill>
              </a:rPr>
              <a:t>Yesus Raja mulia, Raja surga,</a:t>
            </a:r>
          </a:p>
          <a:p>
            <a:r>
              <a:rPr lang="en-US" sz="4000">
                <a:solidFill>
                  <a:srgbClr val="0000FF"/>
                </a:solidFill>
              </a:rPr>
              <a:t>Printahkan hatiku Oleh cinta</a:t>
            </a:r>
          </a:p>
          <a:p>
            <a:r>
              <a:rPr lang="en-US" sz="4000">
                <a:solidFill>
                  <a:srgbClr val="0000FF"/>
                </a:solidFill>
              </a:rPr>
              <a:t>Biarlah kehendakMu Berlakulah,</a:t>
            </a:r>
          </a:p>
          <a:p>
            <a:r>
              <a:rPr lang="en-US" sz="4000">
                <a:solidFill>
                  <a:srgbClr val="0000FF"/>
                </a:solidFill>
              </a:rPr>
              <a:t>Hidup dalam aku, Raja surga </a:t>
            </a:r>
          </a:p>
        </p:txBody>
      </p:sp>
      <p:sp>
        <p:nvSpPr>
          <p:cNvPr id="1813508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3b 6/4</a:t>
            </a:r>
          </a:p>
        </p:txBody>
      </p:sp>
      <p:sp>
        <p:nvSpPr>
          <p:cNvPr id="1813509" name="Rectangle 5"/>
          <p:cNvSpPr>
            <a:spLocks noChangeArrowheads="1"/>
          </p:cNvSpPr>
          <p:nvPr/>
        </p:nvSpPr>
        <p:spPr bwMode="auto">
          <a:xfrm>
            <a:off x="0" y="4191000"/>
            <a:ext cx="9144000" cy="159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200" b="1">
                <a:solidFill>
                  <a:srgbClr val="FF0000"/>
                </a:solidFill>
              </a:rPr>
              <a:t>Raja surga, Raja surga,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200" b="1">
                <a:solidFill>
                  <a:srgbClr val="FF0000"/>
                </a:solidFill>
              </a:rPr>
              <a:t>Hidup dalam aku, Raja surga</a:t>
            </a:r>
          </a:p>
        </p:txBody>
      </p:sp>
      <p:sp>
        <p:nvSpPr>
          <p:cNvPr id="1813510" name="Rectangle 6"/>
          <p:cNvSpPr>
            <a:spLocks noChangeArrowheads="1"/>
          </p:cNvSpPr>
          <p:nvPr/>
        </p:nvSpPr>
        <p:spPr bwMode="auto">
          <a:xfrm>
            <a:off x="0" y="541338"/>
            <a:ext cx="9144000" cy="3802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2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Jaga gumulanku, Yesus surga,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Alahkanlah musuh Oleh Kuasa;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Brikan tiap hari kemenangan,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Pimpinlah aku trus, Raja surga</a:t>
            </a:r>
          </a:p>
        </p:txBody>
      </p:sp>
      <p:sp>
        <p:nvSpPr>
          <p:cNvPr id="1813511" name="Rectangle 7"/>
          <p:cNvSpPr>
            <a:spLocks noChangeArrowheads="1"/>
          </p:cNvSpPr>
          <p:nvPr/>
        </p:nvSpPr>
        <p:spPr bwMode="auto">
          <a:xfrm>
            <a:off x="0" y="541338"/>
            <a:ext cx="9144000" cy="3725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3  </a:t>
            </a:r>
            <a:r>
              <a:rPr lang="en-US" sz="4000" b="1">
                <a:solidFill>
                  <a:srgbClr val="0000FF"/>
                </a:solidFill>
              </a:rPr>
              <a:t>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Pakai aku tetap, Tuhan surga,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Untuk critakan Kasih Allah;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Slamatkanlah jiwa Oleh aku,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Brikan kesukaan, Raja surga </a:t>
            </a:r>
          </a:p>
        </p:txBody>
      </p:sp>
      <p:grpSp>
        <p:nvGrpSpPr>
          <p:cNvPr id="1813516" name="Group 12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813517" name="AutoShape 13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813518" name="Line 14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3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81350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81350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1350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813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13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813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13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3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13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13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3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813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813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813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813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13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3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13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13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813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813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13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3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13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813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3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8135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8135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8135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8135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13507" grpId="0"/>
      <p:bldP spid="1813507" grpId="1"/>
      <p:bldP spid="1813508" grpId="0"/>
      <p:bldP spid="1813509" grpId="0"/>
      <p:bldP spid="1813510" grpId="0"/>
      <p:bldP spid="1813510" grpId="1"/>
      <p:bldP spid="1813511" grpId="0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94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077  MARILAH ORANG BERDOSA</a:t>
            </a:r>
          </a:p>
        </p:txBody>
      </p:sp>
      <p:sp>
        <p:nvSpPr>
          <p:cNvPr id="22794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17538"/>
            <a:ext cx="9144000" cy="2887662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33CC"/>
                </a:solidFill>
              </a:rPr>
              <a:t>1  </a:t>
            </a:r>
            <a:r>
              <a:rPr lang="en-US" sz="4000">
                <a:solidFill>
                  <a:srgbClr val="0000FF"/>
                </a:solidFill>
              </a:rPr>
              <a:t> Marilah, orang berdosa,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Cari rahmat Tuhan;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Jikalau engkau percaya,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Engkau dislamatkan.</a:t>
            </a:r>
          </a:p>
        </p:txBody>
      </p:sp>
      <p:sp>
        <p:nvSpPr>
          <p:cNvPr id="2279428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4/4 1#</a:t>
            </a:r>
          </a:p>
        </p:txBody>
      </p:sp>
      <p:sp>
        <p:nvSpPr>
          <p:cNvPr id="2279429" name="Rectangle 5"/>
          <p:cNvSpPr>
            <a:spLocks noChangeArrowheads="1"/>
          </p:cNvSpPr>
          <p:nvPr/>
        </p:nvSpPr>
        <p:spPr bwMode="auto">
          <a:xfrm>
            <a:off x="0" y="33528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Percayalah pada Yesus,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Percaya skarang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Tuhan Yesus! mau slamatkan,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Slamatkan skarang</a:t>
            </a:r>
          </a:p>
        </p:txBody>
      </p:sp>
      <p:sp>
        <p:nvSpPr>
          <p:cNvPr id="2279430" name="Rectangle 6"/>
          <p:cNvSpPr>
            <a:spLocks noChangeArrowheads="1"/>
          </p:cNvSpPr>
          <p:nvPr/>
        </p:nvSpPr>
        <p:spPr bwMode="auto">
          <a:xfrm>
            <a:off x="0" y="609600"/>
            <a:ext cx="9144000" cy="281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2  </a:t>
            </a:r>
            <a:r>
              <a:rPr lang="en-US" sz="4000" b="1">
                <a:solidFill>
                  <a:srgbClr val="0000FF"/>
                </a:solidFill>
              </a:rPr>
              <a:t> Darah Yesus, tertumpahlah,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Agar kita slamat;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Marilah kepada Yesus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Dan trimalah berkat.</a:t>
            </a:r>
          </a:p>
        </p:txBody>
      </p:sp>
      <p:sp>
        <p:nvSpPr>
          <p:cNvPr id="2279431" name="Rectangle 7"/>
          <p:cNvSpPr>
            <a:spLocks noChangeArrowheads="1"/>
          </p:cNvSpPr>
          <p:nvPr/>
        </p:nvSpPr>
        <p:spPr bwMode="auto">
          <a:xfrm>
            <a:off x="0" y="6096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3   </a:t>
            </a:r>
            <a:r>
              <a:rPr lang="en-US" sz="4000" b="1">
                <a:solidFill>
                  <a:srgbClr val="0000FF"/>
                </a:solidFill>
              </a:rPr>
              <a:t>Ya Yesus-lah Kebenaran,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Dan jalan ke surga;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Percayalah pada Tuhan,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Dan slamat trimalah.</a:t>
            </a:r>
          </a:p>
        </p:txBody>
      </p:sp>
      <p:sp>
        <p:nvSpPr>
          <p:cNvPr id="2279432" name="Rectangle 8"/>
          <p:cNvSpPr>
            <a:spLocks noChangeArrowheads="1"/>
          </p:cNvSpPr>
          <p:nvPr/>
        </p:nvSpPr>
        <p:spPr bwMode="auto">
          <a:xfrm>
            <a:off x="0" y="609600"/>
            <a:ext cx="9144000" cy="281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4   </a:t>
            </a:r>
            <a:r>
              <a:rPr lang="en-US" sz="4000" b="1">
                <a:solidFill>
                  <a:srgbClr val="0000FF"/>
                </a:solidFill>
              </a:rPr>
              <a:t>Mari ikut umat suci,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Berjalan ke surga;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Di sana kita memuji,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Bersuka slamanya.</a:t>
            </a:r>
          </a:p>
        </p:txBody>
      </p:sp>
      <p:grpSp>
        <p:nvGrpSpPr>
          <p:cNvPr id="2279437" name="Group 13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2279438" name="AutoShape 14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2279439" name="Line 15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9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2794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27942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7942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2794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794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2794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794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9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794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794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9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2794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2794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2794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2794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79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9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794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2794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22794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22794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79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9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794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794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2794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2794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79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9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794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2794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9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22794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22794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2279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2279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79427" grpId="0"/>
      <p:bldP spid="2279427" grpId="1"/>
      <p:bldP spid="2279428" grpId="0"/>
      <p:bldP spid="2279429" grpId="0"/>
      <p:bldP spid="2279430" grpId="0"/>
      <p:bldP spid="2279430" grpId="1"/>
      <p:bldP spid="2279431" grpId="0"/>
      <p:bldP spid="2279431" grpId="1"/>
      <p:bldP spid="2279432" grpId="0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6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078   JANGAN TUNJUK SEDIH</a:t>
            </a:r>
          </a:p>
        </p:txBody>
      </p:sp>
      <p:sp>
        <p:nvSpPr>
          <p:cNvPr id="1806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9144000" cy="5630863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33CC"/>
                </a:solidFill>
              </a:rPr>
              <a:t>1   </a:t>
            </a:r>
            <a:r>
              <a:rPr lang="en-US" sz="4000">
                <a:solidFill>
                  <a:srgbClr val="0000FF"/>
                </a:solidFill>
              </a:rPr>
              <a:t>Jangan tunjuk sedih,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Jangan bersungut;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Dari pedih hati,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Tiada yang luput;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Srahkan pada Yesus,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Sgala tangisan;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Karna hanya Ia,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Yang bri hiburan </a:t>
            </a:r>
          </a:p>
        </p:txBody>
      </p:sp>
      <p:sp>
        <p:nvSpPr>
          <p:cNvPr id="1806340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2b 12/8</a:t>
            </a:r>
          </a:p>
        </p:txBody>
      </p:sp>
      <p:sp>
        <p:nvSpPr>
          <p:cNvPr id="1806341" name="Rectangle 5"/>
          <p:cNvSpPr>
            <a:spLocks noChangeArrowheads="1"/>
          </p:cNvSpPr>
          <p:nvPr/>
        </p:nvSpPr>
        <p:spPr bwMode="auto">
          <a:xfrm>
            <a:off x="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2 </a:t>
            </a:r>
            <a:r>
              <a:rPr lang="en-US" sz="4000" b="1">
                <a:solidFill>
                  <a:srgbClr val="0000FF"/>
                </a:solidFill>
              </a:rPr>
              <a:t>  Bawa pada Tuhan,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Keluhmu segnap;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Critakan pada Nya,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yang mengusir glap;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Damai dan kuasa,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Dibri padamu,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Dan di dalam susah,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engkau dibantu </a:t>
            </a:r>
          </a:p>
        </p:txBody>
      </p:sp>
      <p:sp>
        <p:nvSpPr>
          <p:cNvPr id="1806342" name="Rectangle 6"/>
          <p:cNvSpPr>
            <a:spLocks noChangeArrowheads="1"/>
          </p:cNvSpPr>
          <p:nvPr/>
        </p:nvSpPr>
        <p:spPr bwMode="auto">
          <a:xfrm>
            <a:off x="0" y="6175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3   </a:t>
            </a:r>
            <a:r>
              <a:rPr lang="en-US" sz="4000" b="1">
                <a:solidFill>
                  <a:srgbClr val="0000FF"/>
                </a:solidFill>
              </a:rPr>
              <a:t>Bila engkau sudah,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DihiburkanNya;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Bantulah saudara,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Dalam sedihnya;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Padanya kabarkan,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Kasih dan rahmat;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Tuhan tak biarkan,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Yang cari slamat </a:t>
            </a:r>
          </a:p>
        </p:txBody>
      </p:sp>
      <p:grpSp>
        <p:nvGrpSpPr>
          <p:cNvPr id="1806347" name="Group 11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806348" name="AutoShape 12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806349" name="Line 13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6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8063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80634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0634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806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06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806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06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6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06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06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806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806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06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6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06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06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806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806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06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6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06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806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6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063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8063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8063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8063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06339" grpId="0"/>
      <p:bldP spid="1806339" grpId="1"/>
      <p:bldP spid="1806340" grpId="0"/>
      <p:bldP spid="1806341" grpId="0"/>
      <p:bldP spid="1806341" grpId="1"/>
      <p:bldP spid="1806342" grpId="0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3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079   HARUSKAH YESUS SENDIRI?</a:t>
            </a:r>
          </a:p>
        </p:txBody>
      </p:sp>
      <p:sp>
        <p:nvSpPr>
          <p:cNvPr id="1803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4183063"/>
          </a:xfrm>
        </p:spPr>
        <p:txBody>
          <a:bodyPr/>
          <a:lstStyle/>
          <a:p>
            <a:r>
              <a:rPr lang="en-US" sz="4400">
                <a:solidFill>
                  <a:srgbClr val="FF33CC"/>
                </a:solidFill>
              </a:rPr>
              <a:t>1   </a:t>
            </a:r>
          </a:p>
          <a:p>
            <a:r>
              <a:rPr lang="en-US" sz="4400">
                <a:solidFill>
                  <a:srgbClr val="0000FF"/>
                </a:solidFill>
              </a:rPr>
              <a:t>Haruskah Yesus sendiri, </a:t>
            </a:r>
          </a:p>
          <a:p>
            <a:r>
              <a:rPr lang="en-US" sz="4400">
                <a:solidFill>
                  <a:srgbClr val="0000FF"/>
                </a:solidFill>
              </a:rPr>
              <a:t>Memikul salibNya?</a:t>
            </a:r>
          </a:p>
          <a:p>
            <a:r>
              <a:rPr lang="en-US" sz="4400">
                <a:solidFill>
                  <a:srgbClr val="0000FF"/>
                </a:solidFill>
              </a:rPr>
              <a:t>Oh tidak! Karna pun kami, </a:t>
            </a:r>
          </a:p>
          <a:p>
            <a:r>
              <a:rPr lang="en-US" sz="4400">
                <a:solidFill>
                  <a:srgbClr val="0000FF"/>
                </a:solidFill>
              </a:rPr>
              <a:t>Ada salib juga </a:t>
            </a:r>
          </a:p>
        </p:txBody>
      </p:sp>
      <p:sp>
        <p:nvSpPr>
          <p:cNvPr id="1803268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6/4 3#</a:t>
            </a:r>
          </a:p>
        </p:txBody>
      </p:sp>
      <p:sp>
        <p:nvSpPr>
          <p:cNvPr id="1803269" name="Rectangle 5"/>
          <p:cNvSpPr>
            <a:spLocks noChangeArrowheads="1"/>
          </p:cNvSpPr>
          <p:nvPr/>
        </p:nvSpPr>
        <p:spPr bwMode="auto">
          <a:xfrm>
            <a:off x="0" y="685800"/>
            <a:ext cx="9144000" cy="410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2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Ku pikul salib penyrahan,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Hingga aku bebas;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Klak ku trima dari Tuhan,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Mahkota dari mas </a:t>
            </a:r>
          </a:p>
        </p:txBody>
      </p:sp>
      <p:sp>
        <p:nvSpPr>
          <p:cNvPr id="1803270" name="Rectangle 6"/>
          <p:cNvSpPr>
            <a:spLocks noChangeArrowheads="1"/>
          </p:cNvSpPr>
          <p:nvPr/>
        </p:nvSpPr>
        <p:spPr bwMode="auto">
          <a:xfrm>
            <a:off x="0" y="693738"/>
            <a:ext cx="9144000" cy="418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3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Di surga aku menyembah,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Pada kaki Yesus,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Ku mau serahkan mahkota,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Dan puji NamaNya </a:t>
            </a:r>
          </a:p>
        </p:txBody>
      </p:sp>
      <p:grpSp>
        <p:nvGrpSpPr>
          <p:cNvPr id="1803275" name="Group 11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803276" name="AutoShape 12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803277" name="Line 13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3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8032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80326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0326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803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03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803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03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3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03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03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803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803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03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3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03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03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803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803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03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3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03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803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3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032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8032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803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803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03267" grpId="0"/>
      <p:bldP spid="1803267" grpId="1"/>
      <p:bldP spid="1803268" grpId="0"/>
      <p:bldP spid="1803269" grpId="0"/>
      <p:bldP spid="1803269" grpId="1"/>
      <p:bldP spid="1803270" grpId="0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45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080  HAMPIR TERBUJUK</a:t>
            </a:r>
          </a:p>
        </p:txBody>
      </p:sp>
      <p:sp>
        <p:nvSpPr>
          <p:cNvPr id="22845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5630863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400">
                <a:solidFill>
                  <a:srgbClr val="FF33CC"/>
                </a:solidFill>
              </a:rPr>
              <a:t>1   </a:t>
            </a:r>
          </a:p>
          <a:p>
            <a:pPr>
              <a:spcBef>
                <a:spcPct val="10000"/>
              </a:spcBef>
            </a:pPr>
            <a:r>
              <a:rPr lang="en-US" sz="4400">
                <a:solidFill>
                  <a:srgbClr val="0000FF"/>
                </a:solidFill>
              </a:rPr>
              <a:t>Hampir terbujuk, Dan percaya,</a:t>
            </a:r>
          </a:p>
          <a:p>
            <a:pPr>
              <a:spcBef>
                <a:spcPct val="10000"/>
              </a:spcBef>
            </a:pPr>
            <a:r>
              <a:rPr lang="en-US" sz="4400">
                <a:solidFill>
                  <a:srgbClr val="0000FF"/>
                </a:solidFill>
              </a:rPr>
              <a:t>Hampir terbujuk, Trima Yesus;</a:t>
            </a:r>
          </a:p>
          <a:p>
            <a:pPr>
              <a:spcBef>
                <a:spcPct val="10000"/>
              </a:spcBef>
            </a:pPr>
            <a:r>
              <a:rPr lang="en-US" sz="4400">
                <a:solidFill>
                  <a:srgbClr val="0000FF"/>
                </a:solidFill>
              </a:rPr>
              <a:t>Tetapi katamu: </a:t>
            </a:r>
          </a:p>
          <a:p>
            <a:pPr>
              <a:spcBef>
                <a:spcPct val="10000"/>
              </a:spcBef>
            </a:pPr>
            <a:r>
              <a:rPr lang="en-US" sz="4400">
                <a:solidFill>
                  <a:schemeClr val="tx1"/>
                </a:solidFill>
              </a:rPr>
              <a:t>“Aku tunggu dulu,</a:t>
            </a:r>
          </a:p>
          <a:p>
            <a:pPr>
              <a:spcBef>
                <a:spcPct val="10000"/>
              </a:spcBef>
            </a:pPr>
            <a:r>
              <a:rPr lang="en-US" sz="4400">
                <a:solidFill>
                  <a:schemeClr val="tx1"/>
                </a:solidFill>
              </a:rPr>
              <a:t>Lain waktu yang senang, </a:t>
            </a:r>
          </a:p>
          <a:p>
            <a:pPr>
              <a:spcBef>
                <a:spcPct val="10000"/>
              </a:spcBef>
            </a:pPr>
            <a:r>
              <a:rPr lang="en-US" sz="4400">
                <a:solidFill>
                  <a:schemeClr val="tx1"/>
                </a:solidFill>
              </a:rPr>
              <a:t>Aku datang.”</a:t>
            </a:r>
          </a:p>
        </p:txBody>
      </p:sp>
      <p:sp>
        <p:nvSpPr>
          <p:cNvPr id="2284548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1# 6/8</a:t>
            </a:r>
          </a:p>
        </p:txBody>
      </p:sp>
      <p:sp>
        <p:nvSpPr>
          <p:cNvPr id="2284549" name="Rectangle 5"/>
          <p:cNvSpPr>
            <a:spLocks noChangeArrowheads="1"/>
          </p:cNvSpPr>
          <p:nvPr/>
        </p:nvSpPr>
        <p:spPr bwMode="auto">
          <a:xfrm>
            <a:off x="0" y="6937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FF33CC"/>
                </a:solidFill>
              </a:rPr>
              <a:t>2  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Hampir terbujuk, Ini hari: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Hampir terbujuk, Jangan Lari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Yesus panggil skarang :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/>
              <a:t>“Mari skarang datang,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/>
              <a:t>Mari hai yang sesat,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/>
              <a:t>Jangan lambat.”</a:t>
            </a:r>
          </a:p>
        </p:txBody>
      </p:sp>
      <p:sp>
        <p:nvSpPr>
          <p:cNvPr id="2284550" name="Rectangle 6"/>
          <p:cNvSpPr>
            <a:spLocks noChangeArrowheads="1"/>
          </p:cNvSpPr>
          <p:nvPr/>
        </p:nvSpPr>
        <p:spPr bwMode="auto">
          <a:xfrm>
            <a:off x="0" y="6937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FF33CC"/>
                </a:solidFill>
              </a:rPr>
              <a:t>3  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Hampir terbujuk, Hampir lalu;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Hampir terbujuk, Yesus tunggu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Hampir tak bri menang: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/>
              <a:t>“Hampir arti hilang,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/>
              <a:t>Hampir tapi hilang!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/>
              <a:t>Datang skarang”</a:t>
            </a:r>
          </a:p>
        </p:txBody>
      </p:sp>
      <p:grpSp>
        <p:nvGrpSpPr>
          <p:cNvPr id="2284555" name="Group 11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2284556" name="AutoShape 12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2284557" name="Line 13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4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2845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28454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8454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2845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845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2845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845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4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845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845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2845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2845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84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4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845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2845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2845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2845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84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4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845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2845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4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2845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2845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284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284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84547" grpId="0"/>
      <p:bldP spid="2284547" grpId="1"/>
      <p:bldP spid="2284548" grpId="0"/>
      <p:bldP spid="2284549" grpId="0"/>
      <p:bldP spid="2284549" grpId="1"/>
      <p:bldP spid="2284550" grpId="0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5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081   YA ALLAH AKU MAU</a:t>
            </a:r>
          </a:p>
        </p:txBody>
      </p:sp>
      <p:sp>
        <p:nvSpPr>
          <p:cNvPr id="1795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9144000" cy="5630863"/>
          </a:xfrm>
        </p:spPr>
        <p:txBody>
          <a:bodyPr/>
          <a:lstStyle/>
          <a:p>
            <a:r>
              <a:rPr lang="en-US" sz="4000">
                <a:solidFill>
                  <a:srgbClr val="FF33CC"/>
                </a:solidFill>
              </a:rPr>
              <a:t>1  </a:t>
            </a:r>
            <a:r>
              <a:rPr lang="en-US" sz="4000">
                <a:solidFill>
                  <a:srgbClr val="0000FF"/>
                </a:solidFill>
              </a:rPr>
              <a:t> </a:t>
            </a:r>
          </a:p>
          <a:p>
            <a:r>
              <a:rPr lang="en-US" sz="4000">
                <a:solidFill>
                  <a:srgbClr val="0000FF"/>
                </a:solidFill>
              </a:rPr>
              <a:t>Ya Allah aku mau </a:t>
            </a:r>
          </a:p>
          <a:p>
            <a:r>
              <a:rPr lang="en-US" sz="4000">
                <a:solidFill>
                  <a:srgbClr val="0000FF"/>
                </a:solidFill>
              </a:rPr>
              <a:t>datang dekat</a:t>
            </a:r>
          </a:p>
          <a:p>
            <a:r>
              <a:rPr lang="en-US" sz="4000">
                <a:solidFill>
                  <a:srgbClr val="0000FF"/>
                </a:solidFill>
              </a:rPr>
              <a:t>Jikalau salib pun ku mau angkat</a:t>
            </a:r>
          </a:p>
          <a:p>
            <a:r>
              <a:rPr lang="en-US" sz="4000">
                <a:solidFill>
                  <a:schemeClr val="tx1"/>
                </a:solidFill>
              </a:rPr>
              <a:t>Inilah doaku, </a:t>
            </a:r>
          </a:p>
          <a:p>
            <a:r>
              <a:rPr lang="en-US" sz="4000">
                <a:solidFill>
                  <a:schemeClr val="tx1"/>
                </a:solidFill>
              </a:rPr>
              <a:t>Hampir kepadaMu</a:t>
            </a:r>
          </a:p>
          <a:p>
            <a:r>
              <a:rPr lang="en-US" sz="4000">
                <a:solidFill>
                  <a:schemeClr val="tx1"/>
                </a:solidFill>
              </a:rPr>
              <a:t>Hampir kepadaMu, ya Allahku </a:t>
            </a:r>
          </a:p>
        </p:txBody>
      </p:sp>
      <p:sp>
        <p:nvSpPr>
          <p:cNvPr id="1795076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1# 4/4</a:t>
            </a:r>
          </a:p>
        </p:txBody>
      </p:sp>
      <p:sp>
        <p:nvSpPr>
          <p:cNvPr id="1795078" name="Rectangle 6"/>
          <p:cNvSpPr>
            <a:spLocks noChangeArrowheads="1"/>
          </p:cNvSpPr>
          <p:nvPr/>
        </p:nvSpPr>
        <p:spPr bwMode="auto">
          <a:xfrm>
            <a:off x="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2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Dan sperti hal Yakub,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sudahlah glap,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Aku berbaring di tempat senyap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Di dalam mimpiku,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Hampir kepadaMu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Hampir kepadaMu, Ya Allahku</a:t>
            </a:r>
          </a:p>
        </p:txBody>
      </p:sp>
      <p:sp>
        <p:nvSpPr>
          <p:cNvPr id="1795079" name="Rectangle 7"/>
          <p:cNvSpPr>
            <a:spLocks noChangeArrowheads="1"/>
          </p:cNvSpPr>
          <p:nvPr/>
        </p:nvSpPr>
        <p:spPr bwMode="auto">
          <a:xfrm>
            <a:off x="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3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Nyatalah jalanku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Sperti tangga,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Di mana malaikat naik ke surga,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Dipanggilnya aku,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Hampir kepadaMu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Hampir kepadaMu, Ya Allahku </a:t>
            </a:r>
          </a:p>
        </p:txBody>
      </p:sp>
      <p:sp>
        <p:nvSpPr>
          <p:cNvPr id="1795080" name="Rectangle 8"/>
          <p:cNvSpPr>
            <a:spLocks noChangeArrowheads="1"/>
          </p:cNvSpPr>
          <p:nvPr/>
        </p:nvSpPr>
        <p:spPr bwMode="auto">
          <a:xfrm>
            <a:off x="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4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Skarang aku bangun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Serta ingat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Di sini Tuhan pun ada dekat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Inilah Baitelku,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Hampir kepadaMu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Hampir kepadaMu, Ya Allahku </a:t>
            </a:r>
          </a:p>
        </p:txBody>
      </p:sp>
      <p:sp>
        <p:nvSpPr>
          <p:cNvPr id="1795081" name="Rectangle 9"/>
          <p:cNvSpPr>
            <a:spLocks noChangeArrowheads="1"/>
          </p:cNvSpPr>
          <p:nvPr/>
        </p:nvSpPr>
        <p:spPr bwMode="auto">
          <a:xfrm>
            <a:off x="0" y="6175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5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Dan bila aku klak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Naik ke surga,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Akan ku nyanyikan dengan suka;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Perkataan itu,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Hampir kepadaMu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Hampir kepadaMu, Ya Allahku</a:t>
            </a:r>
          </a:p>
        </p:txBody>
      </p:sp>
      <p:grpSp>
        <p:nvGrpSpPr>
          <p:cNvPr id="1795086" name="Group 14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795087" name="AutoShape 15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795088" name="Line 16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5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7950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79507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9507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795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95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795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95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5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95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95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795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795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95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5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95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95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795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795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95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5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95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95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795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795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95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5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95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795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795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795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95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5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95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95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5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17950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7950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7950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7950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5075" grpId="0"/>
      <p:bldP spid="1795075" grpId="1"/>
      <p:bldP spid="1795076" grpId="0"/>
      <p:bldP spid="1795078" grpId="0"/>
      <p:bldP spid="1795078" grpId="1"/>
      <p:bldP spid="1795079" grpId="0"/>
      <p:bldP spid="1795079" grpId="1"/>
      <p:bldP spid="1795080" grpId="0"/>
      <p:bldP spid="1795080" grpId="1"/>
      <p:bldP spid="1795081" grpId="0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09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082   BERJALANLAH DALAM TRANG</a:t>
            </a:r>
          </a:p>
        </p:txBody>
      </p:sp>
      <p:sp>
        <p:nvSpPr>
          <p:cNvPr id="17909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17538"/>
            <a:ext cx="9144000" cy="5630862"/>
          </a:xfrm>
        </p:spPr>
        <p:txBody>
          <a:bodyPr/>
          <a:lstStyle/>
          <a:p>
            <a:r>
              <a:rPr lang="en-US" sz="4400">
                <a:solidFill>
                  <a:srgbClr val="FF33CC"/>
                </a:solidFill>
              </a:rPr>
              <a:t>1   </a:t>
            </a:r>
          </a:p>
          <a:p>
            <a:r>
              <a:rPr lang="en-US" sz="4400">
                <a:solidFill>
                  <a:srgbClr val="0000FF"/>
                </a:solidFill>
              </a:rPr>
              <a:t>Berjalanlah di dalam trang!</a:t>
            </a:r>
          </a:p>
          <a:p>
            <a:r>
              <a:rPr lang="en-US" sz="4400">
                <a:solidFill>
                  <a:srgbClr val="0000FF"/>
                </a:solidFill>
              </a:rPr>
              <a:t>Dipimpin Roh Allah</a:t>
            </a:r>
          </a:p>
          <a:p>
            <a:r>
              <a:rPr lang="en-US" sz="4400">
                <a:solidFill>
                  <a:srgbClr val="0000FF"/>
                </a:solidFill>
              </a:rPr>
              <a:t>Masuk persatuan senang;</a:t>
            </a:r>
          </a:p>
          <a:p>
            <a:r>
              <a:rPr lang="en-US" sz="4400">
                <a:solidFill>
                  <a:srgbClr val="0000FF"/>
                </a:solidFill>
              </a:rPr>
              <a:t>Dalam kasih surga</a:t>
            </a:r>
          </a:p>
          <a:p>
            <a:r>
              <a:rPr lang="en-US" sz="4400">
                <a:solidFill>
                  <a:srgbClr val="0000FF"/>
                </a:solidFill>
              </a:rPr>
              <a:t>Dalam kasih surga</a:t>
            </a:r>
          </a:p>
        </p:txBody>
      </p:sp>
      <p:sp>
        <p:nvSpPr>
          <p:cNvPr id="1790980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3/4 1#</a:t>
            </a:r>
          </a:p>
        </p:txBody>
      </p:sp>
      <p:sp>
        <p:nvSpPr>
          <p:cNvPr id="1790981" name="Rectangle 5"/>
          <p:cNvSpPr>
            <a:spLocks noChangeArrowheads="1"/>
          </p:cNvSpPr>
          <p:nvPr/>
        </p:nvSpPr>
        <p:spPr bwMode="auto">
          <a:xfrm>
            <a:off x="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2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Berjalanlah di dalam trang!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Dan segra glap lari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Hatimu pun menjadi trang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Di segenap hari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Di segenap hari</a:t>
            </a:r>
          </a:p>
        </p:txBody>
      </p:sp>
      <p:sp>
        <p:nvSpPr>
          <p:cNvPr id="1790982" name="Rectangle 6"/>
          <p:cNvSpPr>
            <a:spLocks noChangeArrowheads="1"/>
          </p:cNvSpPr>
          <p:nvPr/>
        </p:nvSpPr>
        <p:spPr bwMode="auto">
          <a:xfrm>
            <a:off x="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3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Berjalanlah di dalam trang!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Sampai kesudahan;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Ingat Yesus sudah menang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Atas kematian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Atas kematian</a:t>
            </a:r>
          </a:p>
        </p:txBody>
      </p:sp>
      <p:sp>
        <p:nvSpPr>
          <p:cNvPr id="1790983" name="Rectangle 7"/>
          <p:cNvSpPr>
            <a:spLocks noChangeArrowheads="1"/>
          </p:cNvSpPr>
          <p:nvPr/>
        </p:nvSpPr>
        <p:spPr bwMode="auto">
          <a:xfrm>
            <a:off x="0" y="6175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4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Berjalanlah di dalam trang!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Seumur hidupmu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Sinar Allah yang benderang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Terangi jalanmu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Terangi jalanMu</a:t>
            </a:r>
          </a:p>
        </p:txBody>
      </p:sp>
      <p:grpSp>
        <p:nvGrpSpPr>
          <p:cNvPr id="1790988" name="Group 12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790989" name="AutoShape 13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790990" name="Line 14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0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7909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79098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9098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7909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909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7909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909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0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90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90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790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790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90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0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909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909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7909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7909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90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0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909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909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7909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7909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90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0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909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7909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0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7909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7909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7909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7909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0979" grpId="0"/>
      <p:bldP spid="1790979" grpId="1"/>
      <p:bldP spid="1790980" grpId="0"/>
      <p:bldP spid="1790981" grpId="0"/>
      <p:bldP spid="1790981" grpId="1"/>
      <p:bldP spid="1790982" grpId="0"/>
      <p:bldP spid="1790982" grpId="1"/>
      <p:bldP spid="1790983" grpId="0"/>
    </p:bld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79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083   BERSERAH KEPADA YESUS</a:t>
            </a:r>
          </a:p>
        </p:txBody>
      </p:sp>
      <p:sp>
        <p:nvSpPr>
          <p:cNvPr id="17879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541338"/>
            <a:ext cx="9144000" cy="3268662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4400">
                <a:solidFill>
                  <a:srgbClr val="FF33CC"/>
                </a:solidFill>
              </a:rPr>
              <a:t>1   </a:t>
            </a:r>
            <a:r>
              <a:rPr lang="en-US" sz="4400">
                <a:solidFill>
                  <a:srgbClr val="0000FF"/>
                </a:solidFill>
              </a:rPr>
              <a:t>Berserah kepada Yesus</a:t>
            </a:r>
          </a:p>
          <a:p>
            <a:pPr>
              <a:lnSpc>
                <a:spcPct val="90000"/>
              </a:lnSpc>
            </a:pPr>
            <a:r>
              <a:rPr lang="en-US" sz="4400">
                <a:solidFill>
                  <a:srgbClr val="0000FF"/>
                </a:solidFill>
              </a:rPr>
              <a:t>Segnap badan dan hati</a:t>
            </a:r>
          </a:p>
          <a:p>
            <a:pPr>
              <a:lnSpc>
                <a:spcPct val="90000"/>
              </a:lnSpc>
            </a:pPr>
            <a:r>
              <a:rPr lang="en-US" sz="4400">
                <a:solidFill>
                  <a:srgbClr val="0000FF"/>
                </a:solidFill>
              </a:rPr>
              <a:t>Ialah yang aku sembah</a:t>
            </a:r>
          </a:p>
          <a:p>
            <a:pPr>
              <a:lnSpc>
                <a:spcPct val="90000"/>
              </a:lnSpc>
            </a:pPr>
            <a:r>
              <a:rPr lang="en-US" sz="4400">
                <a:solidFill>
                  <a:srgbClr val="0000FF"/>
                </a:solidFill>
              </a:rPr>
              <a:t>Harap dan mengasihi</a:t>
            </a:r>
          </a:p>
        </p:txBody>
      </p:sp>
      <p:sp>
        <p:nvSpPr>
          <p:cNvPr id="1787908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2# 4/4</a:t>
            </a:r>
          </a:p>
        </p:txBody>
      </p:sp>
      <p:sp>
        <p:nvSpPr>
          <p:cNvPr id="1787909" name="Rectangle 5"/>
          <p:cNvSpPr>
            <a:spLocks noChangeArrowheads="1"/>
          </p:cNvSpPr>
          <p:nvPr/>
        </p:nvSpPr>
        <p:spPr bwMode="auto">
          <a:xfrm>
            <a:off x="0" y="3581400"/>
            <a:ext cx="9144000" cy="243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400" b="1">
                <a:solidFill>
                  <a:srgbClr val="FF0000"/>
                </a:solidFill>
              </a:rPr>
              <a:t>Aku berserah,  Aku berserah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400" b="1">
                <a:solidFill>
                  <a:srgbClr val="FF0000"/>
                </a:solidFill>
              </a:rPr>
              <a:t>Pada Engkau Juruselamat, 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400" b="1">
                <a:solidFill>
                  <a:srgbClr val="FF0000"/>
                </a:solidFill>
              </a:rPr>
              <a:t>Aku berserah</a:t>
            </a:r>
          </a:p>
        </p:txBody>
      </p:sp>
      <p:sp>
        <p:nvSpPr>
          <p:cNvPr id="1787910" name="Rectangle 6"/>
          <p:cNvSpPr>
            <a:spLocks noChangeArrowheads="1"/>
          </p:cNvSpPr>
          <p:nvPr/>
        </p:nvSpPr>
        <p:spPr bwMode="auto">
          <a:xfrm>
            <a:off x="0" y="541338"/>
            <a:ext cx="9144000" cy="3268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2   </a:t>
            </a:r>
            <a:r>
              <a:rPr lang="en-US" sz="4400" b="1">
                <a:solidFill>
                  <a:srgbClr val="0000FF"/>
                </a:solidFill>
              </a:rPr>
              <a:t>Berserah kepada Yesus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Aku turut hendakMu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Aku buangkan nafsu dunia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Oh Tuhan trima aku</a:t>
            </a:r>
          </a:p>
        </p:txBody>
      </p:sp>
      <p:sp>
        <p:nvSpPr>
          <p:cNvPr id="1787911" name="Rectangle 7"/>
          <p:cNvSpPr>
            <a:spLocks noChangeArrowheads="1"/>
          </p:cNvSpPr>
          <p:nvPr/>
        </p:nvSpPr>
        <p:spPr bwMode="auto">
          <a:xfrm>
            <a:off x="0" y="541338"/>
            <a:ext cx="9144000" cy="3344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3   </a:t>
            </a:r>
            <a:r>
              <a:rPr lang="en-US" sz="4400" b="1">
                <a:solidFill>
                  <a:srgbClr val="0000FF"/>
                </a:solidFill>
              </a:rPr>
              <a:t>Berserah kepada Yesus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Aku jadi milikmu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Brikanlah padaku kuasa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Sucikanlah hatiku</a:t>
            </a:r>
          </a:p>
        </p:txBody>
      </p:sp>
      <p:sp>
        <p:nvSpPr>
          <p:cNvPr id="1787912" name="Rectangle 8"/>
          <p:cNvSpPr>
            <a:spLocks noChangeArrowheads="1"/>
          </p:cNvSpPr>
          <p:nvPr/>
        </p:nvSpPr>
        <p:spPr bwMode="auto">
          <a:xfrm>
            <a:off x="0" y="541338"/>
            <a:ext cx="9144000" cy="3268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4   </a:t>
            </a:r>
            <a:r>
              <a:rPr lang="en-US" sz="4400" b="1">
                <a:solidFill>
                  <a:srgbClr val="0000FF"/>
                </a:solidFill>
              </a:rPr>
              <a:t>Berserah kepada Yesus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Aku rasa kasihnya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Karna slamat yang dibrinya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Aku puji namaNya</a:t>
            </a:r>
          </a:p>
        </p:txBody>
      </p:sp>
      <p:grpSp>
        <p:nvGrpSpPr>
          <p:cNvPr id="1787917" name="Group 13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787918" name="AutoShape 14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787919" name="Line 15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7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78790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78790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8790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7879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879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7879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879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7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879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879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7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879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879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7879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7879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87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7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879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879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7879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7879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87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7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879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7879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7879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7879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87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7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879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879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7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7879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7879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7879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7879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7907" grpId="0"/>
      <p:bldP spid="1787907" grpId="1"/>
      <p:bldP spid="1787908" grpId="0"/>
      <p:bldP spid="1787909" grpId="0"/>
      <p:bldP spid="1787910" grpId="0"/>
      <p:bldP spid="1787910" grpId="1"/>
      <p:bldP spid="1787911" grpId="0"/>
      <p:bldP spid="1787911" grpId="1"/>
      <p:bldP spid="1787912" grpId="0"/>
    </p:bld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27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084   JADILAH TUHAN KEHENDAKMU</a:t>
            </a:r>
          </a:p>
        </p:txBody>
      </p:sp>
      <p:sp>
        <p:nvSpPr>
          <p:cNvPr id="17827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9144000" cy="4030663"/>
          </a:xfrm>
        </p:spPr>
        <p:txBody>
          <a:bodyPr/>
          <a:lstStyle/>
          <a:p>
            <a:r>
              <a:rPr lang="en-US" sz="4400">
                <a:solidFill>
                  <a:srgbClr val="FF33CC"/>
                </a:solidFill>
              </a:rPr>
              <a:t>1  </a:t>
            </a:r>
            <a:r>
              <a:rPr lang="en-US" sz="4400">
                <a:solidFill>
                  <a:srgbClr val="0000FF"/>
                </a:solidFill>
              </a:rPr>
              <a:t> </a:t>
            </a:r>
          </a:p>
          <a:p>
            <a:r>
              <a:rPr lang="en-US" sz="4400">
                <a:solidFill>
                  <a:srgbClr val="0000FF"/>
                </a:solidFill>
              </a:rPr>
              <a:t>Jadilah Tuhan, kehendakMu!</a:t>
            </a:r>
          </a:p>
          <a:p>
            <a:r>
              <a:rPr lang="en-US" sz="4400">
                <a:solidFill>
                  <a:srgbClr val="0000FF"/>
                </a:solidFill>
              </a:rPr>
              <a:t>Engkaulah Khalik, aku debu</a:t>
            </a:r>
          </a:p>
          <a:p>
            <a:r>
              <a:rPr lang="en-US" sz="4400">
                <a:solidFill>
                  <a:schemeClr val="tx1"/>
                </a:solidFill>
              </a:rPr>
              <a:t>Jadikan aku sesukaMu,</a:t>
            </a:r>
          </a:p>
          <a:p>
            <a:r>
              <a:rPr lang="en-US" sz="4400">
                <a:solidFill>
                  <a:schemeClr val="tx1"/>
                </a:solidFill>
              </a:rPr>
              <a:t>Aku menunggu di kakiMu </a:t>
            </a:r>
          </a:p>
        </p:txBody>
      </p:sp>
      <p:sp>
        <p:nvSpPr>
          <p:cNvPr id="1782788" name="Text Box 4"/>
          <p:cNvSpPr txBox="1">
            <a:spLocks noChangeArrowheads="1"/>
          </p:cNvSpPr>
          <p:nvPr/>
        </p:nvSpPr>
        <p:spPr bwMode="auto">
          <a:xfrm>
            <a:off x="0" y="-152400"/>
            <a:ext cx="838200" cy="67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600" b="1">
                <a:solidFill>
                  <a:srgbClr val="A50021"/>
                </a:solidFill>
                <a:latin typeface="Comic Sans MS" pitchFamily="66" charset="0"/>
              </a:rPr>
              <a:t>3b 9/4</a:t>
            </a:r>
          </a:p>
        </p:txBody>
      </p:sp>
      <p:sp>
        <p:nvSpPr>
          <p:cNvPr id="1782789" name="Rectangle 5"/>
          <p:cNvSpPr>
            <a:spLocks noChangeArrowheads="1"/>
          </p:cNvSpPr>
          <p:nvPr/>
        </p:nvSpPr>
        <p:spPr bwMode="auto">
          <a:xfrm>
            <a:off x="0" y="617538"/>
            <a:ext cx="9144000" cy="418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2  </a:t>
            </a:r>
            <a:r>
              <a:rPr lang="en-US" sz="4400" b="1">
                <a:solidFill>
                  <a:srgbClr val="0000FF"/>
                </a:solidFill>
              </a:rPr>
              <a:t>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Jadilah Tuhan, kehendakMu!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Ujilah skarang percayaku!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/>
              <a:t>Aku menyembah di kakiMu,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/>
              <a:t>Basuhkan aku Sperti salju!</a:t>
            </a:r>
          </a:p>
        </p:txBody>
      </p:sp>
      <p:sp>
        <p:nvSpPr>
          <p:cNvPr id="1782790" name="Rectangle 6"/>
          <p:cNvSpPr>
            <a:spLocks noChangeArrowheads="1"/>
          </p:cNvSpPr>
          <p:nvPr/>
        </p:nvSpPr>
        <p:spPr bwMode="auto">
          <a:xfrm>
            <a:off x="0" y="609600"/>
            <a:ext cx="9144000" cy="410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3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Jadilah Tuhan, kehendakMu!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Penatlah aku, Tolong, ya Hu!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/>
              <a:t>Kuasa sepenuh Di tanganMu,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/>
              <a:t>Jamahlah aku Agar sembuh!</a:t>
            </a:r>
          </a:p>
        </p:txBody>
      </p:sp>
      <p:sp>
        <p:nvSpPr>
          <p:cNvPr id="1782791" name="Rectangle 7"/>
          <p:cNvSpPr>
            <a:spLocks noChangeArrowheads="1"/>
          </p:cNvSpPr>
          <p:nvPr/>
        </p:nvSpPr>
        <p:spPr bwMode="auto">
          <a:xfrm>
            <a:off x="0" y="617538"/>
            <a:ext cx="9144000" cy="4030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4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Jadilah Tuhan, kehendakMu!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Brikanlah aku, Iman teguh!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/>
              <a:t>Penuhi aku Dengan RohMu,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/>
              <a:t>Hiduplah Engkau Dalam aku!</a:t>
            </a:r>
          </a:p>
        </p:txBody>
      </p:sp>
      <p:grpSp>
        <p:nvGrpSpPr>
          <p:cNvPr id="1782796" name="Group 12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782797" name="AutoShape 13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782798" name="Line 14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2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78278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78278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8278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7827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827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7827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827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2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827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827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7827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7827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82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2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827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827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7827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7827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82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2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827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827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7827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7827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82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2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827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7827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2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7827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7827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7827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7827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2787" grpId="0"/>
      <p:bldP spid="1782787" grpId="1"/>
      <p:bldP spid="1782788" grpId="0"/>
      <p:bldP spid="1782789" grpId="0"/>
      <p:bldP spid="1782789" grpId="1"/>
      <p:bldP spid="1782790" grpId="0"/>
      <p:bldP spid="1782790" grpId="1"/>
      <p:bldP spid="1782791" grpId="0"/>
    </p:bld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/>
              <a:t>084A     TUHAN KASIHANLAH AKAN KAMI</a:t>
            </a:r>
          </a:p>
        </p:txBody>
      </p:sp>
      <p:sp>
        <p:nvSpPr>
          <p:cNvPr id="17817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676400"/>
            <a:ext cx="9144000" cy="3497263"/>
          </a:xfrm>
        </p:spPr>
        <p:txBody>
          <a:bodyPr/>
          <a:lstStyle/>
          <a:p>
            <a:r>
              <a:rPr lang="en-US" sz="4800">
                <a:solidFill>
                  <a:srgbClr val="0000FF"/>
                </a:solidFill>
              </a:rPr>
              <a:t>Tuhan kasihanlah akan kami</a:t>
            </a:r>
          </a:p>
          <a:p>
            <a:r>
              <a:rPr lang="en-US" sz="4800">
                <a:solidFill>
                  <a:srgbClr val="0000FF"/>
                </a:solidFill>
              </a:rPr>
              <a:t>Dan ajarlah turut hukum-Mu   </a:t>
            </a:r>
          </a:p>
          <a:p>
            <a:r>
              <a:rPr lang="en-US" sz="4800">
                <a:solidFill>
                  <a:srgbClr val="0000FF"/>
                </a:solidFill>
              </a:rPr>
              <a:t>Amin </a:t>
            </a:r>
          </a:p>
        </p:txBody>
      </p:sp>
      <p:sp>
        <p:nvSpPr>
          <p:cNvPr id="1781765" name="Text Box 5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4b 3/4</a:t>
            </a:r>
          </a:p>
        </p:txBody>
      </p:sp>
      <p:grpSp>
        <p:nvGrpSpPr>
          <p:cNvPr id="1781770" name="Group 10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781771" name="AutoShape 11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781772" name="Line 12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7817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78176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8176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7817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817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7817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817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81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81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7817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781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781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781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763" grpId="0"/>
      <p:bldP spid="1781765" grpId="0"/>
    </p:bld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86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93738"/>
            <a:ext cx="9144000" cy="2887662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33CC"/>
                </a:solidFill>
              </a:rPr>
              <a:t>1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Aku dengar Yesus panggil… </a:t>
            </a:r>
            <a:r>
              <a:rPr lang="en-US" sz="4000">
                <a:solidFill>
                  <a:srgbClr val="FF0000"/>
                </a:solidFill>
              </a:rPr>
              <a:t>3X</a:t>
            </a:r>
            <a:endParaRPr lang="en-US" sz="4000">
              <a:solidFill>
                <a:srgbClr val="0000FF"/>
              </a:solidFill>
            </a:endParaRP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Angkat salib, ikutlah Aku</a:t>
            </a:r>
          </a:p>
        </p:txBody>
      </p:sp>
      <p:sp>
        <p:nvSpPr>
          <p:cNvPr id="1778694" name="Rectangle 6"/>
          <p:cNvSpPr>
            <a:spLocks noChangeArrowheads="1"/>
          </p:cNvSpPr>
          <p:nvPr/>
        </p:nvSpPr>
        <p:spPr bwMode="auto">
          <a:xfrm>
            <a:off x="0" y="693738"/>
            <a:ext cx="9144000" cy="288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2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Meski jalanku klam kabut… </a:t>
            </a:r>
            <a:r>
              <a:rPr lang="en-US" sz="4000" b="1">
                <a:solidFill>
                  <a:srgbClr val="FF0000"/>
                </a:solidFill>
              </a:rPr>
              <a:t>3X</a:t>
            </a:r>
            <a:endParaRPr lang="en-US" sz="4000" b="1">
              <a:solidFill>
                <a:srgbClr val="0000FF"/>
              </a:solidFill>
            </a:endParaRP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Aku ikut, ikut Tuhanku</a:t>
            </a:r>
          </a:p>
          <a:p>
            <a:pPr marL="342900" indent="-342900" eaLnBrk="1" hangingPunct="1">
              <a:spcBef>
                <a:spcPct val="10000"/>
              </a:spcBef>
            </a:pPr>
            <a:endParaRPr lang="en-US" sz="4000" b="1">
              <a:solidFill>
                <a:srgbClr val="0000FF"/>
              </a:solidFill>
            </a:endParaRPr>
          </a:p>
        </p:txBody>
      </p:sp>
      <p:sp>
        <p:nvSpPr>
          <p:cNvPr id="1778695" name="Rectangle 7"/>
          <p:cNvSpPr>
            <a:spLocks noChangeArrowheads="1"/>
          </p:cNvSpPr>
          <p:nvPr/>
        </p:nvSpPr>
        <p:spPr bwMode="auto">
          <a:xfrm>
            <a:off x="0" y="685800"/>
            <a:ext cx="9144000" cy="281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3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Yesus jadi Pemimpinku… </a:t>
            </a:r>
            <a:r>
              <a:rPr lang="en-US" sz="4000" b="1">
                <a:solidFill>
                  <a:srgbClr val="FF0000"/>
                </a:solidFill>
              </a:rPr>
              <a:t>3X</a:t>
            </a:r>
            <a:endParaRPr lang="en-US" sz="4000" b="1">
              <a:solidFill>
                <a:srgbClr val="0000FF"/>
              </a:solidFill>
            </a:endParaRP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Aku ikut, ikut Tuhanku</a:t>
            </a:r>
          </a:p>
        </p:txBody>
      </p:sp>
      <p:sp>
        <p:nvSpPr>
          <p:cNvPr id="1778696" name="Rectangle 8"/>
          <p:cNvSpPr>
            <a:spLocks noChangeArrowheads="1"/>
          </p:cNvSpPr>
          <p:nvPr/>
        </p:nvSpPr>
        <p:spPr bwMode="auto">
          <a:xfrm>
            <a:off x="0" y="693738"/>
            <a:ext cx="9144000" cy="288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4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DianugrahkanNya slamat… </a:t>
            </a:r>
            <a:r>
              <a:rPr lang="en-US" sz="4000" b="1">
                <a:solidFill>
                  <a:srgbClr val="FF0000"/>
                </a:solidFill>
              </a:rPr>
              <a:t>3X</a:t>
            </a:r>
            <a:endParaRPr lang="en-US" sz="4000" b="1">
              <a:solidFill>
                <a:srgbClr val="0000FF"/>
              </a:solidFill>
            </a:endParaRP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Aku ikut, ikut Tuhanku</a:t>
            </a:r>
          </a:p>
        </p:txBody>
      </p:sp>
      <p:sp>
        <p:nvSpPr>
          <p:cNvPr id="17786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085   AKU DENGAR YESUS PANGGIL</a:t>
            </a:r>
          </a:p>
        </p:txBody>
      </p:sp>
      <p:sp>
        <p:nvSpPr>
          <p:cNvPr id="1778692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4/4 1b</a:t>
            </a:r>
          </a:p>
        </p:txBody>
      </p:sp>
      <p:sp>
        <p:nvSpPr>
          <p:cNvPr id="1778693" name="Rectangle 5"/>
          <p:cNvSpPr>
            <a:spLocks noChangeArrowheads="1"/>
          </p:cNvSpPr>
          <p:nvPr/>
        </p:nvSpPr>
        <p:spPr bwMode="auto">
          <a:xfrm>
            <a:off x="0" y="3429000"/>
            <a:ext cx="91440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Aku hendak ikut Tuhan…  </a:t>
            </a:r>
            <a:r>
              <a:rPr lang="en-US" sz="4000" b="1"/>
              <a:t>3X</a:t>
            </a:r>
            <a:endParaRPr lang="en-US" sz="4000" b="1">
              <a:solidFill>
                <a:srgbClr val="FF0000"/>
              </a:solidFill>
            </a:endParaRP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Ikut Yesus Juruslamatku</a:t>
            </a:r>
          </a:p>
        </p:txBody>
      </p:sp>
      <p:grpSp>
        <p:nvGrpSpPr>
          <p:cNvPr id="1778701" name="Group 13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778702" name="AutoShape 14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778703" name="Line 15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8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77869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77869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7869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7786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786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7786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786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8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786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786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8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786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786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7786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7786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78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8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786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786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7786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7786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78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8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786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7786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7786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7786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78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8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786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786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8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7787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7787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7787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7787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78691" grpId="0"/>
      <p:bldP spid="1778691" grpId="1"/>
      <p:bldP spid="1778694" grpId="0"/>
      <p:bldP spid="1778694" grpId="1"/>
      <p:bldP spid="1778695" grpId="0"/>
      <p:bldP spid="1778695" grpId="1"/>
      <p:bldP spid="1778696" grpId="0"/>
      <p:bldP spid="1778692" grpId="0"/>
      <p:bldP spid="1778693" grpId="0"/>
    </p:bld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45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086   HAI SAUDARA MENGAPA?</a:t>
            </a:r>
          </a:p>
        </p:txBody>
      </p:sp>
      <p:sp>
        <p:nvSpPr>
          <p:cNvPr id="17745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17538"/>
            <a:ext cx="9144000" cy="2887662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33CC"/>
                </a:solidFill>
              </a:rPr>
              <a:t>1 </a:t>
            </a:r>
            <a:r>
              <a:rPr lang="en-US" sz="4000">
                <a:solidFill>
                  <a:srgbClr val="0000FF"/>
                </a:solidFill>
              </a:rPr>
              <a:t>  Hai saudara mengapa 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tidak mau hampir Yesus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Dengarlah panggilanNya,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Hai saudara, datanglah!</a:t>
            </a:r>
          </a:p>
        </p:txBody>
      </p:sp>
      <p:sp>
        <p:nvSpPr>
          <p:cNvPr id="1774596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9/8 2#</a:t>
            </a:r>
          </a:p>
        </p:txBody>
      </p:sp>
      <p:sp>
        <p:nvSpPr>
          <p:cNvPr id="1774597" name="Rectangle 5"/>
          <p:cNvSpPr>
            <a:spLocks noChangeArrowheads="1"/>
          </p:cNvSpPr>
          <p:nvPr/>
        </p:nvSpPr>
        <p:spPr bwMode="auto">
          <a:xfrm>
            <a:off x="0" y="33528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Datanglah, datanglah,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mengapa kau lambatlah?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Datanglah, datanglah,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Hai saudara, datanglah!</a:t>
            </a:r>
          </a:p>
        </p:txBody>
      </p:sp>
      <p:sp>
        <p:nvSpPr>
          <p:cNvPr id="1774598" name="Rectangle 6"/>
          <p:cNvSpPr>
            <a:spLocks noChangeArrowheads="1"/>
          </p:cNvSpPr>
          <p:nvPr/>
        </p:nvSpPr>
        <p:spPr bwMode="auto">
          <a:xfrm>
            <a:off x="0" y="609600"/>
            <a:ext cx="9144000" cy="281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2   </a:t>
            </a:r>
            <a:r>
              <a:rPr lang="en-US" sz="4000" b="1">
                <a:solidFill>
                  <a:srgbClr val="0000FF"/>
                </a:solidFill>
              </a:rPr>
              <a:t>Saudara sudah sesat,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Dari Hadirat Hua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Marilah Jangan lambat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Trimalah berkat Yesus</a:t>
            </a:r>
          </a:p>
        </p:txBody>
      </p:sp>
      <p:sp>
        <p:nvSpPr>
          <p:cNvPr id="1774599" name="Rectangle 7"/>
          <p:cNvSpPr>
            <a:spLocks noChangeArrowheads="1"/>
          </p:cNvSpPr>
          <p:nvPr/>
        </p:nvSpPr>
        <p:spPr bwMode="auto">
          <a:xfrm>
            <a:off x="0" y="6096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3 </a:t>
            </a:r>
            <a:r>
              <a:rPr lang="en-US" sz="4000" b="1">
                <a:solidFill>
                  <a:srgbClr val="0000FF"/>
                </a:solidFill>
              </a:rPr>
              <a:t>  Dalam dunia tiadalah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perdamaian yang tetap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Marilah pada Yesus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Trima perhentian sedap</a:t>
            </a:r>
          </a:p>
        </p:txBody>
      </p:sp>
      <p:sp>
        <p:nvSpPr>
          <p:cNvPr id="1774600" name="Rectangle 8"/>
          <p:cNvSpPr>
            <a:spLocks noChangeArrowheads="1"/>
          </p:cNvSpPr>
          <p:nvPr/>
        </p:nvSpPr>
        <p:spPr bwMode="auto">
          <a:xfrm>
            <a:off x="0" y="6096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4   </a:t>
            </a:r>
            <a:r>
              <a:rPr lang="en-US" sz="4000" b="1">
                <a:solidFill>
                  <a:srgbClr val="0000FF"/>
                </a:solidFill>
              </a:rPr>
              <a:t>Datang mengaku dosa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Tuhan takkan tolakkan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Haraplah pada Yesus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Ia akan slamatkan</a:t>
            </a:r>
          </a:p>
        </p:txBody>
      </p:sp>
      <p:grpSp>
        <p:nvGrpSpPr>
          <p:cNvPr id="1774605" name="Group 13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774606" name="AutoShape 14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774607" name="Line 15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4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77459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77459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7459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7745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745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7745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745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4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745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745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4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745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745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7745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7745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74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4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745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745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7745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7745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74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4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745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7745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7745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7745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74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4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746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746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4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7746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7746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7746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7746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74595" grpId="0"/>
      <p:bldP spid="1774595" grpId="1"/>
      <p:bldP spid="1774596" grpId="0"/>
      <p:bldP spid="1774597" grpId="0"/>
      <p:bldP spid="1774598" grpId="0"/>
      <p:bldP spid="1774598" grpId="1"/>
      <p:bldP spid="1774599" grpId="0"/>
      <p:bldP spid="1774599" grpId="1"/>
      <p:bldP spid="1774600" grpId="0"/>
    </p:bld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86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087   PANDANGLAH YESUS YA BAPAKU</a:t>
            </a:r>
          </a:p>
        </p:txBody>
      </p:sp>
      <p:sp>
        <p:nvSpPr>
          <p:cNvPr id="22886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17538"/>
            <a:ext cx="9144000" cy="2887662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33CC"/>
                </a:solidFill>
              </a:rPr>
              <a:t>1   </a:t>
            </a:r>
            <a:r>
              <a:rPr lang="en-US" sz="4000">
                <a:solidFill>
                  <a:srgbClr val="0000FF"/>
                </a:solidFill>
              </a:rPr>
              <a:t>Pandanglah Yesus ya Bapaku,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Yang bri hidupNya bagi aku;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Hidupku hina penuh dosa,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Lindungi aku dihidupNya</a:t>
            </a:r>
          </a:p>
        </p:txBody>
      </p:sp>
      <p:sp>
        <p:nvSpPr>
          <p:cNvPr id="2288644" name="Text Box 4"/>
          <p:cNvSpPr txBox="1">
            <a:spLocks noChangeArrowheads="1"/>
          </p:cNvSpPr>
          <p:nvPr/>
        </p:nvSpPr>
        <p:spPr bwMode="auto">
          <a:xfrm>
            <a:off x="0" y="-15240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 dirty="0">
                <a:solidFill>
                  <a:srgbClr val="A50021"/>
                </a:solidFill>
                <a:latin typeface="Comic Sans MS" pitchFamily="66" charset="0"/>
              </a:rPr>
              <a:t>9/8 3b</a:t>
            </a:r>
          </a:p>
        </p:txBody>
      </p:sp>
      <p:sp>
        <p:nvSpPr>
          <p:cNvPr id="2288645" name="Rectangle 5"/>
          <p:cNvSpPr>
            <a:spLocks noChangeArrowheads="1"/>
          </p:cNvSpPr>
          <p:nvPr/>
        </p:nvSpPr>
        <p:spPr bwMode="auto">
          <a:xfrm>
            <a:off x="0" y="33528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Lindungi aku dihidupNya,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Agar hidupku jadi bersih;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Hidupku hina, penuh dosa,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Oleh hidupNya aku suci</a:t>
            </a:r>
          </a:p>
        </p:txBody>
      </p:sp>
      <p:sp>
        <p:nvSpPr>
          <p:cNvPr id="2288646" name="Rectangle 6"/>
          <p:cNvSpPr>
            <a:spLocks noChangeArrowheads="1"/>
          </p:cNvSpPr>
          <p:nvPr/>
        </p:nvSpPr>
        <p:spPr bwMode="auto">
          <a:xfrm>
            <a:off x="0" y="6096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2   </a:t>
            </a:r>
            <a:r>
              <a:rPr lang="en-US" sz="4000" b="1">
                <a:solidFill>
                  <a:srgbClr val="0000FF"/>
                </a:solidFill>
              </a:rPr>
              <a:t>Jiwaku takut karna dosa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Yang menyebabkan luka parah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Lindungi aku ya Huw Allah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Dalam hidupMu yang mulia</a:t>
            </a:r>
          </a:p>
        </p:txBody>
      </p:sp>
      <p:sp>
        <p:nvSpPr>
          <p:cNvPr id="2288647" name="Rectangle 7"/>
          <p:cNvSpPr>
            <a:spLocks noChangeArrowheads="1"/>
          </p:cNvSpPr>
          <p:nvPr/>
        </p:nvSpPr>
        <p:spPr bwMode="auto">
          <a:xfrm>
            <a:off x="0" y="617538"/>
            <a:ext cx="9144000" cy="288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3   </a:t>
            </a:r>
            <a:r>
              <a:rPr lang="en-US" sz="4000" b="1">
                <a:solidFill>
                  <a:srgbClr val="0000FF"/>
                </a:solidFill>
              </a:rPr>
              <a:t>Brikan padaku keampunan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Atas dosa dan kesalahan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Brikan padaku kebenaran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Mengganti hidup kejahatan</a:t>
            </a:r>
          </a:p>
        </p:txBody>
      </p:sp>
      <p:sp>
        <p:nvSpPr>
          <p:cNvPr id="2288648" name="Rectangle 8"/>
          <p:cNvSpPr>
            <a:spLocks noChangeArrowheads="1"/>
          </p:cNvSpPr>
          <p:nvPr/>
        </p:nvSpPr>
        <p:spPr bwMode="auto">
          <a:xfrm>
            <a:off x="0" y="6096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4   </a:t>
            </a:r>
            <a:r>
              <a:rPr lang="en-US" sz="4000" b="1">
                <a:solidFill>
                  <a:srgbClr val="0000FF"/>
                </a:solidFill>
              </a:rPr>
              <a:t>Diperdamaikan dengan Allah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Oleh kematiannya Yesus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Aku turutlah sabda Allah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Yang tunjukkan jalan ke surga</a:t>
            </a:r>
          </a:p>
        </p:txBody>
      </p:sp>
      <p:grpSp>
        <p:nvGrpSpPr>
          <p:cNvPr id="2288653" name="Group 13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2288654" name="AutoShape 14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2288655" name="Line 15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8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22886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228864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28864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22886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2886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22886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2886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8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886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88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8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2886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886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2886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288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88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8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886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886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22886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22886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88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8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2886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886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22886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22886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88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8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2886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2886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8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22886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2886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2886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22886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88643" grpId="0"/>
      <p:bldP spid="2288643" grpId="1"/>
      <p:bldP spid="2288644" grpId="0"/>
      <p:bldP spid="2288645" grpId="0"/>
      <p:bldP spid="2288646" grpId="0"/>
      <p:bldP spid="2288646" grpId="1"/>
      <p:bldP spid="2288647" grpId="0"/>
      <p:bldP spid="2288647" grpId="1"/>
      <p:bldP spid="2288648" grpId="0"/>
    </p:bld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37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76200" y="769938"/>
            <a:ext cx="9144000" cy="4106862"/>
          </a:xfrm>
        </p:spPr>
        <p:txBody>
          <a:bodyPr/>
          <a:lstStyle/>
          <a:p>
            <a:pPr>
              <a:spcBef>
                <a:spcPct val="15000"/>
              </a:spcBef>
            </a:pPr>
            <a:r>
              <a:rPr lang="en-US">
                <a:solidFill>
                  <a:srgbClr val="FF33CC"/>
                </a:solidFill>
              </a:rPr>
              <a:t>1   </a:t>
            </a:r>
            <a:r>
              <a:rPr lang="en-US">
                <a:solidFill>
                  <a:srgbClr val="0000FF"/>
                </a:solidFill>
              </a:rPr>
              <a:t>Hai pujilah, Yesus Juruslamat kita!</a:t>
            </a:r>
          </a:p>
          <a:p>
            <a:pPr>
              <a:spcBef>
                <a:spcPct val="15000"/>
              </a:spcBef>
            </a:pPr>
            <a:r>
              <a:rPr lang="en-US">
                <a:solidFill>
                  <a:srgbClr val="0000FF"/>
                </a:solidFill>
              </a:rPr>
              <a:t>Hai bumi, masyhurkanlah kasihNya;</a:t>
            </a:r>
          </a:p>
          <a:p>
            <a:pPr>
              <a:spcBef>
                <a:spcPct val="15000"/>
              </a:spcBef>
            </a:pPr>
            <a:r>
              <a:rPr lang="en-US">
                <a:solidFill>
                  <a:schemeClr val="tx1"/>
                </a:solidFill>
              </a:rPr>
              <a:t>Juruslamat, dan Khalik alam semesta</a:t>
            </a:r>
          </a:p>
          <a:p>
            <a:pPr>
              <a:spcBef>
                <a:spcPct val="15000"/>
              </a:spcBef>
            </a:pPr>
            <a:r>
              <a:rPr lang="en-US">
                <a:solidFill>
                  <a:schemeClr val="tx1"/>
                </a:solidFill>
              </a:rPr>
              <a:t>Brilah hormat kepada namaNya </a:t>
            </a:r>
          </a:p>
          <a:p>
            <a:pPr>
              <a:spcBef>
                <a:spcPct val="15000"/>
              </a:spcBef>
            </a:pPr>
            <a:r>
              <a:rPr lang="en-US">
                <a:solidFill>
                  <a:srgbClr val="0000FF"/>
                </a:solidFill>
              </a:rPr>
              <a:t>Yesus akan gembalakan umatNya</a:t>
            </a:r>
          </a:p>
          <a:p>
            <a:pPr>
              <a:spcBef>
                <a:spcPct val="15000"/>
              </a:spcBef>
            </a:pPr>
            <a:r>
              <a:rPr lang="en-US">
                <a:solidFill>
                  <a:srgbClr val="0000FF"/>
                </a:solidFill>
              </a:rPr>
              <a:t>Dalam perjalanannya di dunia</a:t>
            </a:r>
          </a:p>
        </p:txBody>
      </p:sp>
      <p:sp>
        <p:nvSpPr>
          <p:cNvPr id="229376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/>
              <a:t>088  HAI PUJILAH, YESUS JURU SLAMAT KITA</a:t>
            </a:r>
          </a:p>
        </p:txBody>
      </p:sp>
      <p:sp>
        <p:nvSpPr>
          <p:cNvPr id="2293765" name="Text Box 5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 dirty="0">
                <a:solidFill>
                  <a:srgbClr val="A50021"/>
                </a:solidFill>
                <a:latin typeface="Comic Sans MS" pitchFamily="66" charset="0"/>
              </a:rPr>
              <a:t>4b 6/8</a:t>
            </a:r>
          </a:p>
        </p:txBody>
      </p:sp>
      <p:sp>
        <p:nvSpPr>
          <p:cNvPr id="2293766" name="Rectangle 6"/>
          <p:cNvSpPr>
            <a:spLocks noChangeArrowheads="1"/>
          </p:cNvSpPr>
          <p:nvPr/>
        </p:nvSpPr>
        <p:spPr bwMode="auto">
          <a:xfrm>
            <a:off x="0" y="4648200"/>
            <a:ext cx="9144000" cy="1363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FF0000"/>
                </a:solidFill>
              </a:rPr>
              <a:t>Puji Yesus dan mashurkanlah kasihNya,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600" b="1">
                <a:solidFill>
                  <a:srgbClr val="FF0000"/>
                </a:solidFill>
              </a:rPr>
              <a:t>Puji Yesus selama-lamanya</a:t>
            </a:r>
          </a:p>
        </p:txBody>
      </p:sp>
      <p:sp>
        <p:nvSpPr>
          <p:cNvPr id="2293767" name="Rectangle 7"/>
          <p:cNvSpPr>
            <a:spLocks noChangeArrowheads="1"/>
          </p:cNvSpPr>
          <p:nvPr/>
        </p:nvSpPr>
        <p:spPr bwMode="auto">
          <a:xfrm>
            <a:off x="-76200" y="769938"/>
            <a:ext cx="9144000" cy="3802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5000"/>
              </a:spcBef>
            </a:pPr>
            <a:r>
              <a:rPr lang="en-US" sz="3600" b="1">
                <a:solidFill>
                  <a:srgbClr val="FF33CC"/>
                </a:solidFill>
              </a:rPr>
              <a:t>2   </a:t>
            </a:r>
            <a:r>
              <a:rPr lang="en-US" sz="3600" b="1">
                <a:solidFill>
                  <a:srgbClr val="0000FF"/>
                </a:solidFill>
              </a:rPr>
              <a:t>Hai pujilah, Yesus Juruslamat kita!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3600" b="1">
                <a:solidFill>
                  <a:srgbClr val="0000FF"/>
                </a:solidFill>
              </a:rPr>
              <a:t>Yang tlah mati karna dosa kita;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3600" b="1"/>
              <a:t>Hanya Yesuslah jalan keselamatan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3600" b="1"/>
              <a:t>Puji Yesus yang tlah disalibkan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3600" b="1">
                <a:solidFill>
                  <a:srgbClr val="0000FF"/>
                </a:solidFill>
              </a:rPr>
              <a:t>Masyurkanlah Yesus yang ganti kita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3600" b="1">
                <a:solidFill>
                  <a:srgbClr val="0000FF"/>
                </a:solidFill>
              </a:rPr>
              <a:t>Puji Dia selama-lamanya</a:t>
            </a:r>
          </a:p>
        </p:txBody>
      </p:sp>
      <p:sp>
        <p:nvSpPr>
          <p:cNvPr id="2293768" name="Rectangle 8"/>
          <p:cNvSpPr>
            <a:spLocks noChangeArrowheads="1"/>
          </p:cNvSpPr>
          <p:nvPr/>
        </p:nvSpPr>
        <p:spPr bwMode="auto">
          <a:xfrm>
            <a:off x="-76200" y="717550"/>
            <a:ext cx="9144000" cy="3954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5000"/>
              </a:spcBef>
            </a:pPr>
            <a:r>
              <a:rPr lang="en-US" sz="3600" b="1">
                <a:solidFill>
                  <a:srgbClr val="FF33CC"/>
                </a:solidFill>
              </a:rPr>
              <a:t>3   </a:t>
            </a:r>
            <a:r>
              <a:rPr lang="en-US" sz="3600" b="1">
                <a:solidFill>
                  <a:srgbClr val="0000FF"/>
                </a:solidFill>
              </a:rPr>
              <a:t>Hai pujilah, Yesus Juruslamat kita!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3600" b="1">
                <a:solidFill>
                  <a:srgbClr val="0000FF"/>
                </a:solidFill>
              </a:rPr>
              <a:t>Nyanyi puji segnap tentra surga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3600" b="1"/>
              <a:t>Yesus, Khalik, Yang bertahta selamanya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3600" b="1"/>
              <a:t>Ia Nabi, Imam serta Raja 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3600" b="1">
                <a:solidFill>
                  <a:srgbClr val="0000FF"/>
                </a:solidFill>
              </a:rPr>
              <a:t>Yesus datang untuk alahkan dunia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3600" b="1">
                <a:solidFill>
                  <a:srgbClr val="0000FF"/>
                </a:solidFill>
              </a:rPr>
              <a:t>Kuasa, hormat dan puji bagiNya </a:t>
            </a:r>
          </a:p>
        </p:txBody>
      </p:sp>
      <p:grpSp>
        <p:nvGrpSpPr>
          <p:cNvPr id="2293773" name="Group 13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2293774" name="AutoShape 14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2293775" name="Line 15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22937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229376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29376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22937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2937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22937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2937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93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93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293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93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293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293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93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937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2937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22937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22937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93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937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937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22937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2937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293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293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93763" grpId="0"/>
      <p:bldP spid="2293763" grpId="1"/>
      <p:bldP spid="2293765" grpId="0"/>
      <p:bldP spid="2293766" grpId="0"/>
      <p:bldP spid="2293767" grpId="0"/>
      <p:bldP spid="2293767" grpId="1"/>
      <p:bldP spid="2293768" grpId="0"/>
    </p:bld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02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089   KEMULIAAN SABDA TUHAN</a:t>
            </a:r>
          </a:p>
        </p:txBody>
      </p:sp>
      <p:sp>
        <p:nvSpPr>
          <p:cNvPr id="17602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9144000" cy="5021263"/>
          </a:xfrm>
        </p:spPr>
        <p:txBody>
          <a:bodyPr/>
          <a:lstStyle/>
          <a:p>
            <a:r>
              <a:rPr lang="en-US" sz="4400">
                <a:solidFill>
                  <a:srgbClr val="FF33CC"/>
                </a:solidFill>
              </a:rPr>
              <a:t>1 </a:t>
            </a:r>
            <a:r>
              <a:rPr lang="en-US" sz="4400">
                <a:solidFill>
                  <a:srgbClr val="0000FF"/>
                </a:solidFill>
              </a:rPr>
              <a:t>  </a:t>
            </a:r>
          </a:p>
          <a:p>
            <a:r>
              <a:rPr lang="en-US" sz="4400">
                <a:solidFill>
                  <a:srgbClr val="0000FF"/>
                </a:solidFill>
              </a:rPr>
              <a:t>Kemuliaan sabda Tuhan, </a:t>
            </a:r>
          </a:p>
          <a:p>
            <a:r>
              <a:rPr lang="en-US" sz="4400">
                <a:solidFill>
                  <a:srgbClr val="0000FF"/>
                </a:solidFill>
              </a:rPr>
              <a:t>Membri trang hatiku,</a:t>
            </a:r>
          </a:p>
          <a:p>
            <a:r>
              <a:rPr lang="en-US" sz="4400">
                <a:solidFill>
                  <a:srgbClr val="0000FF"/>
                </a:solidFill>
              </a:rPr>
              <a:t>Tetapi dosa mengglapkan, </a:t>
            </a:r>
          </a:p>
          <a:p>
            <a:r>
              <a:rPr lang="en-US" sz="4400">
                <a:solidFill>
                  <a:srgbClr val="0000FF"/>
                </a:solidFill>
              </a:rPr>
              <a:t>dan tutup trang itu,</a:t>
            </a:r>
          </a:p>
          <a:p>
            <a:r>
              <a:rPr lang="en-US" sz="4400">
                <a:solidFill>
                  <a:srgbClr val="0000FF"/>
                </a:solidFill>
              </a:rPr>
              <a:t>Dan tutup trang itu.</a:t>
            </a:r>
          </a:p>
        </p:txBody>
      </p:sp>
      <p:sp>
        <p:nvSpPr>
          <p:cNvPr id="1760260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 dirty="0">
                <a:solidFill>
                  <a:srgbClr val="A50021"/>
                </a:solidFill>
                <a:latin typeface="Comic Sans MS" pitchFamily="66" charset="0"/>
              </a:rPr>
              <a:t>6/4 4b</a:t>
            </a:r>
          </a:p>
        </p:txBody>
      </p:sp>
      <p:sp>
        <p:nvSpPr>
          <p:cNvPr id="1760262" name="Rectangle 6"/>
          <p:cNvSpPr>
            <a:spLocks noChangeArrowheads="1"/>
          </p:cNvSpPr>
          <p:nvPr/>
        </p:nvSpPr>
        <p:spPr bwMode="auto">
          <a:xfrm>
            <a:off x="0" y="609600"/>
            <a:ext cx="9144000" cy="502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2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Bila Roh Allah bukakan,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Teranglah firmanNya;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Perbuatan kita nyatakan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kita anak Allah,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Kita anak Allah </a:t>
            </a:r>
          </a:p>
        </p:txBody>
      </p:sp>
      <p:sp>
        <p:nvSpPr>
          <p:cNvPr id="1760263" name="Rectangle 7"/>
          <p:cNvSpPr>
            <a:spLocks noChangeArrowheads="1"/>
          </p:cNvSpPr>
          <p:nvPr/>
        </p:nvSpPr>
        <p:spPr bwMode="auto">
          <a:xfrm>
            <a:off x="0" y="609600"/>
            <a:ext cx="9144000" cy="494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3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Betapa berbahagia,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Memandang Hu Allah;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Dan lihat sgala sifatNya,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Di dalam sabdaNya,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Di dalam sabdaNya. </a:t>
            </a:r>
          </a:p>
        </p:txBody>
      </p:sp>
      <p:sp>
        <p:nvSpPr>
          <p:cNvPr id="1760264" name="Rectangle 8"/>
          <p:cNvSpPr>
            <a:spLocks noChangeArrowheads="1"/>
          </p:cNvSpPr>
          <p:nvPr/>
        </p:nvSpPr>
        <p:spPr bwMode="auto">
          <a:xfrm>
            <a:off x="0" y="617538"/>
            <a:ext cx="9144000" cy="4945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4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Ya Tuhan, ajarkan kami,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Hidup dalam cinta;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Supaya rindulah kami,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Pandang muka Allah,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Pandang muka Allah. </a:t>
            </a:r>
          </a:p>
        </p:txBody>
      </p:sp>
      <p:grpSp>
        <p:nvGrpSpPr>
          <p:cNvPr id="1760269" name="Group 13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760270" name="AutoShape 14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760271" name="Line 15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0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17602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176026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76026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1760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760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1760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760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0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60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60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760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760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60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0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60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602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760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7602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60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0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602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602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7602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7602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60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0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602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7602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0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7602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7602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760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760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60259" grpId="0"/>
      <p:bldP spid="1760259" grpId="1"/>
      <p:bldP spid="1760260" grpId="0"/>
      <p:bldP spid="1760262" grpId="0"/>
      <p:bldP spid="1760262" grpId="1"/>
      <p:bldP spid="1760263" grpId="0"/>
      <p:bldP spid="1760263" grpId="1"/>
      <p:bldP spid="1760264" grpId="0"/>
    </p:bld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2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090   PERCAYA YANG MENANG</a:t>
            </a:r>
          </a:p>
        </p:txBody>
      </p:sp>
      <p:sp>
        <p:nvSpPr>
          <p:cNvPr id="17520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9144000" cy="5562600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00FF"/>
                </a:solidFill>
              </a:rPr>
              <a:t>1  </a:t>
            </a:r>
            <a:r>
              <a:rPr lang="en-US" sz="4000">
                <a:solidFill>
                  <a:srgbClr val="0000FF"/>
                </a:solidFill>
              </a:rPr>
              <a:t>Dalam dunia banyak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amat pencobaan kita,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Kekuatan kita tak dapat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mengalahkan dosa,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Tetapi pada Almasih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adalah kuasa;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Bangunlah, hai orang saleh;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Pakaikan percaya</a:t>
            </a:r>
          </a:p>
        </p:txBody>
      </p:sp>
      <p:sp>
        <p:nvSpPr>
          <p:cNvPr id="1752068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 dirty="0">
                <a:solidFill>
                  <a:srgbClr val="A50021"/>
                </a:solidFill>
                <a:latin typeface="Comic Sans MS" pitchFamily="66" charset="0"/>
              </a:rPr>
              <a:t>6/8 1b</a:t>
            </a:r>
          </a:p>
        </p:txBody>
      </p:sp>
      <p:sp>
        <p:nvSpPr>
          <p:cNvPr id="1752069" name="Rectangle 5"/>
          <p:cNvSpPr>
            <a:spLocks noChangeArrowheads="1"/>
          </p:cNvSpPr>
          <p:nvPr/>
        </p:nvSpPr>
        <p:spPr bwMode="auto">
          <a:xfrm>
            <a:off x="0" y="609600"/>
            <a:ext cx="9144000" cy="5478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2   </a:t>
            </a:r>
            <a:r>
              <a:rPr lang="en-US" sz="4000" b="1">
                <a:solidFill>
                  <a:srgbClr val="0000FF"/>
                </a:solidFill>
              </a:rPr>
              <a:t>Orang saleh umat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Tuhan dulu dari kita,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Pegang teguh pengharapan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lantaran percaya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Meski tajam panah setan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mau membunuh kita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Dapat kita lawan setan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asalkan percaya</a:t>
            </a:r>
          </a:p>
        </p:txBody>
      </p:sp>
      <p:sp>
        <p:nvSpPr>
          <p:cNvPr id="1752070" name="Rectangle 6"/>
          <p:cNvSpPr>
            <a:spLocks noChangeArrowheads="1"/>
          </p:cNvSpPr>
          <p:nvPr/>
        </p:nvSpPr>
        <p:spPr bwMode="auto">
          <a:xfrm>
            <a:off x="0" y="609600"/>
            <a:ext cx="9144000" cy="556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3  </a:t>
            </a:r>
            <a:r>
              <a:rPr lang="en-US" sz="4000" b="1">
                <a:solidFill>
                  <a:srgbClr val="FF0000"/>
                </a:solidFill>
              </a:rPr>
              <a:t> </a:t>
            </a:r>
            <a:r>
              <a:rPr lang="en-US" sz="4000" b="1">
                <a:solidFill>
                  <a:srgbClr val="0000FF"/>
                </a:solidFill>
              </a:rPr>
              <a:t>Kanan kiri ada musuh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yang menyerang kita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Majulah, jangan bertangguh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tetaplah setia;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Pakailah ketopong slamat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dan lawanlah setan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Kuasa Tuhan akan dapat,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musuh dialahkan </a:t>
            </a:r>
          </a:p>
        </p:txBody>
      </p:sp>
      <p:sp>
        <p:nvSpPr>
          <p:cNvPr id="1752072" name="Rectangle 8"/>
          <p:cNvSpPr>
            <a:spLocks noChangeArrowheads="1"/>
          </p:cNvSpPr>
          <p:nvPr/>
        </p:nvSpPr>
        <p:spPr bwMode="auto">
          <a:xfrm>
            <a:off x="0" y="609600"/>
            <a:ext cx="91440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6600CC"/>
                </a:solidFill>
              </a:rPr>
              <a:t>REFF. :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0000"/>
                </a:solidFill>
              </a:rPr>
              <a:t>Percaya yang menang,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0000"/>
                </a:solidFill>
              </a:rPr>
              <a:t>Percaya yang menang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0000"/>
                </a:solidFill>
              </a:rPr>
              <a:t>Ajaiblah percaya,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0000"/>
                </a:solidFill>
              </a:rPr>
              <a:t>yang alahkan dunia!</a:t>
            </a:r>
          </a:p>
        </p:txBody>
      </p:sp>
      <p:sp>
        <p:nvSpPr>
          <p:cNvPr id="1752073" name="Rectangle 9"/>
          <p:cNvSpPr>
            <a:spLocks noChangeArrowheads="1"/>
          </p:cNvSpPr>
          <p:nvPr/>
        </p:nvSpPr>
        <p:spPr bwMode="auto">
          <a:xfrm>
            <a:off x="0" y="609600"/>
            <a:ext cx="9144000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4  </a:t>
            </a:r>
            <a:r>
              <a:rPr lang="en-US" sz="4000" b="1">
                <a:solidFill>
                  <a:srgbClr val="FF0000"/>
                </a:solidFill>
              </a:rPr>
              <a:t> </a:t>
            </a:r>
            <a:r>
              <a:rPr lang="en-US" sz="4000" b="1">
                <a:solidFill>
                  <a:srgbClr val="0000FF"/>
                </a:solidFill>
              </a:rPr>
              <a:t>Semua orang yang menang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dapat jubah putih,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NamaNya slalu di depan,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Almasih yang suci;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Nyalakanlah percayamu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dan branikan hati,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Haraplah pada Almasih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yang patut dipuji</a:t>
            </a:r>
          </a:p>
        </p:txBody>
      </p:sp>
      <p:grpSp>
        <p:nvGrpSpPr>
          <p:cNvPr id="1752078" name="Group 14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752079" name="AutoShape 15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752080" name="Line 16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17520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175206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75206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1752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752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1752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752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520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52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7520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752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5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520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52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7520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752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5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52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52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752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752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5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2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520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752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7520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752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5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52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52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752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752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5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7520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752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xit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17520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752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5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2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7520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7520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17520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7520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52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2" presetClass="entr" presetSubtype="2" fill="hold" grpId="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7520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752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"/>
                            </p:stCondLst>
                            <p:childTnLst>
                              <p:par>
                                <p:cTn id="9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2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1752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7520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752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752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52067" grpId="0"/>
      <p:bldP spid="1752067" grpId="1"/>
      <p:bldP spid="1752068" grpId="0"/>
      <p:bldP spid="1752069" grpId="0"/>
      <p:bldP spid="1752069" grpId="1"/>
      <p:bldP spid="1752070" grpId="0"/>
      <p:bldP spid="1752070" grpId="1"/>
      <p:bldP spid="1752072" grpId="1"/>
      <p:bldP spid="1752072" grpId="2"/>
      <p:bldP spid="1752072" grpId="3"/>
      <p:bldP spid="1752072" grpId="4"/>
      <p:bldP spid="1752072" grpId="5"/>
      <p:bldP spid="1752072" grpId="6"/>
      <p:bldP spid="1752072" grpId="7"/>
      <p:bldP spid="1752073" grpId="0"/>
      <p:bldP spid="1752073" grpId="1"/>
    </p:bld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79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091   AKU TAK AKAN TINGGALKAN</a:t>
            </a:r>
          </a:p>
        </p:txBody>
      </p:sp>
      <p:sp>
        <p:nvSpPr>
          <p:cNvPr id="17479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457200"/>
            <a:ext cx="9144000" cy="5630863"/>
          </a:xfrm>
        </p:spPr>
        <p:txBody>
          <a:bodyPr/>
          <a:lstStyle/>
          <a:p>
            <a:pPr>
              <a:spcBef>
                <a:spcPct val="15000"/>
              </a:spcBef>
            </a:pPr>
            <a:r>
              <a:rPr lang="en-US" sz="4400">
                <a:solidFill>
                  <a:srgbClr val="FF00FF"/>
                </a:solidFill>
              </a:rPr>
              <a:t>1   </a:t>
            </a:r>
          </a:p>
          <a:p>
            <a:pPr>
              <a:spcBef>
                <a:spcPct val="15000"/>
              </a:spcBef>
            </a:pPr>
            <a:r>
              <a:rPr lang="en-US" sz="4400">
                <a:solidFill>
                  <a:srgbClr val="0000FF"/>
                </a:solidFill>
              </a:rPr>
              <a:t>Aku tak akan tinggalkan, </a:t>
            </a:r>
          </a:p>
          <a:p>
            <a:pPr>
              <a:spcBef>
                <a:spcPct val="15000"/>
              </a:spcBef>
            </a:pPr>
            <a:r>
              <a:rPr lang="en-US" sz="4400">
                <a:solidFill>
                  <a:srgbClr val="0000FF"/>
                </a:solidFill>
              </a:rPr>
              <a:t>Atau sangkalkan engkau,</a:t>
            </a:r>
          </a:p>
          <a:p>
            <a:pPr>
              <a:spcBef>
                <a:spcPct val="15000"/>
              </a:spcBef>
            </a:pPr>
            <a:r>
              <a:rPr lang="en-US" sz="4400">
                <a:solidFill>
                  <a:schemeClr val="tx1"/>
                </a:solidFill>
              </a:rPr>
              <a:t>Aku akan selamatkan, </a:t>
            </a:r>
          </a:p>
          <a:p>
            <a:pPr>
              <a:spcBef>
                <a:spcPct val="15000"/>
              </a:spcBef>
            </a:pPr>
            <a:r>
              <a:rPr lang="en-US" sz="4400">
                <a:solidFill>
                  <a:schemeClr val="tx1"/>
                </a:solidFill>
              </a:rPr>
              <a:t>Dan pliharakan engkau;</a:t>
            </a:r>
          </a:p>
          <a:p>
            <a:pPr>
              <a:spcBef>
                <a:spcPct val="15000"/>
              </a:spcBef>
            </a:pPr>
            <a:r>
              <a:rPr lang="en-US" sz="4400">
                <a:solidFill>
                  <a:srgbClr val="0000FF"/>
                </a:solidFill>
              </a:rPr>
              <a:t>Janganlah takut bahaya, </a:t>
            </a:r>
          </a:p>
          <a:p>
            <a:pPr>
              <a:spcBef>
                <a:spcPct val="15000"/>
              </a:spcBef>
            </a:pPr>
            <a:r>
              <a:rPr lang="en-US" sz="4400">
                <a:solidFill>
                  <a:srgbClr val="0000FF"/>
                </a:solidFill>
              </a:rPr>
              <a:t>turut slalu printah-Ku</a:t>
            </a:r>
          </a:p>
        </p:txBody>
      </p:sp>
      <p:sp>
        <p:nvSpPr>
          <p:cNvPr id="1747972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 dirty="0">
                <a:solidFill>
                  <a:srgbClr val="A50021"/>
                </a:solidFill>
                <a:latin typeface="Comic Sans MS" pitchFamily="66" charset="0"/>
              </a:rPr>
              <a:t>3b 4/4</a:t>
            </a:r>
          </a:p>
        </p:txBody>
      </p:sp>
      <p:sp>
        <p:nvSpPr>
          <p:cNvPr id="1747973" name="Rectangle 5"/>
          <p:cNvSpPr>
            <a:spLocks noChangeArrowheads="1"/>
          </p:cNvSpPr>
          <p:nvPr/>
        </p:nvSpPr>
        <p:spPr bwMode="auto">
          <a:xfrm>
            <a:off x="0" y="4572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5000"/>
              </a:spcBef>
            </a:pPr>
            <a:r>
              <a:rPr lang="en-US" sz="4400" b="1">
                <a:solidFill>
                  <a:srgbClr val="FF00FF"/>
                </a:solidFill>
              </a:rPr>
              <a:t>2   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400" b="1">
                <a:solidFill>
                  <a:srgbClr val="0000FF"/>
                </a:solidFill>
              </a:rPr>
              <a:t>Bila lautan bergelora, 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400" b="1">
                <a:solidFill>
                  <a:srgbClr val="0000FF"/>
                </a:solidFill>
              </a:rPr>
              <a:t>Dan menimpa padamu,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400" b="1"/>
              <a:t>Maka Aku akan jaga, 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400" b="1"/>
              <a:t>Dengan kuasa tangan-Ku;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400" b="1">
                <a:solidFill>
                  <a:srgbClr val="0000FF"/>
                </a:solidFill>
              </a:rPr>
              <a:t>Dalam suka atau duka, 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400" b="1">
                <a:solidFill>
                  <a:srgbClr val="0000FF"/>
                </a:solidFill>
              </a:rPr>
              <a:t>Ku luruskan jalanmu </a:t>
            </a:r>
          </a:p>
        </p:txBody>
      </p:sp>
      <p:sp>
        <p:nvSpPr>
          <p:cNvPr id="1747974" name="Rectangle 6"/>
          <p:cNvSpPr>
            <a:spLocks noChangeArrowheads="1"/>
          </p:cNvSpPr>
          <p:nvPr/>
        </p:nvSpPr>
        <p:spPr bwMode="auto">
          <a:xfrm>
            <a:off x="0" y="4651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5000"/>
              </a:spcBef>
            </a:pPr>
            <a:r>
              <a:rPr lang="en-US" sz="4400" b="1">
                <a:solidFill>
                  <a:srgbClr val="FF00FF"/>
                </a:solidFill>
              </a:rPr>
              <a:t>3   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400" b="1">
                <a:solidFill>
                  <a:srgbClr val="0000FF"/>
                </a:solidFill>
              </a:rPr>
              <a:t>Bila tak ada awan glap, 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400" b="1">
                <a:solidFill>
                  <a:srgbClr val="0000FF"/>
                </a:solidFill>
              </a:rPr>
              <a:t>Dan hatimu rasa snang,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400" b="1"/>
              <a:t>Biar imanmu berharap, 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400" b="1"/>
              <a:t>Sperti sungai yang tenang;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400" b="1">
                <a:solidFill>
                  <a:srgbClr val="0000FF"/>
                </a:solidFill>
              </a:rPr>
              <a:t>Aku akan pimpin tetap, 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400" b="1">
                <a:solidFill>
                  <a:srgbClr val="0000FF"/>
                </a:solidFill>
              </a:rPr>
              <a:t>Dan brikan jalanmu trang </a:t>
            </a:r>
          </a:p>
        </p:txBody>
      </p:sp>
      <p:sp>
        <p:nvSpPr>
          <p:cNvPr id="1747975" name="Rectangle 7"/>
          <p:cNvSpPr>
            <a:spLocks noChangeArrowheads="1"/>
          </p:cNvSpPr>
          <p:nvPr/>
        </p:nvSpPr>
        <p:spPr bwMode="auto">
          <a:xfrm>
            <a:off x="0" y="4651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5000"/>
              </a:spcBef>
            </a:pPr>
            <a:r>
              <a:rPr lang="en-US" sz="4400" b="1">
                <a:solidFill>
                  <a:srgbClr val="FF00FF"/>
                </a:solidFill>
              </a:rPr>
              <a:t>4  </a:t>
            </a:r>
            <a:r>
              <a:rPr lang="en-US" sz="4400" b="1">
                <a:solidFill>
                  <a:srgbClr val="FF0000"/>
                </a:solidFill>
              </a:rPr>
              <a:t> 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400" b="1">
                <a:solidFill>
                  <a:srgbClr val="0000FF"/>
                </a:solidFill>
              </a:rPr>
              <a:t>Bila amat glap jalanmu, 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400" b="1">
                <a:solidFill>
                  <a:srgbClr val="0000FF"/>
                </a:solidFill>
              </a:rPr>
              <a:t>Dan engkau rasa bimbang,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400" b="1"/>
              <a:t>Peganglah teguh imanmu, 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400" b="1"/>
              <a:t>Aku akan brikan trang;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400" b="1">
                <a:solidFill>
                  <a:srgbClr val="0000FF"/>
                </a:solidFill>
              </a:rPr>
              <a:t>Panji panji kemenangan, 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400" b="1">
                <a:solidFill>
                  <a:srgbClr val="0000FF"/>
                </a:solidFill>
              </a:rPr>
              <a:t>Engkau akan kibarkan </a:t>
            </a:r>
          </a:p>
        </p:txBody>
      </p:sp>
      <p:grpSp>
        <p:nvGrpSpPr>
          <p:cNvPr id="1747980" name="Group 12"/>
          <p:cNvGrpSpPr>
            <a:grpSpLocks/>
          </p:cNvGrpSpPr>
          <p:nvPr/>
        </p:nvGrpSpPr>
        <p:grpSpPr bwMode="auto">
          <a:xfrm>
            <a:off x="8788400" y="638175"/>
            <a:ext cx="274638" cy="276225"/>
            <a:chOff x="5500" y="429"/>
            <a:chExt cx="173" cy="174"/>
          </a:xfrm>
        </p:grpSpPr>
        <p:sp>
          <p:nvSpPr>
            <p:cNvPr id="1747981" name="AutoShape 13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747982" name="Line 14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7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17479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174797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74797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17479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7479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17479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7479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7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479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479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7479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7479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7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7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479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479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7479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7479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7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7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479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479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7479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7479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7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7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479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7479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7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7479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7479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7479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7479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7971" grpId="0"/>
      <p:bldP spid="1747971" grpId="1"/>
      <p:bldP spid="1747972" grpId="0"/>
      <p:bldP spid="1747973" grpId="0"/>
      <p:bldP spid="1747973" grpId="1"/>
      <p:bldP spid="1747974" grpId="0"/>
      <p:bldP spid="1747974" grpId="1"/>
      <p:bldP spid="1747975" grpId="0"/>
    </p:bld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68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092  BUANGKAN DUNIA, TRIMA YESUS</a:t>
            </a:r>
          </a:p>
        </p:txBody>
      </p:sp>
      <p:sp>
        <p:nvSpPr>
          <p:cNvPr id="22968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9144000" cy="2887663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00FF"/>
                </a:solidFill>
              </a:rPr>
              <a:t>1</a:t>
            </a:r>
            <a:r>
              <a:rPr lang="en-US" sz="4000">
                <a:solidFill>
                  <a:srgbClr val="0000FF"/>
                </a:solidFill>
              </a:rPr>
              <a:t>   Buangkan dunia, trima Yesus,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Isi dunia gnap fana;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Tapi kekal kasih Yesus,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Sampai slama-lamanya</a:t>
            </a:r>
          </a:p>
        </p:txBody>
      </p:sp>
      <p:sp>
        <p:nvSpPr>
          <p:cNvPr id="2296836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 dirty="0">
                <a:solidFill>
                  <a:srgbClr val="A50021"/>
                </a:solidFill>
                <a:latin typeface="Comic Sans MS" pitchFamily="66" charset="0"/>
              </a:rPr>
              <a:t>3/4 1b</a:t>
            </a:r>
          </a:p>
        </p:txBody>
      </p:sp>
      <p:sp>
        <p:nvSpPr>
          <p:cNvPr id="2296837" name="Rectangle 5"/>
          <p:cNvSpPr>
            <a:spLocks noChangeArrowheads="1"/>
          </p:cNvSpPr>
          <p:nvPr/>
        </p:nvSpPr>
        <p:spPr bwMode="auto">
          <a:xfrm>
            <a:off x="0" y="33528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Oh anugrah tak terduga !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Oh, kasih tak disangkal !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Oh, tebusan yang sempurna !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Karunia hidup kekal</a:t>
            </a:r>
          </a:p>
        </p:txBody>
      </p:sp>
      <p:sp>
        <p:nvSpPr>
          <p:cNvPr id="2296838" name="Rectangle 6"/>
          <p:cNvSpPr>
            <a:spLocks noChangeArrowheads="1"/>
          </p:cNvSpPr>
          <p:nvPr/>
        </p:nvSpPr>
        <p:spPr bwMode="auto">
          <a:xfrm>
            <a:off x="0" y="6096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2</a:t>
            </a:r>
            <a:r>
              <a:rPr lang="en-US" sz="4000" b="1">
                <a:solidFill>
                  <a:srgbClr val="0000FF"/>
                </a:solidFill>
              </a:rPr>
              <a:t>   Buangkan dunia, trima Yesus,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Penghiburan jiwaku;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Dan terlindung dalam Yesus,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Aku nyanyi selalu</a:t>
            </a:r>
          </a:p>
        </p:txBody>
      </p:sp>
      <p:sp>
        <p:nvSpPr>
          <p:cNvPr id="2296839" name="Rectangle 7"/>
          <p:cNvSpPr>
            <a:spLocks noChangeArrowheads="1"/>
          </p:cNvSpPr>
          <p:nvPr/>
        </p:nvSpPr>
        <p:spPr bwMode="auto">
          <a:xfrm>
            <a:off x="0" y="6096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3  </a:t>
            </a:r>
            <a:r>
              <a:rPr lang="en-US" sz="4000" b="1">
                <a:solidFill>
                  <a:srgbClr val="0000FF"/>
                </a:solidFill>
              </a:rPr>
              <a:t> Buangkan dunia, trima Yesus,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Aku tampak senyum-Nya;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Trang di bri oleh sinar-Nya,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Di jalanku ke surga</a:t>
            </a:r>
          </a:p>
        </p:txBody>
      </p:sp>
      <p:sp>
        <p:nvSpPr>
          <p:cNvPr id="2296840" name="Rectangle 8"/>
          <p:cNvSpPr>
            <a:spLocks noChangeArrowheads="1"/>
          </p:cNvSpPr>
          <p:nvPr/>
        </p:nvSpPr>
        <p:spPr bwMode="auto">
          <a:xfrm>
            <a:off x="-14288" y="609600"/>
            <a:ext cx="9144001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4  </a:t>
            </a:r>
            <a:r>
              <a:rPr lang="en-US" sz="4000" b="1">
                <a:solidFill>
                  <a:schemeClr val="accent2"/>
                </a:solidFill>
              </a:rPr>
              <a:t> </a:t>
            </a:r>
            <a:r>
              <a:rPr lang="en-US" sz="4000" b="1">
                <a:solidFill>
                  <a:srgbClr val="0000FF"/>
                </a:solidFill>
              </a:rPr>
              <a:t>Buangkan dunia, trima Yesus,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Salib-Nya harapanku;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Aku klak pandang di surga,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Muka Yesus, Tuhanku</a:t>
            </a:r>
          </a:p>
        </p:txBody>
      </p:sp>
      <p:grpSp>
        <p:nvGrpSpPr>
          <p:cNvPr id="2296845" name="Group 13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2296846" name="AutoShape 14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2296847" name="Line 15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6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22968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229683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29683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22968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2968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22968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2968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6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968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968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6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2968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968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2968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2968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96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6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968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2968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22968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22968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96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6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968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968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2968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2968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96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6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968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2968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6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22968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22968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22968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22968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96835" grpId="0"/>
      <p:bldP spid="2296835" grpId="1"/>
      <p:bldP spid="2296836" grpId="0"/>
      <p:bldP spid="2296837" grpId="0"/>
      <p:bldP spid="2296838" grpId="0"/>
      <p:bldP spid="2296838" grpId="1"/>
      <p:bldP spid="2296839" grpId="0"/>
      <p:bldP spid="2296839" grpId="1"/>
      <p:bldP spid="2296840" grpId="0"/>
    </p:bld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09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17538"/>
            <a:ext cx="9144000" cy="2811462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200">
                <a:solidFill>
                  <a:srgbClr val="FF00FF"/>
                </a:solidFill>
              </a:rPr>
              <a:t>1  </a:t>
            </a:r>
            <a:r>
              <a:rPr lang="en-US" sz="4200">
                <a:solidFill>
                  <a:srgbClr val="0000FF"/>
                </a:solidFill>
              </a:rPr>
              <a:t> Eden taman yang terindah,  </a:t>
            </a:r>
          </a:p>
          <a:p>
            <a:pPr>
              <a:spcBef>
                <a:spcPct val="10000"/>
              </a:spcBef>
            </a:pPr>
            <a:r>
              <a:rPr lang="en-US" sz="4200">
                <a:solidFill>
                  <a:srgbClr val="0000FF"/>
                </a:solidFill>
              </a:rPr>
              <a:t>Alammu pun teduh</a:t>
            </a:r>
          </a:p>
          <a:p>
            <a:pPr>
              <a:spcBef>
                <a:spcPct val="10000"/>
              </a:spcBef>
            </a:pPr>
            <a:r>
              <a:rPr lang="en-US" sz="4200">
                <a:solidFill>
                  <a:srgbClr val="0000FF"/>
                </a:solidFill>
              </a:rPr>
              <a:t>Pada hati yang berduka, </a:t>
            </a:r>
          </a:p>
          <a:p>
            <a:pPr>
              <a:spcBef>
                <a:spcPct val="10000"/>
              </a:spcBef>
            </a:pPr>
            <a:r>
              <a:rPr lang="en-US" sz="4200">
                <a:solidFill>
                  <a:srgbClr val="0000FF"/>
                </a:solidFill>
              </a:rPr>
              <a:t>Brikan hiburanmu</a:t>
            </a:r>
          </a:p>
        </p:txBody>
      </p:sp>
      <p:sp>
        <p:nvSpPr>
          <p:cNvPr id="230093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093   EDEN TAMAN YANG TERINDAH</a:t>
            </a:r>
          </a:p>
        </p:txBody>
      </p:sp>
      <p:sp>
        <p:nvSpPr>
          <p:cNvPr id="2300933" name="Text Box 5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 dirty="0">
                <a:solidFill>
                  <a:srgbClr val="A50021"/>
                </a:solidFill>
                <a:latin typeface="Comic Sans MS" pitchFamily="66" charset="0"/>
              </a:rPr>
              <a:t>3b 6/8</a:t>
            </a:r>
          </a:p>
        </p:txBody>
      </p:sp>
      <p:sp>
        <p:nvSpPr>
          <p:cNvPr id="2300934" name="Rectangle 6"/>
          <p:cNvSpPr>
            <a:spLocks noChangeArrowheads="1"/>
          </p:cNvSpPr>
          <p:nvPr/>
        </p:nvSpPr>
        <p:spPr bwMode="auto">
          <a:xfrm>
            <a:off x="0" y="33528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200" b="1">
                <a:solidFill>
                  <a:srgbClr val="FF0000"/>
                </a:solidFill>
              </a:rPr>
              <a:t>Eden, taman yang terindah,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200" b="1">
                <a:solidFill>
                  <a:srgbClr val="FF0000"/>
                </a:solidFill>
              </a:rPr>
              <a:t>Tempat damai teduh,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200" b="1">
                <a:solidFill>
                  <a:srgbClr val="FF0000"/>
                </a:solidFill>
              </a:rPr>
              <a:t>Di dalam sengsara di dunia,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200" b="1">
                <a:solidFill>
                  <a:srgbClr val="FF0000"/>
                </a:solidFill>
              </a:rPr>
              <a:t>Ku rindu perhentian-Mu</a:t>
            </a:r>
          </a:p>
        </p:txBody>
      </p:sp>
      <p:sp>
        <p:nvSpPr>
          <p:cNvPr id="2300935" name="Rectangle 7"/>
          <p:cNvSpPr>
            <a:spLocks noChangeArrowheads="1"/>
          </p:cNvSpPr>
          <p:nvPr/>
        </p:nvSpPr>
        <p:spPr bwMode="auto">
          <a:xfrm>
            <a:off x="0" y="617538"/>
            <a:ext cx="9144000" cy="2811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200" b="1">
                <a:solidFill>
                  <a:srgbClr val="FF00FF"/>
                </a:solidFill>
              </a:rPr>
              <a:t>2 </a:t>
            </a:r>
            <a:r>
              <a:rPr lang="en-US" sz="4200" b="1">
                <a:solidFill>
                  <a:srgbClr val="0000FF"/>
                </a:solidFill>
              </a:rPr>
              <a:t>  Dalam hati yang berkeluh,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200" b="1">
                <a:solidFill>
                  <a:srgbClr val="0000FF"/>
                </a:solidFill>
              </a:rPr>
              <a:t>Terbit suka cita,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200" b="1">
                <a:solidFill>
                  <a:srgbClr val="0000FF"/>
                </a:solidFill>
              </a:rPr>
              <a:t>Karna dengar lagu merdu,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200" b="1">
                <a:solidFill>
                  <a:srgbClr val="0000FF"/>
                </a:solidFill>
              </a:rPr>
              <a:t>Dari surga mulia</a:t>
            </a:r>
          </a:p>
        </p:txBody>
      </p:sp>
      <p:sp>
        <p:nvSpPr>
          <p:cNvPr id="2300936" name="Rectangle 8"/>
          <p:cNvSpPr>
            <a:spLocks noChangeArrowheads="1"/>
          </p:cNvSpPr>
          <p:nvPr/>
        </p:nvSpPr>
        <p:spPr bwMode="auto">
          <a:xfrm>
            <a:off x="0" y="617538"/>
            <a:ext cx="9144000" cy="288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200" b="1">
                <a:solidFill>
                  <a:srgbClr val="FF00FF"/>
                </a:solidFill>
              </a:rPr>
              <a:t>3   </a:t>
            </a:r>
            <a:r>
              <a:rPr lang="en-US" sz="4200" b="1">
                <a:solidFill>
                  <a:srgbClr val="0000FF"/>
                </a:solidFill>
              </a:rPr>
              <a:t>Sana rumah Juruslamat,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200" b="1">
                <a:solidFill>
                  <a:srgbClr val="0000FF"/>
                </a:solidFill>
              </a:rPr>
              <a:t>Dan umat tebusan,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200" b="1">
                <a:solidFill>
                  <a:srgbClr val="0000FF"/>
                </a:solidFill>
              </a:rPr>
              <a:t>Sana yang mendapat slamat,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200" b="1">
                <a:solidFill>
                  <a:srgbClr val="0000FF"/>
                </a:solidFill>
              </a:rPr>
              <a:t>Memujikan Tuhan</a:t>
            </a:r>
          </a:p>
        </p:txBody>
      </p:sp>
      <p:grpSp>
        <p:nvGrpSpPr>
          <p:cNvPr id="2300941" name="Group 13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2300942" name="AutoShape 14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2300943" name="Line 15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0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23009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230093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30093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23009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3009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23009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3009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0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3009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009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0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009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009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3009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3009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00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0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009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009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23009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23009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00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0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3009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3009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0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23009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3009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3009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3009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00931" grpId="0"/>
      <p:bldP spid="2300931" grpId="1"/>
      <p:bldP spid="2300933" grpId="0"/>
      <p:bldP spid="2300934" grpId="0"/>
      <p:bldP spid="2300935" grpId="0"/>
      <p:bldP spid="2300935" grpId="1"/>
      <p:bldP spid="2300936" grpId="0"/>
    </p:bld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67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93738"/>
            <a:ext cx="9144000" cy="5649912"/>
          </a:xfrm>
        </p:spPr>
        <p:txBody>
          <a:bodyPr/>
          <a:lstStyle/>
          <a:p>
            <a:pPr>
              <a:spcBef>
                <a:spcPct val="15000"/>
              </a:spcBef>
            </a:pPr>
            <a:r>
              <a:rPr lang="en-US" sz="4000">
                <a:solidFill>
                  <a:srgbClr val="FF33CC"/>
                </a:solidFill>
              </a:rPr>
              <a:t>1   </a:t>
            </a:r>
          </a:p>
          <a:p>
            <a:pPr>
              <a:spcBef>
                <a:spcPct val="15000"/>
              </a:spcBef>
            </a:pPr>
            <a:r>
              <a:rPr lang="en-US" sz="4000">
                <a:solidFill>
                  <a:srgbClr val="0000FF"/>
                </a:solidFill>
              </a:rPr>
              <a:t>Hai skalian </a:t>
            </a:r>
          </a:p>
          <a:p>
            <a:pPr>
              <a:spcBef>
                <a:spcPct val="15000"/>
              </a:spcBef>
            </a:pPr>
            <a:r>
              <a:rPr lang="en-US" sz="4000">
                <a:solidFill>
                  <a:srgbClr val="0000FF"/>
                </a:solidFill>
              </a:rPr>
              <a:t>orang yang mengasihi Tuhan;</a:t>
            </a:r>
          </a:p>
          <a:p>
            <a:pPr>
              <a:spcBef>
                <a:spcPct val="15000"/>
              </a:spcBef>
            </a:pPr>
            <a:r>
              <a:rPr lang="en-US" sz="4000">
                <a:solidFill>
                  <a:schemeClr val="tx1"/>
                </a:solidFill>
              </a:rPr>
              <a:t>Hendaklah kamu pun datang,</a:t>
            </a:r>
          </a:p>
          <a:p>
            <a:pPr>
              <a:spcBef>
                <a:spcPct val="15000"/>
              </a:spcBef>
            </a:pPr>
            <a:r>
              <a:rPr lang="en-US" sz="4000">
                <a:solidFill>
                  <a:schemeClr val="tx1"/>
                </a:solidFill>
              </a:rPr>
              <a:t>Hendaklah kamu pun datang,</a:t>
            </a:r>
          </a:p>
          <a:p>
            <a:pPr>
              <a:spcBef>
                <a:spcPct val="15000"/>
              </a:spcBef>
            </a:pPr>
            <a:r>
              <a:rPr lang="en-US" sz="4000">
                <a:solidFill>
                  <a:srgbClr val="0000FF"/>
                </a:solidFill>
              </a:rPr>
              <a:t>Menyanyi pujian, </a:t>
            </a:r>
          </a:p>
          <a:p>
            <a:pPr>
              <a:spcBef>
                <a:spcPct val="15000"/>
              </a:spcBef>
            </a:pPr>
            <a:r>
              <a:rPr lang="en-US" sz="4000">
                <a:solidFill>
                  <a:srgbClr val="0000FF"/>
                </a:solidFill>
              </a:rPr>
              <a:t>menyanyi pujian</a:t>
            </a:r>
          </a:p>
        </p:txBody>
      </p:sp>
      <p:sp>
        <p:nvSpPr>
          <p:cNvPr id="1736720" name="Rectangle 16"/>
          <p:cNvSpPr>
            <a:spLocks noChangeArrowheads="1"/>
          </p:cNvSpPr>
          <p:nvPr/>
        </p:nvSpPr>
        <p:spPr bwMode="auto">
          <a:xfrm>
            <a:off x="0" y="685800"/>
            <a:ext cx="91440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5000"/>
              </a:spcBef>
            </a:pPr>
            <a:r>
              <a:rPr lang="en-US" sz="4000" b="1" u="sng"/>
              <a:t>REFF.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FF0000"/>
                </a:solidFill>
              </a:rPr>
              <a:t>Berjalan ke Sion, 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FF0000"/>
                </a:solidFill>
              </a:rPr>
              <a:t>Kota Sion yang terindah,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FF0000"/>
                </a:solidFill>
              </a:rPr>
              <a:t>Mari, berjalan ke Sion, 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FF0000"/>
                </a:solidFill>
              </a:rPr>
              <a:t>Kota Allah yang termulia.</a:t>
            </a:r>
          </a:p>
        </p:txBody>
      </p:sp>
      <p:sp>
        <p:nvSpPr>
          <p:cNvPr id="1736710" name="Rectangle 6"/>
          <p:cNvSpPr>
            <a:spLocks noChangeArrowheads="1"/>
          </p:cNvSpPr>
          <p:nvPr/>
        </p:nvSpPr>
        <p:spPr bwMode="auto">
          <a:xfrm>
            <a:off x="0" y="685800"/>
            <a:ext cx="9144000" cy="579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FF33CC"/>
                </a:solidFill>
              </a:rPr>
              <a:t>2   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0000FF"/>
                </a:solidFill>
              </a:rPr>
              <a:t>Susahlah hatinya 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0000FF"/>
                </a:solidFill>
              </a:rPr>
              <a:t>yang tak kenal Tuhan;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/>
              <a:t>Akan tetapi umat-Nya, 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/>
              <a:t>Akan tetapi umat-Nya,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0000FF"/>
                </a:solidFill>
              </a:rPr>
              <a:t>Bersuka-sukalah, 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0000FF"/>
                </a:solidFill>
              </a:rPr>
              <a:t>bersuka-sukalah</a:t>
            </a:r>
          </a:p>
        </p:txBody>
      </p:sp>
      <p:sp>
        <p:nvSpPr>
          <p:cNvPr id="1736711" name="Rectangle 7"/>
          <p:cNvSpPr>
            <a:spLocks noChangeArrowheads="1"/>
          </p:cNvSpPr>
          <p:nvPr/>
        </p:nvSpPr>
        <p:spPr bwMode="auto">
          <a:xfrm>
            <a:off x="0" y="685800"/>
            <a:ext cx="9144000" cy="579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FF33CC"/>
                </a:solidFill>
              </a:rPr>
              <a:t>3   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0000FF"/>
                </a:solidFill>
              </a:rPr>
              <a:t>Seblum kita tiba 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0000FF"/>
                </a:solidFill>
              </a:rPr>
              <a:t>Di negri trang itu;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/>
              <a:t>Beribu padang yang indah;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/>
              <a:t>Beribu padang yang indah;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0000FF"/>
                </a:solidFill>
              </a:rPr>
              <a:t>Yang kita mau lalu, 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0000FF"/>
                </a:solidFill>
              </a:rPr>
              <a:t>yang kita mau lalu</a:t>
            </a:r>
          </a:p>
        </p:txBody>
      </p:sp>
      <p:sp>
        <p:nvSpPr>
          <p:cNvPr id="1736712" name="Rectangle 8"/>
          <p:cNvSpPr>
            <a:spLocks noChangeArrowheads="1"/>
          </p:cNvSpPr>
          <p:nvPr/>
        </p:nvSpPr>
        <p:spPr bwMode="auto">
          <a:xfrm>
            <a:off x="0" y="685800"/>
            <a:ext cx="9144000" cy="579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FF33CC"/>
                </a:solidFill>
              </a:rPr>
              <a:t>4   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0000FF"/>
                </a:solidFill>
              </a:rPr>
              <a:t>Mari, berjalanlah,  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0000FF"/>
                </a:solidFill>
              </a:rPr>
              <a:t>ke negri yang indah,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/>
              <a:t>Sapulah air matamu,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/>
              <a:t>Sapulah air matamu,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0000FF"/>
                </a:solidFill>
              </a:rPr>
              <a:t>Bersorak-soraklah,  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0000FF"/>
                </a:solidFill>
              </a:rPr>
              <a:t>bersorak-soraklah</a:t>
            </a:r>
          </a:p>
        </p:txBody>
      </p:sp>
      <p:sp>
        <p:nvSpPr>
          <p:cNvPr id="1736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094   HAI SKALIAN ORANG</a:t>
            </a:r>
          </a:p>
        </p:txBody>
      </p:sp>
      <p:sp>
        <p:nvSpPr>
          <p:cNvPr id="1736708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 dirty="0">
                <a:solidFill>
                  <a:srgbClr val="A50021"/>
                </a:solidFill>
                <a:latin typeface="Comic Sans MS" pitchFamily="66" charset="0"/>
              </a:rPr>
              <a:t>6/8 1#</a:t>
            </a:r>
          </a:p>
        </p:txBody>
      </p:sp>
      <p:grpSp>
        <p:nvGrpSpPr>
          <p:cNvPr id="1736721" name="Group 17"/>
          <p:cNvGrpSpPr>
            <a:grpSpLocks/>
          </p:cNvGrpSpPr>
          <p:nvPr/>
        </p:nvGrpSpPr>
        <p:grpSpPr bwMode="auto">
          <a:xfrm>
            <a:off x="8788400" y="685800"/>
            <a:ext cx="274638" cy="276225"/>
            <a:chOff x="5500" y="429"/>
            <a:chExt cx="173" cy="174"/>
          </a:xfrm>
        </p:grpSpPr>
        <p:sp>
          <p:nvSpPr>
            <p:cNvPr id="1736722" name="AutoShape 18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736723" name="Line 19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6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173670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173670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73670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17367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7367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17367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7367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6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367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367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7367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7367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36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6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367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367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7367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7367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36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6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367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367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7367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7367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36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6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367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7367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7367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7367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36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6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367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367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7367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7367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36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2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6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7367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7367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xit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17367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7367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36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6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7367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7367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17367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7367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36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2" presetClass="entr" presetSubtype="2" fill="hold" grpId="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6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7367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7367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"/>
                            </p:stCondLst>
                            <p:childTnLst>
                              <p:par>
                                <p:cTn id="9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6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17367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7367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7367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7367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36707" grpId="0"/>
      <p:bldP spid="1736707" grpId="1"/>
      <p:bldP spid="1736720" grpId="0"/>
      <p:bldP spid="1736720" grpId="1"/>
      <p:bldP spid="1736720" grpId="2"/>
      <p:bldP spid="1736720" grpId="3"/>
      <p:bldP spid="1736720" grpId="4"/>
      <p:bldP spid="1736720" grpId="5"/>
      <p:bldP spid="1736720" grpId="6"/>
      <p:bldP spid="1736710" grpId="0"/>
      <p:bldP spid="1736710" grpId="1"/>
      <p:bldP spid="1736711" grpId="0"/>
      <p:bldP spid="1736711" grpId="1"/>
      <p:bldP spid="1736712" grpId="0"/>
      <p:bldP spid="1736712" grpId="1"/>
      <p:bldP spid="1736708" grpId="0"/>
    </p:bld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5030" name="Rectangle 6"/>
          <p:cNvSpPr>
            <a:spLocks noChangeArrowheads="1"/>
          </p:cNvSpPr>
          <p:nvPr/>
        </p:nvSpPr>
        <p:spPr bwMode="auto">
          <a:xfrm>
            <a:off x="0" y="609600"/>
            <a:ext cx="9144000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2   </a:t>
            </a:r>
            <a:r>
              <a:rPr lang="en-US" sz="4000" b="1">
                <a:solidFill>
                  <a:srgbClr val="0000FF"/>
                </a:solidFill>
              </a:rPr>
              <a:t>Barang siapa sedia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datang lekas !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Pintu blum tertutup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masuklah bebas;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Hanya Tuhan Yesus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boleh bri lepas,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"Mari, barang siapa mau !“</a:t>
            </a:r>
          </a:p>
        </p:txBody>
      </p:sp>
      <p:sp>
        <p:nvSpPr>
          <p:cNvPr id="2305031" name="Rectangle 7"/>
          <p:cNvSpPr>
            <a:spLocks noChangeArrowheads="1"/>
          </p:cNvSpPr>
          <p:nvPr/>
        </p:nvSpPr>
        <p:spPr bwMode="auto">
          <a:xfrm>
            <a:off x="0" y="609600"/>
            <a:ext cx="91440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3   </a:t>
            </a:r>
            <a:r>
              <a:rPr lang="en-US" sz="4000" b="1">
                <a:solidFill>
                  <a:srgbClr val="0000FF"/>
                </a:solidFill>
              </a:rPr>
              <a:t>Barang siapa mau,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teguh janji-Nya;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Barang siapa mau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tahan selamanya;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Barang siapa mau,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Slamat dibri Tuhan;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"Mari, barang siapa mau !“</a:t>
            </a:r>
          </a:p>
        </p:txBody>
      </p:sp>
      <p:sp>
        <p:nvSpPr>
          <p:cNvPr id="23050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/>
              <a:t>095  BARANG SIAPA DENGAR, SERUKANLAH</a:t>
            </a:r>
          </a:p>
        </p:txBody>
      </p:sp>
      <p:sp>
        <p:nvSpPr>
          <p:cNvPr id="23050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9144000" cy="5410200"/>
          </a:xfrm>
        </p:spPr>
        <p:txBody>
          <a:bodyPr/>
          <a:lstStyle/>
          <a:p>
            <a:r>
              <a:rPr lang="en-US" sz="4000">
                <a:solidFill>
                  <a:srgbClr val="FF33CC"/>
                </a:solidFill>
              </a:rPr>
              <a:t>1  </a:t>
            </a:r>
            <a:r>
              <a:rPr lang="en-US" sz="4000">
                <a:solidFill>
                  <a:srgbClr val="0000FF"/>
                </a:solidFill>
              </a:rPr>
              <a:t> Barang siapa dengar,</a:t>
            </a:r>
          </a:p>
          <a:p>
            <a:r>
              <a:rPr lang="en-US" sz="4000">
                <a:solidFill>
                  <a:srgbClr val="0000FF"/>
                </a:solidFill>
              </a:rPr>
              <a:t>serukanlah !</a:t>
            </a:r>
          </a:p>
          <a:p>
            <a:r>
              <a:rPr lang="en-US" sz="4000">
                <a:solidFill>
                  <a:schemeClr val="tx1"/>
                </a:solidFill>
              </a:rPr>
              <a:t>Kabar keslamatan</a:t>
            </a:r>
          </a:p>
          <a:p>
            <a:r>
              <a:rPr lang="en-US" sz="4000">
                <a:solidFill>
                  <a:schemeClr val="tx1"/>
                </a:solidFill>
              </a:rPr>
              <a:t>sluru dunia,</a:t>
            </a:r>
          </a:p>
          <a:p>
            <a:r>
              <a:rPr lang="en-US" sz="4000">
                <a:solidFill>
                  <a:srgbClr val="0000FF"/>
                </a:solidFill>
              </a:rPr>
              <a:t>Masyhurkanlah skarang</a:t>
            </a:r>
          </a:p>
          <a:p>
            <a:r>
              <a:rPr lang="en-US" sz="4000">
                <a:solidFill>
                  <a:srgbClr val="0000FF"/>
                </a:solidFill>
              </a:rPr>
              <a:t>kabar mulia;</a:t>
            </a:r>
          </a:p>
          <a:p>
            <a:r>
              <a:rPr lang="en-US" sz="4000">
                <a:solidFill>
                  <a:schemeClr val="tx1"/>
                </a:solidFill>
              </a:rPr>
              <a:t>"Mari, barang siapa mau !“</a:t>
            </a:r>
          </a:p>
        </p:txBody>
      </p:sp>
      <p:sp>
        <p:nvSpPr>
          <p:cNvPr id="2305028" name="Text Box 4"/>
          <p:cNvSpPr txBox="1">
            <a:spLocks noChangeArrowheads="1"/>
          </p:cNvSpPr>
          <p:nvPr/>
        </p:nvSpPr>
        <p:spPr bwMode="auto">
          <a:xfrm>
            <a:off x="0" y="-15240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2# 4/4</a:t>
            </a:r>
          </a:p>
        </p:txBody>
      </p:sp>
      <p:sp>
        <p:nvSpPr>
          <p:cNvPr id="2305029" name="Rectangle 5"/>
          <p:cNvSpPr>
            <a:spLocks noChangeArrowheads="1"/>
          </p:cNvSpPr>
          <p:nvPr/>
        </p:nvSpPr>
        <p:spPr bwMode="auto">
          <a:xfrm>
            <a:off x="0" y="457200"/>
            <a:ext cx="91440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 u="sng">
                <a:solidFill>
                  <a:srgbClr val="3333FF"/>
                </a:solidFill>
              </a:rPr>
              <a:t>REFF. :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Barang siapa mau,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barang siapa mau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Kabar slamat ini brilah orang tau;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Allah, Bapa kita,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jemputkan engkau;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"Mari, barang siapa mau !“</a:t>
            </a:r>
          </a:p>
        </p:txBody>
      </p:sp>
      <p:grpSp>
        <p:nvGrpSpPr>
          <p:cNvPr id="2305036" name="Group 12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2305037" name="AutoShape 13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2305038" name="Line 14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5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3050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30502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30502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305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305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305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305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5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305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05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305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305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05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5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05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05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305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305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05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5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305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305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305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305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05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5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305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305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305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305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05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5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05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305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305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2305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05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2" fill="hold" grpId="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5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305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305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5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23050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23050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2305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2305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05030" grpId="0"/>
      <p:bldP spid="2305030" grpId="1"/>
      <p:bldP spid="2305031" grpId="0"/>
      <p:bldP spid="2305031" grpId="1"/>
      <p:bldP spid="2305027" grpId="0"/>
      <p:bldP spid="2305027" grpId="1"/>
      <p:bldP spid="2305028" grpId="0"/>
      <p:bldP spid="2305029" grpId="1"/>
      <p:bldP spid="2305029" grpId="2"/>
      <p:bldP spid="2305029" grpId="3"/>
      <p:bldP spid="2305029" grpId="4"/>
      <p:bldP spid="2305029" grpId="5"/>
    </p:bld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7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096   KU DENGAR LAGU YANG SENANG</a:t>
            </a:r>
          </a:p>
        </p:txBody>
      </p:sp>
      <p:sp>
        <p:nvSpPr>
          <p:cNvPr id="17274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93738"/>
            <a:ext cx="9144000" cy="2887662"/>
          </a:xfrm>
        </p:spPr>
        <p:txBody>
          <a:bodyPr/>
          <a:lstStyle/>
          <a:p>
            <a:pPr>
              <a:lnSpc>
                <a:spcPct val="90000"/>
              </a:lnSpc>
              <a:spcBef>
                <a:spcPct val="15000"/>
              </a:spcBef>
            </a:pPr>
            <a:r>
              <a:rPr lang="en-US" sz="4000">
                <a:solidFill>
                  <a:srgbClr val="FF33CC"/>
                </a:solidFill>
              </a:rPr>
              <a:t>1  </a:t>
            </a:r>
            <a:r>
              <a:rPr lang="en-US" sz="4000">
                <a:solidFill>
                  <a:srgbClr val="0000FF"/>
                </a:solidFill>
              </a:rPr>
              <a:t> Ku dengar lagu yang senang</a:t>
            </a:r>
          </a:p>
          <a:p>
            <a:pPr>
              <a:lnSpc>
                <a:spcPct val="90000"/>
              </a:lnSpc>
              <a:spcBef>
                <a:spcPct val="15000"/>
              </a:spcBef>
            </a:pPr>
            <a:r>
              <a:rPr lang="en-US" sz="4000">
                <a:solidFill>
                  <a:srgbClr val="0000FF"/>
                </a:solidFill>
              </a:rPr>
              <a:t>Rayuan dari surga trang</a:t>
            </a:r>
          </a:p>
          <a:p>
            <a:pPr>
              <a:lnSpc>
                <a:spcPct val="90000"/>
              </a:lnSpc>
              <a:spcBef>
                <a:spcPct val="15000"/>
              </a:spcBef>
            </a:pPr>
            <a:r>
              <a:rPr lang="en-US" sz="4000">
                <a:solidFill>
                  <a:srgbClr val="0000FF"/>
                </a:solidFill>
              </a:rPr>
              <a:t>Ku nyanyi berulang-ulang:</a:t>
            </a:r>
          </a:p>
          <a:p>
            <a:pPr>
              <a:lnSpc>
                <a:spcPct val="90000"/>
              </a:lnSpc>
              <a:spcBef>
                <a:spcPct val="15000"/>
              </a:spcBef>
            </a:pPr>
            <a:r>
              <a:rPr lang="en-US" sz="4000">
                <a:solidFill>
                  <a:srgbClr val="0000FF"/>
                </a:solidFill>
              </a:rPr>
              <a:t>Damai, anugrah Tuhan</a:t>
            </a:r>
          </a:p>
        </p:txBody>
      </p:sp>
      <p:sp>
        <p:nvSpPr>
          <p:cNvPr id="1727492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6/8 3#</a:t>
            </a:r>
          </a:p>
        </p:txBody>
      </p:sp>
      <p:sp>
        <p:nvSpPr>
          <p:cNvPr id="1727493" name="Rectangle 5"/>
          <p:cNvSpPr>
            <a:spLocks noChangeArrowheads="1"/>
          </p:cNvSpPr>
          <p:nvPr/>
        </p:nvSpPr>
        <p:spPr bwMode="auto">
          <a:xfrm>
            <a:off x="0" y="3338513"/>
            <a:ext cx="9144000" cy="288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15000"/>
              </a:spcBef>
            </a:pPr>
            <a:r>
              <a:rPr lang="en-US" sz="4000" b="1">
                <a:solidFill>
                  <a:srgbClr val="FF0000"/>
                </a:solidFill>
              </a:rPr>
              <a:t>Damai, damai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5000"/>
              </a:spcBef>
            </a:pPr>
            <a:r>
              <a:rPr lang="en-US" sz="4000" b="1">
                <a:solidFill>
                  <a:srgbClr val="FF0000"/>
                </a:solidFill>
              </a:rPr>
              <a:t>Damai anugrah Tuhan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5000"/>
              </a:spcBef>
            </a:pPr>
            <a:r>
              <a:rPr lang="en-US" sz="4000" b="1">
                <a:solidFill>
                  <a:srgbClr val="FF0000"/>
                </a:solidFill>
              </a:rPr>
              <a:t>Oh, damai ajaib dan permai,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5000"/>
              </a:spcBef>
            </a:pPr>
            <a:r>
              <a:rPr lang="en-US" sz="4000" b="1">
                <a:solidFill>
                  <a:srgbClr val="FF0000"/>
                </a:solidFill>
              </a:rPr>
              <a:t>Damai anugrah Tuhan   </a:t>
            </a:r>
          </a:p>
        </p:txBody>
      </p:sp>
      <p:sp>
        <p:nvSpPr>
          <p:cNvPr id="1727494" name="Rectangle 6"/>
          <p:cNvSpPr>
            <a:spLocks noChangeArrowheads="1"/>
          </p:cNvSpPr>
          <p:nvPr/>
        </p:nvSpPr>
        <p:spPr bwMode="auto">
          <a:xfrm>
            <a:off x="0" y="6858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15000"/>
              </a:spcBef>
            </a:pPr>
            <a:r>
              <a:rPr lang="en-US" sz="4000" b="1">
                <a:solidFill>
                  <a:srgbClr val="FF33CC"/>
                </a:solidFill>
              </a:rPr>
              <a:t>2   </a:t>
            </a:r>
            <a:r>
              <a:rPr lang="en-US" sz="4000" b="1">
                <a:solidFill>
                  <a:srgbClr val="0000FF"/>
                </a:solidFill>
              </a:rPr>
              <a:t>Damai oleh salib Yesus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5000"/>
              </a:spcBef>
            </a:pPr>
            <a:r>
              <a:rPr lang="en-US" sz="4000" b="1">
                <a:solidFill>
                  <a:srgbClr val="0000FF"/>
                </a:solidFill>
              </a:rPr>
              <a:t>Damai oleh tebusan-Nya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5000"/>
              </a:spcBef>
            </a:pPr>
            <a:r>
              <a:rPr lang="en-US" sz="4000" b="1">
                <a:solidFill>
                  <a:srgbClr val="0000FF"/>
                </a:solidFill>
              </a:rPr>
              <a:t>Tiada lain alasannya: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5000"/>
              </a:spcBef>
            </a:pPr>
            <a:r>
              <a:rPr lang="en-US" sz="4000" b="1">
                <a:solidFill>
                  <a:srgbClr val="0000FF"/>
                </a:solidFill>
              </a:rPr>
              <a:t>Damai, anugrah Tuhan</a:t>
            </a:r>
          </a:p>
        </p:txBody>
      </p:sp>
      <p:sp>
        <p:nvSpPr>
          <p:cNvPr id="1727495" name="Rectangle 7"/>
          <p:cNvSpPr>
            <a:spLocks noChangeArrowheads="1"/>
          </p:cNvSpPr>
          <p:nvPr/>
        </p:nvSpPr>
        <p:spPr bwMode="auto">
          <a:xfrm>
            <a:off x="0" y="6858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15000"/>
              </a:spcBef>
            </a:pPr>
            <a:r>
              <a:rPr lang="en-US" sz="4000" b="1">
                <a:solidFill>
                  <a:srgbClr val="FF33CC"/>
                </a:solidFill>
              </a:rPr>
              <a:t>3</a:t>
            </a:r>
            <a:r>
              <a:rPr lang="en-US" sz="4000" b="1"/>
              <a:t>   </a:t>
            </a:r>
            <a:r>
              <a:rPr lang="en-US" sz="4000" b="1">
                <a:solidFill>
                  <a:srgbClr val="0000FF"/>
                </a:solidFill>
              </a:rPr>
              <a:t>Bila Yesus nanti datang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5000"/>
              </a:spcBef>
            </a:pPr>
            <a:r>
              <a:rPr lang="en-US" sz="4000" b="1">
                <a:solidFill>
                  <a:srgbClr val="0000FF"/>
                </a:solidFill>
              </a:rPr>
              <a:t>Hatiku akan bergirang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5000"/>
              </a:spcBef>
            </a:pPr>
            <a:r>
              <a:rPr lang="en-US" sz="4000" b="1">
                <a:solidFill>
                  <a:srgbClr val="0000FF"/>
                </a:solidFill>
              </a:rPr>
              <a:t>Berkat-Nya aku dapat grang: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5000"/>
              </a:spcBef>
            </a:pPr>
            <a:r>
              <a:rPr lang="en-US" sz="4000" b="1">
                <a:solidFill>
                  <a:srgbClr val="0000FF"/>
                </a:solidFill>
              </a:rPr>
              <a:t>Damai, anugrah Tuhan</a:t>
            </a:r>
          </a:p>
        </p:txBody>
      </p:sp>
      <p:sp>
        <p:nvSpPr>
          <p:cNvPr id="1727496" name="Rectangle 8"/>
          <p:cNvSpPr>
            <a:spLocks noChangeArrowheads="1"/>
          </p:cNvSpPr>
          <p:nvPr/>
        </p:nvSpPr>
        <p:spPr bwMode="auto">
          <a:xfrm>
            <a:off x="0" y="693738"/>
            <a:ext cx="9144000" cy="288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15000"/>
              </a:spcBef>
            </a:pPr>
            <a:r>
              <a:rPr lang="en-US" sz="4000" b="1">
                <a:solidFill>
                  <a:srgbClr val="FF33CC"/>
                </a:solidFill>
              </a:rPr>
              <a:t>4   </a:t>
            </a:r>
            <a:r>
              <a:rPr lang="en-US" sz="4000" b="1">
                <a:solidFill>
                  <a:srgbClr val="0000FF"/>
                </a:solidFill>
              </a:rPr>
              <a:t>Aku tinggal dalam Yesus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5000"/>
              </a:spcBef>
            </a:pPr>
            <a:r>
              <a:rPr lang="en-US" sz="4000" b="1">
                <a:solidFill>
                  <a:srgbClr val="0000FF"/>
                </a:solidFill>
              </a:rPr>
              <a:t>Di sisi-Nya ada damai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5000"/>
              </a:spcBef>
            </a:pPr>
            <a:r>
              <a:rPr lang="en-US" sz="4000" b="1">
                <a:solidFill>
                  <a:srgbClr val="0000FF"/>
                </a:solidFill>
              </a:rPr>
              <a:t>Damai perhentian yang indah: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5000"/>
              </a:spcBef>
            </a:pPr>
            <a:r>
              <a:rPr lang="en-US" sz="4000" b="1">
                <a:solidFill>
                  <a:srgbClr val="0000FF"/>
                </a:solidFill>
              </a:rPr>
              <a:t>Damai, anugrah Tuhan</a:t>
            </a:r>
          </a:p>
        </p:txBody>
      </p:sp>
      <p:grpSp>
        <p:nvGrpSpPr>
          <p:cNvPr id="1727501" name="Group 13"/>
          <p:cNvGrpSpPr>
            <a:grpSpLocks/>
          </p:cNvGrpSpPr>
          <p:nvPr/>
        </p:nvGrpSpPr>
        <p:grpSpPr bwMode="auto">
          <a:xfrm>
            <a:off x="8788400" y="638175"/>
            <a:ext cx="274638" cy="276225"/>
            <a:chOff x="5500" y="429"/>
            <a:chExt cx="173" cy="174"/>
          </a:xfrm>
        </p:grpSpPr>
        <p:sp>
          <p:nvSpPr>
            <p:cNvPr id="1727502" name="AutoShape 14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727503" name="Line 15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7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72749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72749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2749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727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27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727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27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7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27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27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7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27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27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727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727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27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7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27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27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727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727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27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7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27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727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727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727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27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7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27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27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7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7275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7275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7275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7275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27491" grpId="0"/>
      <p:bldP spid="1727491" grpId="1"/>
      <p:bldP spid="1727492" grpId="0"/>
      <p:bldP spid="1727493" grpId="0"/>
      <p:bldP spid="1727494" grpId="0"/>
      <p:bldP spid="1727494" grpId="1"/>
      <p:bldP spid="1727495" grpId="0"/>
      <p:bldP spid="1727495" grpId="1"/>
      <p:bldP spid="1727496" grpId="0"/>
    </p:bld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3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/>
              <a:t>097   BILA YESUS AKAN MENGUMPULKAN</a:t>
            </a:r>
          </a:p>
        </p:txBody>
      </p:sp>
      <p:sp>
        <p:nvSpPr>
          <p:cNvPr id="17233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93738"/>
            <a:ext cx="9144000" cy="2887662"/>
          </a:xfrm>
        </p:spPr>
        <p:txBody>
          <a:bodyPr/>
          <a:lstStyle/>
          <a:p>
            <a:pPr>
              <a:lnSpc>
                <a:spcPct val="90000"/>
              </a:lnSpc>
              <a:spcBef>
                <a:spcPct val="10000"/>
              </a:spcBef>
            </a:pPr>
            <a:r>
              <a:rPr lang="en-US" sz="4000">
                <a:solidFill>
                  <a:srgbClr val="FF33CC"/>
                </a:solidFill>
              </a:rPr>
              <a:t>1   </a:t>
            </a:r>
            <a:r>
              <a:rPr lang="en-US" sz="4000">
                <a:solidFill>
                  <a:srgbClr val="0000FF"/>
                </a:solidFill>
              </a:rPr>
              <a:t>Bila Yesus akan mengumpulkan,</a:t>
            </a:r>
          </a:p>
          <a:p>
            <a:pPr>
              <a:lnSpc>
                <a:spcPct val="90000"/>
              </a:lnSpc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Sgala bangsa di depan-Nya,</a:t>
            </a:r>
          </a:p>
          <a:p>
            <a:pPr>
              <a:lnSpc>
                <a:spcPct val="90000"/>
              </a:lnSpc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Bagaimana kita akan tahan,</a:t>
            </a:r>
          </a:p>
          <a:p>
            <a:pPr>
              <a:lnSpc>
                <a:spcPct val="90000"/>
              </a:lnSpc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Di muka pengadilan-Nya</a:t>
            </a:r>
          </a:p>
        </p:txBody>
      </p:sp>
      <p:sp>
        <p:nvSpPr>
          <p:cNvPr id="1723396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4/4 1b</a:t>
            </a:r>
          </a:p>
        </p:txBody>
      </p:sp>
      <p:sp>
        <p:nvSpPr>
          <p:cNvPr id="1723397" name="Rectangle 5"/>
          <p:cNvSpPr>
            <a:spLocks noChangeArrowheads="1"/>
          </p:cNvSpPr>
          <p:nvPr/>
        </p:nvSpPr>
        <p:spPr bwMode="auto">
          <a:xfrm>
            <a:off x="0" y="3284538"/>
            <a:ext cx="9144000" cy="288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15000"/>
              </a:spcBef>
            </a:pPr>
            <a:r>
              <a:rPr lang="en-US" sz="4000" b="1">
                <a:solidFill>
                  <a:srgbClr val="FF0000"/>
                </a:solidFill>
              </a:rPr>
              <a:t>Dia akan kumpulkan gandum-Nya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5000"/>
              </a:spcBef>
            </a:pPr>
            <a:r>
              <a:rPr lang="en-US" sz="4000" b="1">
                <a:solidFill>
                  <a:srgbClr val="FF0000"/>
                </a:solidFill>
              </a:rPr>
              <a:t>dan sekam akan dibuang-Nya;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5000"/>
              </a:spcBef>
            </a:pPr>
            <a:r>
              <a:rPr lang="en-US" sz="4000" b="1">
                <a:solidFill>
                  <a:srgbClr val="FF0000"/>
                </a:solidFill>
              </a:rPr>
              <a:t>Bagaimana kita akan tahan,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5000"/>
              </a:spcBef>
            </a:pPr>
            <a:r>
              <a:rPr lang="en-US" sz="4000" b="1">
                <a:solidFill>
                  <a:srgbClr val="FF0000"/>
                </a:solidFill>
              </a:rPr>
              <a:t>Di muka pengadilan-Nya ?</a:t>
            </a:r>
          </a:p>
        </p:txBody>
      </p:sp>
      <p:sp>
        <p:nvSpPr>
          <p:cNvPr id="1723398" name="Rectangle 6"/>
          <p:cNvSpPr>
            <a:spLocks noChangeArrowheads="1"/>
          </p:cNvSpPr>
          <p:nvPr/>
        </p:nvSpPr>
        <p:spPr bwMode="auto">
          <a:xfrm>
            <a:off x="0" y="693738"/>
            <a:ext cx="9144000" cy="288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2   </a:t>
            </a:r>
            <a:r>
              <a:rPr lang="en-US" sz="4000" b="1">
                <a:solidFill>
                  <a:srgbClr val="0000FF"/>
                </a:solidFill>
              </a:rPr>
              <a:t>Kita akan mendengar suara-Nya,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"Sabas hamba yang setia",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Atau gemetar di hadapan-Nya,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Karna ditolak oleh-Nya </a:t>
            </a:r>
          </a:p>
        </p:txBody>
      </p:sp>
      <p:sp>
        <p:nvSpPr>
          <p:cNvPr id="1723399" name="Rectangle 7"/>
          <p:cNvSpPr>
            <a:spLocks noChangeArrowheads="1"/>
          </p:cNvSpPr>
          <p:nvPr/>
        </p:nvSpPr>
        <p:spPr bwMode="auto">
          <a:xfrm>
            <a:off x="0" y="6858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3   </a:t>
            </a:r>
            <a:r>
              <a:rPr lang="en-US" sz="4000" b="1">
                <a:solidFill>
                  <a:srgbClr val="0000FF"/>
                </a:solidFill>
              </a:rPr>
              <a:t>Marilah pertetapkan hatimu,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Teguh menuju ke surga,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Bila tiba nanti waktu itu,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Kita klak bersuka-suka</a:t>
            </a:r>
          </a:p>
        </p:txBody>
      </p:sp>
      <p:grpSp>
        <p:nvGrpSpPr>
          <p:cNvPr id="1723404" name="Group 12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723405" name="AutoShape 13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723406" name="Line 14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3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72339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72339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2339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723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23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723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23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3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23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23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3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233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233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723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723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23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3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23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23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723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723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23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3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233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7233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3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7234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7234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7234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7234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23395" grpId="0"/>
      <p:bldP spid="1723395" grpId="1"/>
      <p:bldP spid="1723396" grpId="0"/>
      <p:bldP spid="1723397" grpId="0"/>
      <p:bldP spid="1723398" grpId="0"/>
      <p:bldP spid="1723398" grpId="1"/>
      <p:bldP spid="1723399" grpId="0"/>
    </p:bld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7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098   SATU SAJA KU INGINI</a:t>
            </a:r>
          </a:p>
        </p:txBody>
      </p:sp>
      <p:sp>
        <p:nvSpPr>
          <p:cNvPr id="1717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93738"/>
            <a:ext cx="9144000" cy="2963862"/>
          </a:xfrm>
        </p:spPr>
        <p:txBody>
          <a:bodyPr/>
          <a:lstStyle/>
          <a:p>
            <a:pPr>
              <a:lnSpc>
                <a:spcPct val="90000"/>
              </a:lnSpc>
              <a:spcBef>
                <a:spcPct val="10000"/>
              </a:spcBef>
            </a:pPr>
            <a:r>
              <a:rPr lang="en-US" sz="4000">
                <a:solidFill>
                  <a:srgbClr val="FF33CC"/>
                </a:solidFill>
              </a:rPr>
              <a:t>1   </a:t>
            </a:r>
            <a:r>
              <a:rPr lang="en-US" sz="4000">
                <a:solidFill>
                  <a:srgbClr val="0000FF"/>
                </a:solidFill>
              </a:rPr>
              <a:t>Satu saja ku ingini,</a:t>
            </a:r>
          </a:p>
          <a:p>
            <a:pPr>
              <a:lnSpc>
                <a:spcPct val="90000"/>
              </a:lnSpc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Dari pada-Mu, ya Tuhan;</a:t>
            </a:r>
          </a:p>
          <a:p>
            <a:pPr>
              <a:lnSpc>
                <a:spcPct val="90000"/>
              </a:lnSpc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Baik oleh air, maupun api,</a:t>
            </a:r>
          </a:p>
          <a:p>
            <a:pPr>
              <a:lnSpc>
                <a:spcPct val="90000"/>
              </a:lnSpc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Ku minta Tuhan sucikan </a:t>
            </a:r>
          </a:p>
        </p:txBody>
      </p:sp>
      <p:sp>
        <p:nvSpPr>
          <p:cNvPr id="1717252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2b 3/4</a:t>
            </a:r>
          </a:p>
        </p:txBody>
      </p:sp>
      <p:sp>
        <p:nvSpPr>
          <p:cNvPr id="1717253" name="Rectangle 5"/>
          <p:cNvSpPr>
            <a:spLocks noChangeArrowheads="1"/>
          </p:cNvSpPr>
          <p:nvPr/>
        </p:nvSpPr>
        <p:spPr bwMode="auto">
          <a:xfrm>
            <a:off x="0" y="3352800"/>
            <a:ext cx="9144000" cy="296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Sucikanlah aku, Tuhan,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Dalam api pun baik juga;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Asal saja kesalahan,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Engkau buangkan, ya Bapa </a:t>
            </a:r>
          </a:p>
        </p:txBody>
      </p:sp>
      <p:sp>
        <p:nvSpPr>
          <p:cNvPr id="1717254" name="Rectangle 6"/>
          <p:cNvSpPr>
            <a:spLocks noChangeArrowheads="1"/>
          </p:cNvSpPr>
          <p:nvPr/>
        </p:nvSpPr>
        <p:spPr bwMode="auto">
          <a:xfrm>
            <a:off x="0" y="693738"/>
            <a:ext cx="9144000" cy="288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2   </a:t>
            </a:r>
            <a:r>
              <a:rPr lang="en-US" sz="4000" b="1">
                <a:solidFill>
                  <a:srgbClr val="0000FF"/>
                </a:solidFill>
              </a:rPr>
              <a:t>Aku gemar akan khayal,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Dari pada-Mu, Almasih;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Tetapi yang lebih kekal,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Ialah hati yang suci</a:t>
            </a:r>
          </a:p>
        </p:txBody>
      </p:sp>
      <p:sp>
        <p:nvSpPr>
          <p:cNvPr id="1717255" name="Rectangle 7"/>
          <p:cNvSpPr>
            <a:spLocks noChangeArrowheads="1"/>
          </p:cNvSpPr>
          <p:nvPr/>
        </p:nvSpPr>
        <p:spPr bwMode="auto">
          <a:xfrm>
            <a:off x="0" y="6858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3   </a:t>
            </a:r>
            <a:r>
              <a:rPr lang="en-US" sz="4000" b="1">
                <a:solidFill>
                  <a:srgbClr val="0000FF"/>
                </a:solidFill>
              </a:rPr>
              <a:t>Jikalau hatiku bersih,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Lebih luas pandanganku;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Dalam hidup-Mu yang suci,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Ku lihat kasih-Mu, ya Hu</a:t>
            </a:r>
          </a:p>
        </p:txBody>
      </p:sp>
      <p:sp>
        <p:nvSpPr>
          <p:cNvPr id="1717256" name="Rectangle 8"/>
          <p:cNvSpPr>
            <a:spLocks noChangeArrowheads="1"/>
          </p:cNvSpPr>
          <p:nvPr/>
        </p:nvSpPr>
        <p:spPr bwMode="auto">
          <a:xfrm>
            <a:off x="0" y="6858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4  </a:t>
            </a:r>
            <a:r>
              <a:rPr lang="en-US" sz="4000" b="1">
                <a:solidFill>
                  <a:srgbClr val="0000FF"/>
                </a:solidFill>
              </a:rPr>
              <a:t> Meski ku jaga jalanku,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Dan menahankan pikiran;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Sia-sia usahaku,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Sucikan aku, ya Tuhan</a:t>
            </a:r>
          </a:p>
        </p:txBody>
      </p:sp>
      <p:grpSp>
        <p:nvGrpSpPr>
          <p:cNvPr id="1717261" name="Group 13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717262" name="AutoShape 14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717263" name="Line 15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7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7172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71725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1725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717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17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717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17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7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17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17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7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17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17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717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717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17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7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17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17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717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717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17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7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17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717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717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717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17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7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17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17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7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7172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7172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7172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7172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17251" grpId="0"/>
      <p:bldP spid="1717251" grpId="1"/>
      <p:bldP spid="1717252" grpId="0"/>
      <p:bldP spid="1717253" grpId="0"/>
      <p:bldP spid="1717254" grpId="0"/>
      <p:bldP spid="1717254" grpId="1"/>
      <p:bldP spid="1717255" grpId="0"/>
      <p:bldP spid="1717255" grpId="1"/>
      <p:bldP spid="1717256" grpId="0"/>
    </p:bld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3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099   PADA WAKTU KESUKAAN</a:t>
            </a:r>
          </a:p>
        </p:txBody>
      </p:sp>
      <p:sp>
        <p:nvSpPr>
          <p:cNvPr id="1713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9144000" cy="5630863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33CC"/>
                </a:solidFill>
              </a:rPr>
              <a:t>1   </a:t>
            </a:r>
            <a:r>
              <a:rPr lang="en-US" sz="4000">
                <a:solidFill>
                  <a:srgbClr val="0000FF"/>
                </a:solidFill>
              </a:rPr>
              <a:t>Pada waktu kesukaan,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Penuaian dunia;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Yesus akan berkrajaan,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Dan menghukumkan dunia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Semua orang dituntutlah,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Di hadapan takhtaNya;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Tuhan akan bri pahala,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Waktu jemput umat-Nya </a:t>
            </a:r>
          </a:p>
        </p:txBody>
      </p:sp>
      <p:sp>
        <p:nvSpPr>
          <p:cNvPr id="1713156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3/4 3#</a:t>
            </a:r>
          </a:p>
        </p:txBody>
      </p:sp>
      <p:sp>
        <p:nvSpPr>
          <p:cNvPr id="1713157" name="Rectangle 5"/>
          <p:cNvSpPr>
            <a:spLocks noChangeArrowheads="1"/>
          </p:cNvSpPr>
          <p:nvPr/>
        </p:nvSpPr>
        <p:spPr bwMode="auto">
          <a:xfrm>
            <a:off x="0" y="6175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2   </a:t>
            </a:r>
            <a:r>
              <a:rPr lang="en-US" sz="4000" b="1">
                <a:solidFill>
                  <a:srgbClr val="0000FF"/>
                </a:solidFill>
              </a:rPr>
              <a:t>Kesukaan tak terduga,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Diperoleh umat-Nya;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Amat rindulah mereka,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Hendak pulang ke surga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Dan di sanalah mereka,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Akan hidup slamanya;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Tuhan hantarkan ke surga,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Waktu jemput umat-Nya </a:t>
            </a:r>
          </a:p>
        </p:txBody>
      </p:sp>
      <p:sp>
        <p:nvSpPr>
          <p:cNvPr id="1713158" name="Rectangle 6"/>
          <p:cNvSpPr>
            <a:spLocks noChangeArrowheads="1"/>
          </p:cNvSpPr>
          <p:nvPr/>
        </p:nvSpPr>
        <p:spPr bwMode="auto">
          <a:xfrm>
            <a:off x="0" y="6175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3  </a:t>
            </a:r>
            <a:r>
              <a:rPr lang="en-US" sz="4000" b="1">
                <a:solidFill>
                  <a:srgbClr val="0000FF"/>
                </a:solidFill>
              </a:rPr>
              <a:t> Lamalah mereka kerja,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Tugasnya amatlah brat;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Segra hilanglah bebannya,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Tak lagi rasa penat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Surga jadilah warisnya,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Tiada lagi sengsara;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Tuhan akan bri mahkota,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Waktu jemput umat-Nya </a:t>
            </a:r>
          </a:p>
        </p:txBody>
      </p:sp>
      <p:sp>
        <p:nvSpPr>
          <p:cNvPr id="1713159" name="Rectangle 7"/>
          <p:cNvSpPr>
            <a:spLocks noChangeArrowheads="1"/>
          </p:cNvSpPr>
          <p:nvPr/>
        </p:nvSpPr>
        <p:spPr bwMode="auto">
          <a:xfrm>
            <a:off x="0" y="6175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4   </a:t>
            </a:r>
            <a:r>
              <a:rPr lang="en-US" sz="4000" b="1">
                <a:solidFill>
                  <a:srgbClr val="0000FF"/>
                </a:solidFill>
              </a:rPr>
              <a:t>Di surga kita berjumpa,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Dan tak lagi bercerai;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Habis nanti sgala susah,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Dalam surga yang permai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Tiada lagi kesusahan,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Tiada dosa di sana;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Tuhan datang melepaskan,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Waktu jemput umat-Nya </a:t>
            </a:r>
          </a:p>
        </p:txBody>
      </p:sp>
      <p:grpSp>
        <p:nvGrpSpPr>
          <p:cNvPr id="1713164" name="Group 12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713165" name="AutoShape 13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713166" name="Line 14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3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7131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71315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1315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713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13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713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13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3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13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13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713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713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13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3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13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13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713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713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13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3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13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13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713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713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13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3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13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713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3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7131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7131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713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713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13155" grpId="0"/>
      <p:bldP spid="1713155" grpId="1"/>
      <p:bldP spid="1713156" grpId="0"/>
      <p:bldP spid="1713157" grpId="0"/>
      <p:bldP spid="1713157" grpId="1"/>
      <p:bldP spid="1713158" grpId="0"/>
      <p:bldP spid="1713158" grpId="1"/>
      <p:bldP spid="1713159" grpId="0"/>
    </p:bld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100   BETAPA TEGUH PERSATUANNYA</a:t>
            </a:r>
          </a:p>
        </p:txBody>
      </p:sp>
      <p:sp>
        <p:nvSpPr>
          <p:cNvPr id="1710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2887663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00FF"/>
                </a:solidFill>
              </a:rPr>
              <a:t>1   </a:t>
            </a:r>
            <a:r>
              <a:rPr lang="en-US" sz="4000">
                <a:solidFill>
                  <a:srgbClr val="0000FF"/>
                </a:solidFill>
              </a:rPr>
              <a:t>Betapa teguh persatuannya,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Bersandar pada lengan Tuhan;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Damai ku dapat dan bahagia;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Bersandar pada lengan Tuhan</a:t>
            </a:r>
          </a:p>
        </p:txBody>
      </p:sp>
      <p:sp>
        <p:nvSpPr>
          <p:cNvPr id="1710084" name="Text Box 4"/>
          <p:cNvSpPr txBox="1">
            <a:spLocks noChangeArrowheads="1"/>
          </p:cNvSpPr>
          <p:nvPr/>
        </p:nvSpPr>
        <p:spPr bwMode="auto">
          <a:xfrm>
            <a:off x="0" y="-158750"/>
            <a:ext cx="6858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3# 4/4 </a:t>
            </a:r>
          </a:p>
        </p:txBody>
      </p:sp>
      <p:sp>
        <p:nvSpPr>
          <p:cNvPr id="1710085" name="Rectangle 5"/>
          <p:cNvSpPr>
            <a:spLocks noChangeArrowheads="1"/>
          </p:cNvSpPr>
          <p:nvPr/>
        </p:nvSpPr>
        <p:spPr bwMode="auto">
          <a:xfrm>
            <a:off x="0" y="3429000"/>
            <a:ext cx="9144000" cy="296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00"/>
                </a:solidFill>
              </a:rPr>
              <a:t>Sandar, Sandar, 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00"/>
                </a:solidFill>
              </a:rPr>
              <a:t>Sentosa dari bahaya,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00"/>
                </a:solidFill>
              </a:rPr>
              <a:t>Sandar, Sandar, 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00"/>
                </a:solidFill>
              </a:rPr>
              <a:t>Bersandar pada lengan Allah.</a:t>
            </a:r>
          </a:p>
        </p:txBody>
      </p:sp>
      <p:sp>
        <p:nvSpPr>
          <p:cNvPr id="1710086" name="Rectangle 6"/>
          <p:cNvSpPr>
            <a:spLocks noChangeArrowheads="1"/>
          </p:cNvSpPr>
          <p:nvPr/>
        </p:nvSpPr>
        <p:spPr bwMode="auto">
          <a:xfrm>
            <a:off x="0" y="6858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2 </a:t>
            </a:r>
            <a:r>
              <a:rPr lang="en-US" sz="4000" b="1">
                <a:solidFill>
                  <a:srgbClr val="0000FF"/>
                </a:solidFill>
              </a:rPr>
              <a:t>Betapa ringan langkah-langkahku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Bersandar pada lengan Tuhan;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Bertambahlah trang segnap jalanku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Bersandar pada lengan Tuhan</a:t>
            </a:r>
          </a:p>
        </p:txBody>
      </p:sp>
      <p:sp>
        <p:nvSpPr>
          <p:cNvPr id="1710087" name="Rectangle 7"/>
          <p:cNvSpPr>
            <a:spLocks noChangeArrowheads="1"/>
          </p:cNvSpPr>
          <p:nvPr/>
        </p:nvSpPr>
        <p:spPr bwMode="auto">
          <a:xfrm>
            <a:off x="176213" y="685800"/>
            <a:ext cx="8815387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3  </a:t>
            </a:r>
            <a:r>
              <a:rPr lang="en-US" sz="4000" b="1">
                <a:solidFill>
                  <a:schemeClr val="accent2"/>
                </a:solidFill>
              </a:rPr>
              <a:t> </a:t>
            </a:r>
            <a:r>
              <a:rPr lang="en-US" sz="4000" b="1">
                <a:solidFill>
                  <a:srgbClr val="0000FF"/>
                </a:solidFill>
              </a:rPr>
              <a:t>Apakah lagi yang ku takuti,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Bersandar pada lengan Tuhan;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Damai bahagia Tuhan akan bri,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Bersandar pada lengan Tuhan</a:t>
            </a:r>
          </a:p>
        </p:txBody>
      </p:sp>
      <p:grpSp>
        <p:nvGrpSpPr>
          <p:cNvPr id="1710092" name="Group 12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710093" name="AutoShape 13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710094" name="Line 14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71008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71008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1008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710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10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710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10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10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10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10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10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710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710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10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10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10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710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710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10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100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7100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7100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7100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7100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7100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10083" grpId="0"/>
      <p:bldP spid="1710083" grpId="1"/>
      <p:bldP spid="1710084" grpId="0"/>
      <p:bldP spid="1710085" grpId="0"/>
      <p:bldP spid="1710086" grpId="0"/>
      <p:bldP spid="1710086" grpId="1"/>
      <p:bldP spid="1710087" grpId="0"/>
    </p:bld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3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/>
              <a:t>101   BERKAT YANG TENTU TUHAN JANJI</a:t>
            </a:r>
          </a:p>
        </p:txBody>
      </p:sp>
      <p:sp>
        <p:nvSpPr>
          <p:cNvPr id="1703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2887663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00FF"/>
                </a:solidFill>
              </a:rPr>
              <a:t>1  </a:t>
            </a:r>
            <a:r>
              <a:rPr lang="en-US" sz="4000">
                <a:solidFill>
                  <a:srgbClr val="0000FF"/>
                </a:solidFill>
              </a:rPr>
              <a:t> Berkat yang tentu Tuhan janji,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Yesus menjadi milik kami;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Umat tebusan, Waris Allah,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Disuci oleh darah Yesus, </a:t>
            </a:r>
          </a:p>
        </p:txBody>
      </p:sp>
      <p:sp>
        <p:nvSpPr>
          <p:cNvPr id="1703940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9/8 2#</a:t>
            </a:r>
          </a:p>
        </p:txBody>
      </p:sp>
      <p:sp>
        <p:nvSpPr>
          <p:cNvPr id="1703941" name="Rectangle 5"/>
          <p:cNvSpPr>
            <a:spLocks noChangeArrowheads="1"/>
          </p:cNvSpPr>
          <p:nvPr/>
        </p:nvSpPr>
        <p:spPr bwMode="auto">
          <a:xfrm>
            <a:off x="0" y="3436938"/>
            <a:ext cx="9144000" cy="288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Kami masyhurkan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dan nyanyikan;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Memuji Yesus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spanjang hari.</a:t>
            </a:r>
          </a:p>
        </p:txBody>
      </p:sp>
      <p:sp>
        <p:nvSpPr>
          <p:cNvPr id="1703942" name="Rectangle 6"/>
          <p:cNvSpPr>
            <a:spLocks noChangeArrowheads="1"/>
          </p:cNvSpPr>
          <p:nvPr/>
        </p:nvSpPr>
        <p:spPr bwMode="auto">
          <a:xfrm>
            <a:off x="0" y="6858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2  </a:t>
            </a:r>
            <a:r>
              <a:rPr lang="en-US" sz="4000" b="1">
                <a:solidFill>
                  <a:srgbClr val="0000FF"/>
                </a:solidFill>
              </a:rPr>
              <a:t> Berserah kami pada Tuhan,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Itu membrikan kegemaran;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Turun malaikat pada kami,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Membawa rahmat serta kasih</a:t>
            </a:r>
          </a:p>
        </p:txBody>
      </p:sp>
      <p:sp>
        <p:nvSpPr>
          <p:cNvPr id="1703943" name="Rectangle 7"/>
          <p:cNvSpPr>
            <a:spLocks noChangeArrowheads="1"/>
          </p:cNvSpPr>
          <p:nvPr/>
        </p:nvSpPr>
        <p:spPr bwMode="auto">
          <a:xfrm>
            <a:off x="0" y="6858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3  </a:t>
            </a:r>
            <a:r>
              <a:rPr lang="en-US" sz="4000" b="1">
                <a:solidFill>
                  <a:srgbClr val="0000FF"/>
                </a:solidFill>
              </a:rPr>
              <a:t> Berserah kami pada Yesus,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Damai bahagia dibrikan-Nya;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Kami memohon pada Allah,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Turunkan kuasa dan anugrah.</a:t>
            </a:r>
          </a:p>
        </p:txBody>
      </p:sp>
      <p:grpSp>
        <p:nvGrpSpPr>
          <p:cNvPr id="1703948" name="Group 12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703949" name="AutoShape 13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703950" name="Line 14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  <p:sp>
        <p:nvSpPr>
          <p:cNvPr id="1703951" name="AutoShape 15"/>
          <p:cNvSpPr>
            <a:spLocks/>
          </p:cNvSpPr>
          <p:nvPr/>
        </p:nvSpPr>
        <p:spPr bwMode="auto">
          <a:xfrm>
            <a:off x="6934200" y="3657600"/>
            <a:ext cx="990600" cy="2286000"/>
          </a:xfrm>
          <a:prstGeom prst="rightBrace">
            <a:avLst>
              <a:gd name="adj1" fmla="val 19231"/>
              <a:gd name="adj2" fmla="val 50000"/>
            </a:avLst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</p:spPr>
        <p:txBody>
          <a:bodyPr tIns="152352" bIns="38088" anchor="ctr">
            <a:spAutoFit/>
          </a:bodyPr>
          <a:lstStyle/>
          <a:p>
            <a:endParaRPr lang="en-US"/>
          </a:p>
        </p:txBody>
      </p:sp>
      <p:sp>
        <p:nvSpPr>
          <p:cNvPr id="1703952" name="Text Box 16"/>
          <p:cNvSpPr txBox="1">
            <a:spLocks noChangeArrowheads="1"/>
          </p:cNvSpPr>
          <p:nvPr/>
        </p:nvSpPr>
        <p:spPr bwMode="auto">
          <a:xfrm>
            <a:off x="7848600" y="4365625"/>
            <a:ext cx="1143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r>
              <a:rPr lang="en-US" sz="3600" b="1"/>
              <a:t>2 X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3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7039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70394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0394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703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03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703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03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3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039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039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3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039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03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3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039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039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3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039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039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7039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7039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03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3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039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039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7039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7039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03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3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7039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7039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3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7039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7039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7039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7039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03939" grpId="0"/>
      <p:bldP spid="1703939" grpId="1"/>
      <p:bldP spid="1703940" grpId="0"/>
      <p:bldP spid="1703941" grpId="0"/>
      <p:bldP spid="1703942" grpId="0"/>
      <p:bldP spid="1703942" grpId="1"/>
      <p:bldP spid="1703943" grpId="0"/>
      <p:bldP spid="1703951" grpId="0" animBg="1"/>
      <p:bldP spid="1703952" grpId="4"/>
    </p:bld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5752" name="Rectangle 8"/>
          <p:cNvSpPr>
            <a:spLocks noChangeArrowheads="1"/>
          </p:cNvSpPr>
          <p:nvPr/>
        </p:nvSpPr>
        <p:spPr bwMode="auto">
          <a:xfrm>
            <a:off x="0" y="7620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4 </a:t>
            </a:r>
            <a:r>
              <a:rPr lang="en-US" sz="4000" b="1">
                <a:solidFill>
                  <a:schemeClr val="accent2"/>
                </a:solidFill>
              </a:rPr>
              <a:t>  </a:t>
            </a:r>
            <a:r>
              <a:rPr lang="en-US" sz="4000" b="1">
                <a:solidFill>
                  <a:srgbClr val="0000FF"/>
                </a:solidFill>
              </a:rPr>
              <a:t>Tuhan tau segala kelemahan,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Kepadaku Ia bri kekuatan;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Kemanapun dan dimana saja,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Setiap saat dipikirkan-Nya</a:t>
            </a:r>
          </a:p>
        </p:txBody>
      </p:sp>
      <p:sp>
        <p:nvSpPr>
          <p:cNvPr id="1695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102   AKU TLAH MATI BERSAMA YESUS</a:t>
            </a:r>
          </a:p>
        </p:txBody>
      </p:sp>
      <p:sp>
        <p:nvSpPr>
          <p:cNvPr id="1695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2887663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00FF"/>
                </a:solidFill>
              </a:rPr>
              <a:t>1  </a:t>
            </a:r>
            <a:r>
              <a:rPr lang="en-US" sz="4000">
                <a:solidFill>
                  <a:srgbClr val="0000FF"/>
                </a:solidFill>
              </a:rPr>
              <a:t> Aku tlah mati bersama Yesus,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Hidupku baru didalam Yesus;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Aku memandang kemuliaan-Nya,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Setiap saat aku milik-Nya </a:t>
            </a:r>
          </a:p>
        </p:txBody>
      </p:sp>
      <p:sp>
        <p:nvSpPr>
          <p:cNvPr id="1695748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1b 3/4</a:t>
            </a:r>
          </a:p>
        </p:txBody>
      </p:sp>
      <p:sp>
        <p:nvSpPr>
          <p:cNvPr id="1695749" name="Rectangle 5"/>
          <p:cNvSpPr>
            <a:spLocks noChangeArrowheads="1"/>
          </p:cNvSpPr>
          <p:nvPr/>
        </p:nvSpPr>
        <p:spPr bwMode="auto">
          <a:xfrm>
            <a:off x="0" y="35052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Setiap saat dalam kasih-Nya,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Setiap saat hidup di-bri-Nya;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Aku memandang kemuliaan-Nya,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Setiap saat aku milik-Nya </a:t>
            </a:r>
            <a:endParaRPr lang="en-US" sz="4000" b="1">
              <a:solidFill>
                <a:schemeClr val="accent2"/>
              </a:solidFill>
            </a:endParaRPr>
          </a:p>
        </p:txBody>
      </p:sp>
      <p:sp>
        <p:nvSpPr>
          <p:cNvPr id="1695750" name="Rectangle 6"/>
          <p:cNvSpPr>
            <a:spLocks noChangeArrowheads="1"/>
          </p:cNvSpPr>
          <p:nvPr/>
        </p:nvSpPr>
        <p:spPr bwMode="auto">
          <a:xfrm>
            <a:off x="0" y="769938"/>
            <a:ext cx="9144000" cy="288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2  </a:t>
            </a:r>
            <a:r>
              <a:rPr lang="en-US" sz="4000" b="1">
                <a:solidFill>
                  <a:srgbClr val="0000FF"/>
                </a:solidFill>
              </a:rPr>
              <a:t> Dalam susah Yesus slalu dekat,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Ia menanggung bebanku yang brat;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Segala dukaku dirasa-Nya,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Setiap saat ku trima berkat </a:t>
            </a:r>
          </a:p>
        </p:txBody>
      </p:sp>
      <p:sp>
        <p:nvSpPr>
          <p:cNvPr id="1695751" name="Rectangle 7"/>
          <p:cNvSpPr>
            <a:spLocks noChangeArrowheads="1"/>
          </p:cNvSpPr>
          <p:nvPr/>
        </p:nvSpPr>
        <p:spPr bwMode="auto">
          <a:xfrm>
            <a:off x="0" y="7620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3   </a:t>
            </a:r>
            <a:r>
              <a:rPr lang="en-US" sz="4000" b="1">
                <a:solidFill>
                  <a:srgbClr val="0000FF"/>
                </a:solidFill>
              </a:rPr>
              <a:t>Tiada keluhan dan pencobaan,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Tiada kesusahan dan tangisan;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Yang tidak dilihat oleh Yesus,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Setiap saat ku dipimpin-Nya</a:t>
            </a:r>
          </a:p>
        </p:txBody>
      </p:sp>
      <p:grpSp>
        <p:nvGrpSpPr>
          <p:cNvPr id="1695757" name="Group 13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695758" name="AutoShape 14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695759" name="Line 15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5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6957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69574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9574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695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95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695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95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5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95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95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5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95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95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695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695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5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5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95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95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695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695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5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5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95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95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695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695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5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5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95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95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5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6957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6957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6957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6957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95752" grpId="0"/>
      <p:bldP spid="1695747" grpId="0"/>
      <p:bldP spid="1695747" grpId="1"/>
      <p:bldP spid="1695748" grpId="0"/>
      <p:bldP spid="1695749" grpId="0"/>
      <p:bldP spid="1695750" grpId="0"/>
      <p:bldP spid="1695750" grpId="1"/>
      <p:bldP spid="1695751" grpId="0"/>
      <p:bldP spid="1695751" grpId="1"/>
    </p:bld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2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/>
              <a:t>103   JALAN SERTA JESUS SLALU SEJAHTERA</a:t>
            </a:r>
          </a:p>
        </p:txBody>
      </p:sp>
      <p:sp>
        <p:nvSpPr>
          <p:cNvPr id="1692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541338"/>
            <a:ext cx="9144000" cy="3802062"/>
          </a:xfrm>
        </p:spPr>
        <p:txBody>
          <a:bodyPr/>
          <a:lstStyle/>
          <a:p>
            <a:r>
              <a:rPr lang="en-US" sz="3900">
                <a:solidFill>
                  <a:srgbClr val="FF00FF"/>
                </a:solidFill>
              </a:rPr>
              <a:t>1   </a:t>
            </a:r>
          </a:p>
          <a:p>
            <a:r>
              <a:rPr lang="en-US" sz="3900">
                <a:solidFill>
                  <a:srgbClr val="0000FF"/>
                </a:solidFill>
              </a:rPr>
              <a:t>Jalan serta Yesus slalu sejahtra,</a:t>
            </a:r>
          </a:p>
          <a:p>
            <a:r>
              <a:rPr lang="en-US" sz="3900">
                <a:solidFill>
                  <a:srgbClr val="0000FF"/>
                </a:solidFill>
              </a:rPr>
              <a:t>Mana saja aku dipimpinkan-Nya;</a:t>
            </a:r>
          </a:p>
          <a:p>
            <a:r>
              <a:rPr lang="en-US" sz="3900">
                <a:solidFill>
                  <a:srgbClr val="0000FF"/>
                </a:solidFill>
              </a:rPr>
              <a:t>Dengan tiada Tuhan girangku hilang</a:t>
            </a:r>
          </a:p>
          <a:p>
            <a:r>
              <a:rPr lang="en-US" sz="3900">
                <a:solidFill>
                  <a:srgbClr val="0000FF"/>
                </a:solidFill>
              </a:rPr>
              <a:t>Jalan serta Yesus slamanya senang</a:t>
            </a:r>
          </a:p>
        </p:txBody>
      </p:sp>
      <p:sp>
        <p:nvSpPr>
          <p:cNvPr id="1692676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 dirty="0">
                <a:solidFill>
                  <a:srgbClr val="A50021"/>
                </a:solidFill>
                <a:latin typeface="Comic Sans MS" pitchFamily="66" charset="0"/>
              </a:rPr>
              <a:t>2# 6/8</a:t>
            </a:r>
          </a:p>
        </p:txBody>
      </p:sp>
      <p:sp>
        <p:nvSpPr>
          <p:cNvPr id="1692677" name="Rectangle 5"/>
          <p:cNvSpPr>
            <a:spLocks noChangeArrowheads="1"/>
          </p:cNvSpPr>
          <p:nvPr/>
        </p:nvSpPr>
        <p:spPr bwMode="auto">
          <a:xfrm>
            <a:off x="0" y="4275138"/>
            <a:ext cx="9144000" cy="159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Di mana pun saja tidak ku gentar,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Jalan serta Yesus, aku bergemar.</a:t>
            </a:r>
          </a:p>
        </p:txBody>
      </p:sp>
      <p:sp>
        <p:nvSpPr>
          <p:cNvPr id="1692678" name="Rectangle 6"/>
          <p:cNvSpPr>
            <a:spLocks noChangeArrowheads="1"/>
          </p:cNvSpPr>
          <p:nvPr/>
        </p:nvSpPr>
        <p:spPr bwMode="auto">
          <a:xfrm>
            <a:off x="0" y="609600"/>
            <a:ext cx="9144000" cy="3649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3900" b="1">
                <a:solidFill>
                  <a:srgbClr val="FF00FF"/>
                </a:solidFill>
              </a:rPr>
              <a:t>2</a:t>
            </a:r>
            <a:r>
              <a:rPr lang="en-US" sz="3900" b="1">
                <a:solidFill>
                  <a:srgbClr val="FF0000"/>
                </a:solidFill>
              </a:rPr>
              <a:t> </a:t>
            </a:r>
            <a:r>
              <a:rPr lang="en-US" sz="3900" b="1">
                <a:solidFill>
                  <a:schemeClr val="accent2"/>
                </a:solidFill>
              </a:rPr>
              <a:t>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900" b="1">
                <a:solidFill>
                  <a:srgbClr val="0000FF"/>
                </a:solidFill>
              </a:rPr>
              <a:t>Serta Yesus aku tak sendirian,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900" b="1">
                <a:solidFill>
                  <a:srgbClr val="0000FF"/>
                </a:solidFill>
              </a:rPr>
              <a:t>Meski sobat sangkal Yesus iringkan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900" b="1">
                <a:solidFill>
                  <a:srgbClr val="0000FF"/>
                </a:solidFill>
              </a:rPr>
              <a:t>Aku tidak takut meski jalan glap,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900" b="1">
                <a:solidFill>
                  <a:srgbClr val="0000FF"/>
                </a:solidFill>
              </a:rPr>
              <a:t>Serta Yesus aku tak rasa senyap</a:t>
            </a:r>
          </a:p>
        </p:txBody>
      </p:sp>
      <p:sp>
        <p:nvSpPr>
          <p:cNvPr id="1692679" name="Rectangle 7"/>
          <p:cNvSpPr>
            <a:spLocks noChangeArrowheads="1"/>
          </p:cNvSpPr>
          <p:nvPr/>
        </p:nvSpPr>
        <p:spPr bwMode="auto">
          <a:xfrm>
            <a:off x="0" y="685800"/>
            <a:ext cx="9144000" cy="357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3700" b="1">
                <a:solidFill>
                  <a:srgbClr val="FF00FF"/>
                </a:solidFill>
              </a:rPr>
              <a:t>3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700" b="1">
                <a:solidFill>
                  <a:srgbClr val="0000FF"/>
                </a:solidFill>
              </a:rPr>
              <a:t>Serta Yesus aku tidur dengan snang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700" b="1">
                <a:solidFill>
                  <a:srgbClr val="0000FF"/>
                </a:solidFill>
              </a:rPr>
              <a:t>Meski bayang maut keliling aku grang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700" b="1">
                <a:solidFill>
                  <a:srgbClr val="0000FF"/>
                </a:solidFill>
              </a:rPr>
              <a:t>Waktu bangkit aku masuk negri trang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700" b="1">
                <a:solidFill>
                  <a:srgbClr val="0000FF"/>
                </a:solidFill>
              </a:rPr>
              <a:t>Sana serta Yesus, oh, betapa snang</a:t>
            </a:r>
          </a:p>
        </p:txBody>
      </p:sp>
      <p:grpSp>
        <p:nvGrpSpPr>
          <p:cNvPr id="1692684" name="Group 12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692685" name="AutoShape 13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692686" name="Line 14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2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16926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169267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69267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1692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692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1692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692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2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92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92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2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92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92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692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692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2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2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92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92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692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692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2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2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926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92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2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6926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6926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6926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6926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92675" grpId="0"/>
      <p:bldP spid="1692675" grpId="1"/>
      <p:bldP spid="1692676" grpId="0"/>
      <p:bldP spid="1692677" grpId="0"/>
      <p:bldP spid="1692678" grpId="0"/>
      <p:bldP spid="1692678" grpId="1"/>
      <p:bldP spid="1692679" grpId="0"/>
    </p:bld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6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104   SLAMAT DI LENGAN YESUS</a:t>
            </a:r>
          </a:p>
        </p:txBody>
      </p:sp>
      <p:sp>
        <p:nvSpPr>
          <p:cNvPr id="1686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9144000" cy="5630863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00FF"/>
                </a:solidFill>
              </a:rPr>
              <a:t>1   </a:t>
            </a:r>
            <a:r>
              <a:rPr lang="en-US" sz="4000">
                <a:solidFill>
                  <a:schemeClr val="tx1"/>
                </a:solidFill>
              </a:rPr>
              <a:t>Slamat di lengan Yesus,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Dan di ribaan-Nya,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Sana aku sentosa,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Dan berbahagia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Dengar malaikat nyanyi,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Lagu dari surga,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Nama Yesus dipuji,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Di atas laut kaca </a:t>
            </a:r>
          </a:p>
        </p:txBody>
      </p:sp>
      <p:sp>
        <p:nvSpPr>
          <p:cNvPr id="1686532" name="Text Box 4"/>
          <p:cNvSpPr txBox="1">
            <a:spLocks noChangeArrowheads="1"/>
          </p:cNvSpPr>
          <p:nvPr/>
        </p:nvSpPr>
        <p:spPr bwMode="auto">
          <a:xfrm>
            <a:off x="7620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1# 4/4</a:t>
            </a:r>
          </a:p>
        </p:txBody>
      </p:sp>
      <p:sp>
        <p:nvSpPr>
          <p:cNvPr id="1686533" name="Rectangle 5"/>
          <p:cNvSpPr>
            <a:spLocks noChangeArrowheads="1"/>
          </p:cNvSpPr>
          <p:nvPr/>
        </p:nvSpPr>
        <p:spPr bwMode="auto">
          <a:xfrm>
            <a:off x="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2   </a:t>
            </a:r>
            <a:r>
              <a:rPr lang="en-US" sz="4000" b="1"/>
              <a:t>Pada ribaan Tuhan,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Aku akan slamat,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Meski banyak godaan,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Tiada ku terjerat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Lepaslah dari susah,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Bebas dari takut,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Dari sgala bahaya,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Aku akan luput </a:t>
            </a:r>
          </a:p>
        </p:txBody>
      </p:sp>
      <p:sp>
        <p:nvSpPr>
          <p:cNvPr id="1686534" name="Rectangle 6"/>
          <p:cNvSpPr>
            <a:spLocks noChangeArrowheads="1"/>
          </p:cNvSpPr>
          <p:nvPr/>
        </p:nvSpPr>
        <p:spPr bwMode="auto">
          <a:xfrm>
            <a:off x="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3   </a:t>
            </a:r>
            <a:r>
              <a:rPr lang="en-US" sz="4000" b="1"/>
              <a:t>Lindungkanlah, ya Tuhan,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Dari kejahatan,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Engkau yang ku harapkan,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Engkau Batu Zaman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Biarlah aku sabar,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Sampai Engkau datang,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Sampai terbitlah fajar,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Di pantai surga trang </a:t>
            </a:r>
          </a:p>
        </p:txBody>
      </p:sp>
      <p:sp>
        <p:nvSpPr>
          <p:cNvPr id="1686535" name="Rectangle 7"/>
          <p:cNvSpPr>
            <a:spLocks noChangeArrowheads="1"/>
          </p:cNvSpPr>
          <p:nvPr/>
        </p:nvSpPr>
        <p:spPr bwMode="auto">
          <a:xfrm>
            <a:off x="0" y="609600"/>
            <a:ext cx="9144000" cy="380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 u="sng">
                <a:solidFill>
                  <a:srgbClr val="3333FF"/>
                </a:solidFill>
              </a:rPr>
              <a:t>REFF: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Slamat di lengan Yesus,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dan di ribaan-Nya.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Sana aku sentosa,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dan berbahagia.</a:t>
            </a:r>
          </a:p>
        </p:txBody>
      </p:sp>
      <p:grpSp>
        <p:nvGrpSpPr>
          <p:cNvPr id="1686540" name="Group 12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686541" name="AutoShape 13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686542" name="Line 14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6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6865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68653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8653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686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86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686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86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6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86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86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686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686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86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6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86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86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686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686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86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6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86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86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686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686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86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6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86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86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686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686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86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6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86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86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686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686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86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6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86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86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6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6865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6865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6865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6865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86531" grpId="0"/>
      <p:bldP spid="1686531" grpId="1"/>
      <p:bldP spid="1686532" grpId="0"/>
      <p:bldP spid="1686533" grpId="0"/>
      <p:bldP spid="1686533" grpId="1"/>
      <p:bldP spid="1686534" grpId="0"/>
      <p:bldP spid="1686534" grpId="1"/>
      <p:bldP spid="1686535" grpId="0"/>
      <p:bldP spid="1686535" grpId="1"/>
      <p:bldP spid="1686535" grpId="2"/>
      <p:bldP spid="1686535" grpId="3"/>
      <p:bldP spid="1686535" grpId="4"/>
    </p:bld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7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105   ADA SATU PINTU GERBANG</a:t>
            </a:r>
          </a:p>
        </p:txBody>
      </p:sp>
      <p:sp>
        <p:nvSpPr>
          <p:cNvPr id="1677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2963863"/>
          </a:xfrm>
        </p:spPr>
        <p:txBody>
          <a:bodyPr/>
          <a:lstStyle/>
          <a:p>
            <a:r>
              <a:rPr lang="en-US" sz="4000">
                <a:solidFill>
                  <a:srgbClr val="FF00FF"/>
                </a:solidFill>
              </a:rPr>
              <a:t>1</a:t>
            </a:r>
            <a:r>
              <a:rPr lang="en-US" sz="4000">
                <a:solidFill>
                  <a:schemeClr val="tx1"/>
                </a:solidFill>
              </a:rPr>
              <a:t>   </a:t>
            </a:r>
            <a:r>
              <a:rPr lang="en-US" sz="4000">
                <a:solidFill>
                  <a:srgbClr val="0000FF"/>
                </a:solidFill>
              </a:rPr>
              <a:t>Ada satu pintu gerbang,</a:t>
            </a:r>
          </a:p>
          <a:p>
            <a:r>
              <a:rPr lang="en-US" sz="4000">
                <a:solidFill>
                  <a:srgbClr val="0000FF"/>
                </a:solidFill>
              </a:rPr>
              <a:t>Yang slamanya terbuka;</a:t>
            </a:r>
          </a:p>
          <a:p>
            <a:r>
              <a:rPr lang="en-US" sz="4000">
                <a:solidFill>
                  <a:srgbClr val="0000FF"/>
                </a:solidFill>
              </a:rPr>
              <a:t>Yang pancarkan sinar palang,</a:t>
            </a:r>
          </a:p>
          <a:p>
            <a:r>
              <a:rPr lang="en-US" sz="4000">
                <a:solidFill>
                  <a:srgbClr val="0000FF"/>
                </a:solidFill>
              </a:rPr>
              <a:t>Nyatakan kasih Allah</a:t>
            </a:r>
          </a:p>
        </p:txBody>
      </p:sp>
      <p:sp>
        <p:nvSpPr>
          <p:cNvPr id="1677316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6/8 -</a:t>
            </a:r>
          </a:p>
        </p:txBody>
      </p:sp>
      <p:sp>
        <p:nvSpPr>
          <p:cNvPr id="1677317" name="Rectangle 5"/>
          <p:cNvSpPr>
            <a:spLocks noChangeArrowheads="1"/>
          </p:cNvSpPr>
          <p:nvPr/>
        </p:nvSpPr>
        <p:spPr bwMode="auto">
          <a:xfrm>
            <a:off x="0" y="3733800"/>
            <a:ext cx="9144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Oh, gerbang rahmat, apakah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terbuka juga bagiku ?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Bagi aku, terbukakah pintu ?</a:t>
            </a:r>
          </a:p>
        </p:txBody>
      </p:sp>
      <p:sp>
        <p:nvSpPr>
          <p:cNvPr id="1677318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304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FF"/>
                </a:solidFill>
              </a:rPr>
              <a:t>2  </a:t>
            </a:r>
            <a:r>
              <a:rPr lang="en-US" sz="4000" b="1">
                <a:solidFill>
                  <a:srgbClr val="0000FF"/>
                </a:solidFill>
              </a:rPr>
              <a:t> Pintu rahmat-Nya terbuka,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Untuk semua orang;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Kecil, besar, miskin, kaya,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Semua Tuhan undang</a:t>
            </a:r>
          </a:p>
        </p:txBody>
      </p:sp>
      <p:sp>
        <p:nvSpPr>
          <p:cNvPr id="1677319" name="Rectangle 7"/>
          <p:cNvSpPr>
            <a:spLocks noChangeArrowheads="1"/>
          </p:cNvSpPr>
          <p:nvPr/>
        </p:nvSpPr>
        <p:spPr bwMode="auto">
          <a:xfrm>
            <a:off x="0" y="769938"/>
            <a:ext cx="9144000" cy="304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3  </a:t>
            </a:r>
            <a:r>
              <a:rPr lang="en-US" sz="4000" b="1">
                <a:solidFill>
                  <a:srgbClr val="0000FF"/>
                </a:solidFill>
              </a:rPr>
              <a:t> Maju dan alahkan musuh,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Dengan kuasa Yesus;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Selagi terbuka pintu,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Carilah upah Surga</a:t>
            </a:r>
          </a:p>
        </p:txBody>
      </p:sp>
      <p:sp>
        <p:nvSpPr>
          <p:cNvPr id="1677320" name="Rectangle 8"/>
          <p:cNvSpPr>
            <a:spLocks noChangeArrowheads="1"/>
          </p:cNvSpPr>
          <p:nvPr/>
        </p:nvSpPr>
        <p:spPr bwMode="auto">
          <a:xfrm>
            <a:off x="0" y="762000"/>
            <a:ext cx="9144000" cy="296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FF"/>
                </a:solidFill>
              </a:rPr>
              <a:t>4  </a:t>
            </a:r>
            <a:r>
              <a:rPr lang="en-US" sz="4000" b="1">
                <a:solidFill>
                  <a:srgbClr val="0000FF"/>
                </a:solidFill>
              </a:rPr>
              <a:t> Salib kita klak letakkan,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Di sebrang sungai Yordan;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Mahkota mas Tuhan brikan,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Pujilah nama Tuhan</a:t>
            </a:r>
          </a:p>
        </p:txBody>
      </p:sp>
      <p:grpSp>
        <p:nvGrpSpPr>
          <p:cNvPr id="1677325" name="Group 13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677326" name="AutoShape 14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677327" name="Line 15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7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6773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67731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7731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677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77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677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77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7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77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77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7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77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77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677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677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77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7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77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77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677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677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77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7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77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77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677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677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77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7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77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77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7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6773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6773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6773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6773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7315" grpId="0"/>
      <p:bldP spid="1677315" grpId="1"/>
      <p:bldP spid="1677316" grpId="0"/>
      <p:bldP spid="1677317" grpId="0"/>
      <p:bldP spid="1677318" grpId="0"/>
      <p:bldP spid="1677318" grpId="1"/>
      <p:bldP spid="1677319" grpId="0"/>
      <p:bldP spid="1677319" grpId="1"/>
      <p:bldP spid="1677320" grpId="0"/>
    </p:bld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1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106   DALAM SURGA TEMPAT BAKA</a:t>
            </a:r>
          </a:p>
        </p:txBody>
      </p:sp>
      <p:sp>
        <p:nvSpPr>
          <p:cNvPr id="1681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9144000" cy="2887663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00FF"/>
                </a:solidFill>
              </a:rPr>
              <a:t>1</a:t>
            </a:r>
            <a:r>
              <a:rPr lang="en-US" sz="4000">
                <a:solidFill>
                  <a:srgbClr val="0000FF"/>
                </a:solidFill>
              </a:rPr>
              <a:t>   Dalam surga tempat baka,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Tak sakit, penat dan susah;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Di sana rumah yang indah,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Siapa tak rindu ke sana ?</a:t>
            </a:r>
          </a:p>
        </p:txBody>
      </p:sp>
      <p:sp>
        <p:nvSpPr>
          <p:cNvPr id="1681412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4/4 -</a:t>
            </a:r>
          </a:p>
        </p:txBody>
      </p:sp>
      <p:sp>
        <p:nvSpPr>
          <p:cNvPr id="1681413" name="Rectangle 5"/>
          <p:cNvSpPr>
            <a:spLocks noChangeArrowheads="1"/>
          </p:cNvSpPr>
          <p:nvPr/>
        </p:nvSpPr>
        <p:spPr bwMode="auto">
          <a:xfrm>
            <a:off x="0" y="3429000"/>
            <a:ext cx="9144000" cy="281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Tunggu, tunggu jangan bersungut,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Tunggu, tunggu jangan bersungut,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Tunggu, tunggu;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Janganlah bersungut.</a:t>
            </a:r>
          </a:p>
        </p:txBody>
      </p:sp>
      <p:sp>
        <p:nvSpPr>
          <p:cNvPr id="1681414" name="Rectangle 6"/>
          <p:cNvSpPr>
            <a:spLocks noChangeArrowheads="1"/>
          </p:cNvSpPr>
          <p:nvPr/>
        </p:nvSpPr>
        <p:spPr bwMode="auto">
          <a:xfrm>
            <a:off x="0" y="6096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2  </a:t>
            </a:r>
            <a:r>
              <a:rPr lang="en-US" sz="4000" b="1">
                <a:solidFill>
                  <a:srgbClr val="0000FF"/>
                </a:solidFill>
              </a:rPr>
              <a:t> Meski pun bebanmu berat,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Selagi ada di dunia;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Berjalan trus, jangan penat,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Menuju negri yang mulia</a:t>
            </a:r>
          </a:p>
        </p:txBody>
      </p:sp>
      <p:sp>
        <p:nvSpPr>
          <p:cNvPr id="1681415" name="Rectangle 7"/>
          <p:cNvSpPr>
            <a:spLocks noChangeArrowheads="1"/>
          </p:cNvSpPr>
          <p:nvPr/>
        </p:nvSpPr>
        <p:spPr bwMode="auto">
          <a:xfrm>
            <a:off x="0" y="617538"/>
            <a:ext cx="9144000" cy="288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3  </a:t>
            </a:r>
            <a:r>
              <a:rPr lang="en-US" sz="4000" b="1">
                <a:solidFill>
                  <a:srgbClr val="0000FF"/>
                </a:solidFill>
              </a:rPr>
              <a:t> Kalau jalanmu berduri,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Ingat pada duri Tuhan;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Kalau hati rasa penat,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ingat yang Tuhan rasakan</a:t>
            </a:r>
          </a:p>
        </p:txBody>
      </p:sp>
      <p:sp>
        <p:nvSpPr>
          <p:cNvPr id="1681416" name="Rectangle 8"/>
          <p:cNvSpPr>
            <a:spLocks noChangeArrowheads="1"/>
          </p:cNvSpPr>
          <p:nvPr/>
        </p:nvSpPr>
        <p:spPr bwMode="auto">
          <a:xfrm>
            <a:off x="0" y="6096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4   </a:t>
            </a:r>
            <a:r>
              <a:rPr lang="en-US" sz="4000" b="1">
                <a:solidFill>
                  <a:srgbClr val="0000FF"/>
                </a:solidFill>
              </a:rPr>
              <a:t>Maju saja meski penat,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Dengan sabar dan berdoa;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Perhentian kekal dekat,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Dalam rumahmu di surga</a:t>
            </a:r>
          </a:p>
        </p:txBody>
      </p:sp>
      <p:grpSp>
        <p:nvGrpSpPr>
          <p:cNvPr id="1681421" name="Group 13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681422" name="AutoShape 14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681423" name="Line 15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1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6814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68141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8141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681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81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681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81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1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81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81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1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81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81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681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681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81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1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81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81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681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681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81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1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81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81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681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681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81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1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81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81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1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6814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6814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6814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6814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81411" grpId="0"/>
      <p:bldP spid="1681411" grpId="1"/>
      <p:bldP spid="1681412" grpId="0"/>
      <p:bldP spid="1681413" grpId="0"/>
      <p:bldP spid="1681414" grpId="0"/>
      <p:bldP spid="1681414" grpId="1"/>
      <p:bldP spid="1681415" grpId="0"/>
      <p:bldP spid="1681415" grpId="1"/>
      <p:bldP spid="1681416" grpId="0"/>
    </p:bld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1174" name="Rectangle 6"/>
          <p:cNvSpPr>
            <a:spLocks noChangeArrowheads="1"/>
          </p:cNvSpPr>
          <p:nvPr/>
        </p:nvSpPr>
        <p:spPr bwMode="auto">
          <a:xfrm>
            <a:off x="0" y="838200"/>
            <a:ext cx="91440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FF00FF"/>
                </a:solidFill>
              </a:rPr>
              <a:t>2 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0000FF"/>
                </a:solidFill>
              </a:rPr>
              <a:t>Tantang musuhmu,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0000FF"/>
                </a:solidFill>
              </a:rPr>
              <a:t>maju dalam prang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0000FF"/>
                </a:solidFill>
              </a:rPr>
              <a:t>Tentu kita akan menang;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0000FF"/>
                </a:solidFill>
              </a:rPr>
              <a:t>Prisai dan panji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0000FF"/>
                </a:solidFill>
              </a:rPr>
              <a:t>bercahaya trang,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0000FF"/>
                </a:solidFill>
              </a:rPr>
              <a:t>Kebenaran pastilah menang</a:t>
            </a:r>
          </a:p>
        </p:txBody>
      </p:sp>
      <p:sp>
        <p:nvSpPr>
          <p:cNvPr id="1671175" name="Rectangle 7"/>
          <p:cNvSpPr>
            <a:spLocks noChangeArrowheads="1"/>
          </p:cNvSpPr>
          <p:nvPr/>
        </p:nvSpPr>
        <p:spPr bwMode="auto">
          <a:xfrm>
            <a:off x="0" y="846138"/>
            <a:ext cx="9144000" cy="547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5000"/>
              </a:spcBef>
              <a:tabLst>
                <a:tab pos="8164513" algn="l"/>
              </a:tabLst>
            </a:pPr>
            <a:r>
              <a:rPr lang="en-US" sz="4000" b="1">
                <a:solidFill>
                  <a:srgbClr val="FF00FF"/>
                </a:solidFill>
              </a:rPr>
              <a:t>3</a:t>
            </a:r>
            <a:r>
              <a:rPr lang="en-US" sz="4000" b="1"/>
              <a:t> </a:t>
            </a:r>
          </a:p>
          <a:p>
            <a:pPr marL="342900" indent="-342900" eaLnBrk="1" hangingPunct="1">
              <a:spcBef>
                <a:spcPct val="15000"/>
              </a:spcBef>
              <a:tabLst>
                <a:tab pos="8164513" algn="l"/>
              </a:tabLst>
            </a:pPr>
            <a:r>
              <a:rPr lang="en-US" sz="4000" b="1">
                <a:solidFill>
                  <a:srgbClr val="0000FF"/>
                </a:solidFill>
              </a:rPr>
              <a:t>Tuhan, dengarlah</a:t>
            </a:r>
          </a:p>
          <a:p>
            <a:pPr marL="342900" indent="-342900" eaLnBrk="1" hangingPunct="1">
              <a:spcBef>
                <a:spcPct val="15000"/>
              </a:spcBef>
              <a:tabLst>
                <a:tab pos="8164513" algn="l"/>
              </a:tabLst>
            </a:pPr>
            <a:r>
              <a:rPr lang="en-US" sz="4000" b="1">
                <a:solidFill>
                  <a:srgbClr val="0000FF"/>
                </a:solidFill>
              </a:rPr>
              <a:t>seruan kami,</a:t>
            </a:r>
          </a:p>
          <a:p>
            <a:pPr marL="342900" indent="-342900" eaLnBrk="1" hangingPunct="1">
              <a:spcBef>
                <a:spcPct val="15000"/>
              </a:spcBef>
              <a:tabLst>
                <a:tab pos="8164513" algn="l"/>
              </a:tabLst>
            </a:pPr>
            <a:r>
              <a:rPr lang="en-US" sz="4000" b="1">
                <a:solidFill>
                  <a:srgbClr val="0000FF"/>
                </a:solidFill>
              </a:rPr>
              <a:t>Dan tolong berikan rahmat;</a:t>
            </a:r>
          </a:p>
          <a:p>
            <a:pPr marL="342900" indent="-342900" eaLnBrk="1" hangingPunct="1">
              <a:spcBef>
                <a:spcPct val="15000"/>
              </a:spcBef>
              <a:tabLst>
                <a:tab pos="8164513" algn="l"/>
              </a:tabLst>
            </a:pPr>
            <a:r>
              <a:rPr lang="en-US" sz="4000" b="1">
                <a:solidFill>
                  <a:srgbClr val="0000FF"/>
                </a:solidFill>
              </a:rPr>
              <a:t>Bila habislah </a:t>
            </a:r>
          </a:p>
          <a:p>
            <a:pPr marL="342900" indent="-342900" eaLnBrk="1" hangingPunct="1">
              <a:spcBef>
                <a:spcPct val="15000"/>
              </a:spcBef>
              <a:tabLst>
                <a:tab pos="8164513" algn="l"/>
              </a:tabLst>
            </a:pPr>
            <a:r>
              <a:rPr lang="en-US" sz="4000" b="1">
                <a:solidFill>
                  <a:srgbClr val="0000FF"/>
                </a:solidFill>
              </a:rPr>
              <a:t>peprangan ini,</a:t>
            </a:r>
          </a:p>
          <a:p>
            <a:pPr marL="342900" indent="-342900" eaLnBrk="1" hangingPunct="1">
              <a:spcBef>
                <a:spcPct val="15000"/>
              </a:spcBef>
              <a:tabLst>
                <a:tab pos="8164513" algn="l"/>
              </a:tabLst>
            </a:pPr>
            <a:r>
              <a:rPr lang="en-US" sz="4000" b="1">
                <a:solidFill>
                  <a:srgbClr val="0000FF"/>
                </a:solidFill>
              </a:rPr>
              <a:t>Kita dapat mahkota slamat</a:t>
            </a:r>
          </a:p>
        </p:txBody>
      </p:sp>
      <p:sp>
        <p:nvSpPr>
          <p:cNvPr id="1671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107   SORAKKANLAH PRANG</a:t>
            </a:r>
          </a:p>
        </p:txBody>
      </p:sp>
      <p:sp>
        <p:nvSpPr>
          <p:cNvPr id="1671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838200"/>
            <a:ext cx="9144000" cy="5562600"/>
          </a:xfrm>
        </p:spPr>
        <p:txBody>
          <a:bodyPr/>
          <a:lstStyle/>
          <a:p>
            <a:pPr>
              <a:spcBef>
                <a:spcPct val="15000"/>
              </a:spcBef>
            </a:pPr>
            <a:r>
              <a:rPr lang="en-US" sz="4000">
                <a:solidFill>
                  <a:srgbClr val="FF00FF"/>
                </a:solidFill>
              </a:rPr>
              <a:t>1</a:t>
            </a:r>
          </a:p>
          <a:p>
            <a:pPr>
              <a:spcBef>
                <a:spcPct val="15000"/>
              </a:spcBef>
            </a:pPr>
            <a:r>
              <a:rPr lang="en-US" sz="4000">
                <a:solidFill>
                  <a:srgbClr val="0000FF"/>
                </a:solidFill>
              </a:rPr>
              <a:t>Sorakkanlah prang, </a:t>
            </a:r>
          </a:p>
          <a:p>
            <a:pPr>
              <a:spcBef>
                <a:spcPct val="15000"/>
              </a:spcBef>
            </a:pPr>
            <a:r>
              <a:rPr lang="en-US" sz="4000">
                <a:solidFill>
                  <a:srgbClr val="0000FF"/>
                </a:solidFill>
              </a:rPr>
              <a:t>hadap musuhmu</a:t>
            </a:r>
          </a:p>
          <a:p>
            <a:pPr>
              <a:spcBef>
                <a:spcPct val="15000"/>
              </a:spcBef>
            </a:pPr>
            <a:r>
              <a:rPr lang="en-US" sz="4000">
                <a:solidFill>
                  <a:srgbClr val="0000FF"/>
                </a:solidFill>
              </a:rPr>
              <a:t>Angkatlah panji Tuhan-mu;</a:t>
            </a:r>
          </a:p>
          <a:p>
            <a:pPr>
              <a:spcBef>
                <a:spcPct val="15000"/>
              </a:spcBef>
            </a:pPr>
            <a:r>
              <a:rPr lang="en-US" sz="4000">
                <a:solidFill>
                  <a:srgbClr val="0000FF"/>
                </a:solidFill>
              </a:rPr>
              <a:t>Pakailah prisai,</a:t>
            </a:r>
          </a:p>
          <a:p>
            <a:pPr>
              <a:spcBef>
                <a:spcPct val="15000"/>
              </a:spcBef>
            </a:pPr>
            <a:r>
              <a:rPr lang="en-US" sz="4000">
                <a:solidFill>
                  <a:srgbClr val="0000FF"/>
                </a:solidFill>
              </a:rPr>
              <a:t>berdiri teguh,</a:t>
            </a:r>
          </a:p>
          <a:p>
            <a:pPr>
              <a:spcBef>
                <a:spcPct val="15000"/>
              </a:spcBef>
            </a:pPr>
            <a:r>
              <a:rPr lang="en-US" sz="4000">
                <a:solidFill>
                  <a:srgbClr val="0000FF"/>
                </a:solidFill>
              </a:rPr>
              <a:t>Berharaplah pada sabda Hu</a:t>
            </a:r>
          </a:p>
        </p:txBody>
      </p:sp>
      <p:sp>
        <p:nvSpPr>
          <p:cNvPr id="1671172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2b 4/4</a:t>
            </a:r>
          </a:p>
        </p:txBody>
      </p:sp>
      <p:sp>
        <p:nvSpPr>
          <p:cNvPr id="1671173" name="Rectangle 5"/>
          <p:cNvSpPr>
            <a:spLocks noChangeArrowheads="1"/>
          </p:cNvSpPr>
          <p:nvPr/>
        </p:nvSpPr>
        <p:spPr bwMode="auto">
          <a:xfrm>
            <a:off x="0" y="914400"/>
            <a:ext cx="9144000" cy="4716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5000"/>
              </a:spcBef>
            </a:pPr>
            <a:r>
              <a:rPr lang="en-US" sz="4000" b="1" u="sng">
                <a:solidFill>
                  <a:srgbClr val="3333FF"/>
                </a:solidFill>
              </a:rPr>
              <a:t>REFF. :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FF0000"/>
                </a:solidFill>
              </a:rPr>
              <a:t>Bangkit, laskar!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FF0000"/>
                </a:solidFill>
              </a:rPr>
              <a:t>Keliling panji-Nya,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FF0000"/>
                </a:solidFill>
              </a:rPr>
              <a:t>Setia turut printahnya Tuhan;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FF0000"/>
                </a:solidFill>
              </a:rPr>
              <a:t>Maju, maju, soraklah Hosana !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FF0000"/>
                </a:solidFill>
              </a:rPr>
              <a:t>Yesus, Panglimamu, di depan </a:t>
            </a:r>
            <a:endParaRPr lang="en-US" sz="4000" b="1">
              <a:solidFill>
                <a:schemeClr val="accent2"/>
              </a:solidFill>
            </a:endParaRPr>
          </a:p>
        </p:txBody>
      </p:sp>
      <p:grpSp>
        <p:nvGrpSpPr>
          <p:cNvPr id="1671180" name="Group 12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671181" name="AutoShape 13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671182" name="Line 14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1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6711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67117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7117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671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71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671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71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1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71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71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671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671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71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1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71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71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671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671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71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1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71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71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671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671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71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1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71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71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671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671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71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1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71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71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671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671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71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1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71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71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1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6711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6711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671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671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1174" grpId="0"/>
      <p:bldP spid="1671174" grpId="1"/>
      <p:bldP spid="1671175" grpId="0"/>
      <p:bldP spid="1671175" grpId="1"/>
      <p:bldP spid="1671171" grpId="0"/>
      <p:bldP spid="1671171" grpId="1"/>
      <p:bldP spid="1671172" grpId="0"/>
      <p:bldP spid="1671173" grpId="1"/>
      <p:bldP spid="1671173" grpId="2"/>
      <p:bldP spid="1671173" grpId="3"/>
      <p:bldP spid="1671173" grpId="4"/>
      <p:bldP spid="1671173" grpId="5"/>
    </p:bld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0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108   BILA KUPERLU YESUS DEKAT</a:t>
            </a:r>
          </a:p>
        </p:txBody>
      </p:sp>
      <p:sp>
        <p:nvSpPr>
          <p:cNvPr id="1670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2963863"/>
          </a:xfrm>
        </p:spPr>
        <p:txBody>
          <a:bodyPr/>
          <a:lstStyle/>
          <a:p>
            <a:r>
              <a:rPr lang="en-US" sz="4000">
                <a:solidFill>
                  <a:srgbClr val="FF00FF"/>
                </a:solidFill>
              </a:rPr>
              <a:t>1  </a:t>
            </a:r>
            <a:r>
              <a:rPr lang="en-US" sz="4000">
                <a:solidFill>
                  <a:srgbClr val="0000FF"/>
                </a:solidFill>
              </a:rPr>
              <a:t> Bila ku perlu, Yesus dekat,</a:t>
            </a:r>
          </a:p>
          <a:p>
            <a:r>
              <a:rPr lang="en-US" sz="4000">
                <a:solidFill>
                  <a:srgbClr val="0000FF"/>
                </a:solidFill>
              </a:rPr>
              <a:t>Bila ku bimbang, bila lemah,</a:t>
            </a:r>
          </a:p>
          <a:p>
            <a:r>
              <a:rPr lang="en-US" sz="4000">
                <a:solidFill>
                  <a:srgbClr val="0000FF"/>
                </a:solidFill>
              </a:rPr>
              <a:t>Ia sedia mem-bri berkat,</a:t>
            </a:r>
          </a:p>
          <a:p>
            <a:r>
              <a:rPr lang="en-US" sz="4000">
                <a:solidFill>
                  <a:srgbClr val="0000FF"/>
                </a:solidFill>
              </a:rPr>
              <a:t>Bila ku perlu Dia</a:t>
            </a:r>
          </a:p>
        </p:txBody>
      </p:sp>
      <p:sp>
        <p:nvSpPr>
          <p:cNvPr id="1670148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5b 9/8</a:t>
            </a:r>
          </a:p>
        </p:txBody>
      </p:sp>
      <p:sp>
        <p:nvSpPr>
          <p:cNvPr id="1670150" name="Rectangle 6"/>
          <p:cNvSpPr>
            <a:spLocks noChangeArrowheads="1"/>
          </p:cNvSpPr>
          <p:nvPr/>
        </p:nvSpPr>
        <p:spPr bwMode="auto">
          <a:xfrm>
            <a:off x="0" y="3810000"/>
            <a:ext cx="9144000" cy="227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Bila ku perlu Dia, Bila ku perlu Dia;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Yesus bri hibur dan gembira,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Bila ku perlu Dia </a:t>
            </a:r>
          </a:p>
        </p:txBody>
      </p:sp>
      <p:sp>
        <p:nvSpPr>
          <p:cNvPr id="1670151" name="Rectangle 7"/>
          <p:cNvSpPr>
            <a:spLocks noChangeArrowheads="1"/>
          </p:cNvSpPr>
          <p:nvPr/>
        </p:nvSpPr>
        <p:spPr bwMode="auto">
          <a:xfrm>
            <a:off x="0" y="762000"/>
            <a:ext cx="9144000" cy="304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FF"/>
                </a:solidFill>
              </a:rPr>
              <a:t>2   </a:t>
            </a:r>
            <a:r>
              <a:rPr lang="en-US" sz="4000" b="1">
                <a:solidFill>
                  <a:srgbClr val="0000FF"/>
                </a:solidFill>
              </a:rPr>
              <a:t>Bila ku perlu, Yesus dekat,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Tak kan biarkan dalam sukar,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Dilepaskan-Nya dari cemar,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Bila ku perlu Dia</a:t>
            </a:r>
          </a:p>
        </p:txBody>
      </p:sp>
      <p:sp>
        <p:nvSpPr>
          <p:cNvPr id="1670152" name="Rectangle 8"/>
          <p:cNvSpPr>
            <a:spLocks noChangeArrowheads="1"/>
          </p:cNvSpPr>
          <p:nvPr/>
        </p:nvSpPr>
        <p:spPr bwMode="auto">
          <a:xfrm>
            <a:off x="0" y="762000"/>
            <a:ext cx="9144000" cy="304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3  </a:t>
            </a:r>
            <a:r>
              <a:rPr lang="en-US" sz="4000" b="1">
                <a:solidFill>
                  <a:srgbClr val="0000FF"/>
                </a:solidFill>
              </a:rPr>
              <a:t> Bila ku perlu, Yesus kuat,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Dapat memikul beban yang brat,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Duka diganti dengan rahmat,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Bila ku perlu Dia</a:t>
            </a:r>
          </a:p>
        </p:txBody>
      </p:sp>
      <p:sp>
        <p:nvSpPr>
          <p:cNvPr id="1670153" name="Rectangle 9"/>
          <p:cNvSpPr>
            <a:spLocks noChangeArrowheads="1"/>
          </p:cNvSpPr>
          <p:nvPr/>
        </p:nvSpPr>
        <p:spPr bwMode="auto">
          <a:xfrm>
            <a:off x="0" y="762000"/>
            <a:ext cx="9144000" cy="304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FF"/>
                </a:solidFill>
              </a:rPr>
              <a:t>4  </a:t>
            </a:r>
            <a:r>
              <a:rPr lang="en-US" sz="4000" b="1">
                <a:solidFill>
                  <a:srgbClr val="0000FF"/>
                </a:solidFill>
              </a:rPr>
              <a:t> Bila ku perlu, Yesus sedia,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Segala doaku dijawab-Nya,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Spanjang jalanku di jaga-Nya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Bila ku perlu Dia</a:t>
            </a:r>
          </a:p>
        </p:txBody>
      </p:sp>
      <p:grpSp>
        <p:nvGrpSpPr>
          <p:cNvPr id="1670158" name="Group 14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670159" name="AutoShape 15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670160" name="Line 16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0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6701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67014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7014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670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70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670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70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0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70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70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0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70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70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670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670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70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0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70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70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670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670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70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0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70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70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670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670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70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0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70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70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0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6701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6701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670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670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0147" grpId="0"/>
      <p:bldP spid="1670147" grpId="1"/>
      <p:bldP spid="1670148" grpId="0"/>
      <p:bldP spid="1670150" grpId="0"/>
      <p:bldP spid="1670151" grpId="0"/>
      <p:bldP spid="1670151" grpId="1"/>
      <p:bldP spid="1670152" grpId="0"/>
      <p:bldP spid="1670152" grpId="1"/>
      <p:bldP spid="1670153" grpId="0"/>
    </p:bld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6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109   NAMA YESUS AMAT INDAH</a:t>
            </a:r>
          </a:p>
        </p:txBody>
      </p:sp>
      <p:sp>
        <p:nvSpPr>
          <p:cNvPr id="1666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9144000" cy="2887663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00FF"/>
                </a:solidFill>
              </a:rPr>
              <a:t>1  </a:t>
            </a:r>
            <a:r>
              <a:rPr lang="en-US" sz="4000">
                <a:solidFill>
                  <a:srgbClr val="0000FF"/>
                </a:solidFill>
              </a:rPr>
              <a:t> Nama Yesus amat indah,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Aku suka nyanyikan-Nya;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Nama itu aku sembah,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Indahlah nama Yesus</a:t>
            </a:r>
          </a:p>
        </p:txBody>
      </p:sp>
      <p:sp>
        <p:nvSpPr>
          <p:cNvPr id="1666052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3/4 -</a:t>
            </a:r>
          </a:p>
        </p:txBody>
      </p:sp>
      <p:sp>
        <p:nvSpPr>
          <p:cNvPr id="1666053" name="Rectangle 5"/>
          <p:cNvSpPr>
            <a:spLocks noChangeArrowheads="1"/>
          </p:cNvSpPr>
          <p:nvPr/>
        </p:nvSpPr>
        <p:spPr bwMode="auto">
          <a:xfrm>
            <a:off x="0" y="3360738"/>
            <a:ext cx="9144000" cy="296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Yesus, nama yang indah !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Yesus, indah sentiasa !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Yesus, masyhurkan Dia !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Puji slama-lamanya !</a:t>
            </a:r>
          </a:p>
        </p:txBody>
      </p:sp>
      <p:sp>
        <p:nvSpPr>
          <p:cNvPr id="1666054" name="Rectangle 6"/>
          <p:cNvSpPr>
            <a:spLocks noChangeArrowheads="1"/>
          </p:cNvSpPr>
          <p:nvPr/>
        </p:nvSpPr>
        <p:spPr bwMode="auto">
          <a:xfrm>
            <a:off x="0" y="6096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2  </a:t>
            </a:r>
            <a:r>
              <a:rPr lang="en-US" sz="4000" b="1">
                <a:solidFill>
                  <a:srgbClr val="0000FF"/>
                </a:solidFill>
              </a:rPr>
              <a:t> Aku cinta nama Yesus,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Ia menghilangkan duka;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Ketakutan pun lenyaplah,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Ku cinta nama Yesus</a:t>
            </a:r>
          </a:p>
        </p:txBody>
      </p:sp>
      <p:sp>
        <p:nvSpPr>
          <p:cNvPr id="1666055" name="Rectangle 7"/>
          <p:cNvSpPr>
            <a:spLocks noChangeArrowheads="1"/>
          </p:cNvSpPr>
          <p:nvPr/>
        </p:nvSpPr>
        <p:spPr bwMode="auto">
          <a:xfrm>
            <a:off x="0" y="617538"/>
            <a:ext cx="9144000" cy="288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3  </a:t>
            </a:r>
            <a:r>
              <a:rPr lang="en-US" sz="4000" b="1">
                <a:solidFill>
                  <a:srgbClr val="0000FF"/>
                </a:solidFill>
              </a:rPr>
              <a:t> Aku gemar nama itu,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Hatiku dihiburkannya;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Dihapusnya air mataku,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Tinggikan nama Yesus</a:t>
            </a:r>
          </a:p>
        </p:txBody>
      </p:sp>
      <p:sp>
        <p:nvSpPr>
          <p:cNvPr id="1666056" name="Rectangle 8"/>
          <p:cNvSpPr>
            <a:spLocks noChangeArrowheads="1"/>
          </p:cNvSpPr>
          <p:nvPr/>
        </p:nvSpPr>
        <p:spPr bwMode="auto">
          <a:xfrm>
            <a:off x="0" y="6096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4   </a:t>
            </a:r>
            <a:r>
              <a:rPr lang="en-US" sz="4000" b="1">
                <a:solidFill>
                  <a:srgbClr val="0000FF"/>
                </a:solidFill>
              </a:rPr>
              <a:t>Tak dapat kita katakan,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Betapa indah nama-Nya;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Biarlah sgala nyanyian,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Memuji nama Yesus</a:t>
            </a:r>
          </a:p>
        </p:txBody>
      </p:sp>
      <p:grpSp>
        <p:nvGrpSpPr>
          <p:cNvPr id="1666061" name="Group 13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666062" name="AutoShape 14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666063" name="Line 15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6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6660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66605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6605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666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66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666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66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6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66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66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6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66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66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666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666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66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6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66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66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666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666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66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6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66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66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666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666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66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6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66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66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6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6660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6660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6660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6660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66051" grpId="0"/>
      <p:bldP spid="1666051" grpId="1"/>
      <p:bldP spid="1666052" grpId="0"/>
      <p:bldP spid="1666053" grpId="0"/>
      <p:bldP spid="1666054" grpId="0"/>
      <p:bldP spid="1666054" grpId="1"/>
      <p:bldP spid="1666055" grpId="0"/>
      <p:bldP spid="1666055" grpId="1"/>
      <p:bldP spid="1666056" grpId="0"/>
    </p:bld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37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/>
              <a:t>110    BILA LAUT KEHIDUPAN BERGLOMBANG</a:t>
            </a:r>
          </a:p>
        </p:txBody>
      </p:sp>
      <p:sp>
        <p:nvSpPr>
          <p:cNvPr id="16537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2811463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3800">
                <a:solidFill>
                  <a:srgbClr val="FF00FF"/>
                </a:solidFill>
              </a:rPr>
              <a:t>1</a:t>
            </a:r>
            <a:r>
              <a:rPr lang="en-US" sz="3800">
                <a:solidFill>
                  <a:srgbClr val="008000"/>
                </a:solidFill>
              </a:rPr>
              <a:t> </a:t>
            </a:r>
            <a:r>
              <a:rPr lang="en-US" sz="3800">
                <a:solidFill>
                  <a:srgbClr val="0000FF"/>
                </a:solidFill>
              </a:rPr>
              <a:t>Bila laut kehidupanmu berglombang</a:t>
            </a:r>
          </a:p>
          <a:p>
            <a:pPr>
              <a:spcBef>
                <a:spcPct val="10000"/>
              </a:spcBef>
            </a:pPr>
            <a:r>
              <a:rPr lang="en-US" sz="3800">
                <a:solidFill>
                  <a:srgbClr val="0000FF"/>
                </a:solidFill>
              </a:rPr>
              <a:t>Bila tawar hati dan rasa tak snang</a:t>
            </a:r>
          </a:p>
          <a:p>
            <a:pPr>
              <a:spcBef>
                <a:spcPct val="10000"/>
              </a:spcBef>
            </a:pPr>
            <a:r>
              <a:rPr lang="en-US" sz="3800">
                <a:solidFill>
                  <a:schemeClr val="tx1"/>
                </a:solidFill>
              </a:rPr>
              <a:t>Hitung satu satu sgala berkatmu</a:t>
            </a:r>
          </a:p>
          <a:p>
            <a:pPr>
              <a:spcBef>
                <a:spcPct val="10000"/>
              </a:spcBef>
            </a:pPr>
            <a:r>
              <a:rPr lang="en-US" sz="3800">
                <a:solidFill>
                  <a:schemeClr val="tx1"/>
                </a:solidFill>
              </a:rPr>
              <a:t>Dan lihatlah kasih Tuhan padamu</a:t>
            </a:r>
            <a:endParaRPr lang="en-US" sz="3800"/>
          </a:p>
        </p:txBody>
      </p:sp>
      <p:sp>
        <p:nvSpPr>
          <p:cNvPr id="1653764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3b 2/4</a:t>
            </a:r>
          </a:p>
        </p:txBody>
      </p:sp>
      <p:sp>
        <p:nvSpPr>
          <p:cNvPr id="1653765" name="Rectangle 5"/>
          <p:cNvSpPr>
            <a:spLocks noChangeArrowheads="1"/>
          </p:cNvSpPr>
          <p:nvPr/>
        </p:nvSpPr>
        <p:spPr bwMode="auto">
          <a:xfrm>
            <a:off x="0" y="33528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Hitung satu-satu berkatmu,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Yang dibrikan Tuhan tiap waktu;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Satu satu hitung berkatmu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Dan lihatlah kasih Tuhan padamu </a:t>
            </a:r>
            <a:endParaRPr lang="en-US" sz="4000" b="1">
              <a:solidFill>
                <a:schemeClr val="accent2"/>
              </a:solidFill>
            </a:endParaRPr>
          </a:p>
        </p:txBody>
      </p:sp>
      <p:sp>
        <p:nvSpPr>
          <p:cNvPr id="1653766" name="Rectangle 6"/>
          <p:cNvSpPr>
            <a:spLocks noChangeArrowheads="1"/>
          </p:cNvSpPr>
          <p:nvPr/>
        </p:nvSpPr>
        <p:spPr bwMode="auto">
          <a:xfrm>
            <a:off x="-304800" y="762000"/>
            <a:ext cx="9753600" cy="304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3800" b="1">
                <a:solidFill>
                  <a:srgbClr val="FF00FF"/>
                </a:solidFill>
              </a:rPr>
              <a:t>2</a:t>
            </a:r>
            <a:r>
              <a:rPr lang="en-US" sz="3800" b="1">
                <a:solidFill>
                  <a:srgbClr val="008000"/>
                </a:solidFill>
              </a:rPr>
              <a:t> </a:t>
            </a:r>
            <a:r>
              <a:rPr lang="en-US" sz="3800" b="1">
                <a:solidFill>
                  <a:srgbClr val="0000FF"/>
                </a:solidFill>
              </a:rPr>
              <a:t> Adakah brat hatimu serta kacau?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3800" b="1">
                <a:solidFill>
                  <a:srgbClr val="0000FF"/>
                </a:solidFill>
              </a:rPr>
              <a:t>Adakah brat salibmu di atas bau?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3800" b="1"/>
              <a:t>Hitung berkatmu dan hatimu yang brat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3800" b="1"/>
              <a:t>Akan bergemar dan tak lagi penat</a:t>
            </a:r>
            <a:endParaRPr lang="en-US" sz="3800" b="1">
              <a:solidFill>
                <a:srgbClr val="FF0000"/>
              </a:solidFill>
            </a:endParaRPr>
          </a:p>
        </p:txBody>
      </p:sp>
      <p:sp>
        <p:nvSpPr>
          <p:cNvPr id="1653767" name="Rectangle 7"/>
          <p:cNvSpPr>
            <a:spLocks noChangeArrowheads="1"/>
          </p:cNvSpPr>
          <p:nvPr/>
        </p:nvSpPr>
        <p:spPr bwMode="auto">
          <a:xfrm>
            <a:off x="-304800" y="762000"/>
            <a:ext cx="9753600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3800" b="1">
                <a:solidFill>
                  <a:srgbClr val="FF00FF"/>
                </a:solidFill>
              </a:rPr>
              <a:t>3</a:t>
            </a:r>
            <a:r>
              <a:rPr lang="en-US" sz="3800" b="1">
                <a:solidFill>
                  <a:srgbClr val="008000"/>
                </a:solidFill>
              </a:rPr>
              <a:t> </a:t>
            </a:r>
            <a:r>
              <a:rPr lang="en-US" sz="3800" b="1">
                <a:solidFill>
                  <a:srgbClr val="0000FF"/>
                </a:solidFill>
              </a:rPr>
              <a:t> Bila kamu lihat orang yang mewah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3800" b="1">
                <a:solidFill>
                  <a:srgbClr val="0000FF"/>
                </a:solidFill>
              </a:rPr>
              <a:t>Ingat harta surga terlebih indah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3800" b="1"/>
              <a:t>Berkat berkat yang tak dapat dibeli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3800" b="1"/>
              <a:t>Akan kamu trima di negri suci</a:t>
            </a:r>
            <a:endParaRPr lang="en-US" sz="3800" b="1">
              <a:solidFill>
                <a:schemeClr val="accent2"/>
              </a:solidFill>
            </a:endParaRPr>
          </a:p>
        </p:txBody>
      </p:sp>
      <p:sp>
        <p:nvSpPr>
          <p:cNvPr id="1653768" name="Rectangle 8"/>
          <p:cNvSpPr>
            <a:spLocks noChangeArrowheads="1"/>
          </p:cNvSpPr>
          <p:nvPr/>
        </p:nvSpPr>
        <p:spPr bwMode="auto">
          <a:xfrm>
            <a:off x="-304800" y="762000"/>
            <a:ext cx="9753600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3800" b="1">
                <a:solidFill>
                  <a:srgbClr val="FF00FF"/>
                </a:solidFill>
              </a:rPr>
              <a:t>4</a:t>
            </a:r>
            <a:r>
              <a:rPr lang="en-US" sz="3800" b="1">
                <a:solidFill>
                  <a:srgbClr val="008000"/>
                </a:solidFill>
              </a:rPr>
              <a:t> </a:t>
            </a:r>
            <a:r>
              <a:rPr lang="en-US" sz="3800" b="1">
                <a:solidFill>
                  <a:srgbClr val="0000FF"/>
                </a:solidFill>
              </a:rPr>
              <a:t>Dalam kesusahan dan pencobaan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3800" b="1">
                <a:solidFill>
                  <a:srgbClr val="0000FF"/>
                </a:solidFill>
              </a:rPr>
              <a:t>Ingat ! Kelepasan Tuhan mau brikan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3800" b="1"/>
              <a:t>Dan malaikat Tuhan juga mau jaga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3800" b="1"/>
              <a:t>Spanjang perjalananmu dalam dunia</a:t>
            </a:r>
            <a:endParaRPr lang="en-US" sz="3800" b="1">
              <a:solidFill>
                <a:schemeClr val="accent2"/>
              </a:solidFill>
            </a:endParaRPr>
          </a:p>
        </p:txBody>
      </p:sp>
      <p:grpSp>
        <p:nvGrpSpPr>
          <p:cNvPr id="1653773" name="Group 13"/>
          <p:cNvGrpSpPr>
            <a:grpSpLocks/>
          </p:cNvGrpSpPr>
          <p:nvPr/>
        </p:nvGrpSpPr>
        <p:grpSpPr bwMode="auto">
          <a:xfrm>
            <a:off x="8788400" y="609600"/>
            <a:ext cx="274638" cy="276225"/>
            <a:chOff x="5500" y="429"/>
            <a:chExt cx="173" cy="174"/>
          </a:xfrm>
        </p:grpSpPr>
        <p:sp>
          <p:nvSpPr>
            <p:cNvPr id="1653774" name="AutoShape 14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653775" name="Line 15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3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6537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65376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5376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6537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537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6537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537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3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53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53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3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537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537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653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653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53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3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53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53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653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653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53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3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537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537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6537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6537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53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3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537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537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3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6537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6537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653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653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3763" grpId="0"/>
      <p:bldP spid="1653763" grpId="1"/>
      <p:bldP spid="1653764" grpId="0"/>
      <p:bldP spid="1653765" grpId="0"/>
      <p:bldP spid="1653766" grpId="0"/>
      <p:bldP spid="1653766" grpId="1"/>
      <p:bldP spid="1653767" grpId="0"/>
      <p:bldP spid="1653767" grpId="1"/>
      <p:bldP spid="1653768" grpId="0"/>
    </p:bld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96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111   TEMPAT TINGGAL KITA TIADA</a:t>
            </a:r>
          </a:p>
        </p:txBody>
      </p:sp>
      <p:sp>
        <p:nvSpPr>
          <p:cNvPr id="16496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541338"/>
            <a:ext cx="9144000" cy="5326062"/>
          </a:xfrm>
        </p:spPr>
        <p:txBody>
          <a:bodyPr/>
          <a:lstStyle/>
          <a:p>
            <a:r>
              <a:rPr lang="en-US" sz="4400">
                <a:solidFill>
                  <a:srgbClr val="FF00FF"/>
                </a:solidFill>
              </a:rPr>
              <a:t>1</a:t>
            </a:r>
            <a:r>
              <a:rPr lang="en-US" sz="4400">
                <a:solidFill>
                  <a:srgbClr val="008000"/>
                </a:solidFill>
              </a:rPr>
              <a:t>   </a:t>
            </a:r>
          </a:p>
          <a:p>
            <a:r>
              <a:rPr lang="en-US" sz="4400">
                <a:solidFill>
                  <a:srgbClr val="0000FF"/>
                </a:solidFill>
              </a:rPr>
              <a:t>Tempat tinggal kita tiada,</a:t>
            </a:r>
          </a:p>
          <a:p>
            <a:r>
              <a:rPr lang="en-US" sz="4400">
                <a:solidFill>
                  <a:srgbClr val="0000FF"/>
                </a:solidFill>
              </a:rPr>
              <a:t>Di dunia ini yang fana;</a:t>
            </a:r>
          </a:p>
          <a:p>
            <a:r>
              <a:rPr lang="en-US" sz="4400">
                <a:solidFill>
                  <a:srgbClr val="0000FF"/>
                </a:solidFill>
              </a:rPr>
              <a:t>Tapi dalam kota Allah,</a:t>
            </a:r>
          </a:p>
          <a:p>
            <a:r>
              <a:rPr lang="en-US" sz="4400">
                <a:solidFill>
                  <a:srgbClr val="0000FF"/>
                </a:solidFill>
              </a:rPr>
              <a:t>Ada rumah bagi kita,</a:t>
            </a:r>
          </a:p>
          <a:p>
            <a:r>
              <a:rPr lang="en-US" sz="4400">
                <a:solidFill>
                  <a:srgbClr val="0000FF"/>
                </a:solidFill>
              </a:rPr>
              <a:t>Ada rumah bagi kita </a:t>
            </a:r>
          </a:p>
        </p:txBody>
      </p:sp>
      <p:sp>
        <p:nvSpPr>
          <p:cNvPr id="1649668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4/4 1#</a:t>
            </a:r>
          </a:p>
        </p:txBody>
      </p:sp>
      <p:sp>
        <p:nvSpPr>
          <p:cNvPr id="1649669" name="Rectangle 5"/>
          <p:cNvSpPr>
            <a:spLocks noChangeArrowheads="1"/>
          </p:cNvSpPr>
          <p:nvPr/>
        </p:nvSpPr>
        <p:spPr bwMode="auto">
          <a:xfrm>
            <a:off x="0" y="533400"/>
            <a:ext cx="9144000" cy="532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00FF"/>
                </a:solidFill>
              </a:rPr>
              <a:t>2 </a:t>
            </a:r>
            <a:r>
              <a:rPr lang="en-US" sz="4400" b="1">
                <a:solidFill>
                  <a:srgbClr val="008000"/>
                </a:solidFill>
              </a:rPr>
              <a:t>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Tempat tinggal sini tiada,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Di sanalah kota Allah;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Itulah Sion yang indah,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Cahayanya amat mulia,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Cahayanya amat mulia </a:t>
            </a:r>
          </a:p>
        </p:txBody>
      </p:sp>
      <p:sp>
        <p:nvSpPr>
          <p:cNvPr id="1649670" name="Rectangle 6"/>
          <p:cNvSpPr>
            <a:spLocks noChangeArrowheads="1"/>
          </p:cNvSpPr>
          <p:nvPr/>
        </p:nvSpPr>
        <p:spPr bwMode="auto">
          <a:xfrm>
            <a:off x="0" y="533400"/>
            <a:ext cx="9144000" cy="532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00FF"/>
                </a:solidFill>
              </a:rPr>
              <a:t>3 </a:t>
            </a:r>
            <a:r>
              <a:rPr lang="en-US" sz="4400" b="1">
                <a:solidFill>
                  <a:srgbClr val="008000"/>
                </a:solidFill>
              </a:rPr>
              <a:t>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Tempat tinggal damai senang,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Bebas dari sgala susah;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Jika ku bersayap skarang,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Aku terbanglah ke sana,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Aku terbanglah ke sana </a:t>
            </a:r>
          </a:p>
        </p:txBody>
      </p:sp>
      <p:sp>
        <p:nvSpPr>
          <p:cNvPr id="1649671" name="Rectangle 7"/>
          <p:cNvSpPr>
            <a:spLocks noChangeArrowheads="1"/>
          </p:cNvSpPr>
          <p:nvPr/>
        </p:nvSpPr>
        <p:spPr bwMode="auto">
          <a:xfrm>
            <a:off x="0" y="541338"/>
            <a:ext cx="9144000" cy="532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00FF"/>
                </a:solidFill>
              </a:rPr>
              <a:t>4 </a:t>
            </a:r>
            <a:r>
              <a:rPr lang="en-US" sz="4400" b="1">
                <a:solidFill>
                  <a:schemeClr val="accent2"/>
                </a:solidFill>
              </a:rPr>
              <a:t>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Hai jiwaku, berdiamlah !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Dan nantikanlah waktumu;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Turutlah kehendak Allah,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Yang tentukan perhentianmu,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Yang tentukan perhentianmu </a:t>
            </a:r>
          </a:p>
        </p:txBody>
      </p:sp>
      <p:grpSp>
        <p:nvGrpSpPr>
          <p:cNvPr id="1649676" name="Group 12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649677" name="AutoShape 13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649678" name="Line 14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6496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64966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4966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6496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496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6496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496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496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496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6496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6496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49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496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496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6496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6496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49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496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496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6496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6496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49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496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496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6496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6496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6496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6496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9667" grpId="0"/>
      <p:bldP spid="1649667" grpId="1"/>
      <p:bldP spid="1649668" grpId="0"/>
      <p:bldP spid="1649669" grpId="0"/>
      <p:bldP spid="1649669" grpId="1"/>
      <p:bldP spid="1649670" grpId="0"/>
      <p:bldP spid="1649670" grpId="1"/>
      <p:bldP spid="1649671" grpId="0"/>
    </p:bld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55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112   BAPAKU KAYA RUMAH DAN TANAH</a:t>
            </a:r>
          </a:p>
        </p:txBody>
      </p:sp>
      <p:sp>
        <p:nvSpPr>
          <p:cNvPr id="16455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3725863"/>
          </a:xfrm>
        </p:spPr>
        <p:txBody>
          <a:bodyPr/>
          <a:lstStyle/>
          <a:p>
            <a:r>
              <a:rPr lang="en-US" sz="4000">
                <a:solidFill>
                  <a:srgbClr val="FF00FF"/>
                </a:solidFill>
              </a:rPr>
              <a:t>1  </a:t>
            </a:r>
            <a:r>
              <a:rPr lang="en-US" sz="4000">
                <a:solidFill>
                  <a:srgbClr val="0000FF"/>
                </a:solidFill>
              </a:rPr>
              <a:t>Bapaku kaya rumah dan tanah,</a:t>
            </a:r>
          </a:p>
          <a:p>
            <a:r>
              <a:rPr lang="en-US" sz="4000">
                <a:solidFill>
                  <a:srgbClr val="0000FF"/>
                </a:solidFill>
              </a:rPr>
              <a:t>Se-gnap harta dunia jadi milik-Nya;</a:t>
            </a:r>
          </a:p>
          <a:p>
            <a:r>
              <a:rPr lang="en-US" sz="4000">
                <a:solidFill>
                  <a:srgbClr val="0000FF"/>
                </a:solidFill>
              </a:rPr>
              <a:t>Emas dan perak, intan permata,</a:t>
            </a:r>
          </a:p>
          <a:p>
            <a:r>
              <a:rPr lang="en-US" sz="4000">
                <a:solidFill>
                  <a:srgbClr val="0000FF"/>
                </a:solidFill>
              </a:rPr>
              <a:t>Ia yang punya, </a:t>
            </a:r>
          </a:p>
          <a:p>
            <a:r>
              <a:rPr lang="en-US" sz="4000">
                <a:solidFill>
                  <a:srgbClr val="0000FF"/>
                </a:solidFill>
              </a:rPr>
              <a:t>sangatlah kaya-Nya</a:t>
            </a:r>
          </a:p>
        </p:txBody>
      </p:sp>
      <p:sp>
        <p:nvSpPr>
          <p:cNvPr id="1645572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3/4 4#</a:t>
            </a:r>
          </a:p>
        </p:txBody>
      </p:sp>
      <p:sp>
        <p:nvSpPr>
          <p:cNvPr id="1645573" name="Rectangle 5"/>
          <p:cNvSpPr>
            <a:spLocks noChangeArrowheads="1"/>
          </p:cNvSpPr>
          <p:nvPr/>
        </p:nvSpPr>
        <p:spPr bwMode="auto">
          <a:xfrm>
            <a:off x="0" y="4495800"/>
            <a:ext cx="9144000" cy="151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Aku anak Raja, ya anak Raja!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Beserta Almasih Aku anak Raja !</a:t>
            </a:r>
          </a:p>
        </p:txBody>
      </p:sp>
      <p:sp>
        <p:nvSpPr>
          <p:cNvPr id="1645574" name="Rectangle 6"/>
          <p:cNvSpPr>
            <a:spLocks noChangeArrowheads="1"/>
          </p:cNvSpPr>
          <p:nvPr/>
        </p:nvSpPr>
        <p:spPr bwMode="auto">
          <a:xfrm>
            <a:off x="76200" y="762000"/>
            <a:ext cx="8967788" cy="3725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FF"/>
                </a:solidFill>
              </a:rPr>
              <a:t>2  </a:t>
            </a:r>
            <a:r>
              <a:rPr lang="en-US" sz="4000" b="1">
                <a:solidFill>
                  <a:srgbClr val="0000FF"/>
                </a:solidFill>
              </a:rPr>
              <a:t>Anak Allahku, Juruselamat,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Pernah hidup dalam miskin di dunia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Sekarang Ia memohon rahmat,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Bagi umat-Nya,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yang klak diangkat-Nya</a:t>
            </a:r>
          </a:p>
        </p:txBody>
      </p:sp>
      <p:sp>
        <p:nvSpPr>
          <p:cNvPr id="1645575" name="Rectangle 7"/>
          <p:cNvSpPr>
            <a:spLocks noChangeArrowheads="1"/>
          </p:cNvSpPr>
          <p:nvPr/>
        </p:nvSpPr>
        <p:spPr bwMode="auto">
          <a:xfrm>
            <a:off x="0" y="762000"/>
            <a:ext cx="9144000" cy="3649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FF"/>
                </a:solidFill>
              </a:rPr>
              <a:t>3  </a:t>
            </a:r>
            <a:r>
              <a:rPr lang="en-US" sz="4000" b="1">
                <a:solidFill>
                  <a:srgbClr val="0000FF"/>
                </a:solidFill>
              </a:rPr>
              <a:t>Dulu ku sesat, orang terbuang,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Dan hilang dalam penghidupan dosa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Tetapi skarang, ku anak Tuhan,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Menjadi waris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Kerajaan Allah</a:t>
            </a:r>
          </a:p>
        </p:txBody>
      </p:sp>
      <p:sp>
        <p:nvSpPr>
          <p:cNvPr id="1645576" name="Rectangle 8"/>
          <p:cNvSpPr>
            <a:spLocks noChangeArrowheads="1"/>
          </p:cNvSpPr>
          <p:nvPr/>
        </p:nvSpPr>
        <p:spPr bwMode="auto">
          <a:xfrm>
            <a:off x="152400" y="762000"/>
            <a:ext cx="9144000" cy="3725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FF"/>
                </a:solidFill>
              </a:rPr>
              <a:t>4  </a:t>
            </a:r>
            <a:r>
              <a:rPr lang="en-US" sz="4000" b="1">
                <a:solidFill>
                  <a:srgbClr val="0000FF"/>
                </a:solidFill>
              </a:rPr>
              <a:t> Rumah di dunia ku tak pikirkan,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Karna di surga tersedia istana;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Meski merantau jauh dari rumah,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"Pujilah Allah !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Aku anak Raja."</a:t>
            </a:r>
          </a:p>
        </p:txBody>
      </p:sp>
      <p:grpSp>
        <p:nvGrpSpPr>
          <p:cNvPr id="1645581" name="Group 13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645582" name="AutoShape 14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645583" name="Line 15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6455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64557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4557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6455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455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6455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455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455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455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455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455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6455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6455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45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455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455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6455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6455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45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455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455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6455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6455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45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455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455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6455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6455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6455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6455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5571" grpId="0"/>
      <p:bldP spid="1645571" grpId="1"/>
      <p:bldP spid="1645572" grpId="0"/>
      <p:bldP spid="1645573" grpId="0"/>
      <p:bldP spid="1645574" grpId="0"/>
      <p:bldP spid="1645574" grpId="1"/>
      <p:bldP spid="1645575" grpId="0"/>
      <p:bldP spid="1645575" grpId="1"/>
      <p:bldP spid="1645576" grpId="0"/>
    </p:bldLst>
  </p:timing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1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113   TUHAN BATU KARANG KITA</a:t>
            </a:r>
          </a:p>
        </p:txBody>
      </p:sp>
      <p:sp>
        <p:nvSpPr>
          <p:cNvPr id="16414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2811463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00FF"/>
                </a:solidFill>
              </a:rPr>
              <a:t>1   </a:t>
            </a:r>
            <a:r>
              <a:rPr lang="en-US" sz="4000">
                <a:solidFill>
                  <a:srgbClr val="0000FF"/>
                </a:solidFill>
              </a:rPr>
              <a:t>Tuhan Batu Karang kita,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Pelindung dalam bahaya;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Meski apapun menimpa,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Pelindung dalam bahaya</a:t>
            </a:r>
          </a:p>
        </p:txBody>
      </p:sp>
      <p:sp>
        <p:nvSpPr>
          <p:cNvPr id="1641476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4/4 1b</a:t>
            </a:r>
          </a:p>
        </p:txBody>
      </p:sp>
      <p:sp>
        <p:nvSpPr>
          <p:cNvPr id="1641477" name="Rectangle 5"/>
          <p:cNvSpPr>
            <a:spLocks noChangeArrowheads="1"/>
          </p:cNvSpPr>
          <p:nvPr/>
        </p:nvSpPr>
        <p:spPr bwMode="auto">
          <a:xfrm>
            <a:off x="0" y="3436938"/>
            <a:ext cx="9144000" cy="288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Tuhanku, Batu Karangku,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Pelindung Yang maha kuasa,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Pemimpin pada jalanku,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Pelindung dalam bahaya </a:t>
            </a:r>
          </a:p>
        </p:txBody>
      </p:sp>
      <p:sp>
        <p:nvSpPr>
          <p:cNvPr id="1641478" name="Rectangle 6"/>
          <p:cNvSpPr>
            <a:spLocks noChangeArrowheads="1"/>
          </p:cNvSpPr>
          <p:nvPr/>
        </p:nvSpPr>
        <p:spPr bwMode="auto">
          <a:xfrm>
            <a:off x="0" y="769938"/>
            <a:ext cx="9144000" cy="288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2   </a:t>
            </a:r>
            <a:r>
              <a:rPr lang="en-US" sz="4000" b="1">
                <a:solidFill>
                  <a:srgbClr val="0000FF"/>
                </a:solidFill>
              </a:rPr>
              <a:t>Siang malam Tuhan jaga,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Pelindung dalam bahaya;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Ketakutanku hilanglah,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Pelindung dalam bahaya</a:t>
            </a:r>
          </a:p>
        </p:txBody>
      </p:sp>
      <p:sp>
        <p:nvSpPr>
          <p:cNvPr id="1641479" name="Rectangle 7"/>
          <p:cNvSpPr>
            <a:spLocks noChangeArrowheads="1"/>
          </p:cNvSpPr>
          <p:nvPr/>
        </p:nvSpPr>
        <p:spPr bwMode="auto">
          <a:xfrm>
            <a:off x="0" y="769938"/>
            <a:ext cx="9144000" cy="288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3 </a:t>
            </a:r>
            <a:r>
              <a:rPr lang="en-US" sz="4000" b="1">
                <a:solidFill>
                  <a:srgbClr val="0000FF"/>
                </a:solidFill>
              </a:rPr>
              <a:t>  Tuhan serta dalam taufan,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Pelindung dalam bahaya;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Ia slalu meluputkan,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Pelindung dalam bahaya</a:t>
            </a:r>
          </a:p>
        </p:txBody>
      </p:sp>
      <p:sp>
        <p:nvSpPr>
          <p:cNvPr id="1641480" name="Rectangle 8"/>
          <p:cNvSpPr>
            <a:spLocks noChangeArrowheads="1"/>
          </p:cNvSpPr>
          <p:nvPr/>
        </p:nvSpPr>
        <p:spPr bwMode="auto">
          <a:xfrm>
            <a:off x="0" y="769938"/>
            <a:ext cx="9144000" cy="296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4   </a:t>
            </a:r>
            <a:r>
              <a:rPr lang="en-US" sz="4000" b="1">
                <a:solidFill>
                  <a:srgbClr val="0000FF"/>
                </a:solidFill>
              </a:rPr>
              <a:t>Oh Batu Karang yang teguh,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Pelindung dalam bahaya;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Engkau saja Penolongku,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Pelindung dalam bahaya</a:t>
            </a:r>
          </a:p>
        </p:txBody>
      </p:sp>
      <p:grpSp>
        <p:nvGrpSpPr>
          <p:cNvPr id="1641485" name="Group 13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641486" name="AutoShape 14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641487" name="Line 15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6414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64147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4147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6414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414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6414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414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414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414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414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414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6414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6414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41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414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414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6414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6414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41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414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414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6414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6414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41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414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414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6414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6414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641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641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1475" grpId="0"/>
      <p:bldP spid="1641475" grpId="1"/>
      <p:bldP spid="1641476" grpId="0"/>
      <p:bldP spid="1641477" grpId="0"/>
      <p:bldP spid="1641478" grpId="0"/>
      <p:bldP spid="1641478" grpId="1"/>
      <p:bldP spid="1641479" grpId="0"/>
      <p:bldP spid="1641479" grpId="1"/>
      <p:bldP spid="1641480" grpId="0"/>
    </p:bldLst>
  </p:timing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73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114   KU YAKIN YANG BAPAKU TAU</a:t>
            </a:r>
          </a:p>
        </p:txBody>
      </p:sp>
      <p:sp>
        <p:nvSpPr>
          <p:cNvPr id="16373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17538"/>
            <a:ext cx="9144000" cy="4640262"/>
          </a:xfrm>
        </p:spPr>
        <p:txBody>
          <a:bodyPr/>
          <a:lstStyle/>
          <a:p>
            <a:r>
              <a:rPr lang="en-US" sz="4000">
                <a:solidFill>
                  <a:srgbClr val="FF00FF"/>
                </a:solidFill>
              </a:rPr>
              <a:t>1</a:t>
            </a:r>
          </a:p>
          <a:p>
            <a:r>
              <a:rPr lang="en-US" sz="4000">
                <a:solidFill>
                  <a:srgbClr val="0000FF"/>
                </a:solidFill>
              </a:rPr>
              <a:t>Ku yakin yang Bapaku tau,</a:t>
            </a:r>
          </a:p>
          <a:p>
            <a:r>
              <a:rPr lang="en-US" sz="4000">
                <a:solidFill>
                  <a:srgbClr val="0000FF"/>
                </a:solidFill>
              </a:rPr>
              <a:t>Angin ribut di jalanku;</a:t>
            </a:r>
          </a:p>
          <a:p>
            <a:r>
              <a:rPr lang="en-US" sz="4000">
                <a:solidFill>
                  <a:srgbClr val="0000FF"/>
                </a:solidFill>
              </a:rPr>
              <a:t>Dihalaukan-Nya awan glap,</a:t>
            </a:r>
          </a:p>
          <a:p>
            <a:r>
              <a:rPr lang="en-US" sz="4000">
                <a:solidFill>
                  <a:srgbClr val="0000FF"/>
                </a:solidFill>
              </a:rPr>
              <a:t>Keglapan hidupku lenyap,</a:t>
            </a:r>
          </a:p>
          <a:p>
            <a:r>
              <a:rPr lang="en-US" sz="4000">
                <a:solidFill>
                  <a:srgbClr val="0000FF"/>
                </a:solidFill>
              </a:rPr>
              <a:t>Keglapan hidupku lenyap </a:t>
            </a:r>
          </a:p>
        </p:txBody>
      </p:sp>
      <p:sp>
        <p:nvSpPr>
          <p:cNvPr id="1637380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3/4 5b</a:t>
            </a:r>
          </a:p>
        </p:txBody>
      </p:sp>
      <p:sp>
        <p:nvSpPr>
          <p:cNvPr id="1637381" name="Rectangle 5"/>
          <p:cNvSpPr>
            <a:spLocks noChangeArrowheads="1"/>
          </p:cNvSpPr>
          <p:nvPr/>
        </p:nvSpPr>
        <p:spPr bwMode="auto">
          <a:xfrm>
            <a:off x="0" y="609600"/>
            <a:ext cx="9144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FF"/>
                </a:solidFill>
              </a:rPr>
              <a:t>2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Ku yakin yang Bapaku tau,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Penghiburan yang ku perlu;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Dengan jamah-Nya yang cinta,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Jiwaku di sembuhkan-Nya,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Jiwaku di sembuhkan-Nya</a:t>
            </a:r>
          </a:p>
        </p:txBody>
      </p:sp>
      <p:sp>
        <p:nvSpPr>
          <p:cNvPr id="1637382" name="Rectangle 6"/>
          <p:cNvSpPr>
            <a:spLocks noChangeArrowheads="1"/>
          </p:cNvSpPr>
          <p:nvPr/>
        </p:nvSpPr>
        <p:spPr bwMode="auto">
          <a:xfrm>
            <a:off x="0" y="609600"/>
            <a:ext cx="9144000" cy="441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FF"/>
                </a:solidFill>
              </a:rPr>
              <a:t>3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Ku yakin yang Bapaku tau,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Betapa lemahlah aku;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Tetapi ku dijaga-Nya,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Dan pimpin aku slama-Nya,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Dan pimpin aku slama-Nya</a:t>
            </a:r>
          </a:p>
        </p:txBody>
      </p:sp>
      <p:sp>
        <p:nvSpPr>
          <p:cNvPr id="1637383" name="Rectangle 7"/>
          <p:cNvSpPr>
            <a:spLocks noChangeArrowheads="1"/>
          </p:cNvSpPr>
          <p:nvPr/>
        </p:nvSpPr>
        <p:spPr bwMode="auto">
          <a:xfrm>
            <a:off x="0" y="609600"/>
            <a:ext cx="9144000" cy="456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FF"/>
                </a:solidFill>
              </a:rPr>
              <a:t>4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Ku yakin yang Bapaku tau,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Waktu akhirnya hidupku;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Dan bila saatnya tiba,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Aku terlindung dalam-Nya,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Aku terlindung dalam-Nya</a:t>
            </a:r>
          </a:p>
        </p:txBody>
      </p:sp>
      <p:sp>
        <p:nvSpPr>
          <p:cNvPr id="1637384" name="Rectangle 8"/>
          <p:cNvSpPr>
            <a:spLocks noChangeArrowheads="1"/>
          </p:cNvSpPr>
          <p:nvPr/>
        </p:nvSpPr>
        <p:spPr bwMode="auto">
          <a:xfrm>
            <a:off x="0" y="685800"/>
            <a:ext cx="9144000" cy="380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 u="sng">
                <a:solidFill>
                  <a:schemeClr val="accent2"/>
                </a:solidFill>
              </a:rPr>
              <a:t>REFF.: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Bapa yang tau,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Angin ribut di jalanku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Bapa yang tau,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Mendiamkan angin itu</a:t>
            </a:r>
          </a:p>
        </p:txBody>
      </p:sp>
      <p:grpSp>
        <p:nvGrpSpPr>
          <p:cNvPr id="1637389" name="Group 13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637390" name="AutoShape 14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637391" name="Line 15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7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6373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63738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3738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637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37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637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37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7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373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37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6373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637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7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7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373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373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6373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6373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7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7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373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37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6373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637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7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7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373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373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6373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6373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7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7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373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373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6373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6373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7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7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373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373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xit" presetSubtype="4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16373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6373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7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7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6373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6373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16373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6373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7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2" presetClass="entr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7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6373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6373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"/>
                            </p:stCondLst>
                            <p:childTnLst>
                              <p:par>
                                <p:cTn id="9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7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16373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6373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637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637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7379" grpId="0"/>
      <p:bldP spid="1637379" grpId="1"/>
      <p:bldP spid="1637380" grpId="0"/>
      <p:bldP spid="1637381" grpId="0"/>
      <p:bldP spid="1637381" grpId="1"/>
      <p:bldP spid="1637382" grpId="0"/>
      <p:bldP spid="1637382" grpId="1"/>
      <p:bldP spid="1637383" grpId="0"/>
      <p:bldP spid="1637383" grpId="1"/>
      <p:bldP spid="1637384" grpId="0"/>
      <p:bldP spid="1637384" grpId="1"/>
      <p:bldP spid="1637384" grpId="2"/>
      <p:bldP spid="1637384" grpId="3"/>
      <p:bldP spid="1637384" grpId="4"/>
      <p:bldP spid="1637384" grpId="5"/>
      <p:bldP spid="1637384" grpId="6"/>
    </p:bldLst>
  </p:timing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32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115   TABIB BESAR ADA DEKAT</a:t>
            </a:r>
          </a:p>
        </p:txBody>
      </p:sp>
      <p:sp>
        <p:nvSpPr>
          <p:cNvPr id="16332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93738"/>
            <a:ext cx="9144000" cy="2887662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00FF"/>
                </a:solidFill>
              </a:rPr>
              <a:t>1   </a:t>
            </a:r>
            <a:r>
              <a:rPr lang="en-US" sz="4000">
                <a:solidFill>
                  <a:srgbClr val="0000FF"/>
                </a:solidFill>
              </a:rPr>
              <a:t>Tabib besar ada dekat,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Yesus yang berkasihan;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Hai orang yang berhati brat,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Dengarlah suara Tuhan</a:t>
            </a:r>
          </a:p>
        </p:txBody>
      </p:sp>
      <p:sp>
        <p:nvSpPr>
          <p:cNvPr id="1633284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6/8 3b</a:t>
            </a:r>
          </a:p>
        </p:txBody>
      </p:sp>
      <p:sp>
        <p:nvSpPr>
          <p:cNvPr id="1633285" name="Rectangle 5"/>
          <p:cNvSpPr>
            <a:spLocks noChangeArrowheads="1"/>
          </p:cNvSpPr>
          <p:nvPr/>
        </p:nvSpPr>
        <p:spPr bwMode="auto">
          <a:xfrm>
            <a:off x="0" y="3436938"/>
            <a:ext cx="9144000" cy="288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Lagu yang amat merdu,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Bagi surga dan dunia,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Nyanyian amat merdu;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Itu nama Yesus.</a:t>
            </a:r>
          </a:p>
        </p:txBody>
      </p:sp>
      <p:sp>
        <p:nvSpPr>
          <p:cNvPr id="1633286" name="Rectangle 6"/>
          <p:cNvSpPr>
            <a:spLocks noChangeArrowheads="1"/>
          </p:cNvSpPr>
          <p:nvPr/>
        </p:nvSpPr>
        <p:spPr bwMode="auto">
          <a:xfrm>
            <a:off x="0" y="693738"/>
            <a:ext cx="9144000" cy="288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2   </a:t>
            </a:r>
            <a:r>
              <a:rPr lang="en-US" sz="4000" b="1">
                <a:solidFill>
                  <a:srgbClr val="0000FF"/>
                </a:solidFill>
              </a:rPr>
              <a:t>Ketakutan dihapuskan,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Oleh namanya Yesus,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Aku rindulah dengarkan,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Nama Yesus yang indah</a:t>
            </a:r>
          </a:p>
        </p:txBody>
      </p:sp>
      <p:sp>
        <p:nvSpPr>
          <p:cNvPr id="1633287" name="Rectangle 7"/>
          <p:cNvSpPr>
            <a:spLocks noChangeArrowheads="1"/>
          </p:cNvSpPr>
          <p:nvPr/>
        </p:nvSpPr>
        <p:spPr bwMode="auto">
          <a:xfrm>
            <a:off x="0" y="693738"/>
            <a:ext cx="9144000" cy="288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3  </a:t>
            </a:r>
            <a:r>
              <a:rPr lang="en-US" sz="4000" b="1">
                <a:solidFill>
                  <a:srgbClr val="0000FF"/>
                </a:solidFill>
              </a:rPr>
              <a:t> Hormati dan puji Domba,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Yang mati ganti kita;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Betapa manis bunyinya,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Kabar slamat yang indah</a:t>
            </a:r>
          </a:p>
        </p:txBody>
      </p:sp>
      <p:sp>
        <p:nvSpPr>
          <p:cNvPr id="1633288" name="Rectangle 8"/>
          <p:cNvSpPr>
            <a:spLocks noChangeArrowheads="1"/>
          </p:cNvSpPr>
          <p:nvPr/>
        </p:nvSpPr>
        <p:spPr bwMode="auto">
          <a:xfrm>
            <a:off x="0" y="6858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4   </a:t>
            </a:r>
            <a:r>
              <a:rPr lang="en-US" sz="4000" b="1">
                <a:solidFill>
                  <a:srgbClr val="0000FF"/>
                </a:solidFill>
              </a:rPr>
              <a:t>Pabila klak Tuhan datang,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Kita akan kesurga;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Di sana kita slalu snang,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Dan memakai mahkota</a:t>
            </a:r>
          </a:p>
        </p:txBody>
      </p:sp>
      <p:grpSp>
        <p:nvGrpSpPr>
          <p:cNvPr id="1633293" name="Group 13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633294" name="AutoShape 14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633295" name="Line 15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3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63328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63328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3328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633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33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633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33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3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33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33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3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332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332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633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633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3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3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332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332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6332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6332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3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3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332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332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6332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6332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3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3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332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332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3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6332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6332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633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633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3283" grpId="0"/>
      <p:bldP spid="1633283" grpId="1"/>
      <p:bldP spid="1633284" grpId="0"/>
      <p:bldP spid="1633285" grpId="0"/>
      <p:bldP spid="1633286" grpId="0"/>
      <p:bldP spid="1633286" grpId="1"/>
      <p:bldP spid="1633287" grpId="0"/>
      <p:bldP spid="1633287" grpId="1"/>
      <p:bldP spid="1633288" grpId="0"/>
    </p:bldLst>
  </p:timing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91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116   AKU ADA SAHABAT</a:t>
            </a:r>
          </a:p>
        </p:txBody>
      </p:sp>
      <p:sp>
        <p:nvSpPr>
          <p:cNvPr id="16291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93738"/>
            <a:ext cx="9144000" cy="5630862"/>
          </a:xfrm>
        </p:spPr>
        <p:txBody>
          <a:bodyPr/>
          <a:lstStyle/>
          <a:p>
            <a:r>
              <a:rPr lang="en-US" sz="4000">
                <a:solidFill>
                  <a:srgbClr val="FF00FF"/>
                </a:solidFill>
              </a:rPr>
              <a:t>1   </a:t>
            </a:r>
            <a:r>
              <a:rPr lang="en-US" sz="4000">
                <a:solidFill>
                  <a:schemeClr val="tx1"/>
                </a:solidFill>
              </a:rPr>
              <a:t>Aku ada Sahabat, </a:t>
            </a:r>
          </a:p>
          <a:p>
            <a:r>
              <a:rPr lang="en-US" sz="4000">
                <a:solidFill>
                  <a:schemeClr val="tx1"/>
                </a:solidFill>
              </a:rPr>
              <a:t>Terindah bagiku,</a:t>
            </a:r>
          </a:p>
          <a:p>
            <a:r>
              <a:rPr lang="en-US" sz="4000">
                <a:solidFill>
                  <a:srgbClr val="0000FF"/>
                </a:solidFill>
              </a:rPr>
              <a:t>Teman yang setia amat, </a:t>
            </a:r>
          </a:p>
          <a:p>
            <a:r>
              <a:rPr lang="en-US" sz="4000">
                <a:solidFill>
                  <a:srgbClr val="0000FF"/>
                </a:solidFill>
              </a:rPr>
              <a:t>Yang kasih-Nya sungguh;</a:t>
            </a:r>
          </a:p>
          <a:p>
            <a:r>
              <a:rPr lang="en-US" sz="4000">
                <a:solidFill>
                  <a:schemeClr val="tx1"/>
                </a:solidFill>
              </a:rPr>
              <a:t>Ia tak akan tinggalkan, </a:t>
            </a:r>
          </a:p>
          <a:p>
            <a:r>
              <a:rPr lang="en-US" sz="4000">
                <a:solidFill>
                  <a:srgbClr val="0000FF"/>
                </a:solidFill>
              </a:rPr>
              <a:t>Asal aku setia,</a:t>
            </a:r>
          </a:p>
          <a:p>
            <a:r>
              <a:rPr lang="en-US" sz="4000">
                <a:solidFill>
                  <a:srgbClr val="0000FF"/>
                </a:solidFill>
              </a:rPr>
              <a:t>Aku hendak berjalan beserta-Nya </a:t>
            </a:r>
          </a:p>
        </p:txBody>
      </p:sp>
      <p:sp>
        <p:nvSpPr>
          <p:cNvPr id="1629188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4/4 1b</a:t>
            </a:r>
          </a:p>
        </p:txBody>
      </p:sp>
      <p:sp>
        <p:nvSpPr>
          <p:cNvPr id="1629189" name="Rectangle 5"/>
          <p:cNvSpPr>
            <a:spLocks noChangeArrowheads="1"/>
          </p:cNvSpPr>
          <p:nvPr/>
        </p:nvSpPr>
        <p:spPr bwMode="auto">
          <a:xfrm>
            <a:off x="0" y="6937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FF"/>
                </a:solidFill>
              </a:rPr>
              <a:t>2   </a:t>
            </a:r>
            <a:r>
              <a:rPr lang="en-US" sz="4000" b="1"/>
              <a:t>Krap kali aku jatuh,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Sebab aku lemah,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Tapi Tuhan kuatkan aku,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Ku sandar pada-Nya;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Dan dengan pelahan-lahan,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Aku dipimpin-Nya,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Aku hendak berjalan beserta-Nya </a:t>
            </a:r>
          </a:p>
        </p:txBody>
      </p:sp>
      <p:sp>
        <p:nvSpPr>
          <p:cNvPr id="1629190" name="Rectangle 6"/>
          <p:cNvSpPr>
            <a:spLocks noChangeArrowheads="1"/>
          </p:cNvSpPr>
          <p:nvPr/>
        </p:nvSpPr>
        <p:spPr bwMode="auto">
          <a:xfrm>
            <a:off x="0" y="6937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FF"/>
                </a:solidFill>
              </a:rPr>
              <a:t>3   </a:t>
            </a:r>
            <a:r>
              <a:rPr lang="en-US" sz="4000" b="1"/>
              <a:t>Ku critakan pada-Nya,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Suka dan dukaku,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Ku critakan sgala susah,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Dan kesenanganku;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Padaku Ia katakan,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Harus berusaha,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Aku hendak berjalan beserta-Nya</a:t>
            </a:r>
            <a:r>
              <a:rPr lang="en-US" sz="4000" b="1">
                <a:solidFill>
                  <a:schemeClr val="accent2"/>
                </a:solidFill>
              </a:rPr>
              <a:t> </a:t>
            </a:r>
          </a:p>
        </p:txBody>
      </p:sp>
      <p:sp>
        <p:nvSpPr>
          <p:cNvPr id="1629191" name="Rectangle 7"/>
          <p:cNvSpPr>
            <a:spLocks noChangeArrowheads="1"/>
          </p:cNvSpPr>
          <p:nvPr/>
        </p:nvSpPr>
        <p:spPr bwMode="auto">
          <a:xfrm>
            <a:off x="0" y="693738"/>
            <a:ext cx="9144000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FF"/>
                </a:solidFill>
              </a:rPr>
              <a:t>4   </a:t>
            </a:r>
            <a:r>
              <a:rPr lang="en-US" sz="4000" b="1"/>
              <a:t>Tuhan tau aku rindu,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Cari jiwa sesat,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Disuruh-Nya pergi aku,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Bawa kabar slamat;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Dan disuruh-Nya nyatakan,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Rahmat dan kasih-Nya,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Aku hendak berjalan beserta-Nya </a:t>
            </a:r>
          </a:p>
        </p:txBody>
      </p:sp>
      <p:grpSp>
        <p:nvGrpSpPr>
          <p:cNvPr id="1629196" name="Group 12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629197" name="AutoShape 13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629198" name="Line 14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9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62918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62918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2918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629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29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629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29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9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29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29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629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629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29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9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29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29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629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629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29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9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29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29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629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629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29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9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29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29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9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629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6291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629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629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29187" grpId="0"/>
      <p:bldP spid="1629187" grpId="1"/>
      <p:bldP spid="1629188" grpId="0"/>
      <p:bldP spid="1629189" grpId="0"/>
      <p:bldP spid="1629189" grpId="1"/>
      <p:bldP spid="1629190" grpId="0"/>
      <p:bldP spid="1629190" grpId="1"/>
      <p:bldP spid="1629191" grpId="0"/>
    </p:bldLst>
  </p:timing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5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117   PADAKU ADA SAHABAT</a:t>
            </a:r>
          </a:p>
        </p:txBody>
      </p:sp>
      <p:sp>
        <p:nvSpPr>
          <p:cNvPr id="16250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9144000" cy="5630863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00FF"/>
                </a:solidFill>
              </a:rPr>
              <a:t>1   </a:t>
            </a:r>
            <a:r>
              <a:rPr lang="en-US" sz="4000">
                <a:solidFill>
                  <a:srgbClr val="0000FF"/>
                </a:solidFill>
              </a:rPr>
              <a:t>Padaku ada sahabat,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Ajaib kecintaan-Nya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Olehnya aku terikat,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Dekatlah kepada-Nya;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Dari hatiku tak dapat,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Terputus tali cinta,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Karna Dialah sahabat,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Sampai slama-lamanya </a:t>
            </a:r>
          </a:p>
        </p:txBody>
      </p:sp>
      <p:sp>
        <p:nvSpPr>
          <p:cNvPr id="1625092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3/4 3#</a:t>
            </a:r>
          </a:p>
        </p:txBody>
      </p:sp>
      <p:sp>
        <p:nvSpPr>
          <p:cNvPr id="1625093" name="Rectangle 5"/>
          <p:cNvSpPr>
            <a:spLocks noChangeArrowheads="1"/>
          </p:cNvSpPr>
          <p:nvPr/>
        </p:nvSpPr>
        <p:spPr bwMode="auto">
          <a:xfrm>
            <a:off x="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2   </a:t>
            </a:r>
            <a:r>
              <a:rPr lang="en-US" sz="4000" b="1">
                <a:solidFill>
                  <a:srgbClr val="0000FF"/>
                </a:solidFill>
              </a:rPr>
              <a:t>Padaku ada sahabat,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Ajaib kematian-Nya,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Padaku di bri-Nya slamat,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Oleh pengorbanan-Nya;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Tiada yang aku tahankan,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Dari pembrian Yesus,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Hati, harta dan pikiran,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Aku serah slamanya </a:t>
            </a:r>
          </a:p>
        </p:txBody>
      </p:sp>
      <p:sp>
        <p:nvSpPr>
          <p:cNvPr id="1625094" name="Rectangle 6"/>
          <p:cNvSpPr>
            <a:spLocks noChangeArrowheads="1"/>
          </p:cNvSpPr>
          <p:nvPr/>
        </p:nvSpPr>
        <p:spPr bwMode="auto">
          <a:xfrm>
            <a:off x="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3   </a:t>
            </a:r>
            <a:r>
              <a:rPr lang="en-US" sz="4000" b="1">
                <a:solidFill>
                  <a:srgbClr val="0000FF"/>
                </a:solidFill>
              </a:rPr>
              <a:t>Padaku ada sahabat,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Ajaib benar kuasa-Nya,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Penjagaan-Nya pun kuat,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Pimpin aku ke surga;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Keindahan surga pula,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Yang menguatkan aku,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Aku berjaga dan kerja,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Klak ku trima upahku</a:t>
            </a:r>
            <a:r>
              <a:rPr lang="en-US" sz="4000" b="1">
                <a:solidFill>
                  <a:srgbClr val="9900CC"/>
                </a:solidFill>
              </a:rPr>
              <a:t> </a:t>
            </a:r>
          </a:p>
        </p:txBody>
      </p:sp>
      <p:sp>
        <p:nvSpPr>
          <p:cNvPr id="1625095" name="Rectangle 7"/>
          <p:cNvSpPr>
            <a:spLocks noChangeArrowheads="1"/>
          </p:cNvSpPr>
          <p:nvPr/>
        </p:nvSpPr>
        <p:spPr bwMode="auto">
          <a:xfrm>
            <a:off x="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4  </a:t>
            </a:r>
            <a:r>
              <a:rPr lang="en-US" sz="4000" b="1">
                <a:solidFill>
                  <a:schemeClr val="accent2"/>
                </a:solidFill>
              </a:rPr>
              <a:t> </a:t>
            </a:r>
            <a:r>
              <a:rPr lang="en-US" sz="4000" b="1">
                <a:solidFill>
                  <a:srgbClr val="0000FF"/>
                </a:solidFill>
              </a:rPr>
              <a:t>Padaku ada sahabat,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Ajaib manis budi-Nya,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Hadirat-Nya tetap dekat,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Pada hamba-hamba-Nya;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Apakah boleh ceraikan,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Jiwaku dari Yesus,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Neraka dan kematian ?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Tidak! Slama-lamanya !</a:t>
            </a:r>
          </a:p>
        </p:txBody>
      </p:sp>
      <p:grpSp>
        <p:nvGrpSpPr>
          <p:cNvPr id="1625100" name="Group 12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625101" name="AutoShape 13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625102" name="Line 14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5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62509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62509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2509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6250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250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6250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250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5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250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250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6250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6250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25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5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250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250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6250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6250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25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5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250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250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6250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6250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25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5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250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250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5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625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625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625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625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25091" grpId="0"/>
      <p:bldP spid="1625091" grpId="1"/>
      <p:bldP spid="1625092" grpId="0"/>
      <p:bldP spid="1625093" grpId="0"/>
      <p:bldP spid="1625093" grpId="1"/>
      <p:bldP spid="1625094" grpId="0"/>
      <p:bldP spid="1625094" grpId="1"/>
      <p:bldP spid="1625095" grpId="0"/>
    </p:bldLst>
  </p:timing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5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118   AMAT MERDULAH BUNYINYA</a:t>
            </a:r>
          </a:p>
        </p:txBody>
      </p:sp>
      <p:sp>
        <p:nvSpPr>
          <p:cNvPr id="16158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9144000" cy="2811463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00FF"/>
                </a:solidFill>
              </a:rPr>
              <a:t>1   </a:t>
            </a:r>
            <a:r>
              <a:rPr lang="en-US" sz="4000">
                <a:solidFill>
                  <a:srgbClr val="0000FF"/>
                </a:solidFill>
              </a:rPr>
              <a:t>Amat merdulah bunyinya,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Nyanyian malaikat surga;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Betapa snang bila tiba,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Di surga mulia</a:t>
            </a:r>
          </a:p>
        </p:txBody>
      </p:sp>
      <p:sp>
        <p:nvSpPr>
          <p:cNvPr id="1615876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3b 4/4</a:t>
            </a:r>
          </a:p>
        </p:txBody>
      </p:sp>
      <p:sp>
        <p:nvSpPr>
          <p:cNvPr id="1615877" name="Rectangle 5"/>
          <p:cNvSpPr>
            <a:spLocks noChangeArrowheads="1"/>
          </p:cNvSpPr>
          <p:nvPr/>
        </p:nvSpPr>
        <p:spPr bwMode="auto">
          <a:xfrm>
            <a:off x="0" y="33528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Di surga, Di surga,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Oh, betapa senang masuk surga;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Di surga, Di surga,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Kekal dan mulia, Oh, di surga!</a:t>
            </a:r>
            <a:endParaRPr lang="en-US" sz="4000" b="1">
              <a:solidFill>
                <a:schemeClr val="accent2"/>
              </a:solidFill>
            </a:endParaRPr>
          </a:p>
        </p:txBody>
      </p:sp>
      <p:sp>
        <p:nvSpPr>
          <p:cNvPr id="1615878" name="Rectangle 6"/>
          <p:cNvSpPr>
            <a:spLocks noChangeArrowheads="1"/>
          </p:cNvSpPr>
          <p:nvPr/>
        </p:nvSpPr>
        <p:spPr bwMode="auto">
          <a:xfrm>
            <a:off x="0" y="617538"/>
            <a:ext cx="9144000" cy="2811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2   </a:t>
            </a:r>
            <a:r>
              <a:rPr lang="en-US" sz="4000" b="1">
                <a:solidFill>
                  <a:srgbClr val="0000FF"/>
                </a:solidFill>
              </a:rPr>
              <a:t>Pada pintu mutiara,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Selamatlah pengembara;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Dan memandang sinar indah,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Di surga mulia</a:t>
            </a:r>
          </a:p>
        </p:txBody>
      </p:sp>
      <p:sp>
        <p:nvSpPr>
          <p:cNvPr id="1615879" name="Rectangle 7"/>
          <p:cNvSpPr>
            <a:spLocks noChangeArrowheads="1"/>
          </p:cNvSpPr>
          <p:nvPr/>
        </p:nvSpPr>
        <p:spPr bwMode="auto">
          <a:xfrm>
            <a:off x="0" y="617538"/>
            <a:ext cx="9144000" cy="296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3   </a:t>
            </a:r>
            <a:r>
              <a:rPr lang="en-US" sz="4000" b="1">
                <a:solidFill>
                  <a:srgbClr val="0000FF"/>
                </a:solidFill>
              </a:rPr>
              <a:t>Lagu yang merdu terdengar,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Penghiburan bagi jiwa;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Kita slamanya bergemar,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Di surga mulia</a:t>
            </a:r>
          </a:p>
        </p:txBody>
      </p:sp>
      <p:sp>
        <p:nvSpPr>
          <p:cNvPr id="1615880" name="Rectangle 8"/>
          <p:cNvSpPr>
            <a:spLocks noChangeArrowheads="1"/>
          </p:cNvSpPr>
          <p:nvPr/>
        </p:nvSpPr>
        <p:spPr bwMode="auto">
          <a:xfrm>
            <a:off x="0" y="609600"/>
            <a:ext cx="9144000" cy="296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4  </a:t>
            </a:r>
            <a:r>
              <a:rPr lang="en-US" sz="4000" b="1">
                <a:solidFill>
                  <a:srgbClr val="0000FF"/>
                </a:solidFill>
              </a:rPr>
              <a:t> Tiada lagi air mata,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Tapi senang selamanya;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Kita akan sembah Allah,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Di surga mulia</a:t>
            </a:r>
          </a:p>
        </p:txBody>
      </p:sp>
      <p:sp>
        <p:nvSpPr>
          <p:cNvPr id="1615881" name="Rectangle 9"/>
          <p:cNvSpPr>
            <a:spLocks noChangeArrowheads="1"/>
          </p:cNvSpPr>
          <p:nvPr/>
        </p:nvSpPr>
        <p:spPr bwMode="auto">
          <a:xfrm>
            <a:off x="0" y="6096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5</a:t>
            </a:r>
            <a:r>
              <a:rPr lang="en-US" sz="4000" b="1">
                <a:solidFill>
                  <a:srgbClr val="0000FF"/>
                </a:solidFill>
              </a:rPr>
              <a:t>   Almasih, Raja Yang mulia,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Kristus, sinar yang terindah;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Kita puji Anak Domba,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Di surga mulia</a:t>
            </a:r>
          </a:p>
        </p:txBody>
      </p:sp>
      <p:grpSp>
        <p:nvGrpSpPr>
          <p:cNvPr id="1615886" name="Group 14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615887" name="AutoShape 15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615888" name="Line 16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5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6158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61587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1587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6158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158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6158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158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5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158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158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5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158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158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6158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6158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15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5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158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158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6158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6158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15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5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158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158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6158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6158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15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5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158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158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6158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6158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15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5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6158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6158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"/>
                            </p:stCondLst>
                            <p:childTnLst>
                              <p:par>
                                <p:cTn id="6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5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16158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6158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6158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6158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5875" grpId="0"/>
      <p:bldP spid="1615875" grpId="1"/>
      <p:bldP spid="1615876" grpId="0"/>
      <p:bldP spid="1615877" grpId="0"/>
      <p:bldP spid="1615878" grpId="0"/>
      <p:bldP spid="1615878" grpId="1"/>
      <p:bldP spid="1615879" grpId="0"/>
      <p:bldP spid="1615879" grpId="1"/>
      <p:bldP spid="1615880" grpId="0"/>
      <p:bldP spid="1615880" grpId="1"/>
      <p:bldP spid="1615881" grpId="0"/>
    </p:bldLst>
  </p:timing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1782" name="Rectangle 6"/>
          <p:cNvSpPr>
            <a:spLocks noChangeArrowheads="1"/>
          </p:cNvSpPr>
          <p:nvPr/>
        </p:nvSpPr>
        <p:spPr bwMode="auto">
          <a:xfrm>
            <a:off x="0" y="693738"/>
            <a:ext cx="9144000" cy="288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2  </a:t>
            </a:r>
            <a:r>
              <a:rPr lang="en-US" sz="4000" b="1">
                <a:solidFill>
                  <a:srgbClr val="0000FF"/>
                </a:solidFill>
              </a:rPr>
              <a:t> Lain orang boleh bertahan,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Dalam dosa lawan Tuhan;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Tapi tetap tujuanku,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Ke tempat yang tinggi itu.</a:t>
            </a:r>
          </a:p>
        </p:txBody>
      </p:sp>
      <p:sp>
        <p:nvSpPr>
          <p:cNvPr id="1611783" name="Rectangle 7"/>
          <p:cNvSpPr>
            <a:spLocks noChangeArrowheads="1"/>
          </p:cNvSpPr>
          <p:nvPr/>
        </p:nvSpPr>
        <p:spPr bwMode="auto">
          <a:xfrm>
            <a:off x="0" y="693738"/>
            <a:ext cx="9144000" cy="288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3 </a:t>
            </a:r>
            <a:r>
              <a:rPr lang="en-US" sz="4000" b="1">
                <a:solidFill>
                  <a:schemeClr val="accent2"/>
                </a:solidFill>
              </a:rPr>
              <a:t>  </a:t>
            </a:r>
            <a:r>
              <a:rPr lang="en-US" sz="4000" b="1">
                <a:solidFill>
                  <a:srgbClr val="0000FF"/>
                </a:solidFill>
              </a:rPr>
              <a:t>Tinggi di atas dunia,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Aku mau hidup slamanya;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Dan oleh iman menuju,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Ke tempat yang tinggi itu.</a:t>
            </a:r>
          </a:p>
        </p:txBody>
      </p:sp>
      <p:sp>
        <p:nvSpPr>
          <p:cNvPr id="1611784" name="Rectangle 8"/>
          <p:cNvSpPr>
            <a:spLocks noChangeArrowheads="1"/>
          </p:cNvSpPr>
          <p:nvPr/>
        </p:nvSpPr>
        <p:spPr bwMode="auto">
          <a:xfrm>
            <a:off x="0" y="6858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4  </a:t>
            </a:r>
            <a:r>
              <a:rPr lang="en-US" sz="4000" b="1">
                <a:solidFill>
                  <a:srgbClr val="0000FF"/>
                </a:solidFill>
              </a:rPr>
              <a:t> Aku mendaki gunungnya,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Dan lihat cahaya mulia;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Ya Tuhan, pimpinlah aku,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Ke tempat yang tinggi itu.</a:t>
            </a:r>
          </a:p>
        </p:txBody>
      </p:sp>
      <p:sp>
        <p:nvSpPr>
          <p:cNvPr id="1611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119   DI TEMPAT YANG LEBIH TINGGI</a:t>
            </a:r>
          </a:p>
        </p:txBody>
      </p:sp>
      <p:sp>
        <p:nvSpPr>
          <p:cNvPr id="16117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2887663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00FF"/>
                </a:solidFill>
              </a:rPr>
              <a:t>1  </a:t>
            </a:r>
            <a:r>
              <a:rPr lang="en-US" sz="4000">
                <a:solidFill>
                  <a:srgbClr val="0000FF"/>
                </a:solidFill>
              </a:rPr>
              <a:t> Di tempat yang lebih tinggi,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Aku rindu mau berdiri;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Tuhan, angkatlah jiwaku,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Ke tempat yang tinggi itu.</a:t>
            </a:r>
          </a:p>
        </p:txBody>
      </p:sp>
      <p:sp>
        <p:nvSpPr>
          <p:cNvPr id="1611780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 dirty="0">
                <a:solidFill>
                  <a:srgbClr val="A50021"/>
                </a:solidFill>
                <a:latin typeface="Comic Sans MS" pitchFamily="66" charset="0"/>
              </a:rPr>
              <a:t>3/4 4b</a:t>
            </a:r>
          </a:p>
        </p:txBody>
      </p:sp>
      <p:sp>
        <p:nvSpPr>
          <p:cNvPr id="1611781" name="Rectangle 5"/>
          <p:cNvSpPr>
            <a:spLocks noChangeArrowheads="1"/>
          </p:cNvSpPr>
          <p:nvPr/>
        </p:nvSpPr>
        <p:spPr bwMode="auto">
          <a:xfrm>
            <a:off x="0" y="3436938"/>
            <a:ext cx="9144000" cy="296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“Tuhan, angkatlah jiwaku,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Lebih dekat kepada-Mu;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Biarlah aku berdiri,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Di tempat yang lebih tinggi.”</a:t>
            </a:r>
          </a:p>
        </p:txBody>
      </p:sp>
      <p:grpSp>
        <p:nvGrpSpPr>
          <p:cNvPr id="1611789" name="Group 13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611790" name="AutoShape 14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611791" name="Line 15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1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16117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161178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61178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16117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6117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16117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6117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1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11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11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1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117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117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611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611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11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1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117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117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6117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6117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11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1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117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117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6117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6117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11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1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117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117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1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6117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6117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6117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6117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1782" grpId="0"/>
      <p:bldP spid="1611782" grpId="1"/>
      <p:bldP spid="1611783" grpId="0"/>
      <p:bldP spid="1611783" grpId="1"/>
      <p:bldP spid="1611784" grpId="0"/>
      <p:bldP spid="1611779" grpId="0"/>
      <p:bldP spid="1611779" grpId="1"/>
      <p:bldP spid="1611780" grpId="0"/>
      <p:bldP spid="1611781" grpId="0"/>
    </p:bldLst>
  </p:timing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66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533400"/>
            <a:ext cx="9144000" cy="3725863"/>
          </a:xfrm>
        </p:spPr>
        <p:txBody>
          <a:bodyPr/>
          <a:lstStyle/>
          <a:p>
            <a:r>
              <a:rPr lang="en-US" sz="4000">
                <a:solidFill>
                  <a:srgbClr val="FF00FF"/>
                </a:solidFill>
              </a:rPr>
              <a:t>1  </a:t>
            </a:r>
            <a:r>
              <a:rPr lang="en-US" sz="4000"/>
              <a:t> </a:t>
            </a:r>
          </a:p>
          <a:p>
            <a:r>
              <a:rPr lang="en-US" sz="4000">
                <a:solidFill>
                  <a:srgbClr val="0000FF"/>
                </a:solidFill>
              </a:rPr>
              <a:t>Betapa snang aku kabarkan !</a:t>
            </a:r>
          </a:p>
          <a:p>
            <a:r>
              <a:rPr lang="en-US" sz="4000">
                <a:solidFill>
                  <a:srgbClr val="0000FF"/>
                </a:solidFill>
              </a:rPr>
              <a:t>Hal tebusan darah Yesus,</a:t>
            </a:r>
          </a:p>
          <a:p>
            <a:r>
              <a:rPr lang="en-US" sz="4000">
                <a:solidFill>
                  <a:srgbClr val="0000FF"/>
                </a:solidFill>
              </a:rPr>
              <a:t>Rahmat-Nya yang penuh kasihan,</a:t>
            </a:r>
          </a:p>
          <a:p>
            <a:r>
              <a:rPr lang="en-US" sz="4000">
                <a:solidFill>
                  <a:srgbClr val="0000FF"/>
                </a:solidFill>
              </a:rPr>
              <a:t>Jadikan aku milik-Nya</a:t>
            </a:r>
          </a:p>
        </p:txBody>
      </p:sp>
      <p:sp>
        <p:nvSpPr>
          <p:cNvPr id="1606662" name="Rectangle 6"/>
          <p:cNvSpPr>
            <a:spLocks noChangeArrowheads="1"/>
          </p:cNvSpPr>
          <p:nvPr/>
        </p:nvSpPr>
        <p:spPr bwMode="auto">
          <a:xfrm>
            <a:off x="0" y="533400"/>
            <a:ext cx="9144000" cy="387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FF"/>
                </a:solidFill>
              </a:rPr>
              <a:t>2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Aku sudah ditebus Yesus,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Besarlah kesukaanku;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Aku tau yang trang hadirat-Nya,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Slamanya beserta aku</a:t>
            </a:r>
          </a:p>
        </p:txBody>
      </p:sp>
      <p:sp>
        <p:nvSpPr>
          <p:cNvPr id="1606663" name="Rectangle 7"/>
          <p:cNvSpPr>
            <a:spLocks noChangeArrowheads="1"/>
          </p:cNvSpPr>
          <p:nvPr/>
        </p:nvSpPr>
        <p:spPr bwMode="auto">
          <a:xfrm>
            <a:off x="0" y="609600"/>
            <a:ext cx="9144000" cy="380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FF"/>
                </a:solidFill>
              </a:rPr>
              <a:t>3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Aku pikirkan Penebusku,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Pada sehari-harian,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Aku nyanyi, puji selalu,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Hal cinta Tuhan yang heran</a:t>
            </a:r>
          </a:p>
        </p:txBody>
      </p:sp>
      <p:sp>
        <p:nvSpPr>
          <p:cNvPr id="1606665" name="Rectangle 9"/>
          <p:cNvSpPr>
            <a:spLocks noChangeArrowheads="1"/>
          </p:cNvSpPr>
          <p:nvPr/>
        </p:nvSpPr>
        <p:spPr bwMode="auto">
          <a:xfrm>
            <a:off x="0" y="609600"/>
            <a:ext cx="9144000" cy="380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FF"/>
                </a:solidFill>
              </a:rPr>
              <a:t>5  </a:t>
            </a:r>
            <a:r>
              <a:rPr lang="en-US" sz="4000" b="1">
                <a:solidFill>
                  <a:srgbClr val="008000"/>
                </a:solidFill>
              </a:rPr>
              <a:t>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Aku akan trima mahkota,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Di rumahku yang di surga;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Segra aku akan beserta,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Dengan Tuhanku di sana</a:t>
            </a:r>
          </a:p>
        </p:txBody>
      </p:sp>
      <p:sp>
        <p:nvSpPr>
          <p:cNvPr id="1606664" name="Rectangle 8"/>
          <p:cNvSpPr>
            <a:spLocks noChangeArrowheads="1"/>
          </p:cNvSpPr>
          <p:nvPr/>
        </p:nvSpPr>
        <p:spPr bwMode="auto">
          <a:xfrm>
            <a:off x="0" y="617538"/>
            <a:ext cx="9144000" cy="3802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FF"/>
                </a:solidFill>
              </a:rPr>
              <a:t>4 </a:t>
            </a:r>
            <a:r>
              <a:rPr lang="en-US" sz="4000" b="1">
                <a:solidFill>
                  <a:srgbClr val="008000"/>
                </a:solidFill>
              </a:rPr>
              <a:t>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Aku akan memandang Yesus,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Dalam kemuliaan-Nya,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Langkahku dipimpin taurat-Nya,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Mem-bri aku lagu surga</a:t>
            </a:r>
          </a:p>
        </p:txBody>
      </p:sp>
      <p:sp>
        <p:nvSpPr>
          <p:cNvPr id="1606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120   BETAPA SNANG AKU KABARKAN</a:t>
            </a:r>
          </a:p>
        </p:txBody>
      </p:sp>
      <p:sp>
        <p:nvSpPr>
          <p:cNvPr id="1606660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6/8 3#</a:t>
            </a:r>
          </a:p>
        </p:txBody>
      </p:sp>
      <p:sp>
        <p:nvSpPr>
          <p:cNvPr id="1606661" name="Rectangle 5"/>
          <p:cNvSpPr>
            <a:spLocks noChangeArrowheads="1"/>
          </p:cNvSpPr>
          <p:nvPr/>
        </p:nvSpPr>
        <p:spPr bwMode="auto">
          <a:xfrm>
            <a:off x="0" y="4343400"/>
            <a:ext cx="9144000" cy="159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Aku sudah ditebus oleh darah-Nya,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Aku jadi milik Yesus selamanya. </a:t>
            </a:r>
          </a:p>
        </p:txBody>
      </p:sp>
      <p:grpSp>
        <p:nvGrpSpPr>
          <p:cNvPr id="1606670" name="Group 14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606671" name="AutoShape 15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606672" name="Line 16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6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6066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60666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0666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6066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066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6066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066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6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066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066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6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066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066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6066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6066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06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6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066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066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6066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6066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06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6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066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066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6066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6066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06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6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066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066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6066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6066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06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6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6066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6066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"/>
                            </p:stCondLst>
                            <p:childTnLst>
                              <p:par>
                                <p:cTn id="6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6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16066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6066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6066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6066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06659" grpId="0"/>
      <p:bldP spid="1606659" grpId="1"/>
      <p:bldP spid="1606662" grpId="0"/>
      <p:bldP spid="1606662" grpId="1"/>
      <p:bldP spid="1606663" grpId="0"/>
      <p:bldP spid="1606663" grpId="1"/>
      <p:bldP spid="1606665" grpId="0"/>
      <p:bldP spid="1606664" grpId="0"/>
      <p:bldP spid="1606664" grpId="1"/>
      <p:bldP spid="1606660" grpId="0"/>
      <p:bldP spid="1606661" grpId="0"/>
    </p:bldLst>
  </p:timing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9129" name="Rectangle 9"/>
          <p:cNvSpPr>
            <a:spLocks noChangeArrowheads="1"/>
          </p:cNvSpPr>
          <p:nvPr/>
        </p:nvSpPr>
        <p:spPr bwMode="auto">
          <a:xfrm>
            <a:off x="0" y="6937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4   </a:t>
            </a:r>
            <a:r>
              <a:rPr lang="en-US" sz="4000" b="1">
                <a:solidFill>
                  <a:srgbClr val="0000FF"/>
                </a:solidFill>
              </a:rPr>
              <a:t>Siapakah setara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dengan Raja Salam;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Senyum dan cinta-Nya,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Oh sangatlah dalam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Ku puji, ku puji, 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Dan bersoraklah,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Hatiku penuhlah,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Dengan cinta Yesus</a:t>
            </a:r>
          </a:p>
        </p:txBody>
      </p:sp>
      <p:sp>
        <p:nvSpPr>
          <p:cNvPr id="2309127" name="Rectangle 7"/>
          <p:cNvSpPr>
            <a:spLocks noChangeArrowheads="1"/>
          </p:cNvSpPr>
          <p:nvPr/>
        </p:nvSpPr>
        <p:spPr bwMode="auto">
          <a:xfrm>
            <a:off x="0" y="6858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2   </a:t>
            </a:r>
            <a:r>
              <a:rPr lang="en-US" sz="4000" b="1">
                <a:solidFill>
                  <a:srgbClr val="0000FF"/>
                </a:solidFill>
              </a:rPr>
              <a:t>Ku senang, bergirang,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Ajaiblah Yesus,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Senangku kekallah,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Bebas dari dosa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Ku ingat hartaku,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Itulah surga,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Betapa ku rindu,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Akan masuk sana</a:t>
            </a:r>
          </a:p>
        </p:txBody>
      </p:sp>
      <p:sp>
        <p:nvSpPr>
          <p:cNvPr id="2309128" name="Rectangle 8"/>
          <p:cNvSpPr>
            <a:spLocks noChangeArrowheads="1"/>
          </p:cNvSpPr>
          <p:nvPr/>
        </p:nvSpPr>
        <p:spPr bwMode="auto">
          <a:xfrm>
            <a:off x="0" y="6937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3  </a:t>
            </a:r>
            <a:r>
              <a:rPr lang="en-US" sz="4000" b="1">
                <a:solidFill>
                  <a:srgbClr val="0000FF"/>
                </a:solidFill>
              </a:rPr>
              <a:t> Ya Yesus, Ya Yesus,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SertaMu ku slamat,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Betapa bahagia,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Bila Engkau dekat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Nama-Mu tetaplah,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Jadi laguku,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Rahmat-Mu dan cinta,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Penuhi hatiku</a:t>
            </a:r>
          </a:p>
        </p:txBody>
      </p:sp>
      <p:sp>
        <p:nvSpPr>
          <p:cNvPr id="2309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5630863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00FF"/>
                </a:solidFill>
              </a:rPr>
              <a:t>1  </a:t>
            </a:r>
            <a:r>
              <a:rPr lang="en-US" sz="4000">
                <a:solidFill>
                  <a:srgbClr val="0000FF"/>
                </a:solidFill>
              </a:rPr>
              <a:t> Ku cinta, ku cinta,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Ku cinta Yesus-ku,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Ku cinta Penebus,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Ku cinta Allah-ku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Ku cinta Tuhan-ku,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Tuhan-ku pun tau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Betapa besarlah,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Perbuatan nyatakan</a:t>
            </a:r>
          </a:p>
        </p:txBody>
      </p:sp>
      <p:sp>
        <p:nvSpPr>
          <p:cNvPr id="2309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121   KU CINTA   KU CINTA</a:t>
            </a:r>
          </a:p>
        </p:txBody>
      </p:sp>
      <p:sp>
        <p:nvSpPr>
          <p:cNvPr id="2309124" name="Text Box 4"/>
          <p:cNvSpPr txBox="1">
            <a:spLocks noChangeArrowheads="1"/>
          </p:cNvSpPr>
          <p:nvPr/>
        </p:nvSpPr>
        <p:spPr bwMode="auto">
          <a:xfrm>
            <a:off x="-76200" y="-114300"/>
            <a:ext cx="928688" cy="70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152352" rIns="0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400" b="1">
                <a:solidFill>
                  <a:srgbClr val="A50021"/>
                </a:solidFill>
                <a:latin typeface="Comic Sans MS" pitchFamily="66" charset="0"/>
              </a:rPr>
              <a:t>4/4 3/4</a:t>
            </a:r>
            <a:r>
              <a:rPr lang="en-US" sz="1600" b="1">
                <a:solidFill>
                  <a:srgbClr val="A50021"/>
                </a:solidFill>
                <a:latin typeface="Comic Sans MS" pitchFamily="66" charset="0"/>
              </a:rPr>
              <a:t> </a:t>
            </a: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3b</a:t>
            </a:r>
          </a:p>
        </p:txBody>
      </p:sp>
      <p:grpSp>
        <p:nvGrpSpPr>
          <p:cNvPr id="2309134" name="Group 14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2309135" name="AutoShape 15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2309136" name="Line 16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9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3091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30912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30912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309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309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309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309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9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309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09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309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309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09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9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09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09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309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309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09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9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309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309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309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309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09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9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309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309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9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23091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23091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309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309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09129" grpId="0"/>
      <p:bldP spid="2309127" grpId="0"/>
      <p:bldP spid="2309127" grpId="1"/>
      <p:bldP spid="2309128" grpId="0"/>
      <p:bldP spid="2309128" grpId="1"/>
      <p:bldP spid="2309123" grpId="0"/>
      <p:bldP spid="2309123" grpId="1"/>
      <p:bldP spid="2309124" grpId="0"/>
    </p:bldLst>
  </p:timing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9494" name="Rectangle 6"/>
          <p:cNvSpPr>
            <a:spLocks noChangeArrowheads="1"/>
          </p:cNvSpPr>
          <p:nvPr/>
        </p:nvSpPr>
        <p:spPr bwMode="auto">
          <a:xfrm>
            <a:off x="0" y="685800"/>
            <a:ext cx="9144000" cy="281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2  </a:t>
            </a:r>
            <a:r>
              <a:rPr lang="en-US" sz="4000" b="1">
                <a:solidFill>
                  <a:schemeClr val="accent2"/>
                </a:solidFill>
              </a:rPr>
              <a:t> </a:t>
            </a:r>
            <a:r>
              <a:rPr lang="en-US" sz="4000" b="1">
                <a:solidFill>
                  <a:srgbClr val="0000FF"/>
                </a:solidFill>
              </a:rPr>
              <a:t>Satu masa akan datang,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Tubuh yang fana pun rubuh;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Tapi aku rasa girang,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Sebab surgalah tempatku</a:t>
            </a:r>
          </a:p>
        </p:txBody>
      </p:sp>
      <p:sp>
        <p:nvSpPr>
          <p:cNvPr id="1599495" name="Rectangle 7"/>
          <p:cNvSpPr>
            <a:spLocks noChangeArrowheads="1"/>
          </p:cNvSpPr>
          <p:nvPr/>
        </p:nvSpPr>
        <p:spPr bwMode="auto">
          <a:xfrm>
            <a:off x="0" y="685800"/>
            <a:ext cx="9144000" cy="296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3  </a:t>
            </a:r>
            <a:r>
              <a:rPr lang="en-US" sz="4000" b="1">
                <a:solidFill>
                  <a:srgbClr val="0000FF"/>
                </a:solidFill>
              </a:rPr>
              <a:t> Satu masa akan datang,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Atas bumi kegelapan;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Dan Tuhan-ku akan bilang,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"Masuk dan trima perhentian"</a:t>
            </a:r>
          </a:p>
        </p:txBody>
      </p:sp>
      <p:sp>
        <p:nvSpPr>
          <p:cNvPr id="1599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122   SATU MASA YANG TERTENTU</a:t>
            </a:r>
          </a:p>
        </p:txBody>
      </p:sp>
      <p:sp>
        <p:nvSpPr>
          <p:cNvPr id="15994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2887663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00FF"/>
                </a:solidFill>
              </a:rPr>
              <a:t>1   </a:t>
            </a:r>
            <a:r>
              <a:rPr lang="en-US" sz="4000">
                <a:solidFill>
                  <a:srgbClr val="0000FF"/>
                </a:solidFill>
              </a:rPr>
              <a:t>Satu masa yang tertentu,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Hidupku sini tamatlah;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Tapi akan bangkit aku,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Dan masuk istana Raja</a:t>
            </a:r>
          </a:p>
        </p:txBody>
      </p:sp>
      <p:sp>
        <p:nvSpPr>
          <p:cNvPr id="1599492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3/4 1b</a:t>
            </a:r>
          </a:p>
        </p:txBody>
      </p:sp>
      <p:sp>
        <p:nvSpPr>
          <p:cNvPr id="1599493" name="Rectangle 5"/>
          <p:cNvSpPr>
            <a:spLocks noChangeArrowheads="1"/>
          </p:cNvSpPr>
          <p:nvPr/>
        </p:nvSpPr>
        <p:spPr bwMode="auto">
          <a:xfrm>
            <a:off x="0" y="34290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Aku akan lihat Tuhan,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Kasih-Nya slamatkan aku;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Aku akan lihat Tuhan,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Kasih-Nya slamatkan aku;</a:t>
            </a:r>
          </a:p>
        </p:txBody>
      </p:sp>
      <p:grpSp>
        <p:nvGrpSpPr>
          <p:cNvPr id="1599500" name="Group 12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599501" name="AutoShape 13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599502" name="Line 14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9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59949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59949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9949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599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99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599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99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9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99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99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9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99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99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599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599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9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9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99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99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599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599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9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9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99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599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9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5995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5995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5995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5995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99494" grpId="0"/>
      <p:bldP spid="1599494" grpId="1"/>
      <p:bldP spid="1599495" grpId="0"/>
      <p:bldP spid="1599491" grpId="0"/>
      <p:bldP spid="1599491" grpId="1"/>
      <p:bldP spid="1599492" grpId="0"/>
      <p:bldP spid="1599493" grpId="0"/>
    </p:bldLst>
  </p:timing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5398" name="Rectangle 6"/>
          <p:cNvSpPr>
            <a:spLocks noChangeArrowheads="1"/>
          </p:cNvSpPr>
          <p:nvPr/>
        </p:nvSpPr>
        <p:spPr bwMode="auto">
          <a:xfrm>
            <a:off x="0" y="6858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2  </a:t>
            </a:r>
            <a:r>
              <a:rPr lang="en-US" sz="4000" b="1">
                <a:solidFill>
                  <a:schemeClr val="accent2"/>
                </a:solidFill>
              </a:rPr>
              <a:t> </a:t>
            </a:r>
            <a:r>
              <a:rPr lang="en-US" sz="4000" b="1">
                <a:solidFill>
                  <a:srgbClr val="0000FF"/>
                </a:solidFill>
              </a:rPr>
              <a:t>Adakah Yesus lindung aku,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Bila hatiku gentar ?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Bila malam glap tudungi aku,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Maukah Yesus menghentar ?</a:t>
            </a:r>
          </a:p>
        </p:txBody>
      </p:sp>
      <p:sp>
        <p:nvSpPr>
          <p:cNvPr id="1595399" name="Rectangle 7"/>
          <p:cNvSpPr>
            <a:spLocks noChangeArrowheads="1"/>
          </p:cNvSpPr>
          <p:nvPr/>
        </p:nvSpPr>
        <p:spPr bwMode="auto">
          <a:xfrm>
            <a:off x="0" y="6858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3  </a:t>
            </a:r>
            <a:r>
              <a:rPr lang="en-US" sz="4000" b="1">
                <a:solidFill>
                  <a:schemeClr val="accent2"/>
                </a:solidFill>
              </a:rPr>
              <a:t> </a:t>
            </a:r>
            <a:r>
              <a:rPr lang="en-US" sz="4000" b="1">
                <a:solidFill>
                  <a:srgbClr val="0000FF"/>
                </a:solidFill>
              </a:rPr>
              <a:t>Adakah Yesus lindung aku,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Bila musuhku serang ?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Bila sangatlah duka hatiku,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Air mata pun berlinang</a:t>
            </a:r>
          </a:p>
        </p:txBody>
      </p:sp>
      <p:sp>
        <p:nvSpPr>
          <p:cNvPr id="1595400" name="Rectangle 8"/>
          <p:cNvSpPr>
            <a:spLocks noChangeArrowheads="1"/>
          </p:cNvSpPr>
          <p:nvPr/>
        </p:nvSpPr>
        <p:spPr bwMode="auto">
          <a:xfrm>
            <a:off x="0" y="6858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4  </a:t>
            </a:r>
            <a:r>
              <a:rPr lang="en-US" sz="4000" b="1">
                <a:solidFill>
                  <a:srgbClr val="0000FF"/>
                </a:solidFill>
              </a:rPr>
              <a:t> Adakah Yesus lindung aku,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Bila ku buang dunia ?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Dan aku ber-crai dari sobatku ?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Adakah Yesus merasa ?</a:t>
            </a:r>
          </a:p>
        </p:txBody>
      </p:sp>
      <p:sp>
        <p:nvSpPr>
          <p:cNvPr id="1595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123   ADAKAH YESUS LINDUNG AKU</a:t>
            </a:r>
          </a:p>
        </p:txBody>
      </p:sp>
      <p:sp>
        <p:nvSpPr>
          <p:cNvPr id="15953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2887663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00FF"/>
                </a:solidFill>
              </a:rPr>
              <a:t>1 </a:t>
            </a:r>
            <a:r>
              <a:rPr lang="en-US" sz="4000">
                <a:solidFill>
                  <a:srgbClr val="0000FF"/>
                </a:solidFill>
              </a:rPr>
              <a:t>  Adakah Yesus lindung aku,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Waktu aku berduka ?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Bila ku susah, berat bebanku,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Dan jalanku sangat payah ?</a:t>
            </a:r>
          </a:p>
        </p:txBody>
      </p:sp>
      <p:sp>
        <p:nvSpPr>
          <p:cNvPr id="1595396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6/8 5b</a:t>
            </a:r>
          </a:p>
        </p:txBody>
      </p:sp>
      <p:sp>
        <p:nvSpPr>
          <p:cNvPr id="1595397" name="Rectangle 5"/>
          <p:cNvSpPr>
            <a:spLocks noChangeArrowheads="1"/>
          </p:cNvSpPr>
          <p:nvPr/>
        </p:nvSpPr>
        <p:spPr bwMode="auto">
          <a:xfrm>
            <a:off x="0" y="34290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Ya, aku tau Yesus lindung,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Ia rasa susahku;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Bila aku sangat murung,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Dan bimbang Yesus lindung aku </a:t>
            </a:r>
          </a:p>
        </p:txBody>
      </p:sp>
      <p:grpSp>
        <p:nvGrpSpPr>
          <p:cNvPr id="1595405" name="Group 13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595406" name="AutoShape 14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595407" name="Line 15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5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59539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59539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9539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595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95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595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95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5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95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95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5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953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953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595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595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5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5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95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95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595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595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5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5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953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5953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5953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5953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5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5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954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954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5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5954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5954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5954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5954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95398" grpId="0"/>
      <p:bldP spid="1595398" grpId="1"/>
      <p:bldP spid="1595399" grpId="0"/>
      <p:bldP spid="1595399" grpId="1"/>
      <p:bldP spid="1595400" grpId="0"/>
      <p:bldP spid="1595395" grpId="0"/>
      <p:bldP spid="1595395" grpId="1"/>
      <p:bldP spid="1595396" grpId="0"/>
      <p:bldP spid="1595397" grpId="0"/>
    </p:bldLst>
  </p:timing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9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4183063"/>
          </a:xfrm>
        </p:spPr>
        <p:txBody>
          <a:bodyPr/>
          <a:lstStyle/>
          <a:p>
            <a:r>
              <a:rPr lang="en-US" sz="4400">
                <a:solidFill>
                  <a:srgbClr val="FF00FF"/>
                </a:solidFill>
              </a:rPr>
              <a:t>1   </a:t>
            </a:r>
          </a:p>
          <a:p>
            <a:r>
              <a:rPr lang="en-US" sz="4400">
                <a:solidFill>
                  <a:srgbClr val="0000FF"/>
                </a:solidFill>
              </a:rPr>
              <a:t>Janganlah tawar hatimu,</a:t>
            </a:r>
          </a:p>
          <a:p>
            <a:r>
              <a:rPr lang="en-US" sz="4400">
                <a:solidFill>
                  <a:srgbClr val="0000FF"/>
                </a:solidFill>
              </a:rPr>
              <a:t>Hanya percaya saja;</a:t>
            </a:r>
          </a:p>
          <a:p>
            <a:r>
              <a:rPr lang="en-US" sz="4400">
                <a:solidFill>
                  <a:srgbClr val="0000FF"/>
                </a:solidFill>
              </a:rPr>
              <a:t>Gemar lakukan wajibmu,</a:t>
            </a:r>
          </a:p>
          <a:p>
            <a:r>
              <a:rPr lang="en-US" sz="4400">
                <a:solidFill>
                  <a:srgbClr val="0000FF"/>
                </a:solidFill>
              </a:rPr>
              <a:t>Minta dan trima kuasa </a:t>
            </a:r>
          </a:p>
        </p:txBody>
      </p:sp>
      <p:sp>
        <p:nvSpPr>
          <p:cNvPr id="1589254" name="Rectangle 6"/>
          <p:cNvSpPr>
            <a:spLocks noChangeArrowheads="1"/>
          </p:cNvSpPr>
          <p:nvPr/>
        </p:nvSpPr>
        <p:spPr bwMode="auto">
          <a:xfrm>
            <a:off x="0" y="769938"/>
            <a:ext cx="9144000" cy="4259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00FF"/>
                </a:solidFill>
              </a:rPr>
              <a:t>2</a:t>
            </a:r>
            <a:r>
              <a:rPr lang="en-US" sz="4400" b="1">
                <a:solidFill>
                  <a:srgbClr val="008000"/>
                </a:solidFill>
              </a:rPr>
              <a:t>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Kalau bebanmu sangat brat,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Dan engkau rasa penat;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Pandang Yesus, Juruslamat,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Ia slamanya dekat </a:t>
            </a:r>
          </a:p>
        </p:txBody>
      </p:sp>
      <p:sp>
        <p:nvSpPr>
          <p:cNvPr id="1589255" name="Rectangle 7"/>
          <p:cNvSpPr>
            <a:spLocks noChangeArrowheads="1"/>
          </p:cNvSpPr>
          <p:nvPr/>
        </p:nvSpPr>
        <p:spPr bwMode="auto">
          <a:xfrm>
            <a:off x="0" y="762000"/>
            <a:ext cx="9144000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00FF"/>
                </a:solidFill>
              </a:rPr>
              <a:t>3 </a:t>
            </a:r>
            <a:r>
              <a:rPr lang="en-US" sz="4400" b="1">
                <a:solidFill>
                  <a:srgbClr val="008000"/>
                </a:solidFill>
              </a:rPr>
              <a:t>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Janganlah tawar hatimu,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Sandar di lengan Yesus,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Tinggallah dalam kasih Hu,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Klak engkau trima upah</a:t>
            </a:r>
            <a:r>
              <a:rPr lang="en-US" sz="4400" b="1"/>
              <a:t> </a:t>
            </a:r>
          </a:p>
        </p:txBody>
      </p:sp>
      <p:sp>
        <p:nvSpPr>
          <p:cNvPr id="1589256" name="Rectangle 8"/>
          <p:cNvSpPr>
            <a:spLocks noChangeArrowheads="1"/>
          </p:cNvSpPr>
          <p:nvPr/>
        </p:nvSpPr>
        <p:spPr bwMode="auto">
          <a:xfrm>
            <a:off x="0" y="617538"/>
            <a:ext cx="9144000" cy="524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 u="sng">
                <a:solidFill>
                  <a:schemeClr val="accent2"/>
                </a:solidFill>
              </a:rPr>
              <a:t>REFF: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Jangan undur, maju saja,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Jangan undur dalam susah,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D60093"/>
                </a:solidFill>
              </a:rPr>
              <a:t>Tuhan akan lindungkan;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D60093"/>
                </a:solidFill>
              </a:rPr>
              <a:t>Harap saja, harap saja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Puji Tuhan dalam susah,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Haraplah pada Tuhan </a:t>
            </a:r>
          </a:p>
        </p:txBody>
      </p:sp>
      <p:sp>
        <p:nvSpPr>
          <p:cNvPr id="1589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124   JANGANLAH TAWAR HATIMU</a:t>
            </a:r>
          </a:p>
        </p:txBody>
      </p:sp>
      <p:sp>
        <p:nvSpPr>
          <p:cNvPr id="1589253" name="Text Box 5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2b 6/8</a:t>
            </a:r>
          </a:p>
        </p:txBody>
      </p:sp>
      <p:grpSp>
        <p:nvGrpSpPr>
          <p:cNvPr id="1589258" name="Group 10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589259" name="AutoShape 11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589260" name="Line 12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9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5892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58925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8925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589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89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589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89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9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89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89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589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589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89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9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89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89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589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589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89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9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89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89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589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589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89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9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89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589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589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589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89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9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89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89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589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589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89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2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9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589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589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9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5892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5892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5892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5892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9251" grpId="0"/>
      <p:bldP spid="1589251" grpId="1"/>
      <p:bldP spid="1589254" grpId="0"/>
      <p:bldP spid="1589254" grpId="1"/>
      <p:bldP spid="1589255" grpId="0"/>
      <p:bldP spid="1589255" grpId="1"/>
      <p:bldP spid="1589256" grpId="0"/>
      <p:bldP spid="1589256" grpId="1"/>
      <p:bldP spid="1589256" grpId="2"/>
      <p:bldP spid="1589256" grpId="3"/>
      <p:bldP spid="1589256" grpId="4"/>
      <p:bldP spid="1589253" grpId="0"/>
    </p:bldLst>
  </p:timing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6182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2   </a:t>
            </a:r>
            <a:r>
              <a:rPr lang="en-US" sz="4000" b="1">
                <a:solidFill>
                  <a:srgbClr val="0000FF"/>
                </a:solidFill>
              </a:rPr>
              <a:t>Kalau berjangkar di atas karang,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Dan kemudimu Tuhan pegang;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Bila angin kras datang melawan,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Tentu jangkarmu tetap tahan</a:t>
            </a:r>
          </a:p>
        </p:txBody>
      </p:sp>
      <p:sp>
        <p:nvSpPr>
          <p:cNvPr id="1586183" name="Rectangle 7"/>
          <p:cNvSpPr>
            <a:spLocks noChangeArrowheads="1"/>
          </p:cNvSpPr>
          <p:nvPr/>
        </p:nvSpPr>
        <p:spPr bwMode="auto">
          <a:xfrm>
            <a:off x="0" y="7620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3   </a:t>
            </a:r>
            <a:r>
              <a:rPr lang="en-US" sz="4000" b="1">
                <a:solidFill>
                  <a:srgbClr val="0000FF"/>
                </a:solidFill>
              </a:rPr>
              <a:t>Di pantai emas kita klak tiba,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Sanalah pelabuhan kita;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3800" b="1">
                <a:solidFill>
                  <a:srgbClr val="0000FF"/>
                </a:solidFill>
              </a:rPr>
              <a:t>Di negeri mulia, yang tenang dan trang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Tiada lagi topan menyerang </a:t>
            </a:r>
          </a:p>
        </p:txBody>
      </p:sp>
      <p:sp>
        <p:nvSpPr>
          <p:cNvPr id="1586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/>
              <a:t>125   APAKAH JANGKARMU AKAN TAHAN ?</a:t>
            </a:r>
          </a:p>
        </p:txBody>
      </p:sp>
      <p:sp>
        <p:nvSpPr>
          <p:cNvPr id="1586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2887663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00FF"/>
                </a:solidFill>
              </a:rPr>
              <a:t>1  </a:t>
            </a:r>
            <a:r>
              <a:rPr lang="en-US" sz="4000">
                <a:solidFill>
                  <a:srgbClr val="0000FF"/>
                </a:solidFill>
              </a:rPr>
              <a:t> Apakah jangkarmu akan tahan,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Bila ditimpa kesusahan ?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Bila hebatlah ombak dan topan,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Dapatkah jangkarmu pun tahan ? </a:t>
            </a:r>
          </a:p>
        </p:txBody>
      </p:sp>
      <p:sp>
        <p:nvSpPr>
          <p:cNvPr id="1586180" name="Text Box 4"/>
          <p:cNvSpPr txBox="1">
            <a:spLocks noChangeArrowheads="1"/>
          </p:cNvSpPr>
          <p:nvPr/>
        </p:nvSpPr>
        <p:spPr bwMode="auto">
          <a:xfrm>
            <a:off x="-28575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 dirty="0">
                <a:solidFill>
                  <a:srgbClr val="A50021"/>
                </a:solidFill>
                <a:latin typeface="Comic Sans MS" pitchFamily="66" charset="0"/>
              </a:rPr>
              <a:t>4/4 1b</a:t>
            </a:r>
          </a:p>
        </p:txBody>
      </p:sp>
      <p:sp>
        <p:nvSpPr>
          <p:cNvPr id="1586181" name="Rectangle 5"/>
          <p:cNvSpPr>
            <a:spLocks noChangeArrowheads="1"/>
          </p:cNvSpPr>
          <p:nvPr/>
        </p:nvSpPr>
        <p:spPr bwMode="auto">
          <a:xfrm>
            <a:off x="0" y="3505200"/>
            <a:ext cx="9144000" cy="296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Pada kita adalah jangkar,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Yang tahan ombak pun yang besar,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Terikat pada Batu Karang,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Berakar atas kasih Tuhan grang</a:t>
            </a:r>
            <a:r>
              <a:rPr lang="en-US" sz="4000" b="1">
                <a:solidFill>
                  <a:schemeClr val="accent2"/>
                </a:solidFill>
              </a:rPr>
              <a:t> </a:t>
            </a:r>
          </a:p>
        </p:txBody>
      </p:sp>
      <p:grpSp>
        <p:nvGrpSpPr>
          <p:cNvPr id="1586185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586186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586187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6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15861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158618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58618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1586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586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1586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586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6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86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86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6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86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86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586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586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86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6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86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86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586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586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86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6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86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86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6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5861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5861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586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586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6182" grpId="0"/>
      <p:bldP spid="1586182" grpId="1"/>
      <p:bldP spid="1586183" grpId="0"/>
      <p:bldP spid="1586179" grpId="0"/>
      <p:bldP spid="1586179" grpId="1"/>
      <p:bldP spid="1586180" grpId="0"/>
      <p:bldP spid="1586181" grpId="0"/>
    </p:bldLst>
  </p:timing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3110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2 </a:t>
            </a:r>
            <a:r>
              <a:rPr lang="en-US" sz="4000" b="1">
                <a:solidFill>
                  <a:srgbClr val="008000"/>
                </a:solidFill>
              </a:rPr>
              <a:t>  </a:t>
            </a:r>
            <a:r>
              <a:rPr lang="en-US" sz="4000" b="1">
                <a:solidFill>
                  <a:srgbClr val="0000FF"/>
                </a:solidFill>
              </a:rPr>
              <a:t>Duduk dekat kaki Yesus,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Tempat yang berbahagia;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Sana ku buangkan dosa,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Dan mendapatkan rahmat;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Duduk dekat kaki Yesus,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Di sana ku berdoa,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Hiburan, berkat dan kuasa,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Tiap hari ku trima </a:t>
            </a:r>
          </a:p>
        </p:txBody>
      </p:sp>
      <p:sp>
        <p:nvSpPr>
          <p:cNvPr id="1583111" name="Rectangle 7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  <a:tabLst>
                <a:tab pos="4346575" algn="l"/>
              </a:tabLst>
            </a:pPr>
            <a:r>
              <a:rPr lang="en-US" sz="4000" b="1">
                <a:solidFill>
                  <a:srgbClr val="FF00FF"/>
                </a:solidFill>
              </a:rPr>
              <a:t>3  </a:t>
            </a:r>
            <a:r>
              <a:rPr lang="en-US" sz="4000" b="1">
                <a:solidFill>
                  <a:srgbClr val="0000FF"/>
                </a:solidFill>
              </a:rPr>
              <a:t> Dekat kaki-Mu, ya Yesus,</a:t>
            </a:r>
          </a:p>
          <a:p>
            <a:pPr marL="342900" indent="-342900" eaLnBrk="1" hangingPunct="1">
              <a:spcBef>
                <a:spcPct val="10000"/>
              </a:spcBef>
              <a:tabLst>
                <a:tab pos="4346575" algn="l"/>
              </a:tabLst>
            </a:pPr>
            <a:r>
              <a:rPr lang="en-US" sz="4000" b="1">
                <a:solidFill>
                  <a:srgbClr val="0000FF"/>
                </a:solidFill>
              </a:rPr>
              <a:t>Brilah aku berkatMu;</a:t>
            </a:r>
          </a:p>
          <a:p>
            <a:pPr marL="342900" indent="-342900" eaLnBrk="1" hangingPunct="1">
              <a:spcBef>
                <a:spcPct val="10000"/>
              </a:spcBef>
              <a:tabLst>
                <a:tab pos="4346575" algn="l"/>
              </a:tabLst>
            </a:pPr>
            <a:r>
              <a:rPr lang="en-US" sz="4000" b="1"/>
              <a:t>Tilik aku dengan cinta,</a:t>
            </a:r>
          </a:p>
          <a:p>
            <a:pPr marL="342900" indent="-342900" eaLnBrk="1" hangingPunct="1">
              <a:spcBef>
                <a:spcPct val="10000"/>
              </a:spcBef>
              <a:tabLst>
                <a:tab pos="4346575" algn="l"/>
              </a:tabLst>
            </a:pPr>
            <a:r>
              <a:rPr lang="en-US" sz="4000" b="1"/>
              <a:t>Segarkanlah jiwaku;</a:t>
            </a:r>
          </a:p>
          <a:p>
            <a:pPr marL="342900" indent="-342900" eaLnBrk="1" hangingPunct="1">
              <a:spcBef>
                <a:spcPct val="10000"/>
              </a:spcBef>
              <a:tabLst>
                <a:tab pos="4346575" algn="l"/>
              </a:tabLst>
            </a:pPr>
            <a:r>
              <a:rPr lang="en-US" sz="4000" b="1">
                <a:solidFill>
                  <a:srgbClr val="0000FF"/>
                </a:solidFill>
              </a:rPr>
              <a:t>Bri padaku Roh-Mu, Tuhan,</a:t>
            </a:r>
          </a:p>
          <a:p>
            <a:pPr marL="342900" indent="-342900" eaLnBrk="1" hangingPunct="1">
              <a:spcBef>
                <a:spcPct val="10000"/>
              </a:spcBef>
              <a:tabLst>
                <a:tab pos="4346575" algn="l"/>
              </a:tabLst>
            </a:pPr>
            <a:r>
              <a:rPr lang="en-US" sz="4000" b="1">
                <a:solidFill>
                  <a:srgbClr val="0000FF"/>
                </a:solidFill>
              </a:rPr>
              <a:t>Sucikanlah hatiku,</a:t>
            </a:r>
          </a:p>
          <a:p>
            <a:pPr marL="342900" indent="-342900" eaLnBrk="1" hangingPunct="1">
              <a:spcBef>
                <a:spcPct val="10000"/>
              </a:spcBef>
              <a:tabLst>
                <a:tab pos="4346575" algn="l"/>
              </a:tabLst>
            </a:pPr>
            <a:r>
              <a:rPr lang="en-US" sz="4000" b="1"/>
              <a:t>Tolonglah aku critakan</a:t>
            </a:r>
          </a:p>
          <a:p>
            <a:pPr marL="342900" indent="-342900" eaLnBrk="1" hangingPunct="1">
              <a:spcBef>
                <a:spcPct val="10000"/>
              </a:spcBef>
              <a:tabLst>
                <a:tab pos="4346575" algn="l"/>
              </a:tabLst>
            </a:pPr>
            <a:r>
              <a:rPr lang="en-US" sz="4000" b="1"/>
              <a:t>Hal Engkau, Penebusku </a:t>
            </a:r>
          </a:p>
        </p:txBody>
      </p:sp>
      <p:sp>
        <p:nvSpPr>
          <p:cNvPr id="1583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126   DUDUK DEKAT KAKI YESUS</a:t>
            </a:r>
          </a:p>
        </p:txBody>
      </p:sp>
      <p:sp>
        <p:nvSpPr>
          <p:cNvPr id="1583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00FF"/>
                </a:solidFill>
              </a:rPr>
              <a:t>1   </a:t>
            </a:r>
            <a:r>
              <a:rPr lang="en-US" sz="4000">
                <a:solidFill>
                  <a:srgbClr val="0000FF"/>
                </a:solidFill>
              </a:rPr>
              <a:t>Duduk dekat kaki Yesus,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Dan mendengar sabdaNya;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Tempat itulah yang indah,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Aku mau tetap sana;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Duduk dekat kaki Yesus,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Di sana ku pandang trang,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CintaNya yang tak terduga,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RahmatNya tak terbilang </a:t>
            </a:r>
          </a:p>
        </p:txBody>
      </p:sp>
      <p:sp>
        <p:nvSpPr>
          <p:cNvPr id="1583108" name="Text Box 4"/>
          <p:cNvSpPr txBox="1">
            <a:spLocks noChangeArrowheads="1"/>
          </p:cNvSpPr>
          <p:nvPr/>
        </p:nvSpPr>
        <p:spPr bwMode="auto">
          <a:xfrm>
            <a:off x="-28575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 dirty="0">
                <a:solidFill>
                  <a:srgbClr val="A50021"/>
                </a:solidFill>
                <a:latin typeface="Comic Sans MS" pitchFamily="66" charset="0"/>
              </a:rPr>
              <a:t>1b 4/4</a:t>
            </a:r>
          </a:p>
        </p:txBody>
      </p:sp>
      <p:grpSp>
        <p:nvGrpSpPr>
          <p:cNvPr id="1583113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583114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583115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3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158310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158310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58310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1583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583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1583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583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3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83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83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583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583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83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3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83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83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583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583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83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3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83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83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3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583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5831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583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583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3110" grpId="0"/>
      <p:bldP spid="1583110" grpId="1"/>
      <p:bldP spid="1583111" grpId="0"/>
      <p:bldP spid="1583107" grpId="0"/>
      <p:bldP spid="1583107" grpId="1"/>
      <p:bldP spid="1583108" grpId="0"/>
    </p:bldLst>
  </p:timing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9013" name="Rectangle 5"/>
          <p:cNvSpPr>
            <a:spLocks noChangeArrowheads="1"/>
          </p:cNvSpPr>
          <p:nvPr/>
        </p:nvSpPr>
        <p:spPr bwMode="auto">
          <a:xfrm>
            <a:off x="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5000"/>
              </a:spcBef>
            </a:pPr>
            <a:r>
              <a:rPr lang="en-US" sz="4000" b="1">
                <a:solidFill>
                  <a:srgbClr val="FF00FF"/>
                </a:solidFill>
              </a:rPr>
              <a:t>2  </a:t>
            </a:r>
            <a:r>
              <a:rPr lang="en-US" sz="4000" b="1">
                <a:solidFill>
                  <a:srgbClr val="008000"/>
                </a:solidFill>
              </a:rPr>
              <a:t>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Siapa akan letak salibNya,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Di surga, Di surga ?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5000"/>
              </a:spcBef>
            </a:pPr>
            <a:r>
              <a:rPr lang="en-US" sz="4000" b="1"/>
              <a:t>Serta trima mahkota mulia,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5000"/>
              </a:spcBef>
            </a:pPr>
            <a:r>
              <a:rPr lang="en-US" sz="4000" b="1"/>
              <a:t>Engkau kah dia ?  Aku kah dia ?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Siapa yang akan lihat Raja,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Bebas dari susah dunia ?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5000"/>
              </a:spcBef>
            </a:pPr>
            <a:r>
              <a:rPr lang="en-US" sz="4000" b="1"/>
              <a:t>Dan bersuka-suka slamanya ?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5000"/>
              </a:spcBef>
            </a:pPr>
            <a:r>
              <a:rPr lang="en-US" sz="4000" b="1"/>
              <a:t>Engkau kah dia ?  Aku kah dia ?</a:t>
            </a:r>
          </a:p>
        </p:txBody>
      </p:sp>
      <p:sp>
        <p:nvSpPr>
          <p:cNvPr id="1579014" name="Rectangle 6"/>
          <p:cNvSpPr>
            <a:spLocks noChangeArrowheads="1"/>
          </p:cNvSpPr>
          <p:nvPr/>
        </p:nvSpPr>
        <p:spPr bwMode="auto">
          <a:xfrm>
            <a:off x="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5000"/>
              </a:spcBef>
            </a:pPr>
            <a:r>
              <a:rPr lang="en-US" sz="4000" b="1">
                <a:solidFill>
                  <a:srgbClr val="FF00FF"/>
                </a:solidFill>
              </a:rPr>
              <a:t>3  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Siapa ketuk pintu tertutup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Di surga, Di surga ?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5000"/>
              </a:spcBef>
            </a:pPr>
            <a:r>
              <a:rPr lang="en-US" sz="4000" b="1"/>
              <a:t>Dan dengar "Ku tak kenal engkau"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5000"/>
              </a:spcBef>
            </a:pPr>
            <a:r>
              <a:rPr lang="en-US" sz="4000" b="1"/>
              <a:t>Engkau kah dia ?  Aku kah dia ?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Siapa bersru, tidak didengar,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Minta masuk, tidak ditrima ?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5000"/>
              </a:spcBef>
            </a:pPr>
            <a:r>
              <a:rPr lang="en-US" sz="4000" b="1"/>
              <a:t>Tak trima upah orang benar ?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5000"/>
              </a:spcBef>
            </a:pPr>
            <a:r>
              <a:rPr lang="en-US" sz="4000" b="1"/>
              <a:t>Engkau kah dia ?  Aku kah dia ?</a:t>
            </a:r>
          </a:p>
        </p:txBody>
      </p:sp>
      <p:sp>
        <p:nvSpPr>
          <p:cNvPr id="1579016" name="Rectangle 8"/>
          <p:cNvSpPr>
            <a:spLocks noChangeArrowheads="1"/>
          </p:cNvSpPr>
          <p:nvPr/>
        </p:nvSpPr>
        <p:spPr bwMode="auto">
          <a:xfrm>
            <a:off x="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5000"/>
              </a:spcBef>
            </a:pPr>
            <a:r>
              <a:rPr lang="en-US" sz="4000" b="1">
                <a:solidFill>
                  <a:srgbClr val="FF00FF"/>
                </a:solidFill>
              </a:rPr>
              <a:t>4  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Siapa nyanyikan kemenangan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Di surga, Di surga ?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5000"/>
              </a:spcBef>
            </a:pPr>
            <a:r>
              <a:rPr lang="en-US" sz="4000" b="1"/>
              <a:t>Dan memuji lagu tebusan,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5000"/>
              </a:spcBef>
            </a:pPr>
            <a:r>
              <a:rPr lang="en-US" sz="4000" b="1"/>
              <a:t>Engkau kah dia ?  Aku kah dia ?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Siapa akan bertemu lagi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Dengan skalian kekasihnya ?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5000"/>
              </a:spcBef>
            </a:pPr>
            <a:r>
              <a:rPr lang="en-US" sz="4000" b="1"/>
              <a:t>Tinggal kekal di negri suci ?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5000"/>
              </a:spcBef>
            </a:pPr>
            <a:r>
              <a:rPr lang="en-US" sz="4000" b="1"/>
              <a:t>Engkau kah dia ?  Aku kah dia ?</a:t>
            </a:r>
          </a:p>
        </p:txBody>
      </p:sp>
      <p:sp>
        <p:nvSpPr>
          <p:cNvPr id="1579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127   SIAPA MASUK PINTU MUTIARA</a:t>
            </a:r>
          </a:p>
        </p:txBody>
      </p:sp>
      <p:sp>
        <p:nvSpPr>
          <p:cNvPr id="1579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9144000" cy="5630863"/>
          </a:xfrm>
        </p:spPr>
        <p:txBody>
          <a:bodyPr/>
          <a:lstStyle/>
          <a:p>
            <a:pPr>
              <a:lnSpc>
                <a:spcPct val="90000"/>
              </a:lnSpc>
              <a:spcBef>
                <a:spcPct val="5000"/>
              </a:spcBef>
            </a:pPr>
            <a:r>
              <a:rPr lang="en-US" sz="4000">
                <a:solidFill>
                  <a:srgbClr val="FF00FF"/>
                </a:solidFill>
              </a:rPr>
              <a:t>1  </a:t>
            </a:r>
            <a:r>
              <a:rPr lang="en-US" sz="4000">
                <a:solidFill>
                  <a:srgbClr val="008000"/>
                </a:solidFill>
              </a:rPr>
              <a:t> </a:t>
            </a:r>
          </a:p>
          <a:p>
            <a:pPr>
              <a:lnSpc>
                <a:spcPct val="90000"/>
              </a:lnSpc>
              <a:spcBef>
                <a:spcPct val="5000"/>
              </a:spcBef>
            </a:pPr>
            <a:r>
              <a:rPr lang="en-US" sz="4000">
                <a:solidFill>
                  <a:srgbClr val="0000FF"/>
                </a:solidFill>
              </a:rPr>
              <a:t>Siapa masuk pintu mutiara </a:t>
            </a:r>
          </a:p>
          <a:p>
            <a:pPr>
              <a:lnSpc>
                <a:spcPct val="90000"/>
              </a:lnSpc>
              <a:spcBef>
                <a:spcPct val="5000"/>
              </a:spcBef>
            </a:pPr>
            <a:r>
              <a:rPr lang="en-US" sz="4000">
                <a:solidFill>
                  <a:srgbClr val="0000FF"/>
                </a:solidFill>
              </a:rPr>
              <a:t>Di surga, Di surga ?</a:t>
            </a:r>
          </a:p>
          <a:p>
            <a:pPr>
              <a:lnSpc>
                <a:spcPct val="90000"/>
              </a:lnSpc>
              <a:spcBef>
                <a:spcPct val="5000"/>
              </a:spcBef>
            </a:pPr>
            <a:r>
              <a:rPr lang="en-US" sz="4000">
                <a:solidFill>
                  <a:schemeClr val="tx1"/>
                </a:solidFill>
              </a:rPr>
              <a:t>Dan akan pandang muka Yesus,</a:t>
            </a:r>
          </a:p>
          <a:p>
            <a:pPr>
              <a:lnSpc>
                <a:spcPct val="90000"/>
              </a:lnSpc>
              <a:spcBef>
                <a:spcPct val="5000"/>
              </a:spcBef>
            </a:pPr>
            <a:r>
              <a:rPr lang="en-US" sz="4000">
                <a:solidFill>
                  <a:schemeClr val="tx1"/>
                </a:solidFill>
              </a:rPr>
              <a:t>Engkau kah dia ?  Aku kah dia ?</a:t>
            </a:r>
          </a:p>
          <a:p>
            <a:pPr>
              <a:lnSpc>
                <a:spcPct val="90000"/>
              </a:lnSpc>
              <a:spcBef>
                <a:spcPct val="5000"/>
              </a:spcBef>
            </a:pPr>
            <a:r>
              <a:rPr lang="en-US" sz="4000">
                <a:solidFill>
                  <a:srgbClr val="0000FF"/>
                </a:solidFill>
              </a:rPr>
              <a:t>Siapa yang jalan di jalan mas,</a:t>
            </a:r>
          </a:p>
          <a:p>
            <a:pPr>
              <a:lnSpc>
                <a:spcPct val="90000"/>
              </a:lnSpc>
              <a:spcBef>
                <a:spcPct val="5000"/>
              </a:spcBef>
            </a:pPr>
            <a:r>
              <a:rPr lang="en-US" sz="4000">
                <a:solidFill>
                  <a:srgbClr val="0000FF"/>
                </a:solidFill>
              </a:rPr>
              <a:t>Melihat pemandangan mulia ?</a:t>
            </a:r>
          </a:p>
          <a:p>
            <a:pPr>
              <a:lnSpc>
                <a:spcPct val="90000"/>
              </a:lnSpc>
              <a:spcBef>
                <a:spcPct val="5000"/>
              </a:spcBef>
            </a:pPr>
            <a:r>
              <a:rPr lang="en-US" sz="4000">
                <a:solidFill>
                  <a:schemeClr val="tx1"/>
                </a:solidFill>
              </a:rPr>
              <a:t>Senang  dan girang dengan bebas ?</a:t>
            </a:r>
          </a:p>
          <a:p>
            <a:pPr>
              <a:lnSpc>
                <a:spcPct val="90000"/>
              </a:lnSpc>
              <a:spcBef>
                <a:spcPct val="5000"/>
              </a:spcBef>
            </a:pPr>
            <a:r>
              <a:rPr lang="en-US" sz="4000">
                <a:solidFill>
                  <a:schemeClr val="tx1"/>
                </a:solidFill>
              </a:rPr>
              <a:t>Engkau kah dia ?  Aku kah dia ?</a:t>
            </a:r>
          </a:p>
        </p:txBody>
      </p:sp>
      <p:sp>
        <p:nvSpPr>
          <p:cNvPr id="1579012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1b 6/8</a:t>
            </a:r>
          </a:p>
        </p:txBody>
      </p:sp>
      <p:grpSp>
        <p:nvGrpSpPr>
          <p:cNvPr id="1579018" name="Group 10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579019" name="AutoShape 11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579020" name="Line 12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9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5790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57901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7901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5790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790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5790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790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9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790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790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5790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5790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79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9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79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79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579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579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79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9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79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79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579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579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79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9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790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5790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9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5790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5790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5790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5790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9013" grpId="0"/>
      <p:bldP spid="1579013" grpId="1"/>
      <p:bldP spid="1579014" grpId="0"/>
      <p:bldP spid="1579014" grpId="1"/>
      <p:bldP spid="1579016" grpId="0"/>
      <p:bldP spid="1579011" grpId="0"/>
      <p:bldP spid="1579011" grpId="1"/>
      <p:bldP spid="1579012" grpId="0"/>
    </p:bldLst>
  </p:timing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4918" name="Rectangle 6"/>
          <p:cNvSpPr>
            <a:spLocks noChangeArrowheads="1"/>
          </p:cNvSpPr>
          <p:nvPr/>
        </p:nvSpPr>
        <p:spPr bwMode="auto">
          <a:xfrm>
            <a:off x="0" y="6858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2   </a:t>
            </a:r>
            <a:r>
              <a:rPr lang="en-US" sz="4000" b="1">
                <a:solidFill>
                  <a:srgbClr val="0000FF"/>
                </a:solidFill>
              </a:rPr>
              <a:t>Berdiam, berdiam,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Karna sucilah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Tenangkan langkahmu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Dengar kabarNya.</a:t>
            </a:r>
          </a:p>
        </p:txBody>
      </p:sp>
      <p:sp>
        <p:nvSpPr>
          <p:cNvPr id="1574919" name="Rectangle 7"/>
          <p:cNvSpPr>
            <a:spLocks noChangeArrowheads="1"/>
          </p:cNvSpPr>
          <p:nvPr/>
        </p:nvSpPr>
        <p:spPr bwMode="auto">
          <a:xfrm>
            <a:off x="0" y="685800"/>
            <a:ext cx="9144000" cy="296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3  </a:t>
            </a:r>
            <a:r>
              <a:rPr lang="en-US" sz="4000" b="1">
                <a:solidFill>
                  <a:srgbClr val="0000FF"/>
                </a:solidFill>
              </a:rPr>
              <a:t> Berdiam, berdiam,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Pintalah doa;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Tempat ini sperti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Firdaus rasanya.</a:t>
            </a:r>
          </a:p>
        </p:txBody>
      </p:sp>
      <p:sp>
        <p:nvSpPr>
          <p:cNvPr id="1574920" name="Rectangle 8"/>
          <p:cNvSpPr>
            <a:spLocks noChangeArrowheads="1"/>
          </p:cNvSpPr>
          <p:nvPr/>
        </p:nvSpPr>
        <p:spPr bwMode="auto">
          <a:xfrm>
            <a:off x="0" y="6858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4  </a:t>
            </a:r>
            <a:r>
              <a:rPr lang="en-US" sz="4000" b="1">
                <a:solidFill>
                  <a:srgbClr val="0000FF"/>
                </a:solidFill>
              </a:rPr>
              <a:t> Berdiam, berdiam,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Trima berkatNya;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Berdiam, dan tunggu,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Sembahlah Allah.</a:t>
            </a:r>
          </a:p>
        </p:txBody>
      </p:sp>
      <p:sp>
        <p:nvSpPr>
          <p:cNvPr id="1574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128   BERDIAM  BERDIAM</a:t>
            </a:r>
          </a:p>
        </p:txBody>
      </p:sp>
      <p:sp>
        <p:nvSpPr>
          <p:cNvPr id="1574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2971800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00FF"/>
                </a:solidFill>
              </a:rPr>
              <a:t>1   </a:t>
            </a:r>
            <a:r>
              <a:rPr lang="en-US" sz="4000">
                <a:solidFill>
                  <a:srgbClr val="0000FF"/>
                </a:solidFill>
              </a:rPr>
              <a:t>Berdiam, berdiam,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Bisik pun jangan;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Berdiam dan dengar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Tuhan berfirman.</a:t>
            </a:r>
          </a:p>
        </p:txBody>
      </p:sp>
      <p:sp>
        <p:nvSpPr>
          <p:cNvPr id="1574916" name="Text Box 4"/>
          <p:cNvSpPr txBox="1">
            <a:spLocks noChangeArrowheads="1"/>
          </p:cNvSpPr>
          <p:nvPr/>
        </p:nvSpPr>
        <p:spPr bwMode="auto">
          <a:xfrm>
            <a:off x="-28575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 dirty="0">
                <a:solidFill>
                  <a:srgbClr val="990000"/>
                </a:solidFill>
                <a:latin typeface="Comic Sans MS" pitchFamily="66" charset="0"/>
              </a:rPr>
              <a:t>4/4 2b</a:t>
            </a:r>
          </a:p>
        </p:txBody>
      </p:sp>
      <p:sp>
        <p:nvSpPr>
          <p:cNvPr id="1574917" name="Rectangle 5"/>
          <p:cNvSpPr>
            <a:spLocks noChangeArrowheads="1"/>
          </p:cNvSpPr>
          <p:nvPr/>
        </p:nvSpPr>
        <p:spPr bwMode="auto">
          <a:xfrm>
            <a:off x="0" y="3352800"/>
            <a:ext cx="91440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Berjalan perlahan,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Tuhan-mu hadir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Berjalan perlahan,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Datanglah hampir </a:t>
            </a:r>
          </a:p>
        </p:txBody>
      </p:sp>
      <p:grpSp>
        <p:nvGrpSpPr>
          <p:cNvPr id="1574922" name="Group 10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574923" name="AutoShape 11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574924" name="Line 12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4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15749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157491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57491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15749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5749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15749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5749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4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749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749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4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749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749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5749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5749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74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4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749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749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5749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5749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74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4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749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5749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5749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5749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74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4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749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749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4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5749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5749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5749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5749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4918" grpId="0"/>
      <p:bldP spid="1574918" grpId="1"/>
      <p:bldP spid="1574919" grpId="0"/>
      <p:bldP spid="1574919" grpId="1"/>
      <p:bldP spid="1574920" grpId="0"/>
      <p:bldP spid="1574915" grpId="0"/>
      <p:bldP spid="1574915" grpId="1"/>
      <p:bldP spid="1574916" grpId="0"/>
      <p:bldP spid="1574917" grpId="0"/>
    </p:bldLst>
  </p:timing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0824" name="Rectangle 8"/>
          <p:cNvSpPr>
            <a:spLocks noChangeArrowheads="1"/>
          </p:cNvSpPr>
          <p:nvPr/>
        </p:nvSpPr>
        <p:spPr bwMode="auto">
          <a:xfrm>
            <a:off x="0" y="6858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2  </a:t>
            </a:r>
            <a:r>
              <a:rPr lang="en-US" sz="4000" b="1">
                <a:solidFill>
                  <a:srgbClr val="0000FF"/>
                </a:solidFill>
              </a:rPr>
              <a:t> Sedap harap pada Yesus,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DarahNya menyucikan,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Hanyalah oleh percaya,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Aku dapat ampunan.</a:t>
            </a:r>
          </a:p>
        </p:txBody>
      </p:sp>
      <p:sp>
        <p:nvSpPr>
          <p:cNvPr id="1570825" name="Rectangle 9"/>
          <p:cNvSpPr>
            <a:spLocks noChangeArrowheads="1"/>
          </p:cNvSpPr>
          <p:nvPr/>
        </p:nvSpPr>
        <p:spPr bwMode="auto">
          <a:xfrm>
            <a:off x="0" y="6858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3  </a:t>
            </a:r>
            <a:r>
              <a:rPr lang="en-US" sz="4000" b="1">
                <a:solidFill>
                  <a:srgbClr val="0000FF"/>
                </a:solidFill>
              </a:rPr>
              <a:t> Sedap harap pada Yesus,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DihapusNya dosaku,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Hidup, damai dan bahagia,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DibrikanNya padaku.</a:t>
            </a:r>
          </a:p>
        </p:txBody>
      </p:sp>
      <p:sp>
        <p:nvSpPr>
          <p:cNvPr id="1570826" name="Rectangle 10"/>
          <p:cNvSpPr>
            <a:spLocks noChangeArrowheads="1"/>
          </p:cNvSpPr>
          <p:nvPr/>
        </p:nvSpPr>
        <p:spPr bwMode="auto">
          <a:xfrm>
            <a:off x="0" y="685800"/>
            <a:ext cx="9144000" cy="296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4 </a:t>
            </a:r>
            <a:r>
              <a:rPr lang="en-US" sz="4000" b="1">
                <a:solidFill>
                  <a:srgbClr val="0000FF"/>
                </a:solidFill>
              </a:rPr>
              <a:t>  Aku girang tlah berharap;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Pada Engkau, ya Yesus,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Engkau Sahabat yang tetap,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Serta aku slamanya.</a:t>
            </a:r>
          </a:p>
        </p:txBody>
      </p:sp>
      <p:sp>
        <p:nvSpPr>
          <p:cNvPr id="1570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129   SEDAP HARAP PADA YESUS</a:t>
            </a:r>
          </a:p>
        </p:txBody>
      </p:sp>
      <p:sp>
        <p:nvSpPr>
          <p:cNvPr id="1570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2971800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00FF"/>
                </a:solidFill>
              </a:rPr>
              <a:t>1   </a:t>
            </a:r>
            <a:r>
              <a:rPr lang="en-US" sz="4000">
                <a:solidFill>
                  <a:srgbClr val="0000FF"/>
                </a:solidFill>
              </a:rPr>
              <a:t>Sedap harap pada Yesus,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Dan percaya FirmanNya,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JanjiNya tiada berobah,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"Demikianlah sabdaNya !"</a:t>
            </a:r>
          </a:p>
        </p:txBody>
      </p:sp>
      <p:sp>
        <p:nvSpPr>
          <p:cNvPr id="1570820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4b 4/4</a:t>
            </a:r>
          </a:p>
        </p:txBody>
      </p:sp>
      <p:sp>
        <p:nvSpPr>
          <p:cNvPr id="1570823" name="Rectangle 7"/>
          <p:cNvSpPr>
            <a:spLocks noChangeArrowheads="1"/>
          </p:cNvSpPr>
          <p:nvPr/>
        </p:nvSpPr>
        <p:spPr bwMode="auto">
          <a:xfrm>
            <a:off x="0" y="3429000"/>
            <a:ext cx="91440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Yesus, Yesus, Yang ku cinta,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Setiawan selamanya;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Yesus, Yesus, Yang terindah,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Sedap harap padaNya </a:t>
            </a:r>
          </a:p>
        </p:txBody>
      </p:sp>
      <p:grpSp>
        <p:nvGrpSpPr>
          <p:cNvPr id="1570828" name="Group 12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570829" name="AutoShape 13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570830" name="Line 14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0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5708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57082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7082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570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70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570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70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0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70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70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0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70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70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570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570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70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0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70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70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570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570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70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0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70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570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570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570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70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0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70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70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0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5708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5708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5708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5708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0824" grpId="0"/>
      <p:bldP spid="1570824" grpId="1"/>
      <p:bldP spid="1570825" grpId="0"/>
      <p:bldP spid="1570825" grpId="1"/>
      <p:bldP spid="1570826" grpId="0"/>
      <p:bldP spid="1570819" grpId="0"/>
      <p:bldP spid="1570819" grpId="1"/>
      <p:bldP spid="1570820" grpId="0"/>
      <p:bldP spid="1570823" grpId="0"/>
    </p:bldLst>
  </p:timing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2630" name="Rectangle 6"/>
          <p:cNvSpPr>
            <a:spLocks noChangeArrowheads="1"/>
          </p:cNvSpPr>
          <p:nvPr/>
        </p:nvSpPr>
        <p:spPr bwMode="auto">
          <a:xfrm>
            <a:off x="0" y="693738"/>
            <a:ext cx="9144000" cy="288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2</a:t>
            </a:r>
            <a:r>
              <a:rPr lang="en-US" sz="4000" b="1">
                <a:solidFill>
                  <a:srgbClr val="0000FF"/>
                </a:solidFill>
              </a:rPr>
              <a:t>   Sucikan aku dalam kerjaMu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Oleh kuasa rahmatMu;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Engkaulah pengharapan jiwaku,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Jadilah kehendakMu.</a:t>
            </a:r>
          </a:p>
        </p:txBody>
      </p:sp>
      <p:sp>
        <p:nvSpPr>
          <p:cNvPr id="1562631" name="Rectangle 7"/>
          <p:cNvSpPr>
            <a:spLocks noChangeArrowheads="1"/>
          </p:cNvSpPr>
          <p:nvPr/>
        </p:nvSpPr>
        <p:spPr bwMode="auto">
          <a:xfrm>
            <a:off x="0" y="6858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3 </a:t>
            </a:r>
            <a:r>
              <a:rPr lang="en-US" sz="4000" b="1">
                <a:solidFill>
                  <a:srgbClr val="0000FF"/>
                </a:solidFill>
              </a:rPr>
              <a:t>  Oh, kesukaan yang tak terduga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Di hadapan takhtaMu,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Bila ku sembah Allah di surga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Di sana Tuhan tunggu.</a:t>
            </a:r>
          </a:p>
        </p:txBody>
      </p:sp>
      <p:sp>
        <p:nvSpPr>
          <p:cNvPr id="1562632" name="Rectangle 8"/>
          <p:cNvSpPr>
            <a:spLocks noChangeArrowheads="1"/>
          </p:cNvSpPr>
          <p:nvPr/>
        </p:nvSpPr>
        <p:spPr bwMode="auto">
          <a:xfrm>
            <a:off x="0" y="6858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4  </a:t>
            </a:r>
            <a:r>
              <a:rPr lang="en-US" sz="4000" b="1">
                <a:solidFill>
                  <a:srgbClr val="0000FF"/>
                </a:solidFill>
              </a:rPr>
              <a:t> Meski pun aku tidak tau, Tuhan,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Akan sgala maksudMu;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Bila aku dapat perdamaian,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Baru senang hatiku.</a:t>
            </a:r>
          </a:p>
        </p:txBody>
      </p:sp>
      <p:sp>
        <p:nvSpPr>
          <p:cNvPr id="1562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130   AKU JADI MILIKMU</a:t>
            </a:r>
          </a:p>
        </p:txBody>
      </p:sp>
      <p:sp>
        <p:nvSpPr>
          <p:cNvPr id="1562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2895600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00FF"/>
                </a:solidFill>
              </a:rPr>
              <a:t>1 </a:t>
            </a:r>
            <a:r>
              <a:rPr lang="en-US" sz="4000">
                <a:solidFill>
                  <a:srgbClr val="0000FF"/>
                </a:solidFill>
              </a:rPr>
              <a:t>  Aku jadi milikMu ya Tuhan,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Oh besarlah kasihMu;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Tapi aku rindu dalam iman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Lebih dekat padaMu.</a:t>
            </a:r>
          </a:p>
        </p:txBody>
      </p:sp>
      <p:sp>
        <p:nvSpPr>
          <p:cNvPr id="1562628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4/4 4b</a:t>
            </a:r>
          </a:p>
        </p:txBody>
      </p:sp>
      <p:sp>
        <p:nvSpPr>
          <p:cNvPr id="1562629" name="Rectangle 5"/>
          <p:cNvSpPr>
            <a:spLocks noChangeArrowheads="1"/>
          </p:cNvSpPr>
          <p:nvPr/>
        </p:nvSpPr>
        <p:spPr bwMode="auto">
          <a:xfrm>
            <a:off x="0" y="3429000"/>
            <a:ext cx="91440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Lebih dekat tariklah aku,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Dekat pada salibMu;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Lebih dekat, dekat, tariklah aku,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Dekat pada sisiMu </a:t>
            </a:r>
            <a:endParaRPr lang="en-US" sz="4000" b="1">
              <a:solidFill>
                <a:schemeClr val="accent2"/>
              </a:solidFill>
            </a:endParaRPr>
          </a:p>
        </p:txBody>
      </p:sp>
      <p:grpSp>
        <p:nvGrpSpPr>
          <p:cNvPr id="1562634" name="Group 10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562635" name="AutoShape 11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562636" name="Line 12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2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5626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56262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6262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562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62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562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62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2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62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62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2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62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62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562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562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62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2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62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62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562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562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62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2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62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562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562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562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62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2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62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62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2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5626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5626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5626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5626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62630" grpId="0"/>
      <p:bldP spid="1562630" grpId="1"/>
      <p:bldP spid="1562631" grpId="0"/>
      <p:bldP spid="1562631" grpId="1"/>
      <p:bldP spid="1562632" grpId="0"/>
      <p:bldP spid="1562627" grpId="0"/>
      <p:bldP spid="1562627" grpId="1"/>
      <p:bldP spid="1562628" grpId="0"/>
      <p:bldP spid="1562629" grpId="0"/>
    </p:bldLst>
  </p:timing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8533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380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FF00FF"/>
                </a:solidFill>
              </a:rPr>
              <a:t>2</a:t>
            </a:r>
            <a:r>
              <a:rPr lang="en-US" sz="3800" b="1"/>
              <a:t>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0000FF"/>
                </a:solidFill>
              </a:rPr>
              <a:t>Tolong aku turut dengan segnap  hati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0000FF"/>
                </a:solidFill>
              </a:rPr>
              <a:t>Berserah padaMu Tuhan tiap hari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0000FF"/>
                </a:solidFill>
              </a:rPr>
              <a:t>Biarlah perkataanku snangkan hati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0000FF"/>
                </a:solidFill>
              </a:rPr>
              <a:t>Bibirku memuji Engkau spanjang  hari</a:t>
            </a:r>
          </a:p>
        </p:txBody>
      </p:sp>
      <p:sp>
        <p:nvSpPr>
          <p:cNvPr id="1558534" name="Rectangle 6"/>
          <p:cNvSpPr>
            <a:spLocks noChangeArrowheads="1"/>
          </p:cNvSpPr>
          <p:nvPr/>
        </p:nvSpPr>
        <p:spPr bwMode="auto">
          <a:xfrm>
            <a:off x="0" y="769938"/>
            <a:ext cx="9144000" cy="3725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FF00FF"/>
                </a:solidFill>
              </a:rPr>
              <a:t>3 </a:t>
            </a:r>
            <a:r>
              <a:rPr lang="en-US" sz="3800" b="1"/>
              <a:t>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0000FF"/>
                </a:solidFill>
              </a:rPr>
              <a:t>Tolong Tuhan agar aku jadi suci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0000FF"/>
                </a:solidFill>
              </a:rPr>
              <a:t>Tetap setia padaMu tiap hari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0000FF"/>
                </a:solidFill>
              </a:rPr>
              <a:t>Keperluan hari ini padaku bri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0000FF"/>
                </a:solidFill>
              </a:rPr>
              <a:t>Cintai aku dan iringi  tiap hari</a:t>
            </a:r>
          </a:p>
        </p:txBody>
      </p:sp>
      <p:sp>
        <p:nvSpPr>
          <p:cNvPr id="1558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131. KEPERLUAN BESOK TUHAN</a:t>
            </a:r>
          </a:p>
        </p:txBody>
      </p:sp>
      <p:sp>
        <p:nvSpPr>
          <p:cNvPr id="1558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3802063"/>
          </a:xfrm>
        </p:spPr>
        <p:txBody>
          <a:bodyPr/>
          <a:lstStyle/>
          <a:p>
            <a:r>
              <a:rPr lang="en-US" sz="3800">
                <a:solidFill>
                  <a:srgbClr val="FF00FF"/>
                </a:solidFill>
              </a:rPr>
              <a:t>1 </a:t>
            </a:r>
          </a:p>
          <a:p>
            <a:r>
              <a:rPr lang="en-US" sz="3800">
                <a:solidFill>
                  <a:srgbClr val="0000FF"/>
                </a:solidFill>
              </a:rPr>
              <a:t>Keperluan besok Tuhan, Ku tak cari</a:t>
            </a:r>
          </a:p>
          <a:p>
            <a:r>
              <a:rPr lang="en-US" sz="3800">
                <a:solidFill>
                  <a:srgbClr val="0000FF"/>
                </a:solidFill>
              </a:rPr>
              <a:t>Dari dosa pliharakan, Ini hari</a:t>
            </a:r>
          </a:p>
          <a:p>
            <a:r>
              <a:rPr lang="en-US" sz="3800">
                <a:solidFill>
                  <a:srgbClr val="0000FF"/>
                </a:solidFill>
              </a:rPr>
              <a:t>Tolonglah aku bekerja, Kuasa-Mu bri</a:t>
            </a:r>
          </a:p>
          <a:p>
            <a:r>
              <a:rPr lang="en-US" sz="3800">
                <a:solidFill>
                  <a:srgbClr val="0000FF"/>
                </a:solidFill>
              </a:rPr>
              <a:t>Ajar aku minta doa, Ini hari </a:t>
            </a:r>
          </a:p>
        </p:txBody>
      </p:sp>
      <p:sp>
        <p:nvSpPr>
          <p:cNvPr id="1558532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3b 4/4</a:t>
            </a:r>
          </a:p>
        </p:txBody>
      </p:sp>
      <p:grpSp>
        <p:nvGrpSpPr>
          <p:cNvPr id="1558536" name="Group 8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558537" name="AutoShape 9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558538" name="Line 10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8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5585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55853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5853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558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58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558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58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8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58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58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558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558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58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8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58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58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558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558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58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8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58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58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8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5585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5585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5585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5585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8533" grpId="0"/>
      <p:bldP spid="1558533" grpId="1"/>
      <p:bldP spid="1558534" grpId="0"/>
      <p:bldP spid="1558531" grpId="0"/>
      <p:bldP spid="1558531" grpId="1"/>
      <p:bldP spid="1558532" grpId="0"/>
    </p:bldLst>
  </p:timing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4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00FF"/>
                </a:solidFill>
              </a:rPr>
              <a:t>1 </a:t>
            </a:r>
            <a:r>
              <a:rPr lang="en-US" sz="4000"/>
              <a:t> </a:t>
            </a:r>
            <a:r>
              <a:rPr lang="en-US" sz="4000">
                <a:solidFill>
                  <a:srgbClr val="0000FF"/>
                </a:solidFill>
              </a:rPr>
              <a:t> Bawa persembahanmu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dengan kesukaan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Tunjukkanlah kasihmu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oleh perbuatan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Tuhan tidak memandang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brapa engkau bawa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Segala persembahan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senangkan hatiNya</a:t>
            </a:r>
          </a:p>
        </p:txBody>
      </p:sp>
      <p:sp>
        <p:nvSpPr>
          <p:cNvPr id="1554437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2  </a:t>
            </a:r>
            <a:r>
              <a:rPr lang="en-US" sz="4000" b="1">
                <a:solidFill>
                  <a:srgbClr val="0000FF"/>
                </a:solidFill>
              </a:rPr>
              <a:t> Meski sedikit saja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yang engkau bawakan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Tuhan tak pandang harta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Ia tak tolakkan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Ingatlah orang janda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dan persembahannya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Meski sedikit saja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Tuhan akan trima</a:t>
            </a:r>
          </a:p>
        </p:txBody>
      </p:sp>
      <p:sp>
        <p:nvSpPr>
          <p:cNvPr id="1554438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3  </a:t>
            </a:r>
            <a:r>
              <a:rPr lang="en-US" sz="4000" b="1">
                <a:solidFill>
                  <a:srgbClr val="0000FF"/>
                </a:solidFill>
              </a:rPr>
              <a:t>Datanglah pada Tuhan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sperti engkau ada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KepadaNya serahkan hati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yang pnuh dosa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Ia akan katakan: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kau bri yang terbanyak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Hatimu yang disrahkan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tertinggi harganya</a:t>
            </a:r>
          </a:p>
        </p:txBody>
      </p:sp>
      <p:sp>
        <p:nvSpPr>
          <p:cNvPr id="1554439" name="Rectangle 7"/>
          <p:cNvSpPr>
            <a:spLocks noChangeArrowheads="1"/>
          </p:cNvSpPr>
          <p:nvPr/>
        </p:nvSpPr>
        <p:spPr bwMode="auto">
          <a:xfrm>
            <a:off x="0" y="762000"/>
            <a:ext cx="91440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 u="sng"/>
              <a:t>REFF :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Bawa persembahanmu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pada Juruslamat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Serahkan gnap hatimu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dan trimalah berkat</a:t>
            </a:r>
          </a:p>
        </p:txBody>
      </p:sp>
      <p:sp>
        <p:nvSpPr>
          <p:cNvPr id="1554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132   BAWA PERSEMBAHANMU</a:t>
            </a:r>
          </a:p>
        </p:txBody>
      </p:sp>
      <p:sp>
        <p:nvSpPr>
          <p:cNvPr id="1554436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6/8 1b</a:t>
            </a:r>
          </a:p>
        </p:txBody>
      </p:sp>
      <p:grpSp>
        <p:nvGrpSpPr>
          <p:cNvPr id="1554441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554442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554443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4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5544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55443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5443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554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54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554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54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4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54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54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554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554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54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4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54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54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554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554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54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4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54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54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554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554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54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4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54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554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554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554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54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4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54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54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554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554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54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2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4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554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554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4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5544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5544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5544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5544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4435" grpId="0"/>
      <p:bldP spid="1554435" grpId="1"/>
      <p:bldP spid="1554437" grpId="0"/>
      <p:bldP spid="1554437" grpId="1"/>
      <p:bldP spid="1554438" grpId="0"/>
      <p:bldP spid="1554438" grpId="1"/>
      <p:bldP spid="1554439" grpId="0"/>
      <p:bldP spid="1554439" grpId="1"/>
      <p:bldP spid="1554439" grpId="2"/>
      <p:bldP spid="1554439" grpId="3"/>
      <p:bldP spid="1554439" grpId="4"/>
      <p:bldP spid="1554436" grpId="0"/>
    </p:bldLst>
  </p:timing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0341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2   </a:t>
            </a:r>
            <a:r>
              <a:rPr lang="en-US" sz="4000" b="1">
                <a:solidFill>
                  <a:srgbClr val="0000FF"/>
                </a:solidFill>
              </a:rPr>
              <a:t>Ku kasih padaMu,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Karna kasihMu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Engkau tebus aku,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Di salib itu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Agar aku slamat,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Engkau disiksa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Ku kasih padaMu,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Skarang ya Yesus</a:t>
            </a:r>
          </a:p>
        </p:txBody>
      </p:sp>
      <p:sp>
        <p:nvSpPr>
          <p:cNvPr id="1550342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3  </a:t>
            </a:r>
            <a:r>
              <a:rPr lang="en-US" sz="4000" b="1">
                <a:solidFill>
                  <a:srgbClr val="008000"/>
                </a:solidFill>
              </a:rPr>
              <a:t> </a:t>
            </a:r>
            <a:r>
              <a:rPr lang="en-US" sz="4000" b="1">
                <a:solidFill>
                  <a:srgbClr val="0000FF"/>
                </a:solidFill>
              </a:rPr>
              <a:t>Baik hidup baik mati,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Ku kasih Engkau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Engkau aku puji,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Spanjang umurku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Baik suka baik duka,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Tetap ku kata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Ku kasih padaMu,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Skarang ya Yesus</a:t>
            </a:r>
          </a:p>
        </p:txBody>
      </p:sp>
      <p:sp>
        <p:nvSpPr>
          <p:cNvPr id="1550343" name="Rectangle 7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4 </a:t>
            </a:r>
            <a:r>
              <a:rPr lang="en-US" sz="4000" b="1">
                <a:solidFill>
                  <a:srgbClr val="0000FF"/>
                </a:solidFill>
              </a:rPr>
              <a:t>  Di negeri yang mulia,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Yang slalu senang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Engkau aku sembah,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Di surga yang trang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Sana aku nyanyi,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 Dengan mahkota.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Ku kasih padaMu,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Skarang ya Yesus</a:t>
            </a:r>
          </a:p>
        </p:txBody>
      </p:sp>
      <p:sp>
        <p:nvSpPr>
          <p:cNvPr id="1550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133   KU KASIH PADA MU</a:t>
            </a:r>
          </a:p>
        </p:txBody>
      </p:sp>
      <p:sp>
        <p:nvSpPr>
          <p:cNvPr id="1550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00FF"/>
                </a:solidFill>
              </a:rPr>
              <a:t>1  </a:t>
            </a:r>
            <a:r>
              <a:rPr lang="en-US" sz="4000">
                <a:solidFill>
                  <a:srgbClr val="0000FF"/>
                </a:solidFill>
              </a:rPr>
              <a:t> Ku kasih padaMu,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Yesus milikku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Ku buangkan dosaku,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Trimalah aku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Engkau Penebusku,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Tuhan yang  indah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Ku kasih padaMu,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Skarang ya Yesus</a:t>
            </a:r>
          </a:p>
        </p:txBody>
      </p:sp>
      <p:sp>
        <p:nvSpPr>
          <p:cNvPr id="1550340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4/4 1b</a:t>
            </a:r>
          </a:p>
        </p:txBody>
      </p:sp>
      <p:grpSp>
        <p:nvGrpSpPr>
          <p:cNvPr id="1550345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550346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550347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0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5503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55034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5034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550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50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550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50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0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50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50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550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550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50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0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50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50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550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550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50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0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50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50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550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550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50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0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50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550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0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5503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5503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5503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5503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0341" grpId="0"/>
      <p:bldP spid="1550341" grpId="1"/>
      <p:bldP spid="1550342" grpId="0"/>
      <p:bldP spid="1550342" grpId="1"/>
      <p:bldP spid="1550343" grpId="0"/>
      <p:bldP spid="1550339" grpId="0"/>
      <p:bldP spid="1550339" grpId="1"/>
      <p:bldP spid="1550340" grpId="0"/>
    </p:bldLst>
  </p:timing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9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9144000" cy="5791200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00FF"/>
                </a:solidFill>
              </a:rPr>
              <a:t>1   </a:t>
            </a:r>
            <a:r>
              <a:rPr lang="en-US" sz="4000">
                <a:solidFill>
                  <a:srgbClr val="0000FF"/>
                </a:solidFill>
              </a:rPr>
              <a:t>Hai Kristen jaga!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Itu printah Tuhan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Tameng dan prisai,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Dan pedang di tangan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Lawan dengan brani,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Musuhmu itu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Berdiri teguh,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Lawanlah musuhmu.</a:t>
            </a:r>
          </a:p>
        </p:txBody>
      </p:sp>
      <p:sp>
        <p:nvSpPr>
          <p:cNvPr id="1549324" name="Rectangle 12"/>
          <p:cNvSpPr>
            <a:spLocks noChangeArrowheads="1"/>
          </p:cNvSpPr>
          <p:nvPr/>
        </p:nvSpPr>
        <p:spPr bwMode="auto">
          <a:xfrm>
            <a:off x="152400" y="762000"/>
            <a:ext cx="9144000" cy="579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4   </a:t>
            </a:r>
            <a:r>
              <a:rPr lang="en-US" sz="4000" b="1">
                <a:solidFill>
                  <a:srgbClr val="0000FF"/>
                </a:solidFill>
              </a:rPr>
              <a:t>Janganlah bimbang!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Karna Yesus dekat,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Sedia memberi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Hiburan dan rahmat;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Kasih-Nya bagaikan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Air di padang,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Berdiri teguh,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Lawanlah musuhmu.</a:t>
            </a:r>
          </a:p>
        </p:txBody>
      </p:sp>
      <p:sp>
        <p:nvSpPr>
          <p:cNvPr id="1549317" name="Rectangle 5"/>
          <p:cNvSpPr>
            <a:spLocks noChangeArrowheads="1"/>
          </p:cNvSpPr>
          <p:nvPr/>
        </p:nvSpPr>
        <p:spPr bwMode="auto">
          <a:xfrm>
            <a:off x="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2   </a:t>
            </a:r>
            <a:r>
              <a:rPr lang="en-US" sz="4000" b="1">
                <a:solidFill>
                  <a:srgbClr val="0000FF"/>
                </a:solidFill>
              </a:rPr>
              <a:t>Jaga apa pun,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Bahaya yang datang.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Janganlah undur,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Tak prisai di blakang.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Dan kalau mau menang,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Alahkan musuh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Berdiri teguh,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Lawanlah musuhmu.</a:t>
            </a:r>
          </a:p>
        </p:txBody>
      </p:sp>
      <p:sp>
        <p:nvSpPr>
          <p:cNvPr id="1549318" name="Rectangle 6"/>
          <p:cNvSpPr>
            <a:spLocks noChangeArrowheads="1"/>
          </p:cNvSpPr>
          <p:nvPr/>
        </p:nvSpPr>
        <p:spPr bwMode="auto">
          <a:xfrm>
            <a:off x="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3   </a:t>
            </a:r>
            <a:r>
              <a:rPr lang="en-US" sz="4000" b="1">
                <a:solidFill>
                  <a:srgbClr val="0000FF"/>
                </a:solidFill>
              </a:rPr>
              <a:t>Kerja Tuhanmu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Buat dengan setia.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Tetap berjaga,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Jangan putus asa.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Bila Tuhan suruh,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Tetaplah maju.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Berdiri teguh,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Lawanlah musuhmu.</a:t>
            </a:r>
          </a:p>
        </p:txBody>
      </p:sp>
      <p:sp>
        <p:nvSpPr>
          <p:cNvPr id="1549319" name="Rectangle 7"/>
          <p:cNvSpPr>
            <a:spLocks noChangeArrowheads="1"/>
          </p:cNvSpPr>
          <p:nvPr/>
        </p:nvSpPr>
        <p:spPr bwMode="auto">
          <a:xfrm>
            <a:off x="0" y="609600"/>
            <a:ext cx="9144000" cy="4259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 u="sng">
                <a:solidFill>
                  <a:schemeClr val="accent2"/>
                </a:solidFill>
              </a:rPr>
              <a:t>REFF.: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Gagah  brani,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Gagah    brani,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Gagah       brani,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Lawanlah musuhmu</a:t>
            </a:r>
          </a:p>
        </p:txBody>
      </p:sp>
      <p:sp>
        <p:nvSpPr>
          <p:cNvPr id="1549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134  HAI KRISTEN JAGA</a:t>
            </a:r>
          </a:p>
        </p:txBody>
      </p:sp>
      <p:sp>
        <p:nvSpPr>
          <p:cNvPr id="1549316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3/4 4b</a:t>
            </a:r>
          </a:p>
        </p:txBody>
      </p:sp>
      <p:grpSp>
        <p:nvGrpSpPr>
          <p:cNvPr id="1549321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549322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549323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9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5493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54931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4931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549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49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549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49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9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49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49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549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549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49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9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49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49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549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549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49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9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49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49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549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549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49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9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49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549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549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549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49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9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49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49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549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549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49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9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549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549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xit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1549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549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49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9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549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549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1549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549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49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2" presetClass="entr" presetSubtype="2" fill="hold" grpId="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9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549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549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"/>
                            </p:stCondLst>
                            <p:childTnLst>
                              <p:par>
                                <p:cTn id="9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9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15493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5493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5493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5493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49315" grpId="0"/>
      <p:bldP spid="1549315" grpId="1"/>
      <p:bldP spid="1549324" grpId="0"/>
      <p:bldP spid="1549324" grpId="1"/>
      <p:bldP spid="1549317" grpId="0"/>
      <p:bldP spid="1549317" grpId="1"/>
      <p:bldP spid="1549318" grpId="0"/>
      <p:bldP spid="1549318" grpId="1"/>
      <p:bldP spid="1549319" grpId="0"/>
      <p:bldP spid="1549319" grpId="1"/>
      <p:bldP spid="1549319" grpId="2"/>
      <p:bldP spid="1549319" grpId="3"/>
      <p:bldP spid="1549319" grpId="4"/>
      <p:bldP spid="1549319" grpId="5"/>
      <p:bldP spid="1549319" grpId="6"/>
      <p:bldP spid="1549316" grpId="0"/>
    </p:bldLst>
  </p:timing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9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10000"/>
              </a:spcBef>
            </a:pPr>
            <a:r>
              <a:rPr lang="en-US" sz="4400">
                <a:solidFill>
                  <a:srgbClr val="008000"/>
                </a:solidFill>
              </a:rPr>
              <a:t>1   </a:t>
            </a:r>
          </a:p>
          <a:p>
            <a:pPr>
              <a:spcBef>
                <a:spcPct val="10000"/>
              </a:spcBef>
            </a:pPr>
            <a:r>
              <a:rPr lang="en-US" sz="4400">
                <a:solidFill>
                  <a:srgbClr val="0000FF"/>
                </a:solidFill>
              </a:rPr>
              <a:t>Nyanyikan berulang-ulang, </a:t>
            </a:r>
          </a:p>
          <a:p>
            <a:pPr>
              <a:spcBef>
                <a:spcPct val="10000"/>
              </a:spcBef>
            </a:pPr>
            <a:r>
              <a:rPr lang="en-US" sz="4400">
                <a:solidFill>
                  <a:srgbClr val="0000FF"/>
                </a:solidFill>
              </a:rPr>
              <a:t>Sabda hidup kekal</a:t>
            </a:r>
          </a:p>
          <a:p>
            <a:pPr>
              <a:spcBef>
                <a:spcPct val="10000"/>
              </a:spcBef>
            </a:pPr>
            <a:r>
              <a:rPr lang="en-US" sz="4400">
                <a:solidFill>
                  <a:schemeClr val="tx1"/>
                </a:solidFill>
              </a:rPr>
              <a:t>Yang sungguh elok dan terang, </a:t>
            </a:r>
          </a:p>
          <a:p>
            <a:pPr>
              <a:spcBef>
                <a:spcPct val="10000"/>
              </a:spcBef>
            </a:pPr>
            <a:r>
              <a:rPr lang="en-US" sz="4400">
                <a:solidFill>
                  <a:schemeClr val="tx1"/>
                </a:solidFill>
              </a:rPr>
              <a:t>Sabda hidup kekal</a:t>
            </a:r>
          </a:p>
          <a:p>
            <a:pPr>
              <a:spcBef>
                <a:spcPct val="10000"/>
              </a:spcBef>
            </a:pPr>
            <a:r>
              <a:rPr lang="en-US" sz="4400">
                <a:solidFill>
                  <a:srgbClr val="0000FF"/>
                </a:solidFill>
              </a:rPr>
              <a:t>Sabda yang terindah, </a:t>
            </a:r>
          </a:p>
          <a:p>
            <a:pPr>
              <a:spcBef>
                <a:spcPct val="10000"/>
              </a:spcBef>
            </a:pPr>
            <a:r>
              <a:rPr lang="en-US" sz="4400">
                <a:solidFill>
                  <a:srgbClr val="0000FF"/>
                </a:solidFill>
              </a:rPr>
              <a:t>Yang briku percaya</a:t>
            </a:r>
          </a:p>
        </p:txBody>
      </p:sp>
      <p:sp>
        <p:nvSpPr>
          <p:cNvPr id="1539077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8000"/>
                </a:solidFill>
              </a:rPr>
              <a:t>2 </a:t>
            </a:r>
            <a:r>
              <a:rPr lang="en-US" sz="4400" b="1">
                <a:solidFill>
                  <a:schemeClr val="accent2"/>
                </a:solidFill>
              </a:rPr>
              <a:t> 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Kristus mau bri pada kita,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Sabda hidup kekal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/>
              <a:t>Dengarkanlah panggilanNya,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/>
              <a:t>Sabda hidup kekal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DibriNya percuma,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Yang pimpin ke surga</a:t>
            </a:r>
          </a:p>
        </p:txBody>
      </p:sp>
      <p:sp>
        <p:nvSpPr>
          <p:cNvPr id="1539078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8000"/>
                </a:solidFill>
              </a:rPr>
              <a:t>3  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Suara injil menyatakan,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Sabda hidup kekal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/>
              <a:t>Damai pun dan keampunan,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/>
              <a:t>Sabda hidup kekal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Yesus Juruslamat,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Mau membrikan rahmat</a:t>
            </a:r>
          </a:p>
        </p:txBody>
      </p:sp>
      <p:sp>
        <p:nvSpPr>
          <p:cNvPr id="1539079" name="Rectangle 7"/>
          <p:cNvSpPr>
            <a:spLocks noChangeArrowheads="1"/>
          </p:cNvSpPr>
          <p:nvPr/>
        </p:nvSpPr>
        <p:spPr bwMode="auto">
          <a:xfrm>
            <a:off x="0" y="769938"/>
            <a:ext cx="9144000" cy="4030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 u="sng"/>
              <a:t>REFF: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Sabda ajaib, Sabda ajaib,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Sabda hidup kekal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0066"/>
                </a:solidFill>
              </a:rPr>
              <a:t>Sabda ajaib, Sabda ajaib,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0066"/>
                </a:solidFill>
              </a:rPr>
              <a:t>Sabda hidup kekal</a:t>
            </a:r>
          </a:p>
        </p:txBody>
      </p:sp>
      <p:sp>
        <p:nvSpPr>
          <p:cNvPr id="1539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135   SABDA HIDUP KEKAL</a:t>
            </a:r>
          </a:p>
        </p:txBody>
      </p:sp>
      <p:sp>
        <p:nvSpPr>
          <p:cNvPr id="1539076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1# 6/8</a:t>
            </a:r>
          </a:p>
        </p:txBody>
      </p:sp>
      <p:grpSp>
        <p:nvGrpSpPr>
          <p:cNvPr id="1539081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539082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539083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5390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53907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3907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539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39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539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39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39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39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539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539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9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39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39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539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539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9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39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39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539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539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9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39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539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539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539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9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39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39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539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539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9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539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539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5390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5390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5390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5390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9075" grpId="0"/>
      <p:bldP spid="1539075" grpId="1"/>
      <p:bldP spid="1539077" grpId="0"/>
      <p:bldP spid="1539077" grpId="1"/>
      <p:bldP spid="1539078" grpId="0"/>
      <p:bldP spid="1539078" grpId="1"/>
      <p:bldP spid="1539079" grpId="0"/>
      <p:bldP spid="1539079" grpId="1"/>
      <p:bldP spid="1539079" grpId="2"/>
      <p:bldP spid="1539079" grpId="3"/>
      <p:bldP spid="1539079" grpId="4"/>
      <p:bldP spid="1539076" grpId="0"/>
    </p:bldLst>
  </p:timing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0885" name="Rectangle 5"/>
          <p:cNvSpPr>
            <a:spLocks noChangeArrowheads="1"/>
          </p:cNvSpPr>
          <p:nvPr/>
        </p:nvSpPr>
        <p:spPr bwMode="auto">
          <a:xfrm>
            <a:off x="0" y="7699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99"/>
                </a:solidFill>
              </a:rPr>
              <a:t>2   </a:t>
            </a:r>
            <a:r>
              <a:rPr lang="en-US" sz="4000" b="1">
                <a:solidFill>
                  <a:srgbClr val="0000FF"/>
                </a:solidFill>
              </a:rPr>
              <a:t>Aku suka critakan,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Kabar yang terindah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Yang brikan kesukaan,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Lebih dari dunia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Aku suka critakan,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Yang briku bersuka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Padamu ku kabarkan,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Dan pada dunia</a:t>
            </a:r>
          </a:p>
        </p:txBody>
      </p:sp>
      <p:sp>
        <p:nvSpPr>
          <p:cNvPr id="1530886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99"/>
                </a:solidFill>
              </a:rPr>
              <a:t>3   </a:t>
            </a:r>
            <a:r>
              <a:rPr lang="en-US" sz="4000" b="1">
                <a:solidFill>
                  <a:srgbClr val="0000FF"/>
                </a:solidFill>
              </a:rPr>
              <a:t>Aku suka critakan,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Kabar dari surga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Yang brikan kemenangan,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Atas sgala dosa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Aku suka critakan,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Karna banyak orang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Yang suka mendengarkan,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Kabar yang brikan trang</a:t>
            </a:r>
          </a:p>
        </p:txBody>
      </p:sp>
      <p:sp>
        <p:nvSpPr>
          <p:cNvPr id="1530887" name="Rectangle 7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99"/>
                </a:solidFill>
              </a:rPr>
              <a:t>4   </a:t>
            </a:r>
            <a:r>
              <a:rPr lang="en-US" sz="4000" b="1">
                <a:solidFill>
                  <a:srgbClr val="0000FF"/>
                </a:solidFill>
              </a:rPr>
              <a:t>Aku suka critakan,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Pada yang blum dengar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Yang rindu mendengarkan,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Kabar Injil benar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Dan klak di dalam surga,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Ku akan nyanyikan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Lagu ceritra Yesus,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Yang ku tlah masyhurkan</a:t>
            </a:r>
          </a:p>
        </p:txBody>
      </p:sp>
      <p:sp>
        <p:nvSpPr>
          <p:cNvPr id="1530888" name="Rectangle 8"/>
          <p:cNvSpPr>
            <a:spLocks noChangeArrowheads="1"/>
          </p:cNvSpPr>
          <p:nvPr/>
        </p:nvSpPr>
        <p:spPr bwMode="auto">
          <a:xfrm>
            <a:off x="0" y="769938"/>
            <a:ext cx="9144000" cy="395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REFF: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Aku suka critakan,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Serta puji namaNya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Aku suka masyhurkan,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Hal kecintaanNya</a:t>
            </a:r>
          </a:p>
        </p:txBody>
      </p:sp>
      <p:sp>
        <p:nvSpPr>
          <p:cNvPr id="15308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136   AKU SUKA CRITAKAN</a:t>
            </a:r>
          </a:p>
        </p:txBody>
      </p:sp>
      <p:sp>
        <p:nvSpPr>
          <p:cNvPr id="15308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66CC"/>
                </a:solidFill>
              </a:rPr>
              <a:t>1  </a:t>
            </a:r>
            <a:r>
              <a:rPr lang="en-US" sz="4000">
                <a:solidFill>
                  <a:srgbClr val="0000FF"/>
                </a:solidFill>
              </a:rPr>
              <a:t> Aku suka critakan,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Barang yang di surga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Yang penuh kemuliaan,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Hal Yesus dan cinta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Aku suka critakan,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Karna benar itu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Yang sungguh menyenangkan,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Hatiku sepenuh</a:t>
            </a:r>
          </a:p>
        </p:txBody>
      </p:sp>
      <p:sp>
        <p:nvSpPr>
          <p:cNvPr id="1530884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4/4 4b</a:t>
            </a:r>
          </a:p>
        </p:txBody>
      </p:sp>
      <p:grpSp>
        <p:nvGrpSpPr>
          <p:cNvPr id="1530890" name="Group 10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530891" name="AutoShape 11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530892" name="Line 12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0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53088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53088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3088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5308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308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5308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308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0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308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308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5308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5308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0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0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308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308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5308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5308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0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0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308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308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5308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5308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0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0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308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5308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5308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5308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0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0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308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308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5308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5308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0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2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0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5308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5308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xit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15308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5308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0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0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5308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5308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15308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5308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0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2" presetClass="entr" presetSubtype="2" fill="hold" grpId="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0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5308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5308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"/>
                            </p:stCondLst>
                            <p:childTnLst>
                              <p:par>
                                <p:cTn id="9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0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15308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5308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5308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5308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0885" grpId="0"/>
      <p:bldP spid="1530885" grpId="1"/>
      <p:bldP spid="1530886" grpId="0"/>
      <p:bldP spid="1530886" grpId="1"/>
      <p:bldP spid="1530887" grpId="0"/>
      <p:bldP spid="1530887" grpId="1"/>
      <p:bldP spid="1530888" grpId="0"/>
      <p:bldP spid="1530888" grpId="1"/>
      <p:bldP spid="1530888" grpId="2"/>
      <p:bldP spid="1530888" grpId="3"/>
      <p:bldP spid="1530888" grpId="4"/>
      <p:bldP spid="1530888" grpId="5"/>
      <p:bldP spid="1530888" grpId="6"/>
      <p:bldP spid="1530883" grpId="0"/>
      <p:bldP spid="1530883" grpId="1"/>
      <p:bldP spid="1530884" grpId="0"/>
    </p:bldLst>
  </p:timing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6789" name="Rectangle 5"/>
          <p:cNvSpPr>
            <a:spLocks noChangeArrowheads="1"/>
          </p:cNvSpPr>
          <p:nvPr/>
        </p:nvSpPr>
        <p:spPr bwMode="auto">
          <a:xfrm>
            <a:off x="0" y="769938"/>
            <a:ext cx="9144000" cy="4259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2 </a:t>
            </a:r>
            <a:r>
              <a:rPr lang="en-US" sz="4400" b="1">
                <a:solidFill>
                  <a:srgbClr val="FF3399"/>
                </a:solidFill>
              </a:rPr>
              <a:t>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Embun surga menyirami,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Bibit yang tlah tertanam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Indahlah buahnya nanti,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Yang Tuhan karuniakan</a:t>
            </a:r>
          </a:p>
        </p:txBody>
      </p:sp>
      <p:sp>
        <p:nvSpPr>
          <p:cNvPr id="1526790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433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3 </a:t>
            </a:r>
            <a:r>
              <a:rPr lang="en-US" sz="4400" b="1">
                <a:solidFill>
                  <a:srgbClr val="008000"/>
                </a:solidFill>
              </a:rPr>
              <a:t>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Taburlah trus jangan penat,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Jangan takut jiwamu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Meskipun rintangan sangat,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Kesnangan klak hasilmu</a:t>
            </a:r>
          </a:p>
        </p:txBody>
      </p:sp>
      <p:sp>
        <p:nvSpPr>
          <p:cNvPr id="1526791" name="Rectangle 7"/>
          <p:cNvSpPr>
            <a:spLocks noChangeArrowheads="1"/>
          </p:cNvSpPr>
          <p:nvPr/>
        </p:nvSpPr>
        <p:spPr bwMode="auto">
          <a:xfrm>
            <a:off x="0" y="769938"/>
            <a:ext cx="9144000" cy="410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4 </a:t>
            </a:r>
            <a:r>
              <a:rPr lang="en-US" sz="4400" b="1">
                <a:solidFill>
                  <a:srgbClr val="008000"/>
                </a:solidFill>
              </a:rPr>
              <a:t>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Lihatlah ladang yang indah,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Gandumnya mulai nyata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Lihat ladang masak sudah,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Penuaian tibalah</a:t>
            </a:r>
          </a:p>
        </p:txBody>
      </p:sp>
      <p:sp>
        <p:nvSpPr>
          <p:cNvPr id="15267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4335463"/>
          </a:xfrm>
        </p:spPr>
        <p:txBody>
          <a:bodyPr/>
          <a:lstStyle/>
          <a:p>
            <a:r>
              <a:rPr lang="en-US" sz="4400">
                <a:solidFill>
                  <a:srgbClr val="FF33CC"/>
                </a:solidFill>
              </a:rPr>
              <a:t>1 </a:t>
            </a:r>
            <a:r>
              <a:rPr lang="en-US" sz="4400">
                <a:solidFill>
                  <a:srgbClr val="008000"/>
                </a:solidFill>
              </a:rPr>
              <a:t>  </a:t>
            </a:r>
          </a:p>
          <a:p>
            <a:r>
              <a:rPr lang="en-US" sz="4400">
                <a:solidFill>
                  <a:srgbClr val="0000FF"/>
                </a:solidFill>
              </a:rPr>
              <a:t>Yang dengan tangis menabur,</a:t>
            </a:r>
          </a:p>
          <a:p>
            <a:r>
              <a:rPr lang="en-US" sz="4400">
                <a:solidFill>
                  <a:srgbClr val="0000FF"/>
                </a:solidFill>
              </a:rPr>
              <a:t>Menyebar bibit cinta</a:t>
            </a:r>
          </a:p>
          <a:p>
            <a:r>
              <a:rPr lang="en-US" sz="4400">
                <a:solidFill>
                  <a:srgbClr val="0000FF"/>
                </a:solidFill>
              </a:rPr>
              <a:t>Takkan penat dan tertidur,</a:t>
            </a:r>
          </a:p>
          <a:p>
            <a:r>
              <a:rPr lang="en-US" sz="4400">
                <a:solidFill>
                  <a:srgbClr val="0000FF"/>
                </a:solidFill>
              </a:rPr>
              <a:t>Rahmat Tuhan upahnya</a:t>
            </a:r>
          </a:p>
        </p:txBody>
      </p:sp>
      <p:sp>
        <p:nvSpPr>
          <p:cNvPr id="15267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137   YANG DENGAN TANGIS MENABUR</a:t>
            </a:r>
          </a:p>
        </p:txBody>
      </p:sp>
      <p:sp>
        <p:nvSpPr>
          <p:cNvPr id="1526788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3/4 2b</a:t>
            </a:r>
          </a:p>
        </p:txBody>
      </p:sp>
      <p:grpSp>
        <p:nvGrpSpPr>
          <p:cNvPr id="1526793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526794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526795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6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52678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52678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2678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5267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267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5267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267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6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267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267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5267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5267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26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6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267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267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5267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5267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26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6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267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267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5267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5267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26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6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267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5267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6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5267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5267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5267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5267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26789" grpId="0"/>
      <p:bldP spid="1526789" grpId="1"/>
      <p:bldP spid="1526790" grpId="0"/>
      <p:bldP spid="1526790" grpId="1"/>
      <p:bldP spid="1526791" grpId="0"/>
      <p:bldP spid="1526787" grpId="0"/>
      <p:bldP spid="1526787" grpId="1"/>
      <p:bldP spid="1526788" grpId="0"/>
    </p:bldLst>
  </p:timing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8598" name="Rectangle 6"/>
          <p:cNvSpPr>
            <a:spLocks noChangeArrowheads="1"/>
          </p:cNvSpPr>
          <p:nvPr/>
        </p:nvSpPr>
        <p:spPr bwMode="auto">
          <a:xfrm>
            <a:off x="0" y="685800"/>
            <a:ext cx="9144000" cy="296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FF33CC"/>
                </a:solidFill>
              </a:rPr>
              <a:t>2   </a:t>
            </a:r>
            <a:r>
              <a:rPr lang="en-US" sz="4400" b="1">
                <a:solidFill>
                  <a:srgbClr val="0000FF"/>
                </a:solidFill>
              </a:rPr>
              <a:t>Ku tau Tuhan lebih dekat,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0000FF"/>
                </a:solidFill>
              </a:rPr>
              <a:t>Dari teman dunia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0000FF"/>
                </a:solidFill>
              </a:rPr>
              <a:t>KasihNya bagi yang penat,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0000FF"/>
                </a:solidFill>
              </a:rPr>
              <a:t>Lebih baik dan indah.</a:t>
            </a:r>
          </a:p>
        </p:txBody>
      </p:sp>
      <p:sp>
        <p:nvSpPr>
          <p:cNvPr id="1518599" name="Rectangle 7"/>
          <p:cNvSpPr>
            <a:spLocks noChangeArrowheads="1"/>
          </p:cNvSpPr>
          <p:nvPr/>
        </p:nvSpPr>
        <p:spPr bwMode="auto">
          <a:xfrm>
            <a:off x="0" y="685800"/>
            <a:ext cx="9144000" cy="296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FF33CC"/>
                </a:solidFill>
              </a:rPr>
              <a:t>3   </a:t>
            </a:r>
            <a:r>
              <a:rPr lang="en-US" sz="4400" b="1">
                <a:solidFill>
                  <a:srgbClr val="0000FF"/>
                </a:solidFill>
              </a:rPr>
              <a:t>Tuhan tlah bri kesenangan,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0000FF"/>
                </a:solidFill>
              </a:rPr>
              <a:t>Kepada jiwaku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0000FF"/>
                </a:solidFill>
              </a:rPr>
              <a:t>Jika tiada kasih Tuhan,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0000FF"/>
                </a:solidFill>
              </a:rPr>
              <a:t>Aku susah slalu.</a:t>
            </a:r>
          </a:p>
        </p:txBody>
      </p:sp>
      <p:sp>
        <p:nvSpPr>
          <p:cNvPr id="1518600" name="Rectangle 8"/>
          <p:cNvSpPr>
            <a:spLocks noChangeArrowheads="1"/>
          </p:cNvSpPr>
          <p:nvPr/>
        </p:nvSpPr>
        <p:spPr bwMode="auto">
          <a:xfrm>
            <a:off x="0" y="685800"/>
            <a:ext cx="9144000" cy="296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FF33CC"/>
                </a:solidFill>
              </a:rPr>
              <a:t>4  </a:t>
            </a:r>
            <a:r>
              <a:rPr lang="en-US" sz="4400" b="1">
                <a:solidFill>
                  <a:srgbClr val="008000"/>
                </a:solidFill>
              </a:rPr>
              <a:t> </a:t>
            </a:r>
            <a:r>
              <a:rPr lang="en-US" sz="4400" b="1">
                <a:solidFill>
                  <a:srgbClr val="0000FF"/>
                </a:solidFill>
              </a:rPr>
              <a:t>Ya Penebusku yang murah,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0000FF"/>
                </a:solidFill>
              </a:rPr>
              <a:t>Sertailah aku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0000FF"/>
                </a:solidFill>
              </a:rPr>
              <a:t>Hingga tibalah di surga,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0000FF"/>
                </a:solidFill>
              </a:rPr>
              <a:t>Tinggal di rumahMu.</a:t>
            </a:r>
          </a:p>
        </p:txBody>
      </p:sp>
      <p:sp>
        <p:nvSpPr>
          <p:cNvPr id="15185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138   AKU KASIH TUHAN LEBIH</a:t>
            </a:r>
          </a:p>
        </p:txBody>
      </p:sp>
      <p:sp>
        <p:nvSpPr>
          <p:cNvPr id="15185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2963863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sz="4400">
                <a:solidFill>
                  <a:srgbClr val="FF33CC"/>
                </a:solidFill>
              </a:rPr>
              <a:t>1   </a:t>
            </a:r>
            <a:r>
              <a:rPr lang="en-US" sz="4400">
                <a:solidFill>
                  <a:srgbClr val="0000FF"/>
                </a:solidFill>
              </a:rPr>
              <a:t>Aku kasih Tuhan lebih, </a:t>
            </a:r>
          </a:p>
          <a:p>
            <a:pPr>
              <a:spcBef>
                <a:spcPct val="0"/>
              </a:spcBef>
            </a:pPr>
            <a:r>
              <a:rPr lang="en-US" sz="4400">
                <a:solidFill>
                  <a:srgbClr val="0000FF"/>
                </a:solidFill>
              </a:rPr>
              <a:t>Dari suka dunia</a:t>
            </a:r>
          </a:p>
          <a:p>
            <a:pPr>
              <a:spcBef>
                <a:spcPct val="0"/>
              </a:spcBef>
            </a:pPr>
            <a:r>
              <a:rPr lang="en-US" sz="4400">
                <a:solidFill>
                  <a:srgbClr val="0000FF"/>
                </a:solidFill>
              </a:rPr>
              <a:t>Karna Ia telah membri, </a:t>
            </a:r>
          </a:p>
          <a:p>
            <a:pPr>
              <a:spcBef>
                <a:spcPct val="0"/>
              </a:spcBef>
            </a:pPr>
            <a:r>
              <a:rPr lang="en-US" sz="4400">
                <a:solidFill>
                  <a:srgbClr val="0000FF"/>
                </a:solidFill>
              </a:rPr>
              <a:t>Damai dan sejahtra.</a:t>
            </a:r>
          </a:p>
        </p:txBody>
      </p:sp>
      <p:sp>
        <p:nvSpPr>
          <p:cNvPr id="1518596" name="Text Box 4"/>
          <p:cNvSpPr txBox="1">
            <a:spLocks noChangeArrowheads="1"/>
          </p:cNvSpPr>
          <p:nvPr/>
        </p:nvSpPr>
        <p:spPr bwMode="auto">
          <a:xfrm>
            <a:off x="-76200" y="-158750"/>
            <a:ext cx="838200" cy="75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5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4/4</a:t>
            </a:r>
          </a:p>
          <a:p>
            <a:pPr>
              <a:spcBef>
                <a:spcPct val="5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- </a:t>
            </a:r>
          </a:p>
        </p:txBody>
      </p:sp>
      <p:sp>
        <p:nvSpPr>
          <p:cNvPr id="1518597" name="Rectangle 5"/>
          <p:cNvSpPr>
            <a:spLocks noChangeArrowheads="1"/>
          </p:cNvSpPr>
          <p:nvPr/>
        </p:nvSpPr>
        <p:spPr bwMode="auto">
          <a:xfrm>
            <a:off x="0" y="33528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FF0000"/>
                </a:solidFill>
              </a:rPr>
              <a:t>Separuh blum dikabarkan,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FF0000"/>
                </a:solidFill>
              </a:rPr>
              <a:t>Hal kasihnya Tuhan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FF0000"/>
                </a:solidFill>
              </a:rPr>
              <a:t>Separuh blum dikabarkan,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FF0000"/>
                </a:solidFill>
              </a:rPr>
              <a:t>Hal darahnya Tuhan</a:t>
            </a:r>
            <a:endParaRPr lang="en-US" sz="4400" b="1">
              <a:solidFill>
                <a:schemeClr val="accent2"/>
              </a:solidFill>
            </a:endParaRPr>
          </a:p>
        </p:txBody>
      </p:sp>
      <p:grpSp>
        <p:nvGrpSpPr>
          <p:cNvPr id="1518602" name="Group 10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518603" name="AutoShape 11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518604" name="Line 12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8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51859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51859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1859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5185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185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5185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185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8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185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185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8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185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185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5185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5185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18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8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185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185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5185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5185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18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8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185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5185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5185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5185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18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8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186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186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8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5186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5186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518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518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18598" grpId="0"/>
      <p:bldP spid="1518598" grpId="1"/>
      <p:bldP spid="1518599" grpId="0"/>
      <p:bldP spid="1518599" grpId="1"/>
      <p:bldP spid="1518600" grpId="0"/>
      <p:bldP spid="1518595" grpId="0"/>
      <p:bldP spid="1518595" grpId="1"/>
      <p:bldP spid="1518596" grpId="0"/>
      <p:bldP spid="1518597" grpId="0"/>
    </p:bldLst>
  </p:timing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0407" name="Rectangle 7"/>
          <p:cNvSpPr>
            <a:spLocks noChangeArrowheads="1"/>
          </p:cNvSpPr>
          <p:nvPr/>
        </p:nvSpPr>
        <p:spPr bwMode="auto">
          <a:xfrm>
            <a:off x="0" y="6858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FF00FF"/>
                </a:solidFill>
              </a:rPr>
              <a:t>3  </a:t>
            </a:r>
            <a:r>
              <a:rPr lang="en-US" sz="4400" b="1">
                <a:solidFill>
                  <a:srgbClr val="0000FF"/>
                </a:solidFill>
              </a:rPr>
              <a:t> Nama Yesus amat indah,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0000FF"/>
                </a:solidFill>
              </a:rPr>
              <a:t>menggemarkan hatiku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0000FF"/>
                </a:solidFill>
              </a:rPr>
              <a:t>Marilah puji namaNya,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0000FF"/>
                </a:solidFill>
              </a:rPr>
              <a:t>Dengan lagu yang merdu.</a:t>
            </a:r>
          </a:p>
        </p:txBody>
      </p:sp>
      <p:sp>
        <p:nvSpPr>
          <p:cNvPr id="1510408" name="Rectangle 8"/>
          <p:cNvSpPr>
            <a:spLocks noChangeArrowheads="1"/>
          </p:cNvSpPr>
          <p:nvPr/>
        </p:nvSpPr>
        <p:spPr bwMode="auto">
          <a:xfrm>
            <a:off x="152400" y="685800"/>
            <a:ext cx="9144000" cy="296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FF00FF"/>
                </a:solidFill>
              </a:rPr>
              <a:t>4  </a:t>
            </a:r>
            <a:r>
              <a:rPr lang="en-US" sz="4400" b="1">
                <a:solidFill>
                  <a:srgbClr val="0000FF"/>
                </a:solidFill>
              </a:rPr>
              <a:t> Mari dan sembahlah Yesus,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0000FF"/>
                </a:solidFill>
              </a:rPr>
              <a:t>Muliakanlah namaNya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0000FF"/>
                </a:solidFill>
              </a:rPr>
              <a:t>Raja atas sgala raja,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0000FF"/>
                </a:solidFill>
              </a:rPr>
              <a:t>Sampai slama-lamanya.</a:t>
            </a:r>
          </a:p>
        </p:txBody>
      </p:sp>
      <p:sp>
        <p:nvSpPr>
          <p:cNvPr id="15104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2963863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sz="4400">
                <a:solidFill>
                  <a:srgbClr val="FF00FF"/>
                </a:solidFill>
              </a:rPr>
              <a:t>1 </a:t>
            </a:r>
            <a:r>
              <a:rPr lang="en-US" sz="4400">
                <a:solidFill>
                  <a:schemeClr val="tx1"/>
                </a:solidFill>
              </a:rPr>
              <a:t>  </a:t>
            </a:r>
            <a:r>
              <a:rPr lang="en-US" sz="4400">
                <a:solidFill>
                  <a:srgbClr val="0000FF"/>
                </a:solidFill>
              </a:rPr>
              <a:t>Ingatkanlah nama Yesus,</a:t>
            </a:r>
          </a:p>
          <a:p>
            <a:pPr>
              <a:spcBef>
                <a:spcPct val="0"/>
              </a:spcBef>
            </a:pPr>
            <a:r>
              <a:rPr lang="en-US" sz="4400">
                <a:solidFill>
                  <a:srgbClr val="0000FF"/>
                </a:solidFill>
              </a:rPr>
              <a:t>Kamu yang menanggung brat</a:t>
            </a:r>
          </a:p>
          <a:p>
            <a:pPr>
              <a:spcBef>
                <a:spcPct val="0"/>
              </a:spcBef>
            </a:pPr>
            <a:r>
              <a:rPr lang="en-US" sz="4400">
                <a:solidFill>
                  <a:srgbClr val="0000FF"/>
                </a:solidFill>
              </a:rPr>
              <a:t>Nama Yesus yang berkuasa,</a:t>
            </a:r>
          </a:p>
          <a:p>
            <a:pPr>
              <a:spcBef>
                <a:spcPct val="0"/>
              </a:spcBef>
            </a:pPr>
            <a:r>
              <a:rPr lang="en-US" sz="4400">
                <a:solidFill>
                  <a:srgbClr val="0000FF"/>
                </a:solidFill>
              </a:rPr>
              <a:t>Tolong orang yang penat.</a:t>
            </a:r>
          </a:p>
        </p:txBody>
      </p:sp>
      <p:sp>
        <p:nvSpPr>
          <p:cNvPr id="1510406" name="Rectangle 6"/>
          <p:cNvSpPr>
            <a:spLocks noChangeArrowheads="1"/>
          </p:cNvSpPr>
          <p:nvPr/>
        </p:nvSpPr>
        <p:spPr bwMode="auto">
          <a:xfrm>
            <a:off x="0" y="6858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FF00FF"/>
                </a:solidFill>
              </a:rPr>
              <a:t>2  </a:t>
            </a:r>
            <a:r>
              <a:rPr lang="en-US" sz="4400" b="1"/>
              <a:t> </a:t>
            </a:r>
            <a:r>
              <a:rPr lang="en-US" sz="4400" b="1">
                <a:solidFill>
                  <a:srgbClr val="0000FF"/>
                </a:solidFill>
              </a:rPr>
              <a:t>Nama Yesus sperti prisai,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0000FF"/>
                </a:solidFill>
              </a:rPr>
              <a:t>Waktunya pencobaan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0000FF"/>
                </a:solidFill>
              </a:rPr>
              <a:t>Jika itu engkau pakai,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0000FF"/>
                </a:solidFill>
              </a:rPr>
              <a:t>Tentu dapat lindungan.</a:t>
            </a:r>
          </a:p>
        </p:txBody>
      </p:sp>
      <p:sp>
        <p:nvSpPr>
          <p:cNvPr id="1510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139   INGATKANLAH NAMA YESUS</a:t>
            </a:r>
          </a:p>
        </p:txBody>
      </p:sp>
      <p:sp>
        <p:nvSpPr>
          <p:cNvPr id="1510404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4b 4/4 </a:t>
            </a:r>
          </a:p>
        </p:txBody>
      </p:sp>
      <p:sp>
        <p:nvSpPr>
          <p:cNvPr id="1510405" name="Rectangle 5"/>
          <p:cNvSpPr>
            <a:spLocks noChangeArrowheads="1"/>
          </p:cNvSpPr>
          <p:nvPr/>
        </p:nvSpPr>
        <p:spPr bwMode="auto">
          <a:xfrm>
            <a:off x="0" y="3360738"/>
            <a:ext cx="9144000" cy="304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FF0000"/>
                </a:solidFill>
              </a:rPr>
              <a:t>Ingatkan namaNya,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FF0000"/>
                </a:solidFill>
              </a:rPr>
              <a:t>Juruslamat yang besar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FF0000"/>
                </a:solidFill>
              </a:rPr>
              <a:t>Ingatkan namaNya,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FF0000"/>
                </a:solidFill>
              </a:rPr>
              <a:t>Juruslamat yang besar</a:t>
            </a:r>
            <a:endParaRPr lang="en-US" sz="4400" b="1">
              <a:solidFill>
                <a:schemeClr val="accent2"/>
              </a:solidFill>
            </a:endParaRPr>
          </a:p>
        </p:txBody>
      </p:sp>
      <p:grpSp>
        <p:nvGrpSpPr>
          <p:cNvPr id="1510410" name="Group 10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510411" name="AutoShape 11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510412" name="Line 12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0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51040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51040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1040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5104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104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5104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104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0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104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104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0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104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104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5104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5104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10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0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104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104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5104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5104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10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0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104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5104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5104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5104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10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0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104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104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0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5104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5104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510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510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10407" grpId="0"/>
      <p:bldP spid="1510407" grpId="1"/>
      <p:bldP spid="1510408" grpId="0"/>
      <p:bldP spid="1510403" grpId="0"/>
      <p:bldP spid="1510403" grpId="1"/>
      <p:bldP spid="1510406" grpId="0"/>
      <p:bldP spid="1510406" grpId="1"/>
      <p:bldP spid="1510404" grpId="0"/>
      <p:bldP spid="1510405" grpId="0"/>
    </p:bldLst>
  </p:timing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4262" name="Rectangle 6"/>
          <p:cNvSpPr>
            <a:spLocks noChangeArrowheads="1"/>
          </p:cNvSpPr>
          <p:nvPr/>
        </p:nvSpPr>
        <p:spPr bwMode="auto">
          <a:xfrm>
            <a:off x="0" y="769938"/>
            <a:ext cx="9144000" cy="265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  <a:tabLst>
                <a:tab pos="4511675" algn="l"/>
              </a:tabLst>
            </a:pPr>
            <a:r>
              <a:rPr lang="en-US" sz="4000" b="1">
                <a:solidFill>
                  <a:srgbClr val="FF00FF"/>
                </a:solidFill>
              </a:rPr>
              <a:t>2  </a:t>
            </a:r>
            <a:r>
              <a:rPr lang="en-US" sz="4000" b="1">
                <a:solidFill>
                  <a:srgbClr val="0000FF"/>
                </a:solidFill>
              </a:rPr>
              <a:t> Meski ku lupa Yesus dan sesat,</a:t>
            </a:r>
          </a:p>
          <a:p>
            <a:pPr marL="342900" indent="-342900" eaLnBrk="1" hangingPunct="1">
              <a:spcBef>
                <a:spcPct val="0"/>
              </a:spcBef>
              <a:tabLst>
                <a:tab pos="4511675" algn="l"/>
              </a:tabLst>
            </a:pPr>
            <a:r>
              <a:rPr lang="en-US" sz="4000" b="1">
                <a:solidFill>
                  <a:srgbClr val="0000FF"/>
                </a:solidFill>
              </a:rPr>
              <a:t>Dia tetap kasih aku sangat</a:t>
            </a:r>
          </a:p>
          <a:p>
            <a:pPr marL="342900" indent="-342900" eaLnBrk="1" hangingPunct="1">
              <a:spcBef>
                <a:spcPct val="0"/>
              </a:spcBef>
              <a:tabLst>
                <a:tab pos="4511675" algn="l"/>
              </a:tabLst>
            </a:pPr>
            <a:r>
              <a:rPr lang="en-US" sz="4000" b="1">
                <a:solidFill>
                  <a:srgbClr val="0000FF"/>
                </a:solidFill>
              </a:rPr>
              <a:t>Balik pada Tuhan aku rindu,</a:t>
            </a:r>
          </a:p>
          <a:p>
            <a:pPr marL="342900" indent="-342900" eaLnBrk="1" hangingPunct="1">
              <a:spcBef>
                <a:spcPct val="0"/>
              </a:spcBef>
              <a:tabLst>
                <a:tab pos="4511675" algn="l"/>
              </a:tabLst>
            </a:pPr>
            <a:r>
              <a:rPr lang="en-US" sz="4000" b="1">
                <a:solidFill>
                  <a:srgbClr val="0000FF"/>
                </a:solidFill>
              </a:rPr>
              <a:t>Bila ingat Yesus kasih aku.</a:t>
            </a:r>
          </a:p>
        </p:txBody>
      </p:sp>
      <p:sp>
        <p:nvSpPr>
          <p:cNvPr id="1504263" name="Rectangle 7"/>
          <p:cNvSpPr>
            <a:spLocks noChangeArrowheads="1"/>
          </p:cNvSpPr>
          <p:nvPr/>
        </p:nvSpPr>
        <p:spPr bwMode="auto">
          <a:xfrm>
            <a:off x="0" y="769938"/>
            <a:ext cx="9144000" cy="296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FF00FF"/>
                </a:solidFill>
              </a:rPr>
              <a:t>3   </a:t>
            </a:r>
            <a:r>
              <a:rPr lang="en-US" sz="4000" b="1">
                <a:solidFill>
                  <a:srgbClr val="0000FF"/>
                </a:solidFill>
              </a:rPr>
              <a:t>Jika aku dapatlah nyanyikan,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Satu nyanyian memuji Tuhan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Tentu inilah jadi nyanyianku,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Oh ajaiblah Yesus kasih aku.</a:t>
            </a:r>
          </a:p>
        </p:txBody>
      </p:sp>
      <p:sp>
        <p:nvSpPr>
          <p:cNvPr id="15042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140   AKU GIRANG SEBAB BAPA KITA</a:t>
            </a:r>
          </a:p>
        </p:txBody>
      </p:sp>
      <p:sp>
        <p:nvSpPr>
          <p:cNvPr id="15042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2659063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sz="4000">
                <a:solidFill>
                  <a:srgbClr val="FF00FF"/>
                </a:solidFill>
              </a:rPr>
              <a:t>1   </a:t>
            </a:r>
            <a:r>
              <a:rPr lang="en-US" sz="4000">
                <a:solidFill>
                  <a:srgbClr val="0000FF"/>
                </a:solidFill>
              </a:rPr>
              <a:t>Aku girang sebab Bapa kita,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Trangkan kasihNya dalam KitabNya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Kebenaran terdapat di situ,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Dan crita yang Yesus kasih aku.</a:t>
            </a:r>
          </a:p>
        </p:txBody>
      </p:sp>
      <p:sp>
        <p:nvSpPr>
          <p:cNvPr id="1504260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1# 6/8 </a:t>
            </a:r>
          </a:p>
        </p:txBody>
      </p:sp>
      <p:sp>
        <p:nvSpPr>
          <p:cNvPr id="1504261" name="Rectangle 5"/>
          <p:cNvSpPr>
            <a:spLocks noChangeArrowheads="1"/>
          </p:cNvSpPr>
          <p:nvPr/>
        </p:nvSpPr>
        <p:spPr bwMode="auto">
          <a:xfrm>
            <a:off x="0" y="3352800"/>
            <a:ext cx="9144000" cy="265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FF0000"/>
                </a:solidFill>
              </a:rPr>
              <a:t>Aku girang yang Yesus kasih,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FF0000"/>
                </a:solidFill>
              </a:rPr>
              <a:t>Kasih aku, kasih aku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FF0000"/>
                </a:solidFill>
              </a:rPr>
              <a:t>Aku girang yang Yesus kasih,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FF0000"/>
                </a:solidFill>
              </a:rPr>
              <a:t>Kasih juga aku</a:t>
            </a:r>
            <a:endParaRPr lang="en-US" sz="4000" b="1">
              <a:solidFill>
                <a:schemeClr val="accent2"/>
              </a:solidFill>
            </a:endParaRPr>
          </a:p>
        </p:txBody>
      </p:sp>
      <p:grpSp>
        <p:nvGrpSpPr>
          <p:cNvPr id="1504265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504266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504267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4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5042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50426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0426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504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04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504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04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4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04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04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4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042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042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504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504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04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4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04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042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504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5042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04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4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042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5042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4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5042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5042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5042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5042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04262" grpId="0"/>
      <p:bldP spid="1504262" grpId="1"/>
      <p:bldP spid="1504263" grpId="0"/>
      <p:bldP spid="1504259" grpId="0"/>
      <p:bldP spid="1504259" grpId="1"/>
      <p:bldP spid="1504260" grpId="0"/>
      <p:bldP spid="1504261" grpId="0"/>
    </p:bldLst>
  </p:timing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60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8975"/>
            <a:ext cx="9144000" cy="3121025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sz="4400">
                <a:solidFill>
                  <a:srgbClr val="FF00FF"/>
                </a:solidFill>
              </a:rPr>
              <a:t>1 </a:t>
            </a:r>
            <a:r>
              <a:rPr lang="en-US" sz="4400">
                <a:solidFill>
                  <a:srgbClr val="0000FF"/>
                </a:solidFill>
              </a:rPr>
              <a:t>  Aku mau Yesus sertaku,</a:t>
            </a:r>
          </a:p>
          <a:p>
            <a:pPr>
              <a:spcBef>
                <a:spcPct val="0"/>
              </a:spcBef>
            </a:pPr>
            <a:r>
              <a:rPr lang="en-US" sz="4400">
                <a:solidFill>
                  <a:srgbClr val="0000FF"/>
                </a:solidFill>
              </a:rPr>
              <a:t>Ku takut sendirian</a:t>
            </a:r>
          </a:p>
          <a:p>
            <a:pPr>
              <a:spcBef>
                <a:spcPct val="0"/>
              </a:spcBef>
            </a:pPr>
            <a:r>
              <a:rPr lang="en-US" sz="4400">
                <a:solidFill>
                  <a:srgbClr val="0000FF"/>
                </a:solidFill>
              </a:rPr>
              <a:t>Bila Tuhan dekat aku,</a:t>
            </a:r>
          </a:p>
          <a:p>
            <a:pPr>
              <a:spcBef>
                <a:spcPct val="0"/>
              </a:spcBef>
            </a:pPr>
            <a:r>
              <a:rPr lang="en-US" sz="4400">
                <a:solidFill>
                  <a:srgbClr val="0000FF"/>
                </a:solidFill>
              </a:rPr>
              <a:t>LenganNya melindungkan</a:t>
            </a:r>
            <a:r>
              <a:rPr lang="en-US" sz="4400">
                <a:solidFill>
                  <a:schemeClr val="tx1"/>
                </a:solidFill>
              </a:rPr>
              <a:t>.</a:t>
            </a:r>
            <a:endParaRPr lang="en-US" sz="4400"/>
          </a:p>
        </p:txBody>
      </p:sp>
      <p:sp>
        <p:nvSpPr>
          <p:cNvPr id="1496070" name="Rectangle 6"/>
          <p:cNvSpPr>
            <a:spLocks noChangeArrowheads="1"/>
          </p:cNvSpPr>
          <p:nvPr/>
        </p:nvSpPr>
        <p:spPr bwMode="auto">
          <a:xfrm>
            <a:off x="0" y="685800"/>
            <a:ext cx="9144000" cy="296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FF00FF"/>
                </a:solidFill>
              </a:rPr>
              <a:t>2  </a:t>
            </a:r>
            <a:r>
              <a:rPr lang="en-US" sz="4400" b="1">
                <a:solidFill>
                  <a:srgbClr val="008000"/>
                </a:solidFill>
              </a:rPr>
              <a:t> </a:t>
            </a:r>
            <a:r>
              <a:rPr lang="en-US" sz="4400" b="1">
                <a:solidFill>
                  <a:srgbClr val="0000FF"/>
                </a:solidFill>
              </a:rPr>
              <a:t>Aku mau Yesus sertaku,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0000FF"/>
                </a:solidFill>
              </a:rPr>
              <a:t>Karna lemahlah aku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0000FF"/>
                </a:solidFill>
              </a:rPr>
              <a:t>SuaraNya menghibur aku,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0000FF"/>
                </a:solidFill>
              </a:rPr>
              <a:t>Dan mengatur jejakku.</a:t>
            </a:r>
          </a:p>
        </p:txBody>
      </p:sp>
      <p:sp>
        <p:nvSpPr>
          <p:cNvPr id="1496071" name="Rectangle 7"/>
          <p:cNvSpPr>
            <a:spLocks noChangeArrowheads="1"/>
          </p:cNvSpPr>
          <p:nvPr/>
        </p:nvSpPr>
        <p:spPr bwMode="auto">
          <a:xfrm>
            <a:off x="0" y="685800"/>
            <a:ext cx="9144000" cy="296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FF00FF"/>
                </a:solidFill>
              </a:rPr>
              <a:t>3 </a:t>
            </a:r>
            <a:r>
              <a:rPr lang="en-US" sz="4400" b="1">
                <a:solidFill>
                  <a:srgbClr val="0000FF"/>
                </a:solidFill>
              </a:rPr>
              <a:t>  Aku mau Yesus sertaku,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0000FF"/>
                </a:solidFill>
              </a:rPr>
              <a:t>Slama aku di dunia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0000FF"/>
                </a:solidFill>
              </a:rPr>
              <a:t>Ia pliharakan aku,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0000FF"/>
                </a:solidFill>
              </a:rPr>
              <a:t>Memberkati slamanya.</a:t>
            </a:r>
          </a:p>
        </p:txBody>
      </p:sp>
      <p:sp>
        <p:nvSpPr>
          <p:cNvPr id="1496072" name="Rectangle 8"/>
          <p:cNvSpPr>
            <a:spLocks noChangeArrowheads="1"/>
          </p:cNvSpPr>
          <p:nvPr/>
        </p:nvSpPr>
        <p:spPr bwMode="auto">
          <a:xfrm>
            <a:off x="0" y="685800"/>
            <a:ext cx="9144000" cy="304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FF00FF"/>
                </a:solidFill>
              </a:rPr>
              <a:t>4  </a:t>
            </a:r>
            <a:r>
              <a:rPr lang="en-US" sz="4400" b="1"/>
              <a:t> </a:t>
            </a:r>
            <a:r>
              <a:rPr lang="en-US" sz="4400" b="1">
                <a:solidFill>
                  <a:srgbClr val="0000FF"/>
                </a:solidFill>
              </a:rPr>
              <a:t>Aku mau Yesus sertaku,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0000FF"/>
                </a:solidFill>
              </a:rPr>
              <a:t>Ia bri kekuatan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0000FF"/>
                </a:solidFill>
              </a:rPr>
              <a:t>Ia yang memimpin aku,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0000FF"/>
                </a:solidFill>
              </a:rPr>
              <a:t>Sampai tiba Kanaan.</a:t>
            </a:r>
          </a:p>
        </p:txBody>
      </p:sp>
      <p:sp>
        <p:nvSpPr>
          <p:cNvPr id="1496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141   AKU MAU YESUS SERTAKU</a:t>
            </a:r>
          </a:p>
        </p:txBody>
      </p:sp>
      <p:sp>
        <p:nvSpPr>
          <p:cNvPr id="1496068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3/4 4# </a:t>
            </a:r>
          </a:p>
        </p:txBody>
      </p:sp>
      <p:sp>
        <p:nvSpPr>
          <p:cNvPr id="1496069" name="Rectangle 5"/>
          <p:cNvSpPr>
            <a:spLocks noChangeArrowheads="1"/>
          </p:cNvSpPr>
          <p:nvPr/>
        </p:nvSpPr>
        <p:spPr bwMode="auto">
          <a:xfrm>
            <a:off x="0" y="3360738"/>
            <a:ext cx="9144000" cy="304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FF0000"/>
                </a:solidFill>
              </a:rPr>
              <a:t>Aku tak akan takut,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FF0000"/>
                </a:solidFill>
              </a:rPr>
              <a:t>Karna dipimpin Yesus,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FF0000"/>
                </a:solidFill>
              </a:rPr>
              <a:t>Ku pergi dan tak bersungut,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FF0000"/>
                </a:solidFill>
              </a:rPr>
              <a:t>Dan ku ikut jejakNya</a:t>
            </a:r>
            <a:endParaRPr lang="en-US" sz="4400" b="1">
              <a:solidFill>
                <a:schemeClr val="accent2"/>
              </a:solidFill>
            </a:endParaRPr>
          </a:p>
        </p:txBody>
      </p:sp>
      <p:grpSp>
        <p:nvGrpSpPr>
          <p:cNvPr id="1496074" name="Group 10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496075" name="AutoShape 11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496076" name="Line 12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6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4960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49606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9606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496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96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496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96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6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960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96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6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96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96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4960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496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96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6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96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96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496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496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96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6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960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960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4960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4960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96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6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960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96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6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496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496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496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496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6067" grpId="0"/>
      <p:bldP spid="1496067" grpId="1"/>
      <p:bldP spid="1496070" grpId="0"/>
      <p:bldP spid="1496070" grpId="1"/>
      <p:bldP spid="1496071" grpId="0"/>
      <p:bldP spid="1496071" grpId="1"/>
      <p:bldP spid="1496072" grpId="0"/>
      <p:bldP spid="1496068" grpId="0"/>
      <p:bldP spid="1496069" grpId="0"/>
    </p:bldLst>
  </p:timing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19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4640263"/>
          </a:xfrm>
        </p:spPr>
        <p:txBody>
          <a:bodyPr/>
          <a:lstStyle/>
          <a:p>
            <a:r>
              <a:rPr lang="en-US" sz="4000">
                <a:solidFill>
                  <a:srgbClr val="FF00FF"/>
                </a:solidFill>
              </a:rPr>
              <a:t>1 </a:t>
            </a:r>
            <a:r>
              <a:rPr lang="en-US" sz="4000">
                <a:solidFill>
                  <a:srgbClr val="008000"/>
                </a:solidFill>
              </a:rPr>
              <a:t>  </a:t>
            </a:r>
          </a:p>
          <a:p>
            <a:r>
              <a:rPr lang="en-US" sz="4000">
                <a:solidFill>
                  <a:srgbClr val="0000FF"/>
                </a:solidFill>
              </a:rPr>
              <a:t>Orang Asing di pintu, Sambutlah!</a:t>
            </a:r>
          </a:p>
          <a:p>
            <a:r>
              <a:rPr lang="en-US" sz="4000">
                <a:solidFill>
                  <a:srgbClr val="0000FF"/>
                </a:solidFill>
              </a:rPr>
              <a:t>Sudah lama menunggu, Sambutlah!</a:t>
            </a:r>
          </a:p>
          <a:p>
            <a:r>
              <a:rPr lang="en-US" sz="4000">
                <a:solidFill>
                  <a:srgbClr val="0000FF"/>
                </a:solidFill>
              </a:rPr>
              <a:t>Sambut seblum Ia pergi,</a:t>
            </a:r>
          </a:p>
          <a:p>
            <a:r>
              <a:rPr lang="en-US" sz="4000">
                <a:solidFill>
                  <a:srgbClr val="0000FF"/>
                </a:solidFill>
              </a:rPr>
              <a:t>Panggil masuk Yang suci,</a:t>
            </a:r>
          </a:p>
          <a:p>
            <a:r>
              <a:rPr lang="en-US" sz="4000">
                <a:solidFill>
                  <a:srgbClr val="0000FF"/>
                </a:solidFill>
              </a:rPr>
              <a:t>Almasih Anak Bapa, Sambutlah!</a:t>
            </a:r>
          </a:p>
        </p:txBody>
      </p:sp>
      <p:sp>
        <p:nvSpPr>
          <p:cNvPr id="1491974" name="Rectangle 6"/>
          <p:cNvSpPr>
            <a:spLocks noChangeArrowheads="1"/>
          </p:cNvSpPr>
          <p:nvPr/>
        </p:nvSpPr>
        <p:spPr bwMode="auto">
          <a:xfrm>
            <a:off x="0" y="769938"/>
            <a:ext cx="9144000" cy="5173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3900" b="1">
                <a:solidFill>
                  <a:srgbClr val="FF00FF"/>
                </a:solidFill>
              </a:rPr>
              <a:t>2  </a:t>
            </a:r>
            <a:r>
              <a:rPr lang="en-US" sz="3900" b="1">
                <a:solidFill>
                  <a:srgbClr val="008000"/>
                </a:solidFill>
              </a:rPr>
              <a:t>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900" b="1">
                <a:solidFill>
                  <a:srgbClr val="0000FF"/>
                </a:solidFill>
              </a:rPr>
              <a:t>Bukakanlah hatimu, Sambutlah!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900" b="1">
                <a:solidFill>
                  <a:srgbClr val="0000FF"/>
                </a:solidFill>
              </a:rPr>
              <a:t>Jangan engkau bertangguh, Sambutlah!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900" b="1">
                <a:solidFill>
                  <a:srgbClr val="0000FF"/>
                </a:solidFill>
              </a:rPr>
              <a:t>Masukan Sahabatmu,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900" b="1">
                <a:solidFill>
                  <a:srgbClr val="0000FF"/>
                </a:solidFill>
              </a:rPr>
              <a:t>Yang melindung jiwamu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900" b="1">
                <a:solidFill>
                  <a:srgbClr val="0000FF"/>
                </a:solidFill>
              </a:rPr>
              <a:t>Dan memimpin slamanya, Sambutlah!</a:t>
            </a:r>
          </a:p>
        </p:txBody>
      </p:sp>
      <p:sp>
        <p:nvSpPr>
          <p:cNvPr id="1491975" name="Rectangle 7"/>
          <p:cNvSpPr>
            <a:spLocks noChangeArrowheads="1"/>
          </p:cNvSpPr>
          <p:nvPr/>
        </p:nvSpPr>
        <p:spPr bwMode="auto">
          <a:xfrm>
            <a:off x="0" y="769938"/>
            <a:ext cx="9144000" cy="4564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3900" b="1">
                <a:solidFill>
                  <a:srgbClr val="FF00FF"/>
                </a:solidFill>
              </a:rPr>
              <a:t>3  </a:t>
            </a:r>
            <a:r>
              <a:rPr lang="en-US" sz="3900" b="1">
                <a:solidFill>
                  <a:srgbClr val="008000"/>
                </a:solidFill>
              </a:rPr>
              <a:t>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900" b="1">
                <a:solidFill>
                  <a:srgbClr val="0000FF"/>
                </a:solidFill>
              </a:rPr>
              <a:t>Hai dengarlah suaranya, Sambutlah!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900" b="1">
                <a:solidFill>
                  <a:srgbClr val="0000FF"/>
                </a:solidFill>
              </a:rPr>
              <a:t>Skarang pilihlah Dia, Sambutlah!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900" b="1">
                <a:solidFill>
                  <a:srgbClr val="0000FF"/>
                </a:solidFill>
              </a:rPr>
              <a:t>Dia masih di pintu,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900" b="1">
                <a:solidFill>
                  <a:srgbClr val="0000FF"/>
                </a:solidFill>
              </a:rPr>
              <a:t>Menunggu sambutanmu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900" b="1">
                <a:solidFill>
                  <a:srgbClr val="0000FF"/>
                </a:solidFill>
              </a:rPr>
              <a:t>Skarang undanglah Dia, Sambutlah!</a:t>
            </a:r>
          </a:p>
        </p:txBody>
      </p:sp>
      <p:sp>
        <p:nvSpPr>
          <p:cNvPr id="1491976" name="Rectangle 8"/>
          <p:cNvSpPr>
            <a:spLocks noChangeArrowheads="1"/>
          </p:cNvSpPr>
          <p:nvPr/>
        </p:nvSpPr>
        <p:spPr bwMode="auto">
          <a:xfrm>
            <a:off x="0" y="769938"/>
            <a:ext cx="9144000" cy="5021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3900" b="1">
                <a:solidFill>
                  <a:srgbClr val="FF00FF"/>
                </a:solidFill>
              </a:rPr>
              <a:t>4  </a:t>
            </a:r>
            <a:r>
              <a:rPr lang="en-US" sz="3900" b="1">
                <a:solidFill>
                  <a:srgbClr val="008000"/>
                </a:solidFill>
              </a:rPr>
              <a:t>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900" b="1">
                <a:solidFill>
                  <a:srgbClr val="0000FF"/>
                </a:solidFill>
              </a:rPr>
              <a:t>Sambutlah Tamu surga, Sambutlah!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900" b="1">
                <a:solidFill>
                  <a:srgbClr val="0000FF"/>
                </a:solidFill>
              </a:rPr>
              <a:t>Yang mengadakan pesta, Sambutlah!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900" b="1">
                <a:solidFill>
                  <a:srgbClr val="0000FF"/>
                </a:solidFill>
              </a:rPr>
              <a:t>Dosamu diampunkan,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900" b="1">
                <a:solidFill>
                  <a:srgbClr val="0000FF"/>
                </a:solidFill>
              </a:rPr>
              <a:t>Nanti Klak Ia akan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900" b="1">
                <a:solidFill>
                  <a:srgbClr val="0000FF"/>
                </a:solidFill>
              </a:rPr>
              <a:t>Angkat engkau ke surga, Sambutlah!</a:t>
            </a:r>
          </a:p>
        </p:txBody>
      </p:sp>
      <p:sp>
        <p:nvSpPr>
          <p:cNvPr id="14919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142   ORANG ASING DI PINTU</a:t>
            </a:r>
          </a:p>
        </p:txBody>
      </p:sp>
      <p:sp>
        <p:nvSpPr>
          <p:cNvPr id="1491972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4/4 5b </a:t>
            </a:r>
          </a:p>
        </p:txBody>
      </p:sp>
      <p:grpSp>
        <p:nvGrpSpPr>
          <p:cNvPr id="1491978" name="Group 10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491979" name="AutoShape 11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491980" name="Line 12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1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4919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49197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9197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4919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919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4919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919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1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919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919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4919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4919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91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1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919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919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4919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4919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91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1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919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919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4919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4919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91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1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919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4919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4919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4919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4919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4919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1971" grpId="0"/>
      <p:bldP spid="1491971" grpId="1"/>
      <p:bldP spid="1491974" grpId="0"/>
      <p:bldP spid="1491974" grpId="1"/>
      <p:bldP spid="1491975" grpId="0"/>
      <p:bldP spid="1491975" grpId="1"/>
      <p:bldP spid="1491976" grpId="0"/>
      <p:bldP spid="1491972" grpId="0"/>
    </p:bldLst>
  </p:timing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7877" name="Rectangle 5"/>
          <p:cNvSpPr>
            <a:spLocks noChangeArrowheads="1"/>
          </p:cNvSpPr>
          <p:nvPr/>
        </p:nvSpPr>
        <p:spPr bwMode="auto">
          <a:xfrm>
            <a:off x="0" y="6937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2  </a:t>
            </a:r>
            <a:r>
              <a:rPr lang="en-US" sz="4000" b="1">
                <a:solidFill>
                  <a:schemeClr val="accent2"/>
                </a:solidFill>
              </a:rPr>
              <a:t> </a:t>
            </a:r>
            <a:r>
              <a:rPr lang="en-US" sz="4000" b="1">
                <a:solidFill>
                  <a:srgbClr val="0000FF"/>
                </a:solidFill>
              </a:rPr>
              <a:t>Glombang lautan masyhurkan,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Almasih slamatkan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Pada orang berdosa,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Almasih slamatkan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Pulau-pulau nyanyilah,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Hai samudra glorakan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Bumi pun memujikan,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Almasih slamatkan</a:t>
            </a:r>
          </a:p>
        </p:txBody>
      </p:sp>
      <p:sp>
        <p:nvSpPr>
          <p:cNvPr id="1487878" name="Rectangle 6"/>
          <p:cNvSpPr>
            <a:spLocks noChangeArrowheads="1"/>
          </p:cNvSpPr>
          <p:nvPr/>
        </p:nvSpPr>
        <p:spPr bwMode="auto">
          <a:xfrm>
            <a:off x="0" y="6937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3   </a:t>
            </a:r>
            <a:r>
              <a:rPr lang="en-US" sz="4000" b="1">
                <a:solidFill>
                  <a:srgbClr val="0000FF"/>
                </a:solidFill>
              </a:rPr>
              <a:t>Dengan kras serukanlah,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Almasih slamatkan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Tuhan brikan rahmatNya,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Almasih slamatkan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Pada hari yang duka,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Gunung lembah dan padang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Hidup kekal di surga,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Almasih slamatkan</a:t>
            </a:r>
          </a:p>
        </p:txBody>
      </p:sp>
      <p:sp>
        <p:nvSpPr>
          <p:cNvPr id="1487879" name="Rectangle 7"/>
          <p:cNvSpPr>
            <a:spLocks noChangeArrowheads="1"/>
          </p:cNvSpPr>
          <p:nvPr/>
        </p:nvSpPr>
        <p:spPr bwMode="auto">
          <a:xfrm>
            <a:off x="0" y="693738"/>
            <a:ext cx="9144000" cy="547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4  </a:t>
            </a:r>
            <a:r>
              <a:rPr lang="en-US" sz="4000" b="1">
                <a:solidFill>
                  <a:srgbClr val="0000FF"/>
                </a:solidFill>
              </a:rPr>
              <a:t> Dalam topan sorakkan,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Almasih slamatkan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Bangsa-bangsa gemarkan,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Almasih slamatkan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Bertempik sorak kamu,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Bisikkanlah harapan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Masyhurkan kabar itu,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Almasih slamatkan</a:t>
            </a:r>
          </a:p>
        </p:txBody>
      </p:sp>
      <p:sp>
        <p:nvSpPr>
          <p:cNvPr id="1487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143   ALMASIH SLAMATKAN</a:t>
            </a:r>
          </a:p>
        </p:txBody>
      </p:sp>
      <p:sp>
        <p:nvSpPr>
          <p:cNvPr id="14878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5630863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00FF"/>
                </a:solidFill>
              </a:rPr>
              <a:t>1  </a:t>
            </a:r>
            <a:r>
              <a:rPr lang="en-US" sz="4000"/>
              <a:t> </a:t>
            </a:r>
            <a:r>
              <a:rPr lang="en-US" sz="4000">
                <a:solidFill>
                  <a:srgbClr val="0000FF"/>
                </a:solidFill>
              </a:rPr>
              <a:t>Kita sudah mendengar,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Almasih slamatkan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Masyhurkan kabar benar,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Almasih slamatkan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Kabarkan kelepasan,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Pada bangsa skalian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Inilah kabar Tuhan,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Almasih slamatkan</a:t>
            </a:r>
          </a:p>
        </p:txBody>
      </p:sp>
      <p:sp>
        <p:nvSpPr>
          <p:cNvPr id="1487876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3/4 1# </a:t>
            </a:r>
          </a:p>
        </p:txBody>
      </p:sp>
      <p:grpSp>
        <p:nvGrpSpPr>
          <p:cNvPr id="1487881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487882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487883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7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4878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48787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8787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4878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878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4878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878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7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878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878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4878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4878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87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7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878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878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4878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4878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87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7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878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878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4878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4878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87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7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878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4878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7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4878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4878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4878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4878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7877" grpId="0"/>
      <p:bldP spid="1487877" grpId="1"/>
      <p:bldP spid="1487878" grpId="0"/>
      <p:bldP spid="1487878" grpId="1"/>
      <p:bldP spid="1487879" grpId="0"/>
      <p:bldP spid="1487875" grpId="0"/>
      <p:bldP spid="1487875" grpId="1"/>
      <p:bldP spid="1487876" grpId="0"/>
    </p:bldLst>
  </p:timing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1734" name="Rectangle 6"/>
          <p:cNvSpPr>
            <a:spLocks noChangeArrowheads="1"/>
          </p:cNvSpPr>
          <p:nvPr/>
        </p:nvSpPr>
        <p:spPr bwMode="auto">
          <a:xfrm>
            <a:off x="0" y="685800"/>
            <a:ext cx="9144000" cy="296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FF00FF"/>
                </a:solidFill>
              </a:rPr>
              <a:t>2  </a:t>
            </a:r>
            <a:r>
              <a:rPr lang="en-US" sz="4400" b="1">
                <a:solidFill>
                  <a:srgbClr val="008000"/>
                </a:solidFill>
              </a:rPr>
              <a:t> </a:t>
            </a:r>
            <a:r>
              <a:rPr lang="en-US" sz="4400" b="1">
                <a:solidFill>
                  <a:srgbClr val="0000FF"/>
                </a:solidFill>
              </a:rPr>
              <a:t>Siapakah hendak menolong,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0000FF"/>
                </a:solidFill>
              </a:rPr>
              <a:t>Mencari domba yang hilang ?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0000FF"/>
                </a:solidFill>
              </a:rPr>
              <a:t>Siapakah mau bawa pulang,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0000FF"/>
                </a:solidFill>
              </a:rPr>
              <a:t>Agar terlindung di kandang?</a:t>
            </a:r>
          </a:p>
        </p:txBody>
      </p:sp>
      <p:sp>
        <p:nvSpPr>
          <p:cNvPr id="1481735" name="Rectangle 7"/>
          <p:cNvSpPr>
            <a:spLocks noChangeArrowheads="1"/>
          </p:cNvSpPr>
          <p:nvPr/>
        </p:nvSpPr>
        <p:spPr bwMode="auto">
          <a:xfrm>
            <a:off x="0" y="6858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FF00FF"/>
                </a:solidFill>
              </a:rPr>
              <a:t>3   </a:t>
            </a:r>
            <a:r>
              <a:rPr lang="en-US" sz="4400" b="1">
                <a:solidFill>
                  <a:srgbClr val="0000FF"/>
                </a:solidFill>
              </a:rPr>
              <a:t>Dengarlah seruan Tuhan,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0000FF"/>
                </a:solidFill>
              </a:rPr>
              <a:t>yang ditujukan padamu: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0000FF"/>
                </a:solidFill>
              </a:rPr>
              <a:t>“Pergilah cari dombaKu,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0000FF"/>
                </a:solidFill>
              </a:rPr>
              <a:t>Bawalah pulang ke kandang.”</a:t>
            </a:r>
          </a:p>
        </p:txBody>
      </p:sp>
      <p:sp>
        <p:nvSpPr>
          <p:cNvPr id="1481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144   BAWALAH YANG HILANG</a:t>
            </a:r>
          </a:p>
        </p:txBody>
      </p:sp>
      <p:sp>
        <p:nvSpPr>
          <p:cNvPr id="14817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2963863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sz="4400">
                <a:solidFill>
                  <a:srgbClr val="FF00FF"/>
                </a:solidFill>
              </a:rPr>
              <a:t>1  </a:t>
            </a:r>
            <a:r>
              <a:rPr lang="en-US" sz="4400">
                <a:solidFill>
                  <a:srgbClr val="0000FF"/>
                </a:solidFill>
              </a:rPr>
              <a:t> Ku dengar suara Gembala,</a:t>
            </a:r>
          </a:p>
          <a:p>
            <a:pPr>
              <a:spcBef>
                <a:spcPct val="0"/>
              </a:spcBef>
            </a:pPr>
            <a:r>
              <a:rPr lang="en-US" sz="4400">
                <a:solidFill>
                  <a:srgbClr val="0000FF"/>
                </a:solidFill>
              </a:rPr>
              <a:t>Dari padang belantara</a:t>
            </a:r>
          </a:p>
          <a:p>
            <a:pPr>
              <a:spcBef>
                <a:spcPct val="0"/>
              </a:spcBef>
            </a:pPr>
            <a:r>
              <a:rPr lang="en-US" sz="4400">
                <a:solidFill>
                  <a:srgbClr val="0000FF"/>
                </a:solidFill>
              </a:rPr>
              <a:t>Memanggil semua yang sesat,</a:t>
            </a:r>
          </a:p>
          <a:p>
            <a:pPr>
              <a:spcBef>
                <a:spcPct val="0"/>
              </a:spcBef>
            </a:pPr>
            <a:r>
              <a:rPr lang="en-US" sz="4400">
                <a:solidFill>
                  <a:srgbClr val="0000FF"/>
                </a:solidFill>
              </a:rPr>
              <a:t>Kembali ke kandang slamat.</a:t>
            </a:r>
          </a:p>
        </p:txBody>
      </p:sp>
      <p:sp>
        <p:nvSpPr>
          <p:cNvPr id="1481732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4b 4/4 </a:t>
            </a:r>
          </a:p>
        </p:txBody>
      </p:sp>
      <p:sp>
        <p:nvSpPr>
          <p:cNvPr id="1481733" name="Rectangle 5"/>
          <p:cNvSpPr>
            <a:spLocks noChangeArrowheads="1"/>
          </p:cNvSpPr>
          <p:nvPr/>
        </p:nvSpPr>
        <p:spPr bwMode="auto">
          <a:xfrm>
            <a:off x="0" y="34290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FF0000"/>
                </a:solidFill>
              </a:rPr>
              <a:t>Bawalah yang hilang,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FF0000"/>
                </a:solidFill>
              </a:rPr>
              <a:t>Dari dunia yang berdosa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FF0000"/>
                </a:solidFill>
              </a:rPr>
              <a:t>Bawalah yang hilang,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FF0000"/>
                </a:solidFill>
              </a:rPr>
              <a:t>Kepada Tuhan Yesus</a:t>
            </a:r>
            <a:endParaRPr lang="en-US" sz="4400" b="1">
              <a:solidFill>
                <a:schemeClr val="accent2"/>
              </a:solidFill>
            </a:endParaRPr>
          </a:p>
        </p:txBody>
      </p:sp>
      <p:grpSp>
        <p:nvGrpSpPr>
          <p:cNvPr id="1481737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481738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481739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1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4817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48173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8173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4817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817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4817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817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1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817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817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1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817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817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4817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4817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81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1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817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817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4817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4817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81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1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817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817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1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4817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4817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4817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4817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1734" grpId="0"/>
      <p:bldP spid="1481734" grpId="1"/>
      <p:bldP spid="1481735" grpId="0"/>
      <p:bldP spid="1481731" grpId="0"/>
      <p:bldP spid="1481731" grpId="1"/>
      <p:bldP spid="1481732" grpId="0"/>
      <p:bldP spid="1481733" grpId="0"/>
    </p:bldLst>
  </p:timing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3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5021263"/>
          </a:xfrm>
        </p:spPr>
        <p:txBody>
          <a:bodyPr/>
          <a:lstStyle/>
          <a:p>
            <a:r>
              <a:rPr lang="en-US" sz="4400">
                <a:solidFill>
                  <a:srgbClr val="FF00FF"/>
                </a:solidFill>
              </a:rPr>
              <a:t>1   </a:t>
            </a:r>
            <a:r>
              <a:rPr lang="en-US" sz="4400">
                <a:solidFill>
                  <a:srgbClr val="0000FF"/>
                </a:solidFill>
              </a:rPr>
              <a:t>Kalau serta Tuhan, </a:t>
            </a:r>
          </a:p>
          <a:p>
            <a:r>
              <a:rPr lang="en-US" sz="4400">
                <a:solidFill>
                  <a:srgbClr val="0000FF"/>
                </a:solidFill>
              </a:rPr>
              <a:t>Kita hendak jalan,</a:t>
            </a:r>
          </a:p>
          <a:p>
            <a:r>
              <a:rPr lang="en-US" sz="4400">
                <a:solidFill>
                  <a:schemeClr val="tx1"/>
                </a:solidFill>
              </a:rPr>
              <a:t>DisinarkanNya muliaNya,</a:t>
            </a:r>
          </a:p>
          <a:p>
            <a:r>
              <a:rPr lang="en-US" sz="4400">
                <a:solidFill>
                  <a:schemeClr val="tx1"/>
                </a:solidFill>
              </a:rPr>
              <a:t>Banyak berkat indah,</a:t>
            </a:r>
          </a:p>
          <a:p>
            <a:r>
              <a:rPr lang="en-US" sz="4400">
                <a:solidFill>
                  <a:srgbClr val="0000FF"/>
                </a:solidFill>
              </a:rPr>
              <a:t>Yang hendak dibriNya</a:t>
            </a:r>
          </a:p>
          <a:p>
            <a:r>
              <a:rPr lang="en-US" sz="4400">
                <a:solidFill>
                  <a:srgbClr val="0000FF"/>
                </a:solidFill>
              </a:rPr>
              <a:t>Pada yang turut dan percaya,</a:t>
            </a:r>
          </a:p>
        </p:txBody>
      </p:sp>
      <p:sp>
        <p:nvSpPr>
          <p:cNvPr id="1473541" name="Rectangle 5"/>
          <p:cNvSpPr>
            <a:spLocks noChangeArrowheads="1"/>
          </p:cNvSpPr>
          <p:nvPr/>
        </p:nvSpPr>
        <p:spPr bwMode="auto">
          <a:xfrm>
            <a:off x="-152400" y="769938"/>
            <a:ext cx="9448800" cy="5097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00FF"/>
                </a:solidFill>
              </a:rPr>
              <a:t>2 </a:t>
            </a:r>
            <a:r>
              <a:rPr lang="en-US" sz="4400" b="1">
                <a:solidFill>
                  <a:srgbClr val="0000FF"/>
                </a:solidFill>
              </a:rPr>
              <a:t> Tiada bayang yang glap,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Sgala awan lenyap,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300" b="1"/>
              <a:t>SenyumNya sinarkan trang mulia,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/>
              <a:t>Tak bimbang tak takut,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Tiada pun bersungut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Asallah turut dan percaya,</a:t>
            </a:r>
          </a:p>
        </p:txBody>
      </p:sp>
      <p:sp>
        <p:nvSpPr>
          <p:cNvPr id="1473542" name="Rectangle 6"/>
          <p:cNvSpPr>
            <a:spLocks noChangeArrowheads="1"/>
          </p:cNvSpPr>
          <p:nvPr/>
        </p:nvSpPr>
        <p:spPr bwMode="auto">
          <a:xfrm>
            <a:off x="0" y="769938"/>
            <a:ext cx="9144000" cy="5097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00FF"/>
                </a:solidFill>
              </a:rPr>
              <a:t>3   </a:t>
            </a:r>
            <a:r>
              <a:rPr lang="en-US" sz="4400" b="1">
                <a:solidFill>
                  <a:srgbClr val="0000FF"/>
                </a:solidFill>
              </a:rPr>
              <a:t>Sgala beban kita,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Sgala duka cita,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/>
              <a:t>Tuhan lihat dan ditanggungnya,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/>
              <a:t>Ia akan bantu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Orang yang selalu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Setia turut dan percaya,</a:t>
            </a:r>
          </a:p>
        </p:txBody>
      </p:sp>
      <p:sp>
        <p:nvSpPr>
          <p:cNvPr id="1473543" name="Rectangle 7"/>
          <p:cNvSpPr>
            <a:spLocks noChangeArrowheads="1"/>
          </p:cNvSpPr>
          <p:nvPr/>
        </p:nvSpPr>
        <p:spPr bwMode="auto">
          <a:xfrm>
            <a:off x="0" y="762000"/>
            <a:ext cx="9144000" cy="502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00FF"/>
                </a:solidFill>
              </a:rPr>
              <a:t>4   </a:t>
            </a:r>
            <a:r>
              <a:rPr lang="en-US" sz="4400" b="1">
                <a:solidFill>
                  <a:srgbClr val="0000FF"/>
                </a:solidFill>
              </a:rPr>
              <a:t>Jika dengan Tuhan,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Kita slalu jalan,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/>
              <a:t>Ia akan pimpin slamanya,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/>
              <a:t>Dalam negri mulia,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Tempat disedianya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Bagi yang turut dan percaya,</a:t>
            </a:r>
          </a:p>
        </p:txBody>
      </p:sp>
      <p:sp>
        <p:nvSpPr>
          <p:cNvPr id="1473544" name="Rectangle 8"/>
          <p:cNvSpPr>
            <a:spLocks noChangeArrowheads="1"/>
          </p:cNvSpPr>
          <p:nvPr/>
        </p:nvSpPr>
        <p:spPr bwMode="auto">
          <a:xfrm>
            <a:off x="0" y="769938"/>
            <a:ext cx="9144000" cy="4259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 u="sng"/>
              <a:t>REFF :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0000"/>
                </a:solidFill>
              </a:rPr>
              <a:t>Percayalah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0000"/>
                </a:solidFill>
              </a:rPr>
              <a:t>Turut Sabda Allah,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0000"/>
                </a:solidFill>
              </a:rPr>
              <a:t>Hanya itulah jalan,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0000"/>
                </a:solidFill>
              </a:rPr>
              <a:t>Yang membri kesnangan</a:t>
            </a:r>
          </a:p>
        </p:txBody>
      </p:sp>
      <p:sp>
        <p:nvSpPr>
          <p:cNvPr id="1473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145   KALAU SERTA TUHAN</a:t>
            </a:r>
          </a:p>
        </p:txBody>
      </p:sp>
      <p:sp>
        <p:nvSpPr>
          <p:cNvPr id="1473540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3/4 1b</a:t>
            </a:r>
          </a:p>
        </p:txBody>
      </p:sp>
      <p:grpSp>
        <p:nvGrpSpPr>
          <p:cNvPr id="1473546" name="Group 10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473547" name="AutoShape 11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473548" name="Line 12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3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4735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47354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7354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473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73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473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73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3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73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73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473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473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73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3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735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735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4735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4735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73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3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735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73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4735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473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73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3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735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4735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4735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4735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73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3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735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735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4735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4735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73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2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3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4735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4735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xit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14735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4735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73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3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4735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4735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14735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4735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73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2" presetClass="entr" presetSubtype="2" fill="hold" grpId="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3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4735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4735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"/>
                            </p:stCondLst>
                            <p:childTnLst>
                              <p:par>
                                <p:cTn id="9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3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14735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4735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4735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4735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73539" grpId="0"/>
      <p:bldP spid="1473539" grpId="1"/>
      <p:bldP spid="1473541" grpId="0"/>
      <p:bldP spid="1473541" grpId="1"/>
      <p:bldP spid="1473542" grpId="0"/>
      <p:bldP spid="1473542" grpId="1"/>
      <p:bldP spid="1473543" grpId="0"/>
      <p:bldP spid="1473543" grpId="1"/>
      <p:bldP spid="1473544" grpId="0"/>
      <p:bldP spid="1473544" grpId="1"/>
      <p:bldP spid="1473544" grpId="2"/>
      <p:bldP spid="1473544" grpId="3"/>
      <p:bldP spid="1473544" grpId="4"/>
      <p:bldP spid="1473544" grpId="5"/>
      <p:bldP spid="1473544" grpId="6"/>
      <p:bldP spid="1473540" grpId="0"/>
    </p:bldLst>
  </p:timing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5350" name="Rectangle 6"/>
          <p:cNvSpPr>
            <a:spLocks noChangeArrowheads="1"/>
          </p:cNvSpPr>
          <p:nvPr/>
        </p:nvSpPr>
        <p:spPr bwMode="auto">
          <a:xfrm>
            <a:off x="0" y="679450"/>
            <a:ext cx="9144000" cy="304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FF"/>
                </a:solidFill>
              </a:rPr>
              <a:t>2   </a:t>
            </a:r>
            <a:r>
              <a:rPr lang="en-US" sz="4000" b="1">
                <a:solidFill>
                  <a:srgbClr val="0000FF"/>
                </a:solidFill>
              </a:rPr>
              <a:t>Brilah padaku Alkitab yang suci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Waktu hatiku takut dan susah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Brikanlah Sabda dalam waktu sedih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Yang membrikan kesukaan surga.</a:t>
            </a:r>
          </a:p>
        </p:txBody>
      </p:sp>
      <p:sp>
        <p:nvSpPr>
          <p:cNvPr id="1465351" name="Rectangle 7"/>
          <p:cNvSpPr>
            <a:spLocks noChangeArrowheads="1"/>
          </p:cNvSpPr>
          <p:nvPr/>
        </p:nvSpPr>
        <p:spPr bwMode="auto">
          <a:xfrm>
            <a:off x="0" y="671513"/>
            <a:ext cx="9144000" cy="304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FF"/>
                </a:solidFill>
              </a:rPr>
              <a:t>3 </a:t>
            </a:r>
            <a:r>
              <a:rPr lang="en-US" sz="4000" b="1">
                <a:solidFill>
                  <a:srgbClr val="0000FF"/>
                </a:solidFill>
              </a:rPr>
              <a:t>  Brilah padaku Alkitab yang suci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Yang meringankan langkah kakiku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Yang pliharakan dari dunia ini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Dan tiap hari trangi jalanku.</a:t>
            </a:r>
          </a:p>
        </p:txBody>
      </p:sp>
      <p:sp>
        <p:nvSpPr>
          <p:cNvPr id="1465352" name="Rectangle 8"/>
          <p:cNvSpPr>
            <a:spLocks noChangeArrowheads="1"/>
          </p:cNvSpPr>
          <p:nvPr/>
        </p:nvSpPr>
        <p:spPr bwMode="auto">
          <a:xfrm>
            <a:off x="0" y="671513"/>
            <a:ext cx="9144000" cy="296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FF"/>
                </a:solidFill>
              </a:rPr>
              <a:t>4  </a:t>
            </a:r>
            <a:r>
              <a:rPr lang="en-US" sz="4000" b="1">
                <a:solidFill>
                  <a:srgbClr val="0000FF"/>
                </a:solidFill>
              </a:rPr>
              <a:t> Brilah padaku Alkitab yang suci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Yang tunjukkan jalan kehidupan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Yang trangi jalan kenegri yang suci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Tempat tinggalnya orang tebusan.</a:t>
            </a:r>
          </a:p>
        </p:txBody>
      </p:sp>
      <p:sp>
        <p:nvSpPr>
          <p:cNvPr id="1465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/>
              <a:t>146   BRILAH PADAKU ALKITAB YANG SUCI</a:t>
            </a:r>
          </a:p>
        </p:txBody>
      </p:sp>
      <p:sp>
        <p:nvSpPr>
          <p:cNvPr id="14653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" y="671513"/>
            <a:ext cx="9144000" cy="2963862"/>
          </a:xfrm>
        </p:spPr>
        <p:txBody>
          <a:bodyPr/>
          <a:lstStyle/>
          <a:p>
            <a:pPr>
              <a:spcBef>
                <a:spcPct val="5000"/>
              </a:spcBef>
            </a:pPr>
            <a:r>
              <a:rPr lang="en-US" sz="4000">
                <a:solidFill>
                  <a:srgbClr val="FF00FF"/>
                </a:solidFill>
              </a:rPr>
              <a:t>1  </a:t>
            </a:r>
            <a:r>
              <a:rPr lang="en-US" sz="4000">
                <a:solidFill>
                  <a:schemeClr val="tx1"/>
                </a:solidFill>
              </a:rPr>
              <a:t> </a:t>
            </a:r>
            <a:r>
              <a:rPr lang="en-US" sz="4000">
                <a:solidFill>
                  <a:srgbClr val="0000FF"/>
                </a:solidFill>
              </a:rPr>
              <a:t>Brilah padaku Alkitab yang suci,</a:t>
            </a:r>
          </a:p>
          <a:p>
            <a:pPr>
              <a:spcBef>
                <a:spcPct val="5000"/>
              </a:spcBef>
            </a:pPr>
            <a:r>
              <a:rPr lang="en-US" sz="4000">
                <a:solidFill>
                  <a:srgbClr val="0000FF"/>
                </a:solidFill>
              </a:rPr>
              <a:t>Yang menyegarkan segnap jiwaku,</a:t>
            </a:r>
          </a:p>
          <a:p>
            <a:pPr>
              <a:spcBef>
                <a:spcPct val="5000"/>
              </a:spcBef>
            </a:pPr>
            <a:r>
              <a:rPr lang="en-US" sz="4000">
                <a:solidFill>
                  <a:srgbClr val="0000FF"/>
                </a:solidFill>
              </a:rPr>
              <a:t>Dan menyatakan Yesus sudah mati,</a:t>
            </a:r>
          </a:p>
          <a:p>
            <a:pPr>
              <a:spcBef>
                <a:spcPct val="5000"/>
              </a:spcBef>
            </a:pPr>
            <a:r>
              <a:rPr lang="en-US" sz="4000">
                <a:solidFill>
                  <a:srgbClr val="0000FF"/>
                </a:solidFill>
              </a:rPr>
              <a:t>Untuk tebus dan slamatkan aku.</a:t>
            </a:r>
          </a:p>
        </p:txBody>
      </p:sp>
      <p:sp>
        <p:nvSpPr>
          <p:cNvPr id="1465348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4b 4/4</a:t>
            </a:r>
          </a:p>
        </p:txBody>
      </p:sp>
      <p:sp>
        <p:nvSpPr>
          <p:cNvPr id="1465349" name="Rectangle 5"/>
          <p:cNvSpPr>
            <a:spLocks noChangeArrowheads="1"/>
          </p:cNvSpPr>
          <p:nvPr/>
        </p:nvSpPr>
        <p:spPr bwMode="auto">
          <a:xfrm>
            <a:off x="0" y="3360738"/>
            <a:ext cx="9144000" cy="296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00"/>
                </a:solidFill>
              </a:rPr>
              <a:t>Brilah padaku Alkitab yang suci,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00"/>
                </a:solidFill>
              </a:rPr>
              <a:t>Lampu yang trangi sluruh jalanku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00"/>
                </a:solidFill>
              </a:rPr>
              <a:t>Isinya syarat, taurat, kasih, janji,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00"/>
                </a:solidFill>
              </a:rPr>
              <a:t>Yang pimpin aku dalam hidupku</a:t>
            </a:r>
            <a:endParaRPr lang="en-US" sz="4000" b="1">
              <a:solidFill>
                <a:schemeClr val="accent2"/>
              </a:solidFill>
            </a:endParaRPr>
          </a:p>
        </p:txBody>
      </p:sp>
      <p:grpSp>
        <p:nvGrpSpPr>
          <p:cNvPr id="1465354" name="Group 10"/>
          <p:cNvGrpSpPr>
            <a:grpSpLocks/>
          </p:cNvGrpSpPr>
          <p:nvPr/>
        </p:nvGrpSpPr>
        <p:grpSpPr bwMode="auto">
          <a:xfrm>
            <a:off x="8788400" y="609600"/>
            <a:ext cx="274638" cy="276225"/>
            <a:chOff x="5500" y="429"/>
            <a:chExt cx="173" cy="174"/>
          </a:xfrm>
        </p:grpSpPr>
        <p:sp>
          <p:nvSpPr>
            <p:cNvPr id="1465355" name="AutoShape 11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465356" name="Line 12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5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4653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46534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6534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465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65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465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65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5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65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65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5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65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65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465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465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65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5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65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65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465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465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65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5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653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653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4653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4653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65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5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653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653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5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4653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4653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4653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4653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65350" grpId="0"/>
      <p:bldP spid="1465350" grpId="1"/>
      <p:bldP spid="1465351" grpId="0"/>
      <p:bldP spid="1465351" grpId="1"/>
      <p:bldP spid="1465352" grpId="0"/>
      <p:bldP spid="1465347" grpId="0"/>
      <p:bldP spid="1465347" grpId="1"/>
      <p:bldP spid="1465348" grpId="0"/>
      <p:bldP spid="1465349" grpId="0"/>
    </p:bldLst>
  </p:timing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6134" name="Rectangle 6"/>
          <p:cNvSpPr>
            <a:spLocks noChangeArrowheads="1"/>
          </p:cNvSpPr>
          <p:nvPr/>
        </p:nvSpPr>
        <p:spPr bwMode="auto">
          <a:xfrm>
            <a:off x="0" y="685800"/>
            <a:ext cx="9144000" cy="296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FF"/>
                </a:solidFill>
              </a:rPr>
              <a:t>2 </a:t>
            </a:r>
            <a:r>
              <a:rPr lang="en-US" sz="4000" b="1">
                <a:solidFill>
                  <a:srgbClr val="0000FF"/>
                </a:solidFill>
              </a:rPr>
              <a:t>Kurang trang ku pandang skarang,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Tirai glap sembunyikan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Tapi bila Yesus datang,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Nyatalah kemuliaan</a:t>
            </a:r>
          </a:p>
        </p:txBody>
      </p:sp>
      <p:sp>
        <p:nvSpPr>
          <p:cNvPr id="1456135" name="Rectangle 7"/>
          <p:cNvSpPr>
            <a:spLocks noChangeArrowheads="1"/>
          </p:cNvSpPr>
          <p:nvPr/>
        </p:nvSpPr>
        <p:spPr bwMode="auto">
          <a:xfrm>
            <a:off x="0" y="685800"/>
            <a:ext cx="9144000" cy="296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FF"/>
                </a:solidFill>
              </a:rPr>
              <a:t>3  </a:t>
            </a:r>
            <a:r>
              <a:rPr lang="en-US" sz="4000" b="1">
                <a:solidFill>
                  <a:srgbClr val="0000FF"/>
                </a:solidFill>
              </a:rPr>
              <a:t> Bersuka di hadapanNya,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Lenyap pedih dan duka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Yang bengkok menjadi rata,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Dan yang glap jadi nyata.</a:t>
            </a:r>
          </a:p>
        </p:txBody>
      </p:sp>
      <p:sp>
        <p:nvSpPr>
          <p:cNvPr id="1456136" name="Rectangle 8"/>
          <p:cNvSpPr>
            <a:spLocks noChangeArrowheads="1"/>
          </p:cNvSpPr>
          <p:nvPr/>
        </p:nvSpPr>
        <p:spPr bwMode="auto">
          <a:xfrm>
            <a:off x="0" y="685800"/>
            <a:ext cx="9144000" cy="296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FF"/>
                </a:solidFill>
              </a:rPr>
              <a:t>4   </a:t>
            </a:r>
            <a:r>
              <a:rPr lang="en-US" sz="4000" b="1">
                <a:solidFill>
                  <a:srgbClr val="0000FF"/>
                </a:solidFill>
              </a:rPr>
              <a:t>Oh saat mulia dan senang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Bila kita bertemu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Muka dengan muka pandang,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Yesus, Juruslamatku.</a:t>
            </a:r>
          </a:p>
        </p:txBody>
      </p:sp>
      <p:sp>
        <p:nvSpPr>
          <p:cNvPr id="1456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147   MUKA DENGAN MUKA NANTI</a:t>
            </a:r>
          </a:p>
        </p:txBody>
      </p:sp>
      <p:sp>
        <p:nvSpPr>
          <p:cNvPr id="1456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93738"/>
            <a:ext cx="9144000" cy="2963862"/>
          </a:xfrm>
        </p:spPr>
        <p:txBody>
          <a:bodyPr/>
          <a:lstStyle/>
          <a:p>
            <a:pPr>
              <a:spcBef>
                <a:spcPct val="5000"/>
              </a:spcBef>
            </a:pPr>
            <a:r>
              <a:rPr lang="en-US" sz="4000">
                <a:solidFill>
                  <a:srgbClr val="FF00FF"/>
                </a:solidFill>
              </a:rPr>
              <a:t>1  </a:t>
            </a:r>
            <a:r>
              <a:rPr lang="en-US" sz="4000">
                <a:solidFill>
                  <a:schemeClr val="tx1"/>
                </a:solidFill>
              </a:rPr>
              <a:t> </a:t>
            </a:r>
            <a:r>
              <a:rPr lang="en-US" sz="4000">
                <a:solidFill>
                  <a:srgbClr val="0000FF"/>
                </a:solidFill>
              </a:rPr>
              <a:t>Muka dengan muka nanti,</a:t>
            </a:r>
          </a:p>
          <a:p>
            <a:pPr>
              <a:spcBef>
                <a:spcPct val="5000"/>
              </a:spcBef>
            </a:pPr>
            <a:r>
              <a:rPr lang="en-US" sz="4000">
                <a:solidFill>
                  <a:srgbClr val="0000FF"/>
                </a:solidFill>
              </a:rPr>
              <a:t>Aku lihat Tuhanku</a:t>
            </a:r>
          </a:p>
          <a:p>
            <a:pPr>
              <a:spcBef>
                <a:spcPct val="5000"/>
              </a:spcBef>
            </a:pPr>
            <a:r>
              <a:rPr lang="en-US" sz="4000">
                <a:solidFill>
                  <a:srgbClr val="0000FF"/>
                </a:solidFill>
              </a:rPr>
              <a:t>Aku bergemar menanti,</a:t>
            </a:r>
          </a:p>
          <a:p>
            <a:pPr>
              <a:spcBef>
                <a:spcPct val="5000"/>
              </a:spcBef>
            </a:pPr>
            <a:r>
              <a:rPr lang="en-US" sz="4000">
                <a:solidFill>
                  <a:srgbClr val="0000FF"/>
                </a:solidFill>
              </a:rPr>
              <a:t>Yesus, Juruslamatku.</a:t>
            </a:r>
          </a:p>
        </p:txBody>
      </p:sp>
      <p:sp>
        <p:nvSpPr>
          <p:cNvPr id="1456132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2b 4/4</a:t>
            </a:r>
          </a:p>
        </p:txBody>
      </p:sp>
      <p:sp>
        <p:nvSpPr>
          <p:cNvPr id="1456133" name="Rectangle 5"/>
          <p:cNvSpPr>
            <a:spLocks noChangeArrowheads="1"/>
          </p:cNvSpPr>
          <p:nvPr/>
        </p:nvSpPr>
        <p:spPr bwMode="auto">
          <a:xfrm>
            <a:off x="0" y="3352800"/>
            <a:ext cx="9144000" cy="296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00"/>
                </a:solidFill>
              </a:rPr>
              <a:t>Muka dengan muka nanti,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00"/>
                </a:solidFill>
              </a:rPr>
              <a:t>Aku lihat Tuhanku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00"/>
                </a:solidFill>
              </a:rPr>
              <a:t>Dalam muliaNya yang suci,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00"/>
                </a:solidFill>
              </a:rPr>
              <a:t>Dengan Yesus bertemu</a:t>
            </a:r>
          </a:p>
        </p:txBody>
      </p:sp>
      <p:grpSp>
        <p:nvGrpSpPr>
          <p:cNvPr id="1456138" name="Group 10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456139" name="AutoShape 11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456140" name="Line 12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6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4561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45613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5613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456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56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456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56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6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56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56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6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56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56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456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456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56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6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56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56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456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456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56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6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56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56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456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456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56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6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56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56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6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4561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4561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456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456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6134" grpId="0"/>
      <p:bldP spid="1456134" grpId="1"/>
      <p:bldP spid="1456135" grpId="0"/>
      <p:bldP spid="1456135" grpId="1"/>
      <p:bldP spid="1456136" grpId="0"/>
      <p:bldP spid="1456131" grpId="0"/>
      <p:bldP spid="1456131" grpId="1"/>
      <p:bldP spid="1456132" grpId="0"/>
      <p:bldP spid="1456133" grpId="0"/>
    </p:bldLst>
  </p:timing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9990" name="Rectangle 6"/>
          <p:cNvSpPr>
            <a:spLocks noChangeArrowheads="1"/>
          </p:cNvSpPr>
          <p:nvPr/>
        </p:nvSpPr>
        <p:spPr bwMode="auto">
          <a:xfrm>
            <a:off x="0" y="769938"/>
            <a:ext cx="9144000" cy="288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FF"/>
                </a:solidFill>
              </a:rPr>
              <a:t>2  </a:t>
            </a:r>
            <a:r>
              <a:rPr lang="en-US" sz="4000" b="1">
                <a:solidFill>
                  <a:srgbClr val="0000FF"/>
                </a:solidFill>
              </a:rPr>
              <a:t> Bila klak oleh kemurahaNya,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Aku mendapat tempat di surga,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Dan aku memandang muka Tuhan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Baru sempurna kemuliaan.</a:t>
            </a:r>
          </a:p>
        </p:txBody>
      </p:sp>
      <p:sp>
        <p:nvSpPr>
          <p:cNvPr id="1449991" name="Rectangle 7"/>
          <p:cNvSpPr>
            <a:spLocks noChangeArrowheads="1"/>
          </p:cNvSpPr>
          <p:nvPr/>
        </p:nvSpPr>
        <p:spPr bwMode="auto">
          <a:xfrm>
            <a:off x="0" y="762000"/>
            <a:ext cx="9144000" cy="296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FF"/>
                </a:solidFill>
              </a:rPr>
              <a:t>3</a:t>
            </a:r>
            <a:r>
              <a:rPr lang="en-US" sz="4000" b="1">
                <a:solidFill>
                  <a:srgbClr val="0000FF"/>
                </a:solidFill>
              </a:rPr>
              <a:t>   Banyak sahabat klak ku bertemu,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Itu menambah kesukaanku,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Tapi melihat senyuman Tuhan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Baru sempurna kemuliaan.</a:t>
            </a:r>
          </a:p>
        </p:txBody>
      </p:sp>
      <p:sp>
        <p:nvSpPr>
          <p:cNvPr id="1449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148   BILA KLAK BEBAS DARI KERJAKU</a:t>
            </a:r>
          </a:p>
        </p:txBody>
      </p:sp>
      <p:sp>
        <p:nvSpPr>
          <p:cNvPr id="1449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2963863"/>
          </a:xfrm>
        </p:spPr>
        <p:txBody>
          <a:bodyPr/>
          <a:lstStyle/>
          <a:p>
            <a:pPr>
              <a:spcBef>
                <a:spcPct val="5000"/>
              </a:spcBef>
            </a:pPr>
            <a:r>
              <a:rPr lang="en-US" sz="4000">
                <a:solidFill>
                  <a:srgbClr val="FF00FF"/>
                </a:solidFill>
              </a:rPr>
              <a:t>1  </a:t>
            </a:r>
            <a:r>
              <a:rPr lang="en-US" sz="4000">
                <a:solidFill>
                  <a:srgbClr val="0000FF"/>
                </a:solidFill>
              </a:rPr>
              <a:t> Bila klak bebas dari kerjaku,</a:t>
            </a:r>
          </a:p>
          <a:p>
            <a:pPr>
              <a:spcBef>
                <a:spcPct val="5000"/>
              </a:spcBef>
            </a:pPr>
            <a:r>
              <a:rPr lang="en-US" sz="4000">
                <a:solidFill>
                  <a:srgbClr val="0000FF"/>
                </a:solidFill>
              </a:rPr>
              <a:t>Dan aku tiba di negri baru,</a:t>
            </a:r>
          </a:p>
          <a:p>
            <a:pPr>
              <a:spcBef>
                <a:spcPct val="5000"/>
              </a:spcBef>
            </a:pPr>
            <a:r>
              <a:rPr lang="en-US" sz="4000">
                <a:solidFill>
                  <a:srgbClr val="0000FF"/>
                </a:solidFill>
              </a:rPr>
              <a:t>Dan aku boleh menyembah Tuhan</a:t>
            </a:r>
          </a:p>
          <a:p>
            <a:pPr>
              <a:spcBef>
                <a:spcPct val="5000"/>
              </a:spcBef>
            </a:pPr>
            <a:r>
              <a:rPr lang="en-US" sz="4000">
                <a:solidFill>
                  <a:srgbClr val="0000FF"/>
                </a:solidFill>
              </a:rPr>
              <a:t>Baru sempurna kemuliaan.</a:t>
            </a:r>
          </a:p>
        </p:txBody>
      </p:sp>
      <p:sp>
        <p:nvSpPr>
          <p:cNvPr id="1449988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4b 6/4</a:t>
            </a:r>
          </a:p>
        </p:txBody>
      </p:sp>
      <p:sp>
        <p:nvSpPr>
          <p:cNvPr id="1449989" name="Rectangle 5"/>
          <p:cNvSpPr>
            <a:spLocks noChangeArrowheads="1"/>
          </p:cNvSpPr>
          <p:nvPr/>
        </p:nvSpPr>
        <p:spPr bwMode="auto">
          <a:xfrm>
            <a:off x="0" y="3352800"/>
            <a:ext cx="9144000" cy="296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00"/>
                </a:solidFill>
              </a:rPr>
              <a:t>Itu saja cukup mulia,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00"/>
                </a:solidFill>
              </a:rPr>
              <a:t>Itu saja  cukup mulia,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00"/>
                </a:solidFill>
              </a:rPr>
              <a:t>Kalau lihat nanti muka Tuhan,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00"/>
                </a:solidFill>
              </a:rPr>
              <a:t>Baru sempurna kemuliaan.</a:t>
            </a:r>
          </a:p>
        </p:txBody>
      </p:sp>
      <p:grpSp>
        <p:nvGrpSpPr>
          <p:cNvPr id="1449993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449994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449995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9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44998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44998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4998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449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49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449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49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9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49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49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9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49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49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449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449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49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9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499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49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4499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449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49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9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499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499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9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4499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4499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4499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4499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9990" grpId="0"/>
      <p:bldP spid="1449990" grpId="1"/>
      <p:bldP spid="1449991" grpId="0"/>
      <p:bldP spid="1449987" grpId="0"/>
      <p:bldP spid="1449987" grpId="1"/>
      <p:bldP spid="1449988" grpId="0"/>
      <p:bldP spid="1449989" grpId="0"/>
    </p:bldLst>
  </p:timing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00FF"/>
                </a:solidFill>
              </a:rPr>
              <a:t>1  </a:t>
            </a:r>
            <a:r>
              <a:rPr lang="en-US" sz="4000">
                <a:solidFill>
                  <a:srgbClr val="008000"/>
                </a:solidFill>
              </a:rPr>
              <a:t> </a:t>
            </a:r>
            <a:r>
              <a:rPr lang="en-US" sz="4000">
                <a:solidFill>
                  <a:srgbClr val="0000FF"/>
                </a:solidFill>
              </a:rPr>
              <a:t>Aku tak ingin harta,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Perak dan emas pun,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Hanya surga ku cinta,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Tempat kita himpun,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Oh, adakah tersurat,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namaku di sana?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Dalam Kitab Alhayat,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yang di dalam surga?</a:t>
            </a:r>
          </a:p>
        </p:txBody>
      </p:sp>
      <p:sp>
        <p:nvSpPr>
          <p:cNvPr id="1443845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2   </a:t>
            </a:r>
            <a:r>
              <a:rPr lang="en-US" sz="4000" b="1">
                <a:solidFill>
                  <a:srgbClr val="0000FF"/>
                </a:solidFill>
              </a:rPr>
              <a:t>Tuhan, dosaku banyak,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Bagai pasir di laut,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Darahmu itu layak,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Menebus dari maut,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ada dalam FirmanMu 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Janji-Mu, ya Tuhan</a:t>
            </a:r>
            <a:r>
              <a:rPr lang="en-US" sz="4000" b="1">
                <a:solidFill>
                  <a:schemeClr val="accent2"/>
                </a:solidFill>
              </a:rPr>
              <a:t>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Meski banyak dosamu,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Aku mau hapuskan </a:t>
            </a:r>
          </a:p>
        </p:txBody>
      </p:sp>
      <p:sp>
        <p:nvSpPr>
          <p:cNvPr id="1443846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3  </a:t>
            </a:r>
            <a:r>
              <a:rPr lang="en-US" sz="4000" b="1">
                <a:solidFill>
                  <a:srgbClr val="0000FF"/>
                </a:solidFill>
              </a:rPr>
              <a:t>Kota yang amat mulia,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Tempat yang terindah,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Rumah bagi umatNya,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Tebusan darahNya,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Oh, betapa ku rindu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Masuk kota Allah,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Oh adakah namaku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Tersurat di sana ?</a:t>
            </a:r>
          </a:p>
        </p:txBody>
      </p:sp>
      <p:sp>
        <p:nvSpPr>
          <p:cNvPr id="1443847" name="Rectangle 7"/>
          <p:cNvSpPr>
            <a:spLocks noChangeArrowheads="1"/>
          </p:cNvSpPr>
          <p:nvPr/>
        </p:nvSpPr>
        <p:spPr bwMode="auto">
          <a:xfrm>
            <a:off x="0" y="769938"/>
            <a:ext cx="9144000" cy="3878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 u="sng"/>
              <a:t>REFF. :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Adakah tersurat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Namaku di sana?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Dalam Kitab Alhayat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yang di dalam surga ?</a:t>
            </a:r>
          </a:p>
        </p:txBody>
      </p:sp>
      <p:sp>
        <p:nvSpPr>
          <p:cNvPr id="1443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149   AKU TAK INGIN HARTA</a:t>
            </a:r>
          </a:p>
        </p:txBody>
      </p:sp>
      <p:sp>
        <p:nvSpPr>
          <p:cNvPr id="1443844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3/4 4b</a:t>
            </a:r>
          </a:p>
        </p:txBody>
      </p:sp>
      <p:grpSp>
        <p:nvGrpSpPr>
          <p:cNvPr id="1443849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443850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443851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4438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44384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4384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443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43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443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43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438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43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4438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443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43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43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43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443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443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43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438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43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4438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443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43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43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443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443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443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43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438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438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4438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4438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43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2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443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443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4438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438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4438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4438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3843" grpId="0"/>
      <p:bldP spid="1443843" grpId="1"/>
      <p:bldP spid="1443845" grpId="0"/>
      <p:bldP spid="1443845" grpId="1"/>
      <p:bldP spid="1443846" grpId="0"/>
      <p:bldP spid="1443846" grpId="1"/>
      <p:bldP spid="1443847" grpId="0"/>
      <p:bldP spid="1443847" grpId="1"/>
      <p:bldP spid="1443847" grpId="2"/>
      <p:bldP spid="1443847" grpId="3"/>
      <p:bldP spid="1443847" grpId="4"/>
      <p:bldP spid="1443844" grpId="0"/>
    </p:bldLst>
  </p:timing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5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4953000"/>
          </a:xfrm>
        </p:spPr>
        <p:txBody>
          <a:bodyPr/>
          <a:lstStyle/>
          <a:p>
            <a:pPr>
              <a:spcBef>
                <a:spcPct val="10000"/>
              </a:spcBef>
              <a:tabLst>
                <a:tab pos="6175375" algn="l"/>
              </a:tabLst>
            </a:pPr>
            <a:r>
              <a:rPr lang="en-US" sz="4000">
                <a:solidFill>
                  <a:srgbClr val="FF00FF"/>
                </a:solidFill>
              </a:rPr>
              <a:t>1 </a:t>
            </a:r>
            <a:r>
              <a:rPr lang="en-US" sz="4000">
                <a:solidFill>
                  <a:srgbClr val="008000"/>
                </a:solidFill>
              </a:rPr>
              <a:t>  </a:t>
            </a:r>
          </a:p>
          <a:p>
            <a:pPr>
              <a:spcBef>
                <a:spcPct val="10000"/>
              </a:spcBef>
              <a:tabLst>
                <a:tab pos="6175375" algn="l"/>
              </a:tabLst>
            </a:pPr>
            <a:r>
              <a:rPr lang="en-US" sz="4000">
                <a:solidFill>
                  <a:srgbClr val="0000FF"/>
                </a:solidFill>
              </a:rPr>
              <a:t>Pada malam mendengung</a:t>
            </a:r>
          </a:p>
          <a:p>
            <a:pPr>
              <a:spcBef>
                <a:spcPct val="10000"/>
              </a:spcBef>
              <a:tabLst>
                <a:tab pos="6175375" algn="l"/>
              </a:tabLst>
            </a:pPr>
            <a:r>
              <a:rPr lang="en-US" sz="4000">
                <a:solidFill>
                  <a:srgbClr val="0000FF"/>
                </a:solidFill>
              </a:rPr>
              <a:t>dalam hatiku,</a:t>
            </a:r>
          </a:p>
          <a:p>
            <a:pPr>
              <a:spcBef>
                <a:spcPct val="10000"/>
              </a:spcBef>
              <a:tabLst>
                <a:tab pos="6175375" algn="l"/>
              </a:tabLst>
            </a:pPr>
            <a:r>
              <a:rPr lang="en-US" sz="4000">
                <a:solidFill>
                  <a:schemeClr val="tx1"/>
                </a:solidFill>
              </a:rPr>
              <a:t>Suatu nyanyian </a:t>
            </a:r>
          </a:p>
          <a:p>
            <a:pPr>
              <a:spcBef>
                <a:spcPct val="10000"/>
              </a:spcBef>
              <a:tabLst>
                <a:tab pos="6175375" algn="l"/>
              </a:tabLst>
            </a:pPr>
            <a:r>
              <a:rPr lang="en-US" sz="4000">
                <a:solidFill>
                  <a:schemeClr val="tx1"/>
                </a:solidFill>
              </a:rPr>
              <a:t>amat merdu,</a:t>
            </a:r>
          </a:p>
          <a:p>
            <a:pPr>
              <a:spcBef>
                <a:spcPct val="10000"/>
              </a:spcBef>
              <a:tabLst>
                <a:tab pos="6175375" algn="l"/>
              </a:tabLst>
            </a:pPr>
            <a:r>
              <a:rPr lang="en-US" sz="4000">
                <a:solidFill>
                  <a:srgbClr val="0000FF"/>
                </a:solidFill>
              </a:rPr>
              <a:t>Lagu manis yang aku tlah dengar itu,</a:t>
            </a:r>
          </a:p>
          <a:p>
            <a:pPr>
              <a:spcBef>
                <a:spcPct val="10000"/>
              </a:spcBef>
              <a:tabLst>
                <a:tab pos="6175375" algn="l"/>
              </a:tabLst>
            </a:pPr>
            <a:r>
              <a:rPr lang="en-US" sz="4000">
                <a:solidFill>
                  <a:srgbClr val="0000FF"/>
                </a:solidFill>
              </a:rPr>
              <a:t>membri damai pada jiwaku</a:t>
            </a:r>
          </a:p>
        </p:txBody>
      </p:sp>
      <p:sp>
        <p:nvSpPr>
          <p:cNvPr id="1435653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2 </a:t>
            </a:r>
            <a:r>
              <a:rPr lang="en-US" sz="4000" b="1">
                <a:solidFill>
                  <a:srgbClr val="008000"/>
                </a:solidFill>
              </a:rPr>
              <a:t> 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Damai yang indah itu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tidak ternilai,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Yang tersimpan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dalam jiwaku,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Tiada kuasa apapun boleh mencerai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Slama umur hidupku itu</a:t>
            </a:r>
          </a:p>
        </p:txBody>
      </p:sp>
      <p:sp>
        <p:nvSpPr>
          <p:cNvPr id="1435654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3  </a:t>
            </a:r>
            <a:r>
              <a:rPr lang="en-US" sz="4000" b="1">
                <a:solidFill>
                  <a:schemeClr val="accent2"/>
                </a:solidFill>
              </a:rPr>
              <a:t>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Dalam damai itu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ku berbaring senang,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Tidur dalam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lindungan Yesus,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dan terplihara dari bahaya gerang,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berbahagia oleh muliaNya</a:t>
            </a:r>
          </a:p>
        </p:txBody>
      </p:sp>
      <p:sp>
        <p:nvSpPr>
          <p:cNvPr id="1435655" name="Rectangle 7"/>
          <p:cNvSpPr>
            <a:spLocks noChangeArrowheads="1"/>
          </p:cNvSpPr>
          <p:nvPr/>
        </p:nvSpPr>
        <p:spPr bwMode="auto">
          <a:xfrm>
            <a:off x="0" y="769938"/>
            <a:ext cx="9144000" cy="532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4  </a:t>
            </a:r>
            <a:r>
              <a:rPr lang="en-US" sz="4000" b="1">
                <a:solidFill>
                  <a:srgbClr val="008000"/>
                </a:solidFill>
              </a:rPr>
              <a:t>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Jiwa yang penat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yang tiada penghiburan,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Melewati berjenis susah,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Seblum glap ambillah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Yesus jadi teman,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Oh terimalah damai Bapa </a:t>
            </a:r>
          </a:p>
        </p:txBody>
      </p:sp>
      <p:sp>
        <p:nvSpPr>
          <p:cNvPr id="1435656" name="Rectangle 8"/>
          <p:cNvSpPr>
            <a:spLocks noChangeArrowheads="1"/>
          </p:cNvSpPr>
          <p:nvPr/>
        </p:nvSpPr>
        <p:spPr bwMode="auto">
          <a:xfrm>
            <a:off x="0" y="769938"/>
            <a:ext cx="9144000" cy="4030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 u="sng"/>
              <a:t>REFF. :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Damai, damai ajaib,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Turun dari Bapa di surga,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Oh, Penuhilah jiwaku slamanya,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Dengan damai kasih Allah</a:t>
            </a:r>
          </a:p>
        </p:txBody>
      </p:sp>
      <p:sp>
        <p:nvSpPr>
          <p:cNvPr id="1435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150   DAMAI AJAIB</a:t>
            </a:r>
          </a:p>
        </p:txBody>
      </p:sp>
      <p:sp>
        <p:nvSpPr>
          <p:cNvPr id="1435652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6/8 4b</a:t>
            </a:r>
          </a:p>
        </p:txBody>
      </p:sp>
      <p:grpSp>
        <p:nvGrpSpPr>
          <p:cNvPr id="1435658" name="Group 10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435659" name="AutoShape 11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435660" name="Line 12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4356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43565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3565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435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35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435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35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35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35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435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435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5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356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356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4356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4356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5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35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35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435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435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5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356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4356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4356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4356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5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35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35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435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435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5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4356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4356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xit" presetSubtype="4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14356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4356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5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4356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4356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14356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4356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5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2" presetClass="entr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4356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4356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"/>
                            </p:stCondLst>
                            <p:childTnLst>
                              <p:par>
                                <p:cTn id="9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14356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4356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4356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4356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5651" grpId="0"/>
      <p:bldP spid="1435651" grpId="1"/>
      <p:bldP spid="1435653" grpId="0"/>
      <p:bldP spid="1435653" grpId="1"/>
      <p:bldP spid="1435654" grpId="0"/>
      <p:bldP spid="1435654" grpId="1"/>
      <p:bldP spid="1435655" grpId="0"/>
      <p:bldP spid="1435655" grpId="1"/>
      <p:bldP spid="1435656" grpId="0"/>
      <p:bldP spid="1435656" grpId="1"/>
      <p:bldP spid="1435656" grpId="2"/>
      <p:bldP spid="1435656" grpId="3"/>
      <p:bldP spid="1435656" grpId="4"/>
      <p:bldP spid="1435656" grpId="5"/>
      <p:bldP spid="1435656" grpId="6"/>
      <p:bldP spid="1435652" grpId="0"/>
    </p:bldLst>
  </p:timing>
</p:sld>
</file>

<file path=ppt/slides/slide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7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4030663"/>
          </a:xfrm>
        </p:spPr>
        <p:txBody>
          <a:bodyPr/>
          <a:lstStyle/>
          <a:p>
            <a:r>
              <a:rPr lang="en-US" sz="4000">
                <a:solidFill>
                  <a:srgbClr val="FF00FF"/>
                </a:solidFill>
              </a:rPr>
              <a:t>1 </a:t>
            </a:r>
            <a:r>
              <a:rPr lang="en-US" sz="4000">
                <a:solidFill>
                  <a:schemeClr val="tx1"/>
                </a:solidFill>
              </a:rPr>
              <a:t>  </a:t>
            </a:r>
          </a:p>
          <a:p>
            <a:r>
              <a:rPr lang="en-US" sz="4000">
                <a:solidFill>
                  <a:srgbClr val="0000FF"/>
                </a:solidFill>
              </a:rPr>
              <a:t>Ajaiblah Yesus, Juruslamatku,</a:t>
            </a:r>
          </a:p>
          <a:p>
            <a:r>
              <a:rPr lang="en-US" sz="4000">
                <a:solidFill>
                  <a:srgbClr val="0000FF"/>
                </a:solidFill>
              </a:rPr>
              <a:t>Ajaiblah kepadaku,</a:t>
            </a:r>
          </a:p>
          <a:p>
            <a:r>
              <a:rPr lang="en-US" sz="4000">
                <a:solidFill>
                  <a:srgbClr val="0000FF"/>
                </a:solidFill>
              </a:rPr>
              <a:t>DilindungNya aku di celah batu,</a:t>
            </a:r>
          </a:p>
          <a:p>
            <a:r>
              <a:rPr lang="en-US" sz="4000">
                <a:solidFill>
                  <a:srgbClr val="0000FF"/>
                </a:solidFill>
              </a:rPr>
              <a:t>Pancaran air hidupku</a:t>
            </a:r>
          </a:p>
        </p:txBody>
      </p:sp>
      <p:sp>
        <p:nvSpPr>
          <p:cNvPr id="1427461" name="Rectangle 5"/>
          <p:cNvSpPr>
            <a:spLocks noChangeArrowheads="1"/>
          </p:cNvSpPr>
          <p:nvPr/>
        </p:nvSpPr>
        <p:spPr bwMode="auto">
          <a:xfrm>
            <a:off x="0" y="769938"/>
            <a:ext cx="9144000" cy="3878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FF"/>
                </a:solidFill>
              </a:rPr>
              <a:t>2 </a:t>
            </a:r>
            <a:r>
              <a:rPr lang="en-US" sz="4000" b="1">
                <a:solidFill>
                  <a:schemeClr val="accent2"/>
                </a:solidFill>
              </a:rPr>
              <a:t>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Ajaiblah Yesus, Juru-Slamatku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Yang angkatkan pikulanku,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DidirikanNya aku tetap teguh,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Sepanjang umur hidupku</a:t>
            </a:r>
          </a:p>
        </p:txBody>
      </p:sp>
      <p:sp>
        <p:nvSpPr>
          <p:cNvPr id="1427462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4030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FF"/>
                </a:solidFill>
              </a:rPr>
              <a:t>3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Segala waktu limpahlah berkatnya,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Dipenuhinya jiwaku,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Aku mau selalu memuji Allah,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Sebab Yesus Penebusku</a:t>
            </a:r>
          </a:p>
        </p:txBody>
      </p:sp>
      <p:sp>
        <p:nvSpPr>
          <p:cNvPr id="1427463" name="Rectangle 7"/>
          <p:cNvSpPr>
            <a:spLocks noChangeArrowheads="1"/>
          </p:cNvSpPr>
          <p:nvPr/>
        </p:nvSpPr>
        <p:spPr bwMode="auto">
          <a:xfrm>
            <a:off x="0" y="769938"/>
            <a:ext cx="9144000" cy="4716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FF"/>
                </a:solidFill>
              </a:rPr>
              <a:t>4  </a:t>
            </a:r>
            <a:r>
              <a:rPr lang="en-US" sz="4000" b="1"/>
              <a:t>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Bila aku nanti diangkat Yesus,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Di dalam kemuliaanNya,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Selamat dan kasihNya yang sempurna,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Akan ku puji di surga </a:t>
            </a:r>
          </a:p>
        </p:txBody>
      </p:sp>
      <p:sp>
        <p:nvSpPr>
          <p:cNvPr id="1427464" name="Rectangle 8"/>
          <p:cNvSpPr>
            <a:spLocks noChangeArrowheads="1"/>
          </p:cNvSpPr>
          <p:nvPr/>
        </p:nvSpPr>
        <p:spPr bwMode="auto">
          <a:xfrm>
            <a:off x="0" y="7699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 u="sng"/>
              <a:t>REFF.: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DilindungNya aku di celah batu,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yang naungi pasir daga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DilindungNya dalam kasih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yang penuh,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Ditudung oleh tanganNya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Ditudung oleh tanganNya</a:t>
            </a:r>
          </a:p>
        </p:txBody>
      </p:sp>
      <p:sp>
        <p:nvSpPr>
          <p:cNvPr id="1427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151  AJAIBLAH YESUS JURUSLAMAT KU</a:t>
            </a:r>
          </a:p>
        </p:txBody>
      </p:sp>
      <p:sp>
        <p:nvSpPr>
          <p:cNvPr id="1427460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CC0000"/>
                </a:solidFill>
                <a:latin typeface="Comic Sans MS" pitchFamily="66" charset="0"/>
              </a:rPr>
              <a:t>6/8 2#</a:t>
            </a:r>
          </a:p>
        </p:txBody>
      </p:sp>
      <p:grpSp>
        <p:nvGrpSpPr>
          <p:cNvPr id="1427466" name="Group 10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427467" name="AutoShape 11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427468" name="Line 12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7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4274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42746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2746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427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27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427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27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7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27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27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427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427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27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7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27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27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427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427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27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7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27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27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427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427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27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7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27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427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427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427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27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7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27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27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427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427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27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2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7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427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427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xit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1427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427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27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7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427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427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1427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427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27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2" presetClass="entr" presetSubtype="2" fill="hold" grpId="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7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427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427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"/>
                            </p:stCondLst>
                            <p:childTnLst>
                              <p:par>
                                <p:cTn id="9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7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14274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4274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4274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4274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7459" grpId="0"/>
      <p:bldP spid="1427459" grpId="1"/>
      <p:bldP spid="1427461" grpId="0"/>
      <p:bldP spid="1427461" grpId="1"/>
      <p:bldP spid="1427462" grpId="0"/>
      <p:bldP spid="1427462" grpId="1"/>
      <p:bldP spid="1427463" grpId="0"/>
      <p:bldP spid="1427463" grpId="1"/>
      <p:bldP spid="1427464" grpId="0"/>
      <p:bldP spid="1427464" grpId="1"/>
      <p:bldP spid="1427464" grpId="2"/>
      <p:bldP spid="1427464" grpId="3"/>
      <p:bldP spid="1427464" grpId="4"/>
      <p:bldP spid="1427464" grpId="5"/>
      <p:bldP spid="1427464" grpId="8"/>
      <p:bldP spid="1427460" grpId="0"/>
    </p:bldLst>
  </p:timing>
</p:sld>
</file>

<file path=ppt/slides/slide1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2342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311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FF"/>
                </a:solidFill>
              </a:rPr>
              <a:t>2  </a:t>
            </a:r>
            <a:r>
              <a:rPr lang="en-US" sz="4000" b="1">
                <a:solidFill>
                  <a:srgbClr val="0000FF"/>
                </a:solidFill>
              </a:rPr>
              <a:t> Tariklah aku, Ya Penebus,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Rapat kepadaMu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PeganganMu jangan terputus,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Jalanku pun tentu</a:t>
            </a:r>
          </a:p>
        </p:txBody>
      </p:sp>
      <p:sp>
        <p:nvSpPr>
          <p:cNvPr id="1422343" name="Rectangle 7"/>
          <p:cNvSpPr>
            <a:spLocks noChangeArrowheads="1"/>
          </p:cNvSpPr>
          <p:nvPr/>
        </p:nvSpPr>
        <p:spPr bwMode="auto">
          <a:xfrm>
            <a:off x="0" y="769938"/>
            <a:ext cx="9144000" cy="311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FF"/>
                </a:solidFill>
              </a:rPr>
              <a:t>3</a:t>
            </a:r>
            <a:r>
              <a:rPr lang="en-US" sz="4000" b="1">
                <a:solidFill>
                  <a:srgbClr val="0000FF"/>
                </a:solidFill>
              </a:rPr>
              <a:t>   Tariklah aku oleh Roh Suci,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Rapat kepadaMu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Basuhkan aku putih bersih,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Sucikan jiwaku</a:t>
            </a:r>
          </a:p>
        </p:txBody>
      </p:sp>
      <p:sp>
        <p:nvSpPr>
          <p:cNvPr id="1422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152  TARIKLAH AKU YA BAPAKU</a:t>
            </a:r>
          </a:p>
        </p:txBody>
      </p:sp>
      <p:sp>
        <p:nvSpPr>
          <p:cNvPr id="1422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3116263"/>
          </a:xfrm>
        </p:spPr>
        <p:txBody>
          <a:bodyPr/>
          <a:lstStyle/>
          <a:p>
            <a:r>
              <a:rPr lang="en-US" sz="4000">
                <a:solidFill>
                  <a:srgbClr val="FF00FF"/>
                </a:solidFill>
              </a:rPr>
              <a:t>1 </a:t>
            </a:r>
            <a:r>
              <a:rPr lang="en-US" sz="4000">
                <a:solidFill>
                  <a:srgbClr val="0000FF"/>
                </a:solidFill>
              </a:rPr>
              <a:t>  Tariklah aku, ya Bapaku,</a:t>
            </a:r>
          </a:p>
          <a:p>
            <a:r>
              <a:rPr lang="en-US" sz="4000">
                <a:solidFill>
                  <a:srgbClr val="0000FF"/>
                </a:solidFill>
              </a:rPr>
              <a:t>Rapat kepadaMu</a:t>
            </a:r>
          </a:p>
          <a:p>
            <a:r>
              <a:rPr lang="en-US" sz="4000">
                <a:solidFill>
                  <a:srgbClr val="0000FF"/>
                </a:solidFill>
              </a:rPr>
              <a:t>Lebih rapat dalam kasihMu,</a:t>
            </a:r>
          </a:p>
          <a:p>
            <a:r>
              <a:rPr lang="en-US" sz="4000">
                <a:solidFill>
                  <a:srgbClr val="0000FF"/>
                </a:solidFill>
              </a:rPr>
              <a:t>Di tempat yang teduh</a:t>
            </a:r>
          </a:p>
        </p:txBody>
      </p:sp>
      <p:sp>
        <p:nvSpPr>
          <p:cNvPr id="1422340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CC0000"/>
                </a:solidFill>
                <a:latin typeface="Comic Sans MS" pitchFamily="66" charset="0"/>
              </a:rPr>
              <a:t>3# 4/4</a:t>
            </a:r>
          </a:p>
        </p:txBody>
      </p:sp>
      <p:sp>
        <p:nvSpPr>
          <p:cNvPr id="1422341" name="Rectangle 5"/>
          <p:cNvSpPr>
            <a:spLocks noChangeArrowheads="1"/>
          </p:cNvSpPr>
          <p:nvPr/>
        </p:nvSpPr>
        <p:spPr bwMode="auto">
          <a:xfrm>
            <a:off x="0" y="3733800"/>
            <a:ext cx="9144000" cy="2354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Tarik, tariklah aku,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Lebih rapat padaMu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Lebih rapat,  Tariklah aku</a:t>
            </a:r>
          </a:p>
        </p:txBody>
      </p:sp>
      <p:grpSp>
        <p:nvGrpSpPr>
          <p:cNvPr id="1422345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422346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422347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2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4223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42234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2234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422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22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422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22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2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22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22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2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22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22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422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422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22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2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22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22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422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422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22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2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22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22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2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4223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4223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4223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4223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2342" grpId="0"/>
      <p:bldP spid="1422342" grpId="1"/>
      <p:bldP spid="1422343" grpId="0"/>
      <p:bldP spid="1422339" grpId="0"/>
      <p:bldP spid="1422339" grpId="1"/>
      <p:bldP spid="1422340" grpId="0"/>
      <p:bldP spid="1422341" grpId="0"/>
    </p:bldLst>
  </p:timing>
</p:sld>
</file>

<file path=ppt/slides/slide1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8245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FF"/>
                </a:solidFill>
              </a:rPr>
              <a:t>2  </a:t>
            </a:r>
            <a:r>
              <a:rPr lang="en-US" sz="4000" b="1">
                <a:solidFill>
                  <a:srgbClr val="0000FF"/>
                </a:solidFill>
              </a:rPr>
              <a:t> Sini sunyi senyap,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Aku ikhlas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Dari jalan gelap,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Lari lekas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Aku rindu negri,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Di tempat yang tinggi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Ke sana ku pergi, Negri suci</a:t>
            </a:r>
          </a:p>
        </p:txBody>
      </p:sp>
      <p:sp>
        <p:nvSpPr>
          <p:cNvPr id="1418246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FF"/>
                </a:solidFill>
              </a:rPr>
              <a:t>3 </a:t>
            </a:r>
            <a:r>
              <a:rPr lang="en-US" sz="4000" b="1">
                <a:solidFill>
                  <a:srgbClr val="0000FF"/>
                </a:solidFill>
              </a:rPr>
              <a:t>  Aku sembah sujud,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Pada Allah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Bri hormat dan telut,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HadapanNya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Kota penuh damai,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Sentosa dan permai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Bertemu kekasih, Negri suci</a:t>
            </a:r>
          </a:p>
        </p:txBody>
      </p:sp>
      <p:sp>
        <p:nvSpPr>
          <p:cNvPr id="1418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153   AKU ORANG DAGANG</a:t>
            </a:r>
          </a:p>
        </p:txBody>
      </p:sp>
      <p:sp>
        <p:nvSpPr>
          <p:cNvPr id="1418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4000">
                <a:solidFill>
                  <a:srgbClr val="FF00FF"/>
                </a:solidFill>
              </a:rPr>
              <a:t>1   </a:t>
            </a:r>
            <a:r>
              <a:rPr lang="en-US" sz="4000">
                <a:solidFill>
                  <a:srgbClr val="0000FF"/>
                </a:solidFill>
              </a:rPr>
              <a:t>Aku orang dagang, </a:t>
            </a:r>
          </a:p>
          <a:p>
            <a:r>
              <a:rPr lang="en-US" sz="4000">
                <a:solidFill>
                  <a:srgbClr val="0000FF"/>
                </a:solidFill>
              </a:rPr>
              <a:t>Karna dosa</a:t>
            </a:r>
          </a:p>
          <a:p>
            <a:r>
              <a:rPr lang="en-US" sz="4000">
                <a:solidFill>
                  <a:schemeClr val="tx1"/>
                </a:solidFill>
              </a:rPr>
              <a:t>Di sini menumpang, </a:t>
            </a:r>
          </a:p>
          <a:p>
            <a:r>
              <a:rPr lang="en-US" sz="4000">
                <a:solidFill>
                  <a:schemeClr val="tx1"/>
                </a:solidFill>
              </a:rPr>
              <a:t>Dunia fana</a:t>
            </a:r>
          </a:p>
          <a:p>
            <a:r>
              <a:rPr lang="en-US" sz="4000">
                <a:solidFill>
                  <a:srgbClr val="0000FF"/>
                </a:solidFill>
              </a:rPr>
              <a:t>Sini banyak susah, </a:t>
            </a:r>
          </a:p>
          <a:p>
            <a:r>
              <a:rPr lang="en-US" sz="4000">
                <a:solidFill>
                  <a:srgbClr val="0000FF"/>
                </a:solidFill>
              </a:rPr>
              <a:t>Penuh dengan duka</a:t>
            </a:r>
          </a:p>
          <a:p>
            <a:r>
              <a:rPr lang="en-US" sz="4000">
                <a:solidFill>
                  <a:schemeClr val="tx1"/>
                </a:solidFill>
              </a:rPr>
              <a:t>Surga ku rindu-i, Negri suci</a:t>
            </a:r>
          </a:p>
        </p:txBody>
      </p:sp>
      <p:sp>
        <p:nvSpPr>
          <p:cNvPr id="1418244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CC0000"/>
                </a:solidFill>
                <a:latin typeface="Comic Sans MS" pitchFamily="66" charset="0"/>
              </a:rPr>
              <a:t>1# 4/4</a:t>
            </a:r>
          </a:p>
        </p:txBody>
      </p:sp>
      <p:grpSp>
        <p:nvGrpSpPr>
          <p:cNvPr id="1418248" name="Group 8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418249" name="AutoShape 9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418250" name="Line 10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8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4182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41824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1824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418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18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418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18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8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18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18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418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418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18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8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18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18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418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418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18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8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18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18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8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4182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4182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4182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4182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18245" grpId="0"/>
      <p:bldP spid="1418245" grpId="1"/>
      <p:bldP spid="1418246" grpId="0"/>
      <p:bldP spid="1418243" grpId="0"/>
      <p:bldP spid="1418243" grpId="1"/>
      <p:bldP spid="1418244" grpId="0"/>
    </p:bldLst>
  </p:timing>
</p:sld>
</file>

<file path=ppt/slides/slide1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5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4640263"/>
          </a:xfrm>
        </p:spPr>
        <p:txBody>
          <a:bodyPr/>
          <a:lstStyle/>
          <a:p>
            <a:pPr marL="685800" indent="-685800"/>
            <a:r>
              <a:rPr lang="en-US" sz="3800">
                <a:solidFill>
                  <a:srgbClr val="FF00FF"/>
                </a:solidFill>
              </a:rPr>
              <a:t>1</a:t>
            </a:r>
          </a:p>
          <a:p>
            <a:pPr marL="685800" indent="-685800"/>
            <a:r>
              <a:rPr lang="en-US" sz="3800">
                <a:solidFill>
                  <a:srgbClr val="0000FF"/>
                </a:solidFill>
              </a:rPr>
              <a:t>Jangan ditaklukkan oleh godaan</a:t>
            </a:r>
          </a:p>
          <a:p>
            <a:pPr marL="685800" indent="-685800"/>
            <a:r>
              <a:rPr lang="en-US" sz="3800">
                <a:solidFill>
                  <a:srgbClr val="0000FF"/>
                </a:solidFill>
              </a:rPr>
              <a:t>Tunjuk kekuatan dan kemenangan</a:t>
            </a:r>
          </a:p>
          <a:p>
            <a:pPr marL="685800" indent="-685800"/>
            <a:r>
              <a:rPr lang="en-US" sz="3800">
                <a:solidFill>
                  <a:srgbClr val="0000FF"/>
                </a:solidFill>
              </a:rPr>
              <a:t>Lawan dan bertahan hadapan setan</a:t>
            </a:r>
          </a:p>
          <a:p>
            <a:pPr marL="685800" indent="-685800"/>
            <a:r>
              <a:rPr lang="en-US" sz="3800">
                <a:solidFill>
                  <a:srgbClr val="0000FF"/>
                </a:solidFill>
              </a:rPr>
              <a:t>Pandang pada Yesus</a:t>
            </a:r>
          </a:p>
          <a:p>
            <a:pPr marL="685800" indent="-685800"/>
            <a:r>
              <a:rPr lang="en-US" sz="3800">
                <a:solidFill>
                  <a:srgbClr val="0000FF"/>
                </a:solidFill>
              </a:rPr>
              <a:t>yang pliharakan</a:t>
            </a:r>
          </a:p>
        </p:txBody>
      </p:sp>
      <p:sp>
        <p:nvSpPr>
          <p:cNvPr id="1415174" name="Rectangle 6"/>
          <p:cNvSpPr>
            <a:spLocks noChangeArrowheads="1"/>
          </p:cNvSpPr>
          <p:nvPr/>
        </p:nvSpPr>
        <p:spPr bwMode="auto">
          <a:xfrm>
            <a:off x="0" y="769938"/>
            <a:ext cx="9144000" cy="433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FF00FF"/>
                </a:solidFill>
              </a:rPr>
              <a:t>2 </a:t>
            </a:r>
            <a:r>
              <a:rPr lang="en-US" sz="3800" b="1"/>
              <a:t>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0000FF"/>
                </a:solidFill>
              </a:rPr>
              <a:t>Meski dunia panggil janganlah dengar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0000FF"/>
                </a:solidFill>
              </a:rPr>
              <a:t>Kalau ada jahat lekaslah sadar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0000FF"/>
                </a:solidFill>
              </a:rPr>
              <a:t>Teladan yang benar, Tetaplah cari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0000FF"/>
                </a:solidFill>
              </a:rPr>
              <a:t>Pandang pada Yesus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0000FF"/>
                </a:solidFill>
              </a:rPr>
              <a:t>Yang sungguh suci</a:t>
            </a:r>
          </a:p>
        </p:txBody>
      </p:sp>
      <p:sp>
        <p:nvSpPr>
          <p:cNvPr id="1415175" name="Rectangle 7"/>
          <p:cNvSpPr>
            <a:spLocks noChangeArrowheads="1"/>
          </p:cNvSpPr>
          <p:nvPr/>
        </p:nvSpPr>
        <p:spPr bwMode="auto">
          <a:xfrm>
            <a:off x="0" y="762000"/>
            <a:ext cx="9144000" cy="448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FF00FF"/>
                </a:solidFill>
              </a:rPr>
              <a:t>3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0000FF"/>
                </a:solidFill>
              </a:rPr>
              <a:t>Smua orang akan dapat mahkota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0000FF"/>
                </a:solidFill>
              </a:rPr>
              <a:t>Yang alahkan setan oleh percaya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0000FF"/>
                </a:solidFill>
              </a:rPr>
              <a:t>Hati yang baharu, Dibrikan juga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0000FF"/>
                </a:solidFill>
              </a:rPr>
              <a:t>Pandang pada Yesus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0000FF"/>
                </a:solidFill>
              </a:rPr>
              <a:t>pujilah Dia</a:t>
            </a:r>
          </a:p>
        </p:txBody>
      </p:sp>
      <p:sp>
        <p:nvSpPr>
          <p:cNvPr id="1415176" name="Rectangle 8"/>
          <p:cNvSpPr>
            <a:spLocks noChangeArrowheads="1"/>
          </p:cNvSpPr>
          <p:nvPr/>
        </p:nvSpPr>
        <p:spPr bwMode="auto">
          <a:xfrm>
            <a:off x="0" y="769938"/>
            <a:ext cx="9144000" cy="3421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3800" b="1" u="sng"/>
              <a:t>REFF.: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3800" b="1">
                <a:solidFill>
                  <a:srgbClr val="FF0000"/>
                </a:solidFill>
              </a:rPr>
              <a:t>Mintalah Pemimpinmu,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3800" b="1">
                <a:solidFill>
                  <a:srgbClr val="FF0000"/>
                </a:solidFill>
              </a:rPr>
              <a:t>Hiburkan dan kuatkan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3800" b="1">
                <a:solidFill>
                  <a:srgbClr val="FF0000"/>
                </a:solidFill>
              </a:rPr>
              <a:t>Yesus sedia slalu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3800" b="1">
                <a:solidFill>
                  <a:srgbClr val="FF0000"/>
                </a:solidFill>
              </a:rPr>
              <a:t>Akan pliharakan.</a:t>
            </a:r>
          </a:p>
        </p:txBody>
      </p:sp>
      <p:sp>
        <p:nvSpPr>
          <p:cNvPr id="1415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154   JANGAN DITAKLUKKAN</a:t>
            </a:r>
          </a:p>
        </p:txBody>
      </p:sp>
      <p:sp>
        <p:nvSpPr>
          <p:cNvPr id="1415172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CC0000"/>
                </a:solidFill>
                <a:latin typeface="Comic Sans MS" pitchFamily="66" charset="0"/>
              </a:rPr>
              <a:t>2b 6/8</a:t>
            </a:r>
          </a:p>
        </p:txBody>
      </p:sp>
      <p:grpSp>
        <p:nvGrpSpPr>
          <p:cNvPr id="1415178" name="Group 10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415179" name="AutoShape 11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415180" name="Line 12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5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4151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41517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1517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415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15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415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15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5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15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15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415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415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15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5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15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15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415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415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15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5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15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15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415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415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15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5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15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415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415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415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15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5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15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15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415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415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15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2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5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415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415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5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4151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151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415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415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15171" grpId="0"/>
      <p:bldP spid="1415171" grpId="1"/>
      <p:bldP spid="1415174" grpId="0"/>
      <p:bldP spid="1415174" grpId="1"/>
      <p:bldP spid="1415175" grpId="0"/>
      <p:bldP spid="1415175" grpId="1"/>
      <p:bldP spid="1415176" grpId="0"/>
      <p:bldP spid="1415176" grpId="1"/>
      <p:bldP spid="1415176" grpId="2"/>
      <p:bldP spid="1415176" grpId="3"/>
      <p:bldP spid="1415176" grpId="4"/>
      <p:bldP spid="1415172" grpId="0"/>
    </p:bldLst>
  </p:timing>
</p:sld>
</file>

<file path=ppt/slides/slide1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2102" name="Rectangle 6"/>
          <p:cNvSpPr>
            <a:spLocks noChangeArrowheads="1"/>
          </p:cNvSpPr>
          <p:nvPr/>
        </p:nvSpPr>
        <p:spPr bwMode="auto">
          <a:xfrm>
            <a:off x="0" y="769938"/>
            <a:ext cx="9144000" cy="296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2  </a:t>
            </a:r>
            <a:r>
              <a:rPr lang="en-US" sz="4000" b="1">
                <a:solidFill>
                  <a:srgbClr val="0000FF"/>
                </a:solidFill>
              </a:rPr>
              <a:t> Apa guna kesnangan dunia,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Kalau tiada Tuhan?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Karna namaMu ku buangkannya,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Hartaku Tuhan</a:t>
            </a:r>
          </a:p>
        </p:txBody>
      </p:sp>
      <p:sp>
        <p:nvSpPr>
          <p:cNvPr id="1412103" name="Rectangle 7"/>
          <p:cNvSpPr>
            <a:spLocks noChangeArrowheads="1"/>
          </p:cNvSpPr>
          <p:nvPr/>
        </p:nvSpPr>
        <p:spPr bwMode="auto">
          <a:xfrm>
            <a:off x="0" y="769938"/>
            <a:ext cx="9144000" cy="288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3  </a:t>
            </a:r>
            <a:r>
              <a:rPr lang="en-US" sz="4000" b="1">
                <a:solidFill>
                  <a:schemeClr val="accent2"/>
                </a:solidFill>
              </a:rPr>
              <a:t> </a:t>
            </a:r>
            <a:r>
              <a:rPr lang="en-US" sz="4000" b="1">
                <a:solidFill>
                  <a:srgbClr val="0000FF"/>
                </a:solidFill>
              </a:rPr>
              <a:t>Kesukaan duniaku buang,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Hampirlah ya Tuhan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Dalam Tuhan penuhlah senang,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Itu hiburan</a:t>
            </a:r>
          </a:p>
        </p:txBody>
      </p:sp>
      <p:sp>
        <p:nvSpPr>
          <p:cNvPr id="1412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155   SKARANG AKU MILIK-MU</a:t>
            </a:r>
          </a:p>
        </p:txBody>
      </p:sp>
      <p:sp>
        <p:nvSpPr>
          <p:cNvPr id="1412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2887663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00FF"/>
                </a:solidFill>
              </a:rPr>
              <a:t>1   </a:t>
            </a:r>
            <a:r>
              <a:rPr lang="en-US" sz="4000">
                <a:solidFill>
                  <a:srgbClr val="0000FF"/>
                </a:solidFill>
              </a:rPr>
              <a:t>Aku mau jadi milikMu, Hu,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Ajarlah, ajarlah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Aku mau turut kehendakMu,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Tolong akulah</a:t>
            </a:r>
          </a:p>
        </p:txBody>
      </p:sp>
      <p:sp>
        <p:nvSpPr>
          <p:cNvPr id="1412100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CC0000"/>
                </a:solidFill>
                <a:latin typeface="Comic Sans MS" pitchFamily="66" charset="0"/>
              </a:rPr>
              <a:t>4/4 4b</a:t>
            </a:r>
          </a:p>
        </p:txBody>
      </p:sp>
      <p:sp>
        <p:nvSpPr>
          <p:cNvPr id="1412101" name="Rectangle 5"/>
          <p:cNvSpPr>
            <a:spLocks noChangeArrowheads="1"/>
          </p:cNvSpPr>
          <p:nvPr/>
        </p:nvSpPr>
        <p:spPr bwMode="auto">
          <a:xfrm>
            <a:off x="0" y="3429000"/>
            <a:ext cx="9144000" cy="296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Milikmu sepenuh,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Itulah perjanjianku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Milikmu Sepenuh,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Skarang aku milikMu</a:t>
            </a:r>
          </a:p>
        </p:txBody>
      </p:sp>
      <p:grpSp>
        <p:nvGrpSpPr>
          <p:cNvPr id="1412105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412106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412107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2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4121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41210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1210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412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12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412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12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2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12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12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2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12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12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412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412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12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2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12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12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412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412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12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2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12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12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2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412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4121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412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412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12102" grpId="0"/>
      <p:bldP spid="1412102" grpId="1"/>
      <p:bldP spid="1412103" grpId="0"/>
      <p:bldP spid="1412099" grpId="0"/>
      <p:bldP spid="1412099" grpId="1"/>
      <p:bldP spid="1412100" grpId="0"/>
      <p:bldP spid="1412101" grpId="0"/>
    </p:bldLst>
  </p:timing>
</p:sld>
</file>

<file path=ppt/slides/slide1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59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4792663"/>
          </a:xfrm>
        </p:spPr>
        <p:txBody>
          <a:bodyPr/>
          <a:lstStyle/>
          <a:p>
            <a:r>
              <a:rPr lang="en-US" sz="4000">
                <a:solidFill>
                  <a:srgbClr val="FF00FF"/>
                </a:solidFill>
              </a:rPr>
              <a:t>1   </a:t>
            </a:r>
          </a:p>
          <a:p>
            <a:r>
              <a:rPr lang="en-US" sz="4000">
                <a:solidFill>
                  <a:srgbClr val="0000FF"/>
                </a:solidFill>
              </a:rPr>
              <a:t>Dalam naungNya  </a:t>
            </a:r>
          </a:p>
          <a:p>
            <a:r>
              <a:rPr lang="en-US" sz="4000">
                <a:solidFill>
                  <a:srgbClr val="0000FF"/>
                </a:solidFill>
              </a:rPr>
              <a:t>Kami slamat sejahtra</a:t>
            </a:r>
          </a:p>
          <a:p>
            <a:r>
              <a:rPr lang="en-US" sz="4000">
                <a:solidFill>
                  <a:srgbClr val="0000FF"/>
                </a:solidFill>
              </a:rPr>
              <a:t>Meski glap gulita ribut timpa</a:t>
            </a:r>
          </a:p>
          <a:p>
            <a:r>
              <a:rPr lang="en-US" sz="4000">
                <a:solidFill>
                  <a:srgbClr val="0000FF"/>
                </a:solidFill>
              </a:rPr>
              <a:t>Aku percaya Tuhan mau plihara</a:t>
            </a:r>
          </a:p>
          <a:p>
            <a:r>
              <a:rPr lang="en-US" sz="4000">
                <a:solidFill>
                  <a:srgbClr val="0000FF"/>
                </a:solidFill>
              </a:rPr>
              <a:t>Aku ditebus jadi umatNya</a:t>
            </a:r>
          </a:p>
        </p:txBody>
      </p:sp>
      <p:sp>
        <p:nvSpPr>
          <p:cNvPr id="1405957" name="Rectangle 5"/>
          <p:cNvSpPr>
            <a:spLocks noChangeArrowheads="1"/>
          </p:cNvSpPr>
          <p:nvPr/>
        </p:nvSpPr>
        <p:spPr bwMode="auto">
          <a:xfrm>
            <a:off x="0" y="769938"/>
            <a:ext cx="9144000" cy="4716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FF"/>
                </a:solidFill>
              </a:rPr>
              <a:t>2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Dalam duka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ku berlindung di naungNya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Lalu hatiku beroleh senang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Acap dunia tak dapat menghiburnya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Pada Tuhan terhibur dan tenang</a:t>
            </a:r>
          </a:p>
        </p:txBody>
      </p:sp>
      <p:sp>
        <p:nvSpPr>
          <p:cNvPr id="1405958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FF"/>
                </a:solidFill>
              </a:rPr>
              <a:t>3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Dalam naungNya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Kesukaan sentausa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Ku berlindung dari pencobaan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Dalam naungNya jahat tak berkuasa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Dalam Yesus slamat berkekalan</a:t>
            </a:r>
          </a:p>
        </p:txBody>
      </p:sp>
      <p:sp>
        <p:nvSpPr>
          <p:cNvPr id="1405959" name="Rectangle 7"/>
          <p:cNvSpPr>
            <a:spLocks noChangeArrowheads="1"/>
          </p:cNvSpPr>
          <p:nvPr/>
        </p:nvSpPr>
        <p:spPr bwMode="auto">
          <a:xfrm>
            <a:off x="152400" y="762000"/>
            <a:ext cx="9144000" cy="4716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tabLst>
                <a:tab pos="4346575" algn="l"/>
              </a:tabLst>
            </a:pPr>
            <a:r>
              <a:rPr lang="en-US" sz="4000" b="1" u="sng"/>
              <a:t>REFF.</a:t>
            </a:r>
          </a:p>
          <a:p>
            <a:pPr marL="342900" indent="-342900" eaLnBrk="1" hangingPunct="1">
              <a:spcBef>
                <a:spcPct val="20000"/>
              </a:spcBef>
              <a:tabLst>
                <a:tab pos="4346575" algn="l"/>
              </a:tabLst>
            </a:pPr>
            <a:r>
              <a:rPr lang="en-US" sz="4000" b="1">
                <a:solidFill>
                  <a:srgbClr val="FF0000"/>
                </a:solidFill>
              </a:rPr>
              <a:t>Dalam naungNya,  </a:t>
            </a:r>
          </a:p>
          <a:p>
            <a:pPr marL="342900" indent="-342900" eaLnBrk="1" hangingPunct="1">
              <a:spcBef>
                <a:spcPct val="20000"/>
              </a:spcBef>
              <a:tabLst>
                <a:tab pos="4346575" algn="l"/>
              </a:tabLst>
            </a:pPr>
            <a:r>
              <a:rPr lang="en-US" sz="4000" b="1">
                <a:solidFill>
                  <a:srgbClr val="FF0000"/>
                </a:solidFill>
              </a:rPr>
              <a:t>Dalam naungNya.</a:t>
            </a:r>
          </a:p>
          <a:p>
            <a:pPr marL="342900" indent="-342900" eaLnBrk="1" hangingPunct="1">
              <a:spcBef>
                <a:spcPct val="20000"/>
              </a:spcBef>
              <a:tabLst>
                <a:tab pos="4346575" algn="l"/>
              </a:tabLst>
            </a:pPr>
            <a:r>
              <a:rPr lang="en-US" sz="4000" b="1">
                <a:solidFill>
                  <a:srgbClr val="FF0000"/>
                </a:solidFill>
              </a:rPr>
              <a:t>Siapa boleh ceraikan ?</a:t>
            </a:r>
          </a:p>
          <a:p>
            <a:pPr marL="342900" indent="-342900" eaLnBrk="1" hangingPunct="1">
              <a:spcBef>
                <a:spcPct val="20000"/>
              </a:spcBef>
              <a:tabLst>
                <a:tab pos="4346575" algn="l"/>
              </a:tabLst>
            </a:pPr>
            <a:r>
              <a:rPr lang="en-US" sz="4000" b="1">
                <a:solidFill>
                  <a:srgbClr val="FF0000"/>
                </a:solidFill>
              </a:rPr>
              <a:t>Jiwaku tinggal dalam naungNya.</a:t>
            </a:r>
          </a:p>
          <a:p>
            <a:pPr marL="342900" indent="-342900" eaLnBrk="1" hangingPunct="1">
              <a:spcBef>
                <a:spcPct val="20000"/>
              </a:spcBef>
              <a:tabLst>
                <a:tab pos="4346575" algn="l"/>
              </a:tabLst>
            </a:pPr>
            <a:r>
              <a:rPr lang="en-US" sz="4000" b="1">
                <a:solidFill>
                  <a:srgbClr val="FF0000"/>
                </a:solidFill>
              </a:rPr>
              <a:t>Slamat ku berkekalan.</a:t>
            </a:r>
          </a:p>
        </p:txBody>
      </p:sp>
      <p:sp>
        <p:nvSpPr>
          <p:cNvPr id="14059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156   DALAM NAUNGNYA</a:t>
            </a:r>
          </a:p>
        </p:txBody>
      </p:sp>
      <p:sp>
        <p:nvSpPr>
          <p:cNvPr id="1405956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CC0000"/>
                </a:solidFill>
                <a:latin typeface="Comic Sans MS" pitchFamily="66" charset="0"/>
              </a:rPr>
              <a:t>5b 6/4</a:t>
            </a:r>
          </a:p>
        </p:txBody>
      </p:sp>
      <p:grpSp>
        <p:nvGrpSpPr>
          <p:cNvPr id="1405961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405962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405963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5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4059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40595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0595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4059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059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4059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059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5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059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059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4059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4059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05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5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059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059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4059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4059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05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5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059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059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4059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4059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05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5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059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4059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4059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4059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05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5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059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059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4059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4059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05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2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5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4059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4059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5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14059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4059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4059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4059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5955" grpId="0"/>
      <p:bldP spid="1405955" grpId="1"/>
      <p:bldP spid="1405957" grpId="0"/>
      <p:bldP spid="1405957" grpId="1"/>
      <p:bldP spid="1405958" grpId="0"/>
      <p:bldP spid="1405958" grpId="1"/>
      <p:bldP spid="1405959" grpId="0"/>
      <p:bldP spid="1405959" grpId="1"/>
      <p:bldP spid="1405959" grpId="2"/>
      <p:bldP spid="1405959" grpId="3"/>
      <p:bldP spid="1405959" grpId="4"/>
      <p:bldP spid="1405956" grpId="0"/>
    </p:bldLst>
  </p:timing>
</p:sld>
</file>

<file path=ppt/slides/slide1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98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00FF"/>
                </a:solidFill>
              </a:rPr>
              <a:t>1   </a:t>
            </a:r>
            <a:r>
              <a:rPr lang="en-US" sz="4000">
                <a:solidFill>
                  <a:schemeClr val="tx1"/>
                </a:solidFill>
              </a:rPr>
              <a:t>Berdiri karna Yesus,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Kamu laskar palang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Angkat tinggi panjiNya,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Engkau pasti menang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Yesus, pimpin tentraNya,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Tiada pernah kalah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Sehingga Tuhan Yesus,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Klak diakui dunia</a:t>
            </a:r>
          </a:p>
        </p:txBody>
      </p:sp>
      <p:sp>
        <p:nvSpPr>
          <p:cNvPr id="1399813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2   </a:t>
            </a:r>
            <a:r>
              <a:rPr lang="en-US" sz="4000" b="1"/>
              <a:t>Berdiri karna Yesus,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Sambut panggilanNya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Masuk prang lawan dosa,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Skaranglah waktunya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Turutlah Panglimamu,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kekuatan Ia bri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Hadapilah musuhmu,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Dengan gagah brani</a:t>
            </a:r>
          </a:p>
        </p:txBody>
      </p:sp>
      <p:sp>
        <p:nvSpPr>
          <p:cNvPr id="1399814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3   </a:t>
            </a:r>
            <a:r>
              <a:rPr lang="en-US" sz="4000" b="1"/>
              <a:t>Berdiri karna Yesus,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Prang tak akan lama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Akan lenyaplah dosa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selama-lamanya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Kepada yang setia,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Mahkota dibrikan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Beserta Raja mulia,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Kekal berkrajaan </a:t>
            </a:r>
          </a:p>
        </p:txBody>
      </p:sp>
      <p:sp>
        <p:nvSpPr>
          <p:cNvPr id="1399815" name="Rectangle 7"/>
          <p:cNvSpPr>
            <a:spLocks noChangeArrowheads="1"/>
          </p:cNvSpPr>
          <p:nvPr/>
        </p:nvSpPr>
        <p:spPr bwMode="auto">
          <a:xfrm>
            <a:off x="0" y="762000"/>
            <a:ext cx="9144000" cy="4716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 u="sng"/>
              <a:t>REFF.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Hai laskar Yesus!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Berdirilah teguh,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Angkat tinggi panjiNya,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Tak boleh,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Tak bolehlah rubuh </a:t>
            </a:r>
          </a:p>
        </p:txBody>
      </p:sp>
      <p:sp>
        <p:nvSpPr>
          <p:cNvPr id="13998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157   BERDIRI KARNA YESUS</a:t>
            </a:r>
          </a:p>
        </p:txBody>
      </p:sp>
      <p:sp>
        <p:nvSpPr>
          <p:cNvPr id="1399812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4/4 1#</a:t>
            </a:r>
          </a:p>
        </p:txBody>
      </p:sp>
      <p:grpSp>
        <p:nvGrpSpPr>
          <p:cNvPr id="1399817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399818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399819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9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3998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39981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9981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3998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998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3998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998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9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998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998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3998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3998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99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9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998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998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3998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3998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99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9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998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998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3998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3998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99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9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998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998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3998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3998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99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9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998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998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3998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3998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99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9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3998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3998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9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3998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3998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3998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3998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9811" grpId="0"/>
      <p:bldP spid="1399811" grpId="1"/>
      <p:bldP spid="1399813" grpId="0"/>
      <p:bldP spid="1399813" grpId="1"/>
      <p:bldP spid="1399814" grpId="0"/>
      <p:bldP spid="1399814" grpId="1"/>
      <p:bldP spid="1399815" grpId="0"/>
      <p:bldP spid="1399815" grpId="1"/>
      <p:bldP spid="1399815" grpId="2"/>
      <p:bldP spid="1399815" grpId="3"/>
      <p:bldP spid="1399815" grpId="4"/>
      <p:bldP spid="1399812" grpId="0"/>
    </p:bldLst>
  </p:timing>
</p:sld>
</file>

<file path=ppt/slides/slide1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158   CRITAKANLAH PADAKU</a:t>
            </a:r>
          </a:p>
        </p:txBody>
      </p:sp>
      <p:sp>
        <p:nvSpPr>
          <p:cNvPr id="13926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9144000" cy="5630863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sz="4000">
                <a:solidFill>
                  <a:srgbClr val="FF00FF"/>
                </a:solidFill>
              </a:rPr>
              <a:t>1   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chemeClr val="tx1"/>
                </a:solidFill>
              </a:rPr>
              <a:t>Critakanlah padaku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chemeClr val="tx1"/>
                </a:solidFill>
              </a:rPr>
              <a:t>hal surga di atas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Hal Yesus dan cintaNya, 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Yang tidak terbatas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chemeClr val="tx1"/>
                </a:solidFill>
              </a:rPr>
              <a:t>Critakanlah padaku 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chemeClr val="tx1"/>
                </a:solidFill>
              </a:rPr>
              <a:t>dengan amat nyata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Karna aku berdosa, 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Cemar serta lemah</a:t>
            </a:r>
          </a:p>
        </p:txBody>
      </p:sp>
      <p:sp>
        <p:nvSpPr>
          <p:cNvPr id="1392644" name="Text Box 4"/>
          <p:cNvSpPr txBox="1">
            <a:spLocks noChangeArrowheads="1"/>
          </p:cNvSpPr>
          <p:nvPr/>
        </p:nvSpPr>
        <p:spPr bwMode="auto">
          <a:xfrm>
            <a:off x="0" y="-158750"/>
            <a:ext cx="6858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 4/4 -</a:t>
            </a:r>
          </a:p>
        </p:txBody>
      </p:sp>
      <p:sp>
        <p:nvSpPr>
          <p:cNvPr id="1392645" name="Rectangle 5"/>
          <p:cNvSpPr>
            <a:spLocks noChangeArrowheads="1"/>
          </p:cNvSpPr>
          <p:nvPr/>
        </p:nvSpPr>
        <p:spPr bwMode="auto">
          <a:xfrm>
            <a:off x="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FF00FF"/>
                </a:solidFill>
              </a:rPr>
              <a:t>2  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/>
              <a:t>Critakanlah padaku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/>
              <a:t>hal hidupnya Tuhan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Aku orang berdosa,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Yang Yesus slamatkan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/>
              <a:t>Critakanlah selalu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/>
              <a:t>itu bri hiburan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Pada waktu yang susah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serta berbahaya</a:t>
            </a:r>
          </a:p>
        </p:txBody>
      </p:sp>
      <p:sp>
        <p:nvSpPr>
          <p:cNvPr id="1392646" name="Rectangle 6"/>
          <p:cNvSpPr>
            <a:spLocks noChangeArrowheads="1"/>
          </p:cNvSpPr>
          <p:nvPr/>
        </p:nvSpPr>
        <p:spPr bwMode="auto">
          <a:xfrm>
            <a:off x="7620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FF00FF"/>
                </a:solidFill>
              </a:rPr>
              <a:t>3  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/>
              <a:t>Critakanlah padaku,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/>
              <a:t>Dari hal bahaya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Yang mengancam jiwaku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Jika hilang Yesus,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/>
              <a:t>Aku rindu mendengar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/>
              <a:t>tentang surga mulia,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Critakanlah padaku,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Hal tebusan Yesus</a:t>
            </a:r>
          </a:p>
        </p:txBody>
      </p:sp>
      <p:sp>
        <p:nvSpPr>
          <p:cNvPr id="1392647" name="Rectangle 7"/>
          <p:cNvSpPr>
            <a:spLocks noChangeArrowheads="1"/>
          </p:cNvSpPr>
          <p:nvPr/>
        </p:nvSpPr>
        <p:spPr bwMode="auto">
          <a:xfrm>
            <a:off x="76200" y="617538"/>
            <a:ext cx="9144000" cy="4030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 u="sng"/>
              <a:t>REFF.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Critakanlah padaku,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Kabar dahulu kala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Critakanlah padaku,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Hal cintanya Yesus</a:t>
            </a:r>
          </a:p>
        </p:txBody>
      </p:sp>
      <p:grpSp>
        <p:nvGrpSpPr>
          <p:cNvPr id="1392649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392650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392651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3926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39264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9264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3926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926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3926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926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926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92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3926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392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92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926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926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3926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3926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92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926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926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3926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3926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92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926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926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3926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3926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92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926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926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3926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3926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92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3926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3926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3926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3926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3926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3926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2643" grpId="0"/>
      <p:bldP spid="1392643" grpId="1"/>
      <p:bldP spid="1392644" grpId="0"/>
      <p:bldP spid="1392645" grpId="0"/>
      <p:bldP spid="1392645" grpId="1"/>
      <p:bldP spid="1392646" grpId="0"/>
      <p:bldP spid="1392646" grpId="1"/>
      <p:bldP spid="1392647" grpId="0"/>
      <p:bldP spid="1392647" grpId="1"/>
      <p:bldP spid="1392647" grpId="2"/>
      <p:bldP spid="1392647" grpId="3"/>
      <p:bldP spid="1392647" grpId="4"/>
    </p:bldLst>
  </p:timing>
</p:sld>
</file>

<file path=ppt/slides/slide1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64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4183063"/>
          </a:xfrm>
        </p:spPr>
        <p:txBody>
          <a:bodyPr/>
          <a:lstStyle/>
          <a:p>
            <a:r>
              <a:rPr lang="en-US" sz="4400">
                <a:solidFill>
                  <a:srgbClr val="FF00FF"/>
                </a:solidFill>
              </a:rPr>
              <a:t>1 </a:t>
            </a:r>
            <a:r>
              <a:rPr lang="en-US" sz="4400">
                <a:solidFill>
                  <a:schemeClr val="tx1"/>
                </a:solidFill>
              </a:rPr>
              <a:t>  </a:t>
            </a:r>
          </a:p>
          <a:p>
            <a:r>
              <a:rPr lang="en-US" sz="4400">
                <a:solidFill>
                  <a:srgbClr val="0000FF"/>
                </a:solidFill>
              </a:rPr>
              <a:t>Mari kita kerja bagi Tuhan,</a:t>
            </a:r>
          </a:p>
          <a:p>
            <a:r>
              <a:rPr lang="en-US" sz="4400">
                <a:solidFill>
                  <a:srgbClr val="0000FF"/>
                </a:solidFill>
              </a:rPr>
              <a:t>Kerja dengan hati yang senang</a:t>
            </a:r>
          </a:p>
          <a:p>
            <a:r>
              <a:rPr lang="en-US" sz="4200">
                <a:solidFill>
                  <a:srgbClr val="0000FF"/>
                </a:solidFill>
              </a:rPr>
              <a:t>Sgala yang Tuhan sudah pesankan</a:t>
            </a:r>
          </a:p>
          <a:p>
            <a:r>
              <a:rPr lang="en-US" sz="4400">
                <a:solidFill>
                  <a:srgbClr val="0000FF"/>
                </a:solidFill>
              </a:rPr>
              <a:t>Kerjakanlah dengan bergirang</a:t>
            </a:r>
          </a:p>
        </p:txBody>
      </p:sp>
      <p:sp>
        <p:nvSpPr>
          <p:cNvPr id="1386501" name="Rectangle 5"/>
          <p:cNvSpPr>
            <a:spLocks noChangeArrowheads="1"/>
          </p:cNvSpPr>
          <p:nvPr/>
        </p:nvSpPr>
        <p:spPr bwMode="auto">
          <a:xfrm>
            <a:off x="0" y="769938"/>
            <a:ext cx="9144000" cy="4259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00FF"/>
                </a:solidFill>
              </a:rPr>
              <a:t>2  </a:t>
            </a:r>
            <a:r>
              <a:rPr lang="en-US" sz="4400" b="1"/>
              <a:t>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Mari kita critakan kasihNya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Pada semua manusia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Tuhan Yesus slamanya setia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Sudah mengorbankan diriNya</a:t>
            </a:r>
          </a:p>
        </p:txBody>
      </p:sp>
      <p:sp>
        <p:nvSpPr>
          <p:cNvPr id="1386502" name="Rectangle 6"/>
          <p:cNvSpPr>
            <a:spLocks noChangeArrowheads="1"/>
          </p:cNvSpPr>
          <p:nvPr/>
        </p:nvSpPr>
        <p:spPr bwMode="auto">
          <a:xfrm>
            <a:off x="0" y="769938"/>
            <a:ext cx="9144000" cy="433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00FF"/>
                </a:solidFill>
              </a:rPr>
              <a:t>3 </a:t>
            </a:r>
            <a:r>
              <a:rPr lang="en-US" sz="4400" b="1"/>
              <a:t>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Turut Tuhan dengan hati rendah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Lakukanlah sgala pesanNya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Slamatlah jiwamu oleh Yesus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Dari dosa dan sengsaraNya</a:t>
            </a:r>
            <a:r>
              <a:rPr lang="en-US" sz="4400" b="1"/>
              <a:t> </a:t>
            </a:r>
          </a:p>
        </p:txBody>
      </p:sp>
      <p:sp>
        <p:nvSpPr>
          <p:cNvPr id="1386503" name="Rectangle 7"/>
          <p:cNvSpPr>
            <a:spLocks noChangeArrowheads="1"/>
          </p:cNvSpPr>
          <p:nvPr/>
        </p:nvSpPr>
        <p:spPr bwMode="auto">
          <a:xfrm>
            <a:off x="0" y="769938"/>
            <a:ext cx="9144000" cy="5097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 u="sng"/>
              <a:t>REFF.</a:t>
            </a:r>
            <a:r>
              <a:rPr lang="en-US" sz="4400" b="1"/>
              <a:t>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0000"/>
                </a:solidFill>
              </a:rPr>
              <a:t>Kerja bagi-Nya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0000"/>
                </a:solidFill>
              </a:rPr>
              <a:t>dengan bergemar,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0000"/>
                </a:solidFill>
              </a:rPr>
              <a:t>dengan bergemar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0000"/>
                </a:solidFill>
              </a:rPr>
              <a:t>Kerja bagi-Nya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0000"/>
                </a:solidFill>
              </a:rPr>
              <a:t>dalam kebun anggurNya</a:t>
            </a:r>
          </a:p>
        </p:txBody>
      </p:sp>
      <p:sp>
        <p:nvSpPr>
          <p:cNvPr id="13864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159   MARI KITA KERJA BAGI TUHAN</a:t>
            </a:r>
          </a:p>
        </p:txBody>
      </p:sp>
      <p:sp>
        <p:nvSpPr>
          <p:cNvPr id="1386500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3# 4/4</a:t>
            </a:r>
          </a:p>
        </p:txBody>
      </p:sp>
      <p:grpSp>
        <p:nvGrpSpPr>
          <p:cNvPr id="1386505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386506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386507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6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3865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38650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8650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3865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865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3865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865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6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864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864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3864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3864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86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6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865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865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3865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3865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86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6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865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865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3865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3865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86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6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865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865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3865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3865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86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6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865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865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3865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3865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86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6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3865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3865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6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3865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3865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3865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3865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6499" grpId="0"/>
      <p:bldP spid="1386499" grpId="1"/>
      <p:bldP spid="1386501" grpId="0"/>
      <p:bldP spid="1386501" grpId="1"/>
      <p:bldP spid="1386502" grpId="0"/>
      <p:bldP spid="1386502" grpId="1"/>
      <p:bldP spid="1386503" grpId="0"/>
      <p:bldP spid="1386503" grpId="1"/>
      <p:bldP spid="1386503" grpId="2"/>
      <p:bldP spid="1386503" grpId="3"/>
      <p:bldP spid="1386503" grpId="4"/>
      <p:bldP spid="1386500" grpId="0"/>
    </p:bldLst>
  </p:timing>
</p:sld>
</file>

<file path=ppt/slides/slide1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9334" name="Rectangle 6"/>
          <p:cNvSpPr>
            <a:spLocks noChangeArrowheads="1"/>
          </p:cNvSpPr>
          <p:nvPr/>
        </p:nvSpPr>
        <p:spPr bwMode="auto">
          <a:xfrm>
            <a:off x="0" y="693738"/>
            <a:ext cx="9144000" cy="296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FF00FF"/>
                </a:solidFill>
              </a:rPr>
              <a:t>2 </a:t>
            </a:r>
            <a:r>
              <a:rPr lang="en-US" sz="4400" b="1"/>
              <a:t> </a:t>
            </a:r>
            <a:r>
              <a:rPr lang="en-US" sz="4400" b="1">
                <a:solidFill>
                  <a:srgbClr val="0000FF"/>
                </a:solidFill>
              </a:rPr>
              <a:t> Malam dosa sudah tiba,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0000FF"/>
                </a:solidFill>
              </a:rPr>
              <a:t>Ombakpun bergemuruh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0000FF"/>
                </a:solidFill>
              </a:rPr>
              <a:t>Mata rindukan cahaya,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0000FF"/>
                </a:solidFill>
              </a:rPr>
              <a:t>Dari labuhan itu.</a:t>
            </a:r>
          </a:p>
        </p:txBody>
      </p:sp>
      <p:sp>
        <p:nvSpPr>
          <p:cNvPr id="1379335" name="Rectangle 7"/>
          <p:cNvSpPr>
            <a:spLocks noChangeArrowheads="1"/>
          </p:cNvSpPr>
          <p:nvPr/>
        </p:nvSpPr>
        <p:spPr bwMode="auto">
          <a:xfrm>
            <a:off x="0" y="685800"/>
            <a:ext cx="9144000" cy="304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FF00FF"/>
                </a:solidFill>
              </a:rPr>
              <a:t>3 </a:t>
            </a:r>
            <a:r>
              <a:rPr lang="en-US" sz="4400" b="1">
                <a:solidFill>
                  <a:srgbClr val="0000FF"/>
                </a:solidFill>
              </a:rPr>
              <a:t>  Lampumu slalu nyalakan,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0000FF"/>
                </a:solidFill>
              </a:rPr>
              <a:t>Bagi yang hanyut lelap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0000FF"/>
                </a:solidFill>
              </a:rPr>
              <a:t>Yang mau cari pelabuhan,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0000FF"/>
                </a:solidFill>
              </a:rPr>
              <a:t>Dalam malam yang gelap.</a:t>
            </a:r>
          </a:p>
        </p:txBody>
      </p:sp>
      <p:sp>
        <p:nvSpPr>
          <p:cNvPr id="13793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160   RAHMAT BAPA BERCAHAYA</a:t>
            </a:r>
          </a:p>
        </p:txBody>
      </p:sp>
      <p:sp>
        <p:nvSpPr>
          <p:cNvPr id="13793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3040063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sz="4400">
                <a:solidFill>
                  <a:srgbClr val="FF00FF"/>
                </a:solidFill>
              </a:rPr>
              <a:t>1  </a:t>
            </a:r>
            <a:r>
              <a:rPr lang="en-US" sz="4400">
                <a:solidFill>
                  <a:schemeClr val="tx1"/>
                </a:solidFill>
              </a:rPr>
              <a:t> </a:t>
            </a:r>
            <a:r>
              <a:rPr lang="en-US" sz="4400">
                <a:solidFill>
                  <a:srgbClr val="0000FF"/>
                </a:solidFill>
              </a:rPr>
              <a:t>Rahmat Bapa bercahaya, </a:t>
            </a:r>
          </a:p>
          <a:p>
            <a:pPr>
              <a:spcBef>
                <a:spcPct val="0"/>
              </a:spcBef>
            </a:pPr>
            <a:r>
              <a:rPr lang="en-US" sz="4400">
                <a:solidFill>
                  <a:srgbClr val="0000FF"/>
                </a:solidFill>
              </a:rPr>
              <a:t>Dari menara Tuhan</a:t>
            </a:r>
          </a:p>
          <a:p>
            <a:pPr>
              <a:spcBef>
                <a:spcPct val="0"/>
              </a:spcBef>
            </a:pPr>
            <a:r>
              <a:rPr lang="en-US" sz="4400">
                <a:solidFill>
                  <a:srgbClr val="0000FF"/>
                </a:solidFill>
              </a:rPr>
              <a:t>Tapi pekerjaan kita, </a:t>
            </a:r>
          </a:p>
          <a:p>
            <a:pPr>
              <a:spcBef>
                <a:spcPct val="0"/>
              </a:spcBef>
            </a:pPr>
            <a:r>
              <a:rPr lang="en-US" sz="4400">
                <a:solidFill>
                  <a:srgbClr val="0000FF"/>
                </a:solidFill>
              </a:rPr>
              <a:t>Menerangi labuhan.</a:t>
            </a:r>
          </a:p>
        </p:txBody>
      </p:sp>
      <p:sp>
        <p:nvSpPr>
          <p:cNvPr id="1379332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3/4 2b</a:t>
            </a:r>
          </a:p>
        </p:txBody>
      </p:sp>
      <p:sp>
        <p:nvSpPr>
          <p:cNvPr id="1379333" name="Rectangle 5"/>
          <p:cNvSpPr>
            <a:spLocks noChangeArrowheads="1"/>
          </p:cNvSpPr>
          <p:nvPr/>
        </p:nvSpPr>
        <p:spPr bwMode="auto">
          <a:xfrm>
            <a:off x="0" y="3436938"/>
            <a:ext cx="9144000" cy="296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FF0000"/>
                </a:solidFill>
              </a:rPr>
              <a:t>Pancarkanlah trang lampumu,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FF0000"/>
                </a:solidFill>
              </a:rPr>
              <a:t>Menerusi gelombang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FF0000"/>
                </a:solidFill>
              </a:rPr>
              <a:t>Supaya dapatlah kamu,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400" b="1">
                <a:solidFill>
                  <a:srgbClr val="FF0000"/>
                </a:solidFill>
              </a:rPr>
              <a:t>Slamatkan yang terhilang.</a:t>
            </a:r>
            <a:endParaRPr lang="en-US" sz="4400" b="1">
              <a:solidFill>
                <a:schemeClr val="accent2"/>
              </a:solidFill>
            </a:endParaRPr>
          </a:p>
        </p:txBody>
      </p:sp>
      <p:grpSp>
        <p:nvGrpSpPr>
          <p:cNvPr id="1379337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379338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379339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9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3793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37933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7933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379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79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379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79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9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793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793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9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793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793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3793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3793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79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9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79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79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379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379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79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9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793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793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9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3793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793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3793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793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9334" grpId="0"/>
      <p:bldP spid="1379334" grpId="1"/>
      <p:bldP spid="1379335" grpId="0"/>
      <p:bldP spid="1379331" grpId="0"/>
      <p:bldP spid="1379331" grpId="1"/>
      <p:bldP spid="1379332" grpId="0"/>
      <p:bldP spid="1379333" grpId="0"/>
    </p:bldLst>
  </p:timing>
</p:sld>
</file>

<file path=ppt/slides/slide1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4454" name="Rectangle 6"/>
          <p:cNvSpPr>
            <a:spLocks noChangeArrowheads="1"/>
          </p:cNvSpPr>
          <p:nvPr/>
        </p:nvSpPr>
        <p:spPr bwMode="auto">
          <a:xfrm>
            <a:off x="0" y="685800"/>
            <a:ext cx="9144000" cy="296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2</a:t>
            </a:r>
            <a:r>
              <a:rPr lang="en-US" sz="4000" b="1">
                <a:solidFill>
                  <a:srgbClr val="0000FF"/>
                </a:solidFill>
              </a:rPr>
              <a:t>   Suruhkan banyak pengerja,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Pada pagi dan petang,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Kumpulkan berkas-berkasnya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slagi masih ada trang.</a:t>
            </a:r>
          </a:p>
        </p:txBody>
      </p:sp>
      <p:sp>
        <p:nvSpPr>
          <p:cNvPr id="1384455" name="Rectangle 7"/>
          <p:cNvSpPr>
            <a:spLocks noChangeArrowheads="1"/>
          </p:cNvSpPr>
          <p:nvPr/>
        </p:nvSpPr>
        <p:spPr bwMode="auto">
          <a:xfrm>
            <a:off x="0" y="685800"/>
            <a:ext cx="9144000" cy="296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  <a:tabLst>
                <a:tab pos="4406900" algn="l"/>
              </a:tabLst>
            </a:pPr>
            <a:r>
              <a:rPr lang="en-US" sz="4000" b="1">
                <a:solidFill>
                  <a:srgbClr val="FF00FF"/>
                </a:solidFill>
              </a:rPr>
              <a:t>3</a:t>
            </a:r>
            <a:r>
              <a:rPr lang="en-US" sz="4000" b="1"/>
              <a:t>  </a:t>
            </a:r>
            <a:r>
              <a:rPr lang="en-US" sz="4000" b="1">
                <a:solidFill>
                  <a:srgbClr val="0000FF"/>
                </a:solidFill>
              </a:rPr>
              <a:t> Hai saudara yang diutus, </a:t>
            </a:r>
          </a:p>
          <a:p>
            <a:pPr marL="342900" indent="-342900" eaLnBrk="1" hangingPunct="1">
              <a:spcBef>
                <a:spcPct val="10000"/>
              </a:spcBef>
              <a:tabLst>
                <a:tab pos="4406900" algn="l"/>
              </a:tabLst>
            </a:pPr>
            <a:r>
              <a:rPr lang="en-US" sz="4000" b="1">
                <a:solidFill>
                  <a:srgbClr val="0000FF"/>
                </a:solidFill>
              </a:rPr>
              <a:t>Kumpulkan gandum skarang</a:t>
            </a:r>
          </a:p>
          <a:p>
            <a:pPr marL="342900" indent="-342900" eaLnBrk="1" hangingPunct="1">
              <a:spcBef>
                <a:spcPct val="10000"/>
              </a:spcBef>
              <a:tabLst>
                <a:tab pos="4406900" algn="l"/>
              </a:tabLst>
            </a:pPr>
            <a:r>
              <a:rPr lang="en-US" sz="4000" b="1">
                <a:solidFill>
                  <a:srgbClr val="0000FF"/>
                </a:solidFill>
              </a:rPr>
              <a:t>Yang bekerja dengan tulus, </a:t>
            </a:r>
          </a:p>
          <a:p>
            <a:pPr marL="342900" indent="-342900" eaLnBrk="1" hangingPunct="1">
              <a:spcBef>
                <a:spcPct val="10000"/>
              </a:spcBef>
              <a:tabLst>
                <a:tab pos="4406900" algn="l"/>
              </a:tabLst>
            </a:pPr>
            <a:r>
              <a:rPr lang="en-US" sz="4000" b="1">
                <a:solidFill>
                  <a:srgbClr val="0000FF"/>
                </a:solidFill>
              </a:rPr>
              <a:t>Akan pulang bergirang.</a:t>
            </a:r>
          </a:p>
        </p:txBody>
      </p:sp>
      <p:sp>
        <p:nvSpPr>
          <p:cNvPr id="13844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161  JAUH DAN DEKAT HAI LIHATLAH</a:t>
            </a:r>
          </a:p>
        </p:txBody>
      </p:sp>
      <p:sp>
        <p:nvSpPr>
          <p:cNvPr id="13844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2971800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00FF"/>
                </a:solidFill>
              </a:rPr>
              <a:t>1   </a:t>
            </a:r>
            <a:r>
              <a:rPr lang="en-US" sz="4000">
                <a:solidFill>
                  <a:srgbClr val="0000FF"/>
                </a:solidFill>
              </a:rPr>
              <a:t>Jauh dan dekat hai lihatlah,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Ladang ladang yang penuh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Jauh dan dekat gandum smua,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Sudah masak menunggu.</a:t>
            </a:r>
          </a:p>
        </p:txBody>
      </p:sp>
      <p:sp>
        <p:nvSpPr>
          <p:cNvPr id="1384452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4b 3/4</a:t>
            </a:r>
          </a:p>
        </p:txBody>
      </p:sp>
      <p:sp>
        <p:nvSpPr>
          <p:cNvPr id="1384453" name="Rectangle 5"/>
          <p:cNvSpPr>
            <a:spLocks noChangeArrowheads="1"/>
          </p:cNvSpPr>
          <p:nvPr/>
        </p:nvSpPr>
        <p:spPr bwMode="auto">
          <a:xfrm>
            <a:off x="0" y="3352800"/>
            <a:ext cx="91440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Ya Tuhan, suruh penyabit,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Itu doa hambaMu,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Suruhlah seblum terlambat,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Mengumpulkan gandum Mu </a:t>
            </a:r>
            <a:endParaRPr lang="en-US" sz="4000" b="1">
              <a:solidFill>
                <a:schemeClr val="accent2"/>
              </a:solidFill>
            </a:endParaRPr>
          </a:p>
        </p:txBody>
      </p:sp>
      <p:grpSp>
        <p:nvGrpSpPr>
          <p:cNvPr id="1384457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384458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384459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4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3844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38445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8445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3844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844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3844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844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4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844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844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4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844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844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3844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3844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84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4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844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844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3844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3844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84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4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844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844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4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3844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844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384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84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4454" grpId="0"/>
      <p:bldP spid="1384454" grpId="1"/>
      <p:bldP spid="1384455" grpId="0"/>
      <p:bldP spid="1384451" grpId="0"/>
      <p:bldP spid="1384451" grpId="1"/>
      <p:bldP spid="1384452" grpId="0"/>
      <p:bldP spid="1384453" grpId="0"/>
    </p:bldLst>
  </p:timing>
</p:sld>
</file>

<file path=ppt/slides/slide1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9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162   DARI TIMUR DAN BARAT</a:t>
            </a:r>
          </a:p>
        </p:txBody>
      </p:sp>
      <p:sp>
        <p:nvSpPr>
          <p:cNvPr id="1369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10000"/>
              </a:spcBef>
            </a:pPr>
            <a:r>
              <a:rPr lang="en-US" sz="4400">
                <a:solidFill>
                  <a:srgbClr val="FF00FF"/>
                </a:solidFill>
              </a:rPr>
              <a:t>1 </a:t>
            </a:r>
            <a:r>
              <a:rPr lang="en-US" sz="4000">
                <a:solidFill>
                  <a:srgbClr val="FF00FF"/>
                </a:solidFill>
              </a:rPr>
              <a:t> </a:t>
            </a:r>
            <a:r>
              <a:rPr lang="en-US" sz="4000">
                <a:solidFill>
                  <a:schemeClr val="tx1"/>
                </a:solidFill>
              </a:rPr>
              <a:t> Dari timur dan barat,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Utara dan selatan,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Dari lautan dan darat,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Terdengar seruan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Di lembah dan gunungan,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Di sluruh dunia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Meminta kelepasan,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Dari pada dosa</a:t>
            </a:r>
          </a:p>
        </p:txBody>
      </p:sp>
      <p:sp>
        <p:nvSpPr>
          <p:cNvPr id="1369092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4/4 4#</a:t>
            </a:r>
          </a:p>
        </p:txBody>
      </p:sp>
      <p:sp>
        <p:nvSpPr>
          <p:cNvPr id="1369094" name="Rectangle 6"/>
          <p:cNvSpPr>
            <a:spLocks noChangeArrowheads="1"/>
          </p:cNvSpPr>
          <p:nvPr/>
        </p:nvSpPr>
        <p:spPr bwMode="auto">
          <a:xfrm>
            <a:off x="0" y="79375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2   </a:t>
            </a:r>
            <a:r>
              <a:rPr lang="en-US" sz="4000" b="1"/>
              <a:t>Meskipun kepulauan,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Indah pandangannya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Tetapi kehidupan,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Masih dalam dosa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Di dalam kebodohan,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Menyembah berhala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Mencari keslamatan,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Dari Tuhan Allah</a:t>
            </a:r>
          </a:p>
        </p:txBody>
      </p:sp>
      <p:sp>
        <p:nvSpPr>
          <p:cNvPr id="1369095" name="Rectangle 7"/>
          <p:cNvSpPr>
            <a:spLocks noChangeArrowheads="1"/>
          </p:cNvSpPr>
          <p:nvPr/>
        </p:nvSpPr>
        <p:spPr bwMode="auto">
          <a:xfrm>
            <a:off x="0" y="7699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3   </a:t>
            </a:r>
            <a:r>
              <a:rPr lang="en-US" sz="4000" b="1"/>
              <a:t>Bolehkah umat Allah,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Menahan kabar trang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Dari orang berdosa,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Yang cari hidup snang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Kabarkanlah padanya,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Jalan kelepasan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Hingga segala bangsa,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Kenal nama Tuhan</a:t>
            </a:r>
          </a:p>
        </p:txBody>
      </p:sp>
      <p:sp>
        <p:nvSpPr>
          <p:cNvPr id="1369096" name="Rectangle 8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4   </a:t>
            </a:r>
            <a:r>
              <a:rPr lang="en-US" sz="4000" b="1"/>
              <a:t>Hai angin, tiupkanlah,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Kabar keslamatan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Hai ombak glorakanlah,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Kemuliaan Tuhan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Akan datanglah Yesus,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Menjemput umatNya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Ialah Raja kita,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Selama-lamanya </a:t>
            </a:r>
          </a:p>
        </p:txBody>
      </p:sp>
      <p:grpSp>
        <p:nvGrpSpPr>
          <p:cNvPr id="1369097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369098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369099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9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36909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36909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6909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3690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690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3690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690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690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690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3690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3690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9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690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690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3690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3690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9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9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690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690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3690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3690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9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9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690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690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9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3690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3690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3690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690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9091" grpId="0"/>
      <p:bldP spid="1369091" grpId="1"/>
      <p:bldP spid="1369092" grpId="0"/>
      <p:bldP spid="1369094" grpId="0"/>
      <p:bldP spid="1369094" grpId="1"/>
      <p:bldP spid="1369095" grpId="0"/>
      <p:bldP spid="1369095" grpId="1"/>
      <p:bldP spid="1369096" grpId="0"/>
    </p:bldLst>
  </p:timing>
</p:sld>
</file>

<file path=ppt/slides/slide1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08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5410200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00FF"/>
                </a:solidFill>
              </a:rPr>
              <a:t>1   </a:t>
            </a:r>
            <a:r>
              <a:rPr lang="en-US" sz="4000">
                <a:solidFill>
                  <a:srgbClr val="0000FF"/>
                </a:solidFill>
              </a:rPr>
              <a:t>Hai mana penyabit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yang kumpulkan,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Gandum yang baik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di lumbung Tuhan,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Sekaranglah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waktunya menuai,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Bekerjalah trus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hingga selesai.</a:t>
            </a:r>
            <a:endParaRPr lang="en-US" sz="4000"/>
          </a:p>
        </p:txBody>
      </p:sp>
      <p:sp>
        <p:nvSpPr>
          <p:cNvPr id="1360902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2 </a:t>
            </a:r>
            <a:r>
              <a:rPr lang="en-US" sz="4000" b="1">
                <a:solidFill>
                  <a:srgbClr val="0000FF"/>
                </a:solidFill>
              </a:rPr>
              <a:t> Ke ladang yang banyak rumputnya pun,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Pergilah engkau,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sabitlah gandum;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Carilah juga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di pinggir jalan,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Dan satu pun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jangan ditinggalkan.</a:t>
            </a:r>
          </a:p>
        </p:txBody>
      </p:sp>
      <p:sp>
        <p:nvSpPr>
          <p:cNvPr id="1360903" name="Rectangle 7"/>
          <p:cNvSpPr>
            <a:spLocks noChangeArrowheads="1"/>
          </p:cNvSpPr>
          <p:nvPr/>
        </p:nvSpPr>
        <p:spPr bwMode="auto">
          <a:xfrm>
            <a:off x="0" y="762000"/>
            <a:ext cx="9144000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3  </a:t>
            </a:r>
            <a:r>
              <a:rPr lang="en-US" sz="4000" b="1">
                <a:solidFill>
                  <a:srgbClr val="0000FF"/>
                </a:solidFill>
              </a:rPr>
              <a:t> Ladang sudahlah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masak semua,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Tanda akhir zaman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dekat sudah;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Penyabit sedikit,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kerja banyak,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Banyak yang hilang,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kalau terlambat</a:t>
            </a:r>
          </a:p>
        </p:txBody>
      </p:sp>
      <p:sp>
        <p:nvSpPr>
          <p:cNvPr id="1360904" name="Rectangle 8"/>
          <p:cNvSpPr>
            <a:spLocks noChangeArrowheads="1"/>
          </p:cNvSpPr>
          <p:nvPr/>
        </p:nvSpPr>
        <p:spPr bwMode="auto">
          <a:xfrm>
            <a:off x="0" y="769938"/>
            <a:ext cx="9144000" cy="540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4   </a:t>
            </a:r>
            <a:r>
              <a:rPr lang="en-US" sz="4000" b="1">
                <a:solidFill>
                  <a:srgbClr val="0000FF"/>
                </a:solidFill>
              </a:rPr>
              <a:t>Hai saudara,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bawalah sabitmu,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Dan kumpulkan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gandum indah itu;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Tetap kerja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sampai Tuhan datang,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Engkau trima klak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upah yang senang</a:t>
            </a:r>
          </a:p>
        </p:txBody>
      </p:sp>
      <p:sp>
        <p:nvSpPr>
          <p:cNvPr id="1360909" name="Rectangle 13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 u="sng">
                <a:solidFill>
                  <a:srgbClr val="6600CC"/>
                </a:solidFill>
              </a:rPr>
              <a:t>REFF.: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Mana penyabit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yang mau pergi,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Mengumpulkan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berkas-berkas yang suci?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Siapa suka mengumpulkan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Gandum yang baik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kepada Tuhan?</a:t>
            </a:r>
          </a:p>
        </p:txBody>
      </p:sp>
      <p:sp>
        <p:nvSpPr>
          <p:cNvPr id="13608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163   HAI MANA PENYABIT</a:t>
            </a:r>
          </a:p>
        </p:txBody>
      </p:sp>
      <p:sp>
        <p:nvSpPr>
          <p:cNvPr id="1360900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4/4 1#</a:t>
            </a:r>
          </a:p>
        </p:txBody>
      </p:sp>
      <p:grpSp>
        <p:nvGrpSpPr>
          <p:cNvPr id="1360906" name="Group 10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360907" name="AutoShape 11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360908" name="Line 12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3609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36090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6090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3609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609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3609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609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0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608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608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3608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3608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0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0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609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609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3609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3609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0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0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609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609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3609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3609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0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0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609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609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3609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3609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0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0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609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609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3609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3609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0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2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0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3609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3609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xit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13609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3609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0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0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3609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3609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13609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3609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0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2" presetClass="entr" presetSubtype="2" fill="hold" grpId="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0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3609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3609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"/>
                            </p:stCondLst>
                            <p:childTnLst>
                              <p:par>
                                <p:cTn id="9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0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13609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3609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3609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3609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0899" grpId="0"/>
      <p:bldP spid="1360899" grpId="1"/>
      <p:bldP spid="1360902" grpId="0"/>
      <p:bldP spid="1360902" grpId="1"/>
      <p:bldP spid="1360903" grpId="0"/>
      <p:bldP spid="1360903" grpId="1"/>
      <p:bldP spid="1360904" grpId="0"/>
      <p:bldP spid="1360904" grpId="1"/>
      <p:bldP spid="1360909" grpId="0"/>
      <p:bldP spid="1360909" grpId="1"/>
      <p:bldP spid="1360909" grpId="2"/>
      <p:bldP spid="1360909" grpId="3"/>
      <p:bldP spid="1360909" grpId="4"/>
      <p:bldP spid="1360909" grpId="5"/>
      <p:bldP spid="1360909" grpId="6"/>
      <p:bldP spid="1360900" grpId="0"/>
    </p:bldLst>
  </p:timing>
</p:sld>
</file>

<file path=ppt/slides/slide1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4000">
                <a:solidFill>
                  <a:srgbClr val="FF00FF"/>
                </a:solidFill>
              </a:rPr>
              <a:t>1</a:t>
            </a:r>
          </a:p>
          <a:p>
            <a:r>
              <a:rPr lang="en-US" sz="4000">
                <a:solidFill>
                  <a:srgbClr val="0000FF"/>
                </a:solidFill>
              </a:rPr>
              <a:t>Tolonglah yang sesat, </a:t>
            </a:r>
          </a:p>
          <a:p>
            <a:r>
              <a:rPr lang="en-US" sz="4000">
                <a:solidFill>
                  <a:srgbClr val="0000FF"/>
                </a:solidFill>
              </a:rPr>
              <a:t>Dan hampir mati,</a:t>
            </a:r>
          </a:p>
          <a:p>
            <a:r>
              <a:rPr lang="en-US" sz="4000">
                <a:solidFill>
                  <a:schemeClr val="tx1"/>
                </a:solidFill>
              </a:rPr>
              <a:t>Lepaskanlah dari dosa, cepat;</a:t>
            </a:r>
          </a:p>
          <a:p>
            <a:r>
              <a:rPr lang="en-US" sz="4000">
                <a:solidFill>
                  <a:schemeClr val="tx1"/>
                </a:solidFill>
              </a:rPr>
              <a:t>Bujuk yang berdosa, </a:t>
            </a:r>
          </a:p>
          <a:p>
            <a:r>
              <a:rPr lang="en-US" sz="4000">
                <a:solidFill>
                  <a:srgbClr val="0000FF"/>
                </a:solidFill>
              </a:rPr>
              <a:t>Angkat yang letih,</a:t>
            </a:r>
          </a:p>
          <a:p>
            <a:r>
              <a:rPr lang="en-US" sz="4000">
                <a:solidFill>
                  <a:srgbClr val="0000FF"/>
                </a:solidFill>
              </a:rPr>
              <a:t>Bawalah kepada Juru Slamat</a:t>
            </a:r>
          </a:p>
        </p:txBody>
      </p:sp>
      <p:sp>
        <p:nvSpPr>
          <p:cNvPr id="1352709" name="Rectangle 5"/>
          <p:cNvSpPr>
            <a:spLocks noChangeArrowheads="1"/>
          </p:cNvSpPr>
          <p:nvPr/>
        </p:nvSpPr>
        <p:spPr bwMode="auto">
          <a:xfrm>
            <a:off x="0" y="7699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FF"/>
                </a:solidFill>
              </a:rPr>
              <a:t>2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Yesus menantikan,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Yang mau bertobat,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Dan yang mau tinggalkan kejahatan;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Dengar panggilanNya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yang penuh rahmat,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Dengarlah! dan engkau diampunkan</a:t>
            </a:r>
          </a:p>
        </p:txBody>
      </p:sp>
      <p:sp>
        <p:nvSpPr>
          <p:cNvPr id="1352710" name="Rectangle 6"/>
          <p:cNvSpPr>
            <a:spLocks noChangeArrowheads="1"/>
          </p:cNvSpPr>
          <p:nvPr/>
        </p:nvSpPr>
        <p:spPr bwMode="auto">
          <a:xfrm>
            <a:off x="0" y="769938"/>
            <a:ext cx="9144000" cy="540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FF"/>
                </a:solidFill>
              </a:rPr>
              <a:t>3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Hati yang berduka,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Dan putus asa,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Tuhan hiburkan oleh sabdaNya;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Percaya dan trima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Kasihnya Yesus,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Dan hidup baru akan dibriNya</a:t>
            </a:r>
          </a:p>
        </p:txBody>
      </p:sp>
      <p:sp>
        <p:nvSpPr>
          <p:cNvPr id="1352711" name="Rectangle 7"/>
          <p:cNvSpPr>
            <a:spLocks noChangeArrowheads="1"/>
          </p:cNvSpPr>
          <p:nvPr/>
        </p:nvSpPr>
        <p:spPr bwMode="auto">
          <a:xfrm>
            <a:off x="0" y="769938"/>
            <a:ext cx="9144000" cy="532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FF"/>
                </a:solidFill>
              </a:rPr>
              <a:t>4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Menolong yang sesat,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Kewajibanmu,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Tuhan brikan kekuatan padamu;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Carilah yang sesat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Di sekitarmu,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Bawalah pada Juru Slamatmu.</a:t>
            </a:r>
          </a:p>
        </p:txBody>
      </p:sp>
      <p:sp>
        <p:nvSpPr>
          <p:cNvPr id="1352712" name="Rectangle 8"/>
          <p:cNvSpPr>
            <a:spLocks noChangeArrowheads="1"/>
          </p:cNvSpPr>
          <p:nvPr/>
        </p:nvSpPr>
        <p:spPr bwMode="auto">
          <a:xfrm>
            <a:off x="0" y="769938"/>
            <a:ext cx="9144000" cy="4030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 u="sng"/>
              <a:t>REFF.  :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Carilah yang sesat,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Dalam keglapan,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Yesus penuh rahmat,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Mau slamatkan</a:t>
            </a:r>
          </a:p>
        </p:txBody>
      </p:sp>
      <p:sp>
        <p:nvSpPr>
          <p:cNvPr id="135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164   TOLONGLAH YANG SESAT</a:t>
            </a:r>
          </a:p>
        </p:txBody>
      </p:sp>
      <p:sp>
        <p:nvSpPr>
          <p:cNvPr id="1352708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2b 4/4</a:t>
            </a:r>
          </a:p>
        </p:txBody>
      </p:sp>
      <p:grpSp>
        <p:nvGrpSpPr>
          <p:cNvPr id="1352714" name="Group 10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352715" name="AutoShape 11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352716" name="Line 12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2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35270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35270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5270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3527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527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3527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527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2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527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527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3527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3527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52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2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527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527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3527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3527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52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2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527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527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3527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3527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52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2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527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527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3527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3527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52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2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527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527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3527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3527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52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2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3527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3527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xit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13527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3527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52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2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3527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3527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13527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3527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52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2" presetClass="entr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2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3527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3527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"/>
                            </p:stCondLst>
                            <p:childTnLst>
                              <p:par>
                                <p:cTn id="9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2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13527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3527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3527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3527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2707" grpId="0"/>
      <p:bldP spid="1352707" grpId="1"/>
      <p:bldP spid="1352709" grpId="0"/>
      <p:bldP spid="1352709" grpId="1"/>
      <p:bldP spid="1352710" grpId="0"/>
      <p:bldP spid="1352710" grpId="1"/>
      <p:bldP spid="1352711" grpId="0"/>
      <p:bldP spid="1352711" grpId="1"/>
      <p:bldP spid="1352712" grpId="0"/>
      <p:bldP spid="1352712" grpId="1"/>
      <p:bldP spid="1352712" grpId="2"/>
      <p:bldP spid="1352712" grpId="3"/>
      <p:bldP spid="1352712" grpId="4"/>
      <p:bldP spid="1352712" grpId="5"/>
      <p:bldP spid="1352712" grpId="6"/>
      <p:bldP spid="1352708" grpId="0"/>
    </p:bldLst>
  </p:timing>
</p:sld>
</file>

<file path=ppt/slides/slide1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6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6213" y="609600"/>
            <a:ext cx="8815387" cy="5867400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sz="4000">
                <a:solidFill>
                  <a:srgbClr val="FF00FF"/>
                </a:solidFill>
              </a:rPr>
              <a:t>1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chemeClr val="tx1"/>
                </a:solidFill>
              </a:rPr>
              <a:t>Tabur waktu pagi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chemeClr val="tx1"/>
                </a:solidFill>
              </a:rPr>
              <a:t>biji kebenaran,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Tabur waktu siang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dan waktu petang,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chemeClr val="tx1"/>
                </a:solidFill>
              </a:rPr>
              <a:t>Menanti datangnya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chemeClr val="tx1"/>
                </a:solidFill>
              </a:rPr>
              <a:t>waktu penyabitan,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Kita bawa berkas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dengan bergirang</a:t>
            </a:r>
          </a:p>
        </p:txBody>
      </p:sp>
      <p:sp>
        <p:nvSpPr>
          <p:cNvPr id="1346565" name="Rectangle 5"/>
          <p:cNvSpPr>
            <a:spLocks noChangeArrowheads="1"/>
          </p:cNvSpPr>
          <p:nvPr/>
        </p:nvSpPr>
        <p:spPr bwMode="auto">
          <a:xfrm>
            <a:off x="176213" y="609600"/>
            <a:ext cx="8815387" cy="594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FF00FF"/>
                </a:solidFill>
              </a:rPr>
              <a:t>2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/>
              <a:t>Taburkanlah biji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/>
              <a:t>waktu trang atau glap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Jangan takut mendung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atau angin srang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/>
              <a:t>kerja dan usaha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/>
              <a:t>akan berakhir klak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Kita bawa berkas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dengan bergirang</a:t>
            </a:r>
          </a:p>
        </p:txBody>
      </p:sp>
      <p:sp>
        <p:nvSpPr>
          <p:cNvPr id="1346566" name="Rectangle 6"/>
          <p:cNvSpPr>
            <a:spLocks noChangeArrowheads="1"/>
          </p:cNvSpPr>
          <p:nvPr/>
        </p:nvSpPr>
        <p:spPr bwMode="auto">
          <a:xfrm>
            <a:off x="76200" y="609600"/>
            <a:ext cx="9144000" cy="594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FF00FF"/>
                </a:solidFill>
              </a:rPr>
              <a:t>3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/>
              <a:t>Tabur dengan tangis,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/>
              <a:t>tabur untuk Tuhan.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Meski dalam duka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setan menentang.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/>
              <a:t>Sesudah tangisan,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/>
              <a:t>datang kesukaan.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Kita bawa berkas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dengan bergirang.</a:t>
            </a:r>
          </a:p>
        </p:txBody>
      </p:sp>
      <p:sp>
        <p:nvSpPr>
          <p:cNvPr id="1346567" name="Rectangle 7"/>
          <p:cNvSpPr>
            <a:spLocks noChangeArrowheads="1"/>
          </p:cNvSpPr>
          <p:nvPr/>
        </p:nvSpPr>
        <p:spPr bwMode="auto">
          <a:xfrm>
            <a:off x="176213" y="609600"/>
            <a:ext cx="8815387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 u="sng"/>
              <a:t>REFF.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Bawa berkasnya,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Bawa berkasnya.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Dengan kegirangan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Bawa berkasnya.</a:t>
            </a:r>
          </a:p>
        </p:txBody>
      </p:sp>
      <p:sp>
        <p:nvSpPr>
          <p:cNvPr id="134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165   TABUR WAKTU PAGI</a:t>
            </a:r>
          </a:p>
        </p:txBody>
      </p:sp>
      <p:sp>
        <p:nvSpPr>
          <p:cNvPr id="1346564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 4/4</a:t>
            </a:r>
          </a:p>
          <a:p>
            <a:pPr>
              <a:spcBef>
                <a:spcPct val="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-</a:t>
            </a:r>
          </a:p>
        </p:txBody>
      </p:sp>
      <p:sp>
        <p:nvSpPr>
          <p:cNvPr id="1346568" name="AutoShape 8"/>
          <p:cNvSpPr>
            <a:spLocks/>
          </p:cNvSpPr>
          <p:nvPr/>
        </p:nvSpPr>
        <p:spPr bwMode="auto">
          <a:xfrm>
            <a:off x="6934200" y="1447800"/>
            <a:ext cx="990600" cy="2667000"/>
          </a:xfrm>
          <a:prstGeom prst="rightBrace">
            <a:avLst>
              <a:gd name="adj1" fmla="val 22436"/>
              <a:gd name="adj2" fmla="val 50000"/>
            </a:avLst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 tIns="152352" bIns="38088" anchor="ctr">
            <a:spAutoFit/>
          </a:bodyPr>
          <a:lstStyle/>
          <a:p>
            <a:endParaRPr lang="en-US"/>
          </a:p>
        </p:txBody>
      </p:sp>
      <p:sp>
        <p:nvSpPr>
          <p:cNvPr id="1346569" name="Text Box 9"/>
          <p:cNvSpPr txBox="1">
            <a:spLocks noChangeArrowheads="1"/>
          </p:cNvSpPr>
          <p:nvPr/>
        </p:nvSpPr>
        <p:spPr bwMode="auto">
          <a:xfrm>
            <a:off x="7848600" y="2362200"/>
            <a:ext cx="1143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r>
              <a:rPr lang="en-US" sz="3600" b="1"/>
              <a:t>2 X</a:t>
            </a:r>
          </a:p>
        </p:txBody>
      </p:sp>
      <p:grpSp>
        <p:nvGrpSpPr>
          <p:cNvPr id="1346571" name="Group 11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346572" name="AutoShape 12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346573" name="Line 13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3465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34656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4656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346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46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346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46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6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465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46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3465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346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46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6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465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465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6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465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465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6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465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465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3465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3465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46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3465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3465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46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3465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13465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46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465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346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3465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1346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4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6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465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465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"/>
                            </p:stCondLst>
                            <p:childTnLst>
                              <p:par>
                                <p:cTn id="70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6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3465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3465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6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3465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3465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xit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13465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13465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46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3465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13465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46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3465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13465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46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"/>
                            </p:stCondLst>
                            <p:childTnLst>
                              <p:par>
                                <p:cTn id="9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6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346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346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500"/>
                                        <p:tgtEl>
                                          <p:spTgt spid="1346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/>
                                        <p:tgtEl>
                                          <p:spTgt spid="1346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46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00"/>
                            </p:stCondLst>
                            <p:childTnLst>
                              <p:par>
                                <p:cTn id="104" presetID="2" presetClass="entr" presetSubtype="2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6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3465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13465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"/>
                            </p:stCondLst>
                            <p:childTnLst>
                              <p:par>
                                <p:cTn id="109" presetID="2" presetClass="entr" presetSubtype="2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6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13465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3465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6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3465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3465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1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6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2000"/>
                                        <p:tgtEl>
                                          <p:spTgt spid="13465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3465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3465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3465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6563" grpId="0"/>
      <p:bldP spid="1346563" grpId="1"/>
      <p:bldP spid="1346565" grpId="0"/>
      <p:bldP spid="1346565" grpId="1"/>
      <p:bldP spid="1346566" grpId="0"/>
      <p:bldP spid="1346566" grpId="1"/>
      <p:bldP spid="1346567" grpId="0"/>
      <p:bldP spid="1346567" grpId="1"/>
      <p:bldP spid="1346567" grpId="2"/>
      <p:bldP spid="1346567" grpId="3"/>
      <p:bldP spid="1346567" grpId="4"/>
      <p:bldP spid="1346564" grpId="0"/>
      <p:bldP spid="1346568" grpId="0" animBg="1"/>
      <p:bldP spid="1346568" grpId="1" animBg="1"/>
      <p:bldP spid="1346568" grpId="2" animBg="1"/>
      <p:bldP spid="1346568" grpId="3" animBg="1"/>
      <p:bldP spid="1346568" grpId="4" animBg="1"/>
      <p:bldP spid="1346569" grpId="0"/>
      <p:bldP spid="1346569" grpId="1"/>
      <p:bldP spid="1346569" grpId="2"/>
      <p:bldP spid="1346569" grpId="3"/>
      <p:bldP spid="1346569" grpId="4"/>
    </p:bldLst>
  </p:timing>
</p:sld>
</file>

<file path=ppt/slides/slide1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3493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2   </a:t>
            </a:r>
            <a:r>
              <a:rPr lang="en-US" sz="4000" b="1"/>
              <a:t>Berusahalah kamu,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Pada waktu siang;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Habiskanlah kerjamu,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Waktu masih trang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Perhentianmu senang,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Di surga yang teduh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Malam pun akan datang,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Habis lelahmu</a:t>
            </a:r>
          </a:p>
        </p:txBody>
      </p:sp>
      <p:sp>
        <p:nvSpPr>
          <p:cNvPr id="1343494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3   </a:t>
            </a:r>
            <a:r>
              <a:rPr lang="en-US" sz="4000" b="1"/>
              <a:t>Berusahalah kamu,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Sampai waktu petang;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Kerjakanlah tugasmu,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Habiskan skarang.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Bekerja seblum lenyap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Sinar matahari.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Dan tibalah malam glap,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Tugasmu slesai. </a:t>
            </a:r>
          </a:p>
        </p:txBody>
      </p:sp>
      <p:sp>
        <p:nvSpPr>
          <p:cNvPr id="134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166   BERUSAHALAH KAMU</a:t>
            </a:r>
          </a:p>
        </p:txBody>
      </p:sp>
      <p:sp>
        <p:nvSpPr>
          <p:cNvPr id="134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00FF"/>
                </a:solidFill>
              </a:rPr>
              <a:t>1   </a:t>
            </a:r>
            <a:r>
              <a:rPr lang="en-US" sz="4000">
                <a:solidFill>
                  <a:schemeClr val="tx1"/>
                </a:solidFill>
              </a:rPr>
              <a:t>Berusahalah kamu,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Pada waktu pagi,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Bekerjalah selalu,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Jangan bersedih.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Bekerjalah sekarang,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Janganlah menunggu.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Malam pun akan datang,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Habis kerjamu.</a:t>
            </a:r>
          </a:p>
        </p:txBody>
      </p:sp>
      <p:sp>
        <p:nvSpPr>
          <p:cNvPr id="1343492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1b 4/4</a:t>
            </a:r>
          </a:p>
        </p:txBody>
      </p:sp>
      <p:grpSp>
        <p:nvGrpSpPr>
          <p:cNvPr id="1343496" name="Group 8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343497" name="AutoShape 9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343498" name="Line 10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34349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34349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4349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343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43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343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43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43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43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343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343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4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43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43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343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343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4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43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43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3434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3434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3434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3434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3493" grpId="0"/>
      <p:bldP spid="1343493" grpId="1"/>
      <p:bldP spid="1343494" grpId="0"/>
      <p:bldP spid="1343491" grpId="0"/>
      <p:bldP spid="1343491" grpId="1"/>
      <p:bldP spid="1343492" grpId="0"/>
    </p:bldLst>
  </p:timing>
</p:sld>
</file>

<file path=ppt/slides/slide1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5301" name="Rectangle 5"/>
          <p:cNvSpPr>
            <a:spLocks noChangeArrowheads="1"/>
          </p:cNvSpPr>
          <p:nvPr/>
        </p:nvSpPr>
        <p:spPr bwMode="auto">
          <a:xfrm>
            <a:off x="-76200" y="609600"/>
            <a:ext cx="9144000" cy="579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FF00FF"/>
                </a:solidFill>
              </a:rPr>
              <a:t>2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/>
              <a:t>Kerjalah!  Kerjalah!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/>
              <a:t>Agar orang lapar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Dan yang haus pun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dituntun ke hidup benar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/>
              <a:t>Dalam salib Yesus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/>
              <a:t>kita takkan gagal,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Sambil masyhurkan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kabar selamat kekal </a:t>
            </a:r>
          </a:p>
        </p:txBody>
      </p:sp>
      <p:sp>
        <p:nvSpPr>
          <p:cNvPr id="1335302" name="Rectangle 6"/>
          <p:cNvSpPr>
            <a:spLocks noChangeArrowheads="1"/>
          </p:cNvSpPr>
          <p:nvPr/>
        </p:nvSpPr>
        <p:spPr bwMode="auto">
          <a:xfrm>
            <a:off x="-76200" y="609600"/>
            <a:ext cx="9144000" cy="579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FF00FF"/>
                </a:solidFill>
              </a:rPr>
              <a:t>3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/>
              <a:t>Kerjalah!  Kerjalah!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/>
              <a:t>Banyak tugas kita,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karna krajaan glap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hampirlah tamatnya;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/>
              <a:t>Nama Huwa Allah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/>
              <a:t>tak lagi disangkal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Dalam nyanyian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puji selamat kekal</a:t>
            </a:r>
          </a:p>
        </p:txBody>
      </p:sp>
      <p:sp>
        <p:nvSpPr>
          <p:cNvPr id="1335303" name="Rectangle 7"/>
          <p:cNvSpPr>
            <a:spLocks noChangeArrowheads="1"/>
          </p:cNvSpPr>
          <p:nvPr/>
        </p:nvSpPr>
        <p:spPr bwMode="auto">
          <a:xfrm>
            <a:off x="-76200" y="609600"/>
            <a:ext cx="9144000" cy="579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FF00FF"/>
                </a:solidFill>
              </a:rPr>
              <a:t>4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/>
              <a:t>Kerjalah!  Kerjalah!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/>
              <a:t>Dalam kuasa Allah,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Baju putih dan mahkota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upah kita;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/>
              <a:t>Dalam negri senang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/>
              <a:t>tetap kita tinggal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Ramai-ramai bersorak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selamat kekal</a:t>
            </a:r>
          </a:p>
        </p:txBody>
      </p:sp>
      <p:sp>
        <p:nvSpPr>
          <p:cNvPr id="133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167   KERJALAH! KERJALAH!</a:t>
            </a:r>
          </a:p>
        </p:txBody>
      </p:sp>
      <p:sp>
        <p:nvSpPr>
          <p:cNvPr id="13352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76200" y="609600"/>
            <a:ext cx="9144000" cy="5630863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sz="4000">
                <a:solidFill>
                  <a:srgbClr val="FF00FF"/>
                </a:solidFill>
              </a:rPr>
              <a:t>1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chemeClr val="tx1"/>
                </a:solidFill>
              </a:rPr>
              <a:t>Kerjalah!  Kerjalah! 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chemeClr val="tx1"/>
                </a:solidFill>
              </a:rPr>
              <a:t>Kamu hamba Allah,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Mari kita ikut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jalan Tuhan Yesus;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chemeClr val="tx1"/>
                </a:solidFill>
              </a:rPr>
              <a:t>Turut Sabda Tuhan, 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chemeClr val="tx1"/>
                </a:solidFill>
              </a:rPr>
              <a:t>kita akan kuat,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Mari kita bekerja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sebrapa dapat </a:t>
            </a:r>
          </a:p>
        </p:txBody>
      </p:sp>
      <p:sp>
        <p:nvSpPr>
          <p:cNvPr id="1335300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4/4 1b</a:t>
            </a:r>
          </a:p>
        </p:txBody>
      </p:sp>
      <p:sp>
        <p:nvSpPr>
          <p:cNvPr id="1335304" name="Rectangle 8"/>
          <p:cNvSpPr>
            <a:spLocks noChangeArrowheads="1"/>
          </p:cNvSpPr>
          <p:nvPr/>
        </p:nvSpPr>
        <p:spPr bwMode="auto">
          <a:xfrm>
            <a:off x="0" y="609600"/>
            <a:ext cx="9144000" cy="3954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 u="sng"/>
              <a:t>REFF   :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Kerjalah, kerjalah!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Kerjalah, kerjalah!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Haraplah, jagalah,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Sampai datang Tuhan Yesus </a:t>
            </a:r>
          </a:p>
        </p:txBody>
      </p:sp>
      <p:grpSp>
        <p:nvGrpSpPr>
          <p:cNvPr id="1335306" name="Group 10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335307" name="AutoShape 11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335308" name="Line 12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3353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33530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3530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335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35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335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35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35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35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335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335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353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353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3353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3353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35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35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335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335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353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353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3353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3353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35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35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335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335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3353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3353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xit" presetSubtype="4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13353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3353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3353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3353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13353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3353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5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2" presetClass="entr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3353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3353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"/>
                            </p:stCondLst>
                            <p:childTnLst>
                              <p:par>
                                <p:cTn id="9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13353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3353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3353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3353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5301" grpId="0"/>
      <p:bldP spid="1335301" grpId="1"/>
      <p:bldP spid="1335302" grpId="0"/>
      <p:bldP spid="1335302" grpId="1"/>
      <p:bldP spid="1335303" grpId="0"/>
      <p:bldP spid="1335303" grpId="1"/>
      <p:bldP spid="1335299" grpId="0"/>
      <p:bldP spid="1335299" grpId="1"/>
      <p:bldP spid="1335300" grpId="0"/>
      <p:bldP spid="1335304" grpId="0"/>
      <p:bldP spid="1335304" grpId="1"/>
      <p:bldP spid="1335304" grpId="2"/>
      <p:bldP spid="1335304" grpId="3"/>
      <p:bldP spid="1335304" grpId="4"/>
      <p:bldP spid="1335304" grpId="5"/>
      <p:bldP spid="1335304" grpId="6"/>
    </p:bldLst>
  </p:timing>
</p:sld>
</file>

<file path=ppt/slides/slide1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71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4716463"/>
          </a:xfrm>
        </p:spPr>
        <p:txBody>
          <a:bodyPr/>
          <a:lstStyle/>
          <a:p>
            <a:r>
              <a:rPr lang="en-US" sz="4000">
                <a:solidFill>
                  <a:srgbClr val="FF00FF"/>
                </a:solidFill>
              </a:rPr>
              <a:t>1  </a:t>
            </a:r>
            <a:r>
              <a:rPr lang="en-US" sz="4000">
                <a:solidFill>
                  <a:schemeClr val="tx1"/>
                </a:solidFill>
              </a:rPr>
              <a:t> </a:t>
            </a:r>
          </a:p>
          <a:p>
            <a:r>
              <a:rPr lang="en-US" sz="4000">
                <a:solidFill>
                  <a:srgbClr val="0000FF"/>
                </a:solidFill>
              </a:rPr>
              <a:t>Ada crita kami mau critakan</a:t>
            </a:r>
          </a:p>
          <a:p>
            <a:r>
              <a:rPr lang="en-US" sz="4000">
                <a:solidFill>
                  <a:srgbClr val="0000FF"/>
                </a:solidFill>
              </a:rPr>
              <a:t>Pada bangsa-bangsa semua;</a:t>
            </a:r>
          </a:p>
          <a:p>
            <a:r>
              <a:rPr lang="en-US" sz="4000">
                <a:solidFill>
                  <a:srgbClr val="0000FF"/>
                </a:solidFill>
              </a:rPr>
              <a:t>Crita tentang kebenaran,</a:t>
            </a:r>
          </a:p>
          <a:p>
            <a:r>
              <a:rPr lang="en-US" sz="4000">
                <a:solidFill>
                  <a:srgbClr val="0000FF"/>
                </a:solidFill>
              </a:rPr>
              <a:t>Hal damai dan anugrah </a:t>
            </a:r>
          </a:p>
          <a:p>
            <a:r>
              <a:rPr lang="en-US" sz="4000">
                <a:solidFill>
                  <a:srgbClr val="0000FF"/>
                </a:solidFill>
              </a:rPr>
              <a:t>Hal damai dan anugrah </a:t>
            </a:r>
          </a:p>
        </p:txBody>
      </p:sp>
      <p:sp>
        <p:nvSpPr>
          <p:cNvPr id="1327109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4716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FF"/>
                </a:solidFill>
              </a:rPr>
              <a:t>2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Ada nyanyian kami mau nyanyikan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Pada bangsa-bangsa semua;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Nyanyian yang muliakan Tuhan,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Dan yang mengusir susah,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Dan yang mengusir susah </a:t>
            </a:r>
          </a:p>
        </p:txBody>
      </p:sp>
      <p:sp>
        <p:nvSpPr>
          <p:cNvPr id="1327110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4716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FF"/>
                </a:solidFill>
              </a:rPr>
              <a:t>3 </a:t>
            </a:r>
            <a:r>
              <a:rPr lang="en-US" sz="4000" b="1"/>
              <a:t>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Ada kabar kami mau masyhurkan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Pada bangsa-bangsa semua;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Hai anak Bapa korbankan,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Sbagai tanda kasihNya,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Sbagai tanda kasihNya </a:t>
            </a:r>
          </a:p>
        </p:txBody>
      </p:sp>
      <p:sp>
        <p:nvSpPr>
          <p:cNvPr id="1327112" name="Rectangle 8"/>
          <p:cNvSpPr>
            <a:spLocks noChangeArrowheads="1"/>
          </p:cNvSpPr>
          <p:nvPr/>
        </p:nvSpPr>
        <p:spPr bwMode="auto">
          <a:xfrm>
            <a:off x="0" y="769938"/>
            <a:ext cx="9144000" cy="464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FF"/>
                </a:solidFill>
              </a:rPr>
              <a:t>4 </a:t>
            </a:r>
            <a:r>
              <a:rPr lang="en-US" sz="4000" b="1"/>
              <a:t>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Juru slamat kami mau tujukkan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Pada bangsa bangsa semua;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Supaya mereka skalian,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Trima kebenaranNya,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Trima kebenaranNya </a:t>
            </a:r>
          </a:p>
        </p:txBody>
      </p:sp>
      <p:sp>
        <p:nvSpPr>
          <p:cNvPr id="1327114" name="Rectangle 10"/>
          <p:cNvSpPr>
            <a:spLocks noChangeArrowheads="1"/>
          </p:cNvSpPr>
          <p:nvPr/>
        </p:nvSpPr>
        <p:spPr bwMode="auto">
          <a:xfrm>
            <a:off x="0" y="769938"/>
            <a:ext cx="9144000" cy="4030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 u="sng"/>
              <a:t>REFF   :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Yang gelap klak akan jadi trang,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Yang bertambah-tambah mulia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Krajaan Yesus akan datang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Dan berkuasa di dunia </a:t>
            </a:r>
          </a:p>
        </p:txBody>
      </p:sp>
      <p:sp>
        <p:nvSpPr>
          <p:cNvPr id="132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168   ADA CRITA KAMI MAU CRITAKAN</a:t>
            </a:r>
          </a:p>
        </p:txBody>
      </p:sp>
      <p:sp>
        <p:nvSpPr>
          <p:cNvPr id="1327108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4/4 1b</a:t>
            </a:r>
          </a:p>
        </p:txBody>
      </p:sp>
      <p:grpSp>
        <p:nvGrpSpPr>
          <p:cNvPr id="1327116" name="Group 12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327117" name="AutoShape 13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327118" name="Line 14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32710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32710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2710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327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27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327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27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27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27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327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327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7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27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27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327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327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7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27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27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327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327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7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27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27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327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327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7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27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27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327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327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7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327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327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xit" presetSubtype="4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1327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327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7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327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327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1327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327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2" presetClass="entr" presetSubtype="2" fill="hold" grpId="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7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327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327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"/>
                            </p:stCondLst>
                            <p:childTnLst>
                              <p:par>
                                <p:cTn id="9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7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1327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3271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327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327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7107" grpId="0"/>
      <p:bldP spid="1327107" grpId="1"/>
      <p:bldP spid="1327109" grpId="0"/>
      <p:bldP spid="1327109" grpId="1"/>
      <p:bldP spid="1327110" grpId="0"/>
      <p:bldP spid="1327110" grpId="1"/>
      <p:bldP spid="1327112" grpId="0"/>
      <p:bldP spid="1327112" grpId="1"/>
      <p:bldP spid="1327114" grpId="0"/>
      <p:bldP spid="1327114" grpId="1"/>
      <p:bldP spid="1327114" grpId="2"/>
      <p:bldP spid="1327114" grpId="4"/>
      <p:bldP spid="1327114" grpId="5"/>
      <p:bldP spid="1327114" grpId="6"/>
      <p:bldP spid="1327114" grpId="8"/>
      <p:bldP spid="1327108" grpId="0"/>
    </p:bldLst>
  </p:timing>
</p:sld>
</file>

<file path=ppt/slides/slide1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4037" name="Rectangle 5"/>
          <p:cNvSpPr>
            <a:spLocks noChangeArrowheads="1"/>
          </p:cNvSpPr>
          <p:nvPr/>
        </p:nvSpPr>
        <p:spPr bwMode="auto">
          <a:xfrm>
            <a:off x="-7620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FF"/>
                </a:solidFill>
              </a:rPr>
              <a:t>2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Mashurkanlah Yesus,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Pada segnap dunia,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Dengan doa,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Bawalah yang hilang,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Yang takut dan bimbang,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Agar dilepaskan Dari dosa </a:t>
            </a:r>
          </a:p>
        </p:txBody>
      </p:sp>
      <p:sp>
        <p:nvSpPr>
          <p:cNvPr id="1324038" name="Rectangle 6"/>
          <p:cNvSpPr>
            <a:spLocks noChangeArrowheads="1"/>
          </p:cNvSpPr>
          <p:nvPr/>
        </p:nvSpPr>
        <p:spPr bwMode="auto">
          <a:xfrm>
            <a:off x="-7620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FF"/>
                </a:solidFill>
              </a:rPr>
              <a:t>3</a:t>
            </a:r>
            <a:r>
              <a:rPr lang="en-US" sz="4000" b="1"/>
              <a:t>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Mashurkanlah Yesus,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Pada segnap dunia,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dengan cinta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Hingga banyak jiwa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Lepas dari siksa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Jadi umat Yesus  selamanya </a:t>
            </a:r>
          </a:p>
        </p:txBody>
      </p:sp>
      <p:sp>
        <p:nvSpPr>
          <p:cNvPr id="132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169   MASHURKANLAH YESUS</a:t>
            </a:r>
          </a:p>
        </p:txBody>
      </p:sp>
      <p:sp>
        <p:nvSpPr>
          <p:cNvPr id="1324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76200" y="762000"/>
            <a:ext cx="9144000" cy="5630863"/>
          </a:xfrm>
        </p:spPr>
        <p:txBody>
          <a:bodyPr/>
          <a:lstStyle/>
          <a:p>
            <a:r>
              <a:rPr lang="en-US" sz="4000">
                <a:solidFill>
                  <a:srgbClr val="FF00FF"/>
                </a:solidFill>
              </a:rPr>
              <a:t>1 </a:t>
            </a:r>
            <a:r>
              <a:rPr lang="en-US" sz="4000">
                <a:solidFill>
                  <a:schemeClr val="tx1"/>
                </a:solidFill>
              </a:rPr>
              <a:t>  </a:t>
            </a:r>
          </a:p>
          <a:p>
            <a:r>
              <a:rPr lang="en-US" sz="4000">
                <a:solidFill>
                  <a:srgbClr val="0000FF"/>
                </a:solidFill>
              </a:rPr>
              <a:t>Mashurkanlah Yesus,</a:t>
            </a:r>
          </a:p>
          <a:p>
            <a:r>
              <a:rPr lang="en-US" sz="4000">
                <a:solidFill>
                  <a:srgbClr val="0000FF"/>
                </a:solidFill>
              </a:rPr>
              <a:t>Pada segnap dunia, </a:t>
            </a:r>
          </a:p>
          <a:p>
            <a:r>
              <a:rPr lang="en-US" sz="4000">
                <a:solidFill>
                  <a:schemeClr val="tx1"/>
                </a:solidFill>
              </a:rPr>
              <a:t>Dengan setia,</a:t>
            </a:r>
          </a:p>
          <a:p>
            <a:r>
              <a:rPr lang="en-US" sz="4000">
                <a:solidFill>
                  <a:schemeClr val="tx1"/>
                </a:solidFill>
              </a:rPr>
              <a:t>Bawa yang berduka,</a:t>
            </a:r>
            <a:r>
              <a:rPr lang="en-US" sz="4000">
                <a:solidFill>
                  <a:srgbClr val="0000FF"/>
                </a:solidFill>
              </a:rPr>
              <a:t> </a:t>
            </a:r>
          </a:p>
          <a:p>
            <a:r>
              <a:rPr lang="en-US" sz="4000">
                <a:solidFill>
                  <a:srgbClr val="0000FF"/>
                </a:solidFill>
              </a:rPr>
              <a:t>Miskin sakit, buta,</a:t>
            </a:r>
          </a:p>
          <a:p>
            <a:r>
              <a:rPr lang="en-US" sz="4000">
                <a:solidFill>
                  <a:srgbClr val="0000FF"/>
                </a:solidFill>
              </a:rPr>
              <a:t>Agar disembuhkan  oleh Yesus</a:t>
            </a:r>
            <a:r>
              <a:rPr lang="en-US" sz="400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1324036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1# 3/4</a:t>
            </a:r>
          </a:p>
        </p:txBody>
      </p:sp>
      <p:grpSp>
        <p:nvGrpSpPr>
          <p:cNvPr id="1324040" name="Group 8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324041" name="AutoShape 9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324042" name="Line 10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3240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32403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2403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324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24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324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24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24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24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324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324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24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24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324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324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24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24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4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3240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3240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3240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3240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4037" grpId="0"/>
      <p:bldP spid="1324037" grpId="1"/>
      <p:bldP spid="1324038" grpId="0"/>
      <p:bldP spid="1324035" grpId="0"/>
      <p:bldP spid="1324035" grpId="1"/>
      <p:bldP spid="1324036" grpId="0"/>
    </p:bldLst>
  </p:timing>
</p:sld>
</file>

<file path=ppt/slides/slide1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4640263"/>
          </a:xfrm>
        </p:spPr>
        <p:txBody>
          <a:bodyPr/>
          <a:lstStyle/>
          <a:p>
            <a:pPr>
              <a:tabLst>
                <a:tab pos="6007100" algn="l"/>
              </a:tabLst>
            </a:pPr>
            <a:r>
              <a:rPr lang="en-US" sz="4000">
                <a:solidFill>
                  <a:srgbClr val="FF00FF"/>
                </a:solidFill>
              </a:rPr>
              <a:t>1</a:t>
            </a:r>
          </a:p>
          <a:p>
            <a:pPr>
              <a:tabLst>
                <a:tab pos="6007100" algn="l"/>
              </a:tabLst>
            </a:pPr>
            <a:r>
              <a:rPr lang="en-US" sz="4000">
                <a:solidFill>
                  <a:srgbClr val="0000FF"/>
                </a:solidFill>
              </a:rPr>
              <a:t>Aku suka dalam kerja Rajaku,</a:t>
            </a:r>
          </a:p>
          <a:p>
            <a:pPr>
              <a:tabLst>
                <a:tab pos="6007100" algn="l"/>
              </a:tabLst>
            </a:pPr>
            <a:r>
              <a:rPr lang="en-US" sz="4000">
                <a:solidFill>
                  <a:srgbClr val="0000FF"/>
                </a:solidFill>
              </a:rPr>
              <a:t>Oh betapalah senangnya;</a:t>
            </a:r>
          </a:p>
          <a:p>
            <a:pPr>
              <a:tabLst>
                <a:tab pos="6007100" algn="l"/>
              </a:tabLst>
            </a:pPr>
            <a:r>
              <a:rPr lang="en-US" sz="4000">
                <a:solidFill>
                  <a:srgbClr val="0000FF"/>
                </a:solidFill>
              </a:rPr>
              <a:t>Tiada lain kerja </a:t>
            </a:r>
          </a:p>
          <a:p>
            <a:pPr>
              <a:tabLst>
                <a:tab pos="6007100" algn="l"/>
              </a:tabLst>
            </a:pPr>
            <a:r>
              <a:rPr lang="en-US" sz="4000">
                <a:solidFill>
                  <a:srgbClr val="0000FF"/>
                </a:solidFill>
              </a:rPr>
              <a:t>yang bri senang sungguh,</a:t>
            </a:r>
          </a:p>
          <a:p>
            <a:pPr>
              <a:tabLst>
                <a:tab pos="6007100" algn="l"/>
              </a:tabLst>
            </a:pPr>
            <a:r>
              <a:rPr lang="en-US" sz="4000">
                <a:solidFill>
                  <a:srgbClr val="0000FF"/>
                </a:solidFill>
              </a:rPr>
              <a:t>Dalam kerjanya Raja!</a:t>
            </a:r>
          </a:p>
        </p:txBody>
      </p:sp>
      <p:sp>
        <p:nvSpPr>
          <p:cNvPr id="1323013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494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FF"/>
                </a:solidFill>
              </a:rPr>
              <a:t>2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Aku suka dalam kerja Rajaku,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Oh betapalah senangnya;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Dalam suka duka,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nyanyi selalu,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Dalam kerjanya Raja!</a:t>
            </a:r>
          </a:p>
        </p:txBody>
      </p:sp>
      <p:sp>
        <p:nvSpPr>
          <p:cNvPr id="1323014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FF"/>
                </a:solidFill>
              </a:rPr>
              <a:t>3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Aku suka dalam kerja Rajaku,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Oh betapalah senangnya;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Pada tangan Tuhan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ku pegang teguh,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Dalam kerjanya Raja!</a:t>
            </a:r>
          </a:p>
        </p:txBody>
      </p:sp>
      <p:sp>
        <p:nvSpPr>
          <p:cNvPr id="1323015" name="Rectangle 7"/>
          <p:cNvSpPr>
            <a:spLocks noChangeArrowheads="1"/>
          </p:cNvSpPr>
          <p:nvPr/>
        </p:nvSpPr>
        <p:spPr bwMode="auto">
          <a:xfrm>
            <a:off x="0" y="769938"/>
            <a:ext cx="9144000" cy="479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FF"/>
                </a:solidFill>
              </a:rPr>
              <a:t>4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Aku suka dalam kerja Rajaku,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Oh betapalah senangnya;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Harta dan tenaga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ku serah penuh,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Dalam kerjanya Raja!</a:t>
            </a:r>
          </a:p>
        </p:txBody>
      </p:sp>
      <p:sp>
        <p:nvSpPr>
          <p:cNvPr id="1323016" name="Rectangle 8"/>
          <p:cNvSpPr>
            <a:spLocks noChangeArrowheads="1"/>
          </p:cNvSpPr>
          <p:nvPr/>
        </p:nvSpPr>
        <p:spPr bwMode="auto">
          <a:xfrm>
            <a:off x="0" y="769938"/>
            <a:ext cx="9144000" cy="3802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 u="sng"/>
              <a:t>REFF.: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Kerja bagi Rajaku,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Dengan sgala kuatku;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Karna dalam kerja itu,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Ku dapat berkat penuh.</a:t>
            </a:r>
          </a:p>
        </p:txBody>
      </p:sp>
      <p:sp>
        <p:nvSpPr>
          <p:cNvPr id="132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170   DALAM KERJA RAJAKU</a:t>
            </a:r>
          </a:p>
        </p:txBody>
      </p:sp>
      <p:sp>
        <p:nvSpPr>
          <p:cNvPr id="1323012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4/4 2b</a:t>
            </a:r>
          </a:p>
        </p:txBody>
      </p:sp>
      <p:grpSp>
        <p:nvGrpSpPr>
          <p:cNvPr id="1323018" name="Group 10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323019" name="AutoShape 11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323020" name="Line 12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3230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32301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2301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3230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230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3230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230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230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230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3230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3230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230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230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3230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3230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23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23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323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323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230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230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3230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3230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23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23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323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323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3230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3230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xit" presetSubtype="4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13230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3230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3230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3230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13230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3230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2" presetClass="entr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3230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3230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"/>
                            </p:stCondLst>
                            <p:childTnLst>
                              <p:par>
                                <p:cTn id="9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13230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3230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3230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3230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3011" grpId="0"/>
      <p:bldP spid="1323011" grpId="1"/>
      <p:bldP spid="1323013" grpId="0"/>
      <p:bldP spid="1323013" grpId="1"/>
      <p:bldP spid="1323014" grpId="0"/>
      <p:bldP spid="1323014" grpId="1"/>
      <p:bldP spid="1323015" grpId="0"/>
      <p:bldP spid="1323015" grpId="1"/>
      <p:bldP spid="1323016" grpId="0"/>
      <p:bldP spid="1323016" grpId="1"/>
      <p:bldP spid="1323016" grpId="2"/>
      <p:bldP spid="1323016" grpId="3"/>
      <p:bldP spid="1323016" grpId="4"/>
      <p:bldP spid="1323016" grpId="5"/>
      <p:bldP spid="1323016" grpId="6"/>
      <p:bldP spid="1323012" grpId="0"/>
    </p:bldLst>
  </p:timing>
</p:sld>
</file>

<file path=ppt/slides/slide1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1750" name="Rectangle 6"/>
          <p:cNvSpPr>
            <a:spLocks noChangeArrowheads="1"/>
          </p:cNvSpPr>
          <p:nvPr/>
        </p:nvSpPr>
        <p:spPr bwMode="auto">
          <a:xfrm>
            <a:off x="0" y="769938"/>
            <a:ext cx="9144000" cy="304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FF"/>
                </a:solidFill>
              </a:rPr>
              <a:t>2  </a:t>
            </a:r>
            <a:r>
              <a:rPr lang="en-US" sz="4000" b="1">
                <a:solidFill>
                  <a:srgbClr val="0000FF"/>
                </a:solidFill>
              </a:rPr>
              <a:t> Tuhan, aku mau nyatakan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Kasih pada jiwa satu,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Dan aku mau usahakan  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Tarik jiwa itu !</a:t>
            </a:r>
          </a:p>
        </p:txBody>
      </p:sp>
      <p:sp>
        <p:nvSpPr>
          <p:cNvPr id="1311751" name="Rectangle 7"/>
          <p:cNvSpPr>
            <a:spLocks noChangeArrowheads="1"/>
          </p:cNvSpPr>
          <p:nvPr/>
        </p:nvSpPr>
        <p:spPr bwMode="auto">
          <a:xfrm>
            <a:off x="0" y="762000"/>
            <a:ext cx="9144000" cy="304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FF"/>
                </a:solidFill>
              </a:rPr>
              <a:t>3   </a:t>
            </a:r>
            <a:r>
              <a:rPr lang="en-US" sz="4000" b="1">
                <a:solidFill>
                  <a:srgbClr val="0000FF"/>
                </a:solidFill>
              </a:rPr>
              <a:t>Dan aku akan bersuka,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Karna kasih jiwa satu,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Yang aku bawa, ya Tuhan, 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Pulang ke kandangMu !</a:t>
            </a:r>
          </a:p>
        </p:txBody>
      </p:sp>
      <p:sp>
        <p:nvSpPr>
          <p:cNvPr id="131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171   TARIK JIWA SATU</a:t>
            </a:r>
          </a:p>
        </p:txBody>
      </p:sp>
      <p:sp>
        <p:nvSpPr>
          <p:cNvPr id="131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3116263"/>
          </a:xfrm>
        </p:spPr>
        <p:txBody>
          <a:bodyPr/>
          <a:lstStyle/>
          <a:p>
            <a:pPr>
              <a:spcBef>
                <a:spcPct val="5000"/>
              </a:spcBef>
            </a:pPr>
            <a:r>
              <a:rPr lang="en-US" sz="4000">
                <a:solidFill>
                  <a:srgbClr val="FF00FF"/>
                </a:solidFill>
              </a:rPr>
              <a:t>1  </a:t>
            </a:r>
            <a:r>
              <a:rPr lang="en-US" sz="4000">
                <a:solidFill>
                  <a:schemeClr val="tx1"/>
                </a:solidFill>
              </a:rPr>
              <a:t> </a:t>
            </a:r>
            <a:r>
              <a:rPr lang="en-US" sz="4000">
                <a:solidFill>
                  <a:srgbClr val="0000FF"/>
                </a:solidFill>
              </a:rPr>
              <a:t>Oh brilah aku, ya Tuhan,</a:t>
            </a:r>
          </a:p>
          <a:p>
            <a:pPr>
              <a:spcBef>
                <a:spcPct val="5000"/>
              </a:spcBef>
            </a:pPr>
            <a:r>
              <a:rPr lang="en-US" sz="4000">
                <a:solidFill>
                  <a:srgbClr val="0000FF"/>
                </a:solidFill>
              </a:rPr>
              <a:t>Kasih akan jiwa satu,</a:t>
            </a:r>
          </a:p>
          <a:p>
            <a:pPr>
              <a:spcBef>
                <a:spcPct val="5000"/>
              </a:spcBef>
            </a:pPr>
            <a:r>
              <a:rPr lang="en-US" sz="4000">
                <a:solidFill>
                  <a:srgbClr val="0000FF"/>
                </a:solidFill>
              </a:rPr>
              <a:t>Dan tolonglah aku akan  </a:t>
            </a:r>
          </a:p>
          <a:p>
            <a:pPr>
              <a:spcBef>
                <a:spcPct val="5000"/>
              </a:spcBef>
            </a:pPr>
            <a:r>
              <a:rPr lang="en-US" sz="4000">
                <a:solidFill>
                  <a:srgbClr val="0000FF"/>
                </a:solidFill>
              </a:rPr>
              <a:t>Tarik jiwa itu !</a:t>
            </a:r>
          </a:p>
        </p:txBody>
      </p:sp>
      <p:sp>
        <p:nvSpPr>
          <p:cNvPr id="1311748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6/8 4#</a:t>
            </a:r>
          </a:p>
        </p:txBody>
      </p:sp>
      <p:sp>
        <p:nvSpPr>
          <p:cNvPr id="1311749" name="Rectangle 5"/>
          <p:cNvSpPr>
            <a:spLocks noChangeArrowheads="1"/>
          </p:cNvSpPr>
          <p:nvPr/>
        </p:nvSpPr>
        <p:spPr bwMode="auto">
          <a:xfrm>
            <a:off x="0" y="3360738"/>
            <a:ext cx="9144000" cy="304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00"/>
                </a:solidFill>
              </a:rPr>
              <a:t>Tarik jiwa satu, 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00"/>
                </a:solidFill>
              </a:rPr>
              <a:t>Tarik jiwa satu,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00"/>
                </a:solidFill>
              </a:rPr>
              <a:t>Oh, tolonglah aku, Tuhan,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00"/>
                </a:solidFill>
              </a:rPr>
              <a:t> Tarik jiwa satu</a:t>
            </a:r>
            <a:endParaRPr lang="en-US" sz="4000" b="1">
              <a:solidFill>
                <a:schemeClr val="accent2"/>
              </a:solidFill>
            </a:endParaRPr>
          </a:p>
        </p:txBody>
      </p:sp>
      <p:grpSp>
        <p:nvGrpSpPr>
          <p:cNvPr id="1311753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311754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311755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3117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31174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1174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311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11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31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1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11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11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11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1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311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311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1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11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11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311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311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1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11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11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3117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117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3117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117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1750" grpId="1"/>
      <p:bldP spid="1311747" grpId="0"/>
      <p:bldP spid="1311747" grpId="1"/>
      <p:bldP spid="1311748" grpId="0"/>
      <p:bldP spid="1311749" grpId="0"/>
    </p:bldLst>
  </p:timing>
</p:sld>
</file>

<file path=ppt/slides/slide1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>
              <a:spcBef>
                <a:spcPct val="10000"/>
              </a:spcBef>
            </a:pPr>
            <a:r>
              <a:rPr lang="en-US" sz="4000">
                <a:solidFill>
                  <a:srgbClr val="FF00FF"/>
                </a:solidFill>
              </a:rPr>
              <a:t>1   </a:t>
            </a:r>
            <a:r>
              <a:rPr lang="en-US" sz="4000">
                <a:solidFill>
                  <a:schemeClr val="tx1"/>
                </a:solidFill>
              </a:rPr>
              <a:t>Pada jam ku berdoa, </a:t>
            </a:r>
          </a:p>
          <a:p>
            <a:pPr marL="609600" indent="-609600"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Rendahkanlah hati,</a:t>
            </a:r>
          </a:p>
          <a:p>
            <a:pPr marL="609600" indent="-609600"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Di kaki Juru slamat </a:t>
            </a:r>
          </a:p>
          <a:p>
            <a:pPr marL="609600" indent="-609600"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kita berbakti;</a:t>
            </a:r>
          </a:p>
          <a:p>
            <a:pPr marL="609600" indent="-609600"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Jika kita percaya, </a:t>
            </a:r>
          </a:p>
          <a:p>
            <a:pPr marL="609600" indent="-609600"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Kita dilindungNya</a:t>
            </a:r>
          </a:p>
          <a:p>
            <a:pPr marL="609600" indent="-609600"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Oh, betapa sedapnya, </a:t>
            </a:r>
          </a:p>
          <a:p>
            <a:pPr marL="609600" indent="-609600"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Duduk di hadiratNya </a:t>
            </a:r>
          </a:p>
        </p:txBody>
      </p:sp>
      <p:sp>
        <p:nvSpPr>
          <p:cNvPr id="1303557" name="Rectangle 5"/>
          <p:cNvSpPr>
            <a:spLocks noChangeArrowheads="1"/>
          </p:cNvSpPr>
          <p:nvPr/>
        </p:nvSpPr>
        <p:spPr bwMode="auto">
          <a:xfrm>
            <a:off x="0" y="7699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2   </a:t>
            </a:r>
            <a:r>
              <a:rPr lang="en-US" sz="4000" b="1"/>
              <a:t>Pada jam ku berdoa,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Bila Yesus dekat,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Ia dengarkan doa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Dan brikan berkat;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Ia mintakan kita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Bawa sgala susah,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Oh, betapa sedapnya,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Duduk di hadiratNya </a:t>
            </a:r>
          </a:p>
        </p:txBody>
      </p:sp>
      <p:sp>
        <p:nvSpPr>
          <p:cNvPr id="1303558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3   </a:t>
            </a:r>
            <a:r>
              <a:rPr lang="en-US" sz="4000" b="1"/>
              <a:t>Pada jam ku berdoa,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Bila yang tergoda,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Boleh srahkan bebannya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kepada Yesus;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KasihNya tak terduga,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Damai dibrikanNya,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Oh, betapa sedapnya,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Duduk di hadiratNya </a:t>
            </a:r>
          </a:p>
        </p:txBody>
      </p:sp>
      <p:sp>
        <p:nvSpPr>
          <p:cNvPr id="1303559" name="Rectangle 7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4   </a:t>
            </a:r>
            <a:r>
              <a:rPr lang="en-US" sz="4000" b="1"/>
              <a:t>Pada jam ku berdoa,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Haraplah padaNya,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Berkat yang dijanjiNya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Tentu dibriNya;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Oleh tetap percaya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Hilang sgala susah,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Oh, betapa sedapnya,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Duduk di hadiratNya </a:t>
            </a:r>
          </a:p>
        </p:txBody>
      </p:sp>
      <p:sp>
        <p:nvSpPr>
          <p:cNvPr id="1303560" name="Rectangle 8"/>
          <p:cNvSpPr>
            <a:spLocks noChangeArrowheads="1"/>
          </p:cNvSpPr>
          <p:nvPr/>
        </p:nvSpPr>
        <p:spPr bwMode="auto">
          <a:xfrm>
            <a:off x="0" y="769938"/>
            <a:ext cx="9144000" cy="410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 u="sng"/>
              <a:t>REFF.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Jam ku berdoa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Jam yang terindah,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Oh, betapa sedapnya,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Duduk di hadiratNya</a:t>
            </a:r>
          </a:p>
        </p:txBody>
      </p:sp>
      <p:sp>
        <p:nvSpPr>
          <p:cNvPr id="130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172   PADA JAM KU BERDOA</a:t>
            </a:r>
          </a:p>
        </p:txBody>
      </p:sp>
      <p:sp>
        <p:nvSpPr>
          <p:cNvPr id="1303556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3/4 3b</a:t>
            </a:r>
          </a:p>
        </p:txBody>
      </p:sp>
      <p:grpSp>
        <p:nvGrpSpPr>
          <p:cNvPr id="1303562" name="Group 10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303563" name="AutoShape 11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303564" name="Line 12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3035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30355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0355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30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0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30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0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0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0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30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30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0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03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03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303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303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0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0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0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30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30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0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03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03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303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303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0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0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0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30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30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0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303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303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xit" presetSubtype="4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1303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303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0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303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303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1303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303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0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2" presetClass="entr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303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303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"/>
                            </p:stCondLst>
                            <p:childTnLst>
                              <p:par>
                                <p:cTn id="9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13035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3035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3035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3035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3555" grpId="0"/>
      <p:bldP spid="1303555" grpId="1"/>
      <p:bldP spid="1303557" grpId="0"/>
      <p:bldP spid="1303557" grpId="1"/>
      <p:bldP spid="1303558" grpId="0"/>
      <p:bldP spid="1303558" grpId="1"/>
      <p:bldP spid="1303559" grpId="0"/>
      <p:bldP spid="1303559" grpId="1"/>
      <p:bldP spid="1303560" grpId="0"/>
      <p:bldP spid="1303560" grpId="1"/>
      <p:bldP spid="1303560" grpId="2"/>
      <p:bldP spid="1303560" grpId="3"/>
      <p:bldP spid="1303560" grpId="4"/>
      <p:bldP spid="1303560" grpId="5"/>
      <p:bldP spid="1303560" grpId="6"/>
      <p:bldP spid="1303556" grpId="0"/>
    </p:bldLst>
  </p:timing>
</p:sld>
</file>

<file path=ppt/slides/slide1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485" name="Rectangle 5"/>
          <p:cNvSpPr>
            <a:spLocks noChangeArrowheads="1"/>
          </p:cNvSpPr>
          <p:nvPr/>
        </p:nvSpPr>
        <p:spPr bwMode="auto">
          <a:xfrm>
            <a:off x="0" y="769938"/>
            <a:ext cx="9144000" cy="433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00FF"/>
                </a:solidFill>
              </a:rPr>
              <a:t>2  </a:t>
            </a:r>
            <a:r>
              <a:rPr lang="en-US" sz="4400" b="1"/>
              <a:t>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Tuhan jawab doa pagi,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Dan jawab hari siang;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Jawab doa malam sunyi,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Agar hatimu snang !</a:t>
            </a:r>
          </a:p>
        </p:txBody>
      </p:sp>
      <p:sp>
        <p:nvSpPr>
          <p:cNvPr id="1300486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441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00FF"/>
                </a:solidFill>
              </a:rPr>
              <a:t>3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Mungkin Yesus datang pagi,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Atau pun hari siang;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Mungkin datang malam sunyi,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Biar hatimu snang !</a:t>
            </a:r>
          </a:p>
        </p:txBody>
      </p:sp>
      <p:sp>
        <p:nvSpPr>
          <p:cNvPr id="130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173   BISIK DOA WAKTU PAGI</a:t>
            </a:r>
          </a:p>
        </p:txBody>
      </p:sp>
      <p:sp>
        <p:nvSpPr>
          <p:cNvPr id="130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4411663"/>
          </a:xfrm>
        </p:spPr>
        <p:txBody>
          <a:bodyPr/>
          <a:lstStyle/>
          <a:p>
            <a:r>
              <a:rPr lang="en-US" sz="4400">
                <a:solidFill>
                  <a:srgbClr val="FF00FF"/>
                </a:solidFill>
              </a:rPr>
              <a:t>1   </a:t>
            </a:r>
          </a:p>
          <a:p>
            <a:r>
              <a:rPr lang="en-US" sz="4400">
                <a:solidFill>
                  <a:srgbClr val="0000FF"/>
                </a:solidFill>
              </a:rPr>
              <a:t>Bisik doa waktu pagi,</a:t>
            </a:r>
          </a:p>
          <a:p>
            <a:r>
              <a:rPr lang="en-US" sz="4400">
                <a:solidFill>
                  <a:srgbClr val="0000FF"/>
                </a:solidFill>
              </a:rPr>
              <a:t>Dan doa hari siang;</a:t>
            </a:r>
          </a:p>
          <a:p>
            <a:r>
              <a:rPr lang="en-US" sz="4400">
                <a:solidFill>
                  <a:srgbClr val="0000FF"/>
                </a:solidFill>
              </a:rPr>
              <a:t>Bisik doa malam sunyi,</a:t>
            </a:r>
          </a:p>
          <a:p>
            <a:r>
              <a:rPr lang="en-US" sz="4400">
                <a:solidFill>
                  <a:srgbClr val="0000FF"/>
                </a:solidFill>
              </a:rPr>
              <a:t>Agar hatimu snang !</a:t>
            </a:r>
          </a:p>
        </p:txBody>
      </p:sp>
      <p:sp>
        <p:nvSpPr>
          <p:cNvPr id="1300484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1# 3/4</a:t>
            </a:r>
          </a:p>
        </p:txBody>
      </p:sp>
      <p:grpSp>
        <p:nvGrpSpPr>
          <p:cNvPr id="1300488" name="Group 8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300489" name="AutoShape 9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300490" name="Line 10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30048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30048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0048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30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0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30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0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0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0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30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30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0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0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0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30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30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0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0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0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3004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3004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300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300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0485" grpId="0"/>
      <p:bldP spid="1300485" grpId="1"/>
      <p:bldP spid="1300486" grpId="0"/>
      <p:bldP spid="1300483" grpId="0"/>
      <p:bldP spid="1300483" grpId="1"/>
      <p:bldP spid="1300484" grpId="0"/>
    </p:bldLst>
  </p:timing>
</p:sld>
</file>

<file path=ppt/slides/slide1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6389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FF"/>
                </a:solidFill>
              </a:rPr>
              <a:t>2 </a:t>
            </a:r>
            <a:r>
              <a:rPr lang="en-US" sz="4000" b="1"/>
              <a:t>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Ratapku dan tangisan,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Tiada bri keampunan;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Rajinku dan usaha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Tiada hapuskan dosa;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Tapi Yesus mau membri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Hati baru dan suci </a:t>
            </a:r>
          </a:p>
        </p:txBody>
      </p:sp>
      <p:sp>
        <p:nvSpPr>
          <p:cNvPr id="1296390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FF"/>
                </a:solidFill>
              </a:rPr>
              <a:t>3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Tiada kuasa padaku,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Hanya harap pada-Mu;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Aku datang hempalah,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Miskin, buta dan lemah;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Darah-Mu yang sucikan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Dan membri kelepasan </a:t>
            </a:r>
          </a:p>
        </p:txBody>
      </p:sp>
      <p:sp>
        <p:nvSpPr>
          <p:cNvPr id="1296391" name="Rectangle 7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FF"/>
                </a:solidFill>
              </a:rPr>
              <a:t>4 </a:t>
            </a:r>
            <a:r>
              <a:rPr lang="en-US" sz="4000" b="1"/>
              <a:t>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Bila maut hampir datang,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Dan aku sudah menang;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Aku tinggalkan dunia,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Lihat Tuhan di surga;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Pada-Mu, Batu Zaman,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Aku minta lindungan </a:t>
            </a:r>
          </a:p>
        </p:txBody>
      </p:sp>
      <p:sp>
        <p:nvSpPr>
          <p:cNvPr id="129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174   PADA-MU BATU ZAMAN</a:t>
            </a:r>
          </a:p>
        </p:txBody>
      </p:sp>
      <p:sp>
        <p:nvSpPr>
          <p:cNvPr id="129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4000">
                <a:solidFill>
                  <a:srgbClr val="FF00FF"/>
                </a:solidFill>
              </a:rPr>
              <a:t>1 </a:t>
            </a:r>
            <a:r>
              <a:rPr lang="en-US" sz="4000">
                <a:solidFill>
                  <a:schemeClr val="tx1"/>
                </a:solidFill>
              </a:rPr>
              <a:t>  </a:t>
            </a:r>
          </a:p>
          <a:p>
            <a:r>
              <a:rPr lang="en-US" sz="4000">
                <a:solidFill>
                  <a:srgbClr val="0000FF"/>
                </a:solidFill>
              </a:rPr>
              <a:t>Pada-Mu, Batu Zaman,</a:t>
            </a:r>
          </a:p>
          <a:p>
            <a:r>
              <a:rPr lang="en-US" sz="4000">
                <a:solidFill>
                  <a:srgbClr val="0000FF"/>
                </a:solidFill>
              </a:rPr>
              <a:t>Aku minta lindungan;</a:t>
            </a:r>
          </a:p>
          <a:p>
            <a:r>
              <a:rPr lang="en-US" sz="4000">
                <a:solidFill>
                  <a:schemeClr val="tx1"/>
                </a:solidFill>
              </a:rPr>
              <a:t>Sucikanlah hatiku</a:t>
            </a:r>
          </a:p>
          <a:p>
            <a:r>
              <a:rPr lang="en-US" sz="4000">
                <a:solidFill>
                  <a:schemeClr val="tx1"/>
                </a:solidFill>
              </a:rPr>
              <a:t>Oleh darah rusukMu;</a:t>
            </a:r>
          </a:p>
          <a:p>
            <a:r>
              <a:rPr lang="en-US" sz="4000">
                <a:solidFill>
                  <a:srgbClr val="0000FF"/>
                </a:solidFill>
              </a:rPr>
              <a:t>Dari dosa ku lepas,</a:t>
            </a:r>
          </a:p>
          <a:p>
            <a:r>
              <a:rPr lang="en-US" sz="4000">
                <a:solidFill>
                  <a:srgbClr val="0000FF"/>
                </a:solidFill>
              </a:rPr>
              <a:t>Dari hukuman bebas </a:t>
            </a:r>
          </a:p>
        </p:txBody>
      </p:sp>
      <p:sp>
        <p:nvSpPr>
          <p:cNvPr id="1296388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3/4 2b</a:t>
            </a:r>
          </a:p>
        </p:txBody>
      </p:sp>
      <p:grpSp>
        <p:nvGrpSpPr>
          <p:cNvPr id="1296393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296394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296395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29638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29638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9638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29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9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29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9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9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9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29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29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9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9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9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29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29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9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9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9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29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29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9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9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9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2963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2963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963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963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6389" grpId="0"/>
      <p:bldP spid="1296389" grpId="1"/>
      <p:bldP spid="1296390" grpId="0"/>
      <p:bldP spid="1296390" grpId="1"/>
      <p:bldP spid="1296391" grpId="0"/>
      <p:bldP spid="1296387" grpId="0"/>
      <p:bldP spid="1296387" grpId="1"/>
      <p:bldP spid="1296388" grpId="0"/>
    </p:bldLst>
  </p:timing>
</p:sld>
</file>

<file path=ppt/slides/slide1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3317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532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FF"/>
                </a:solidFill>
              </a:rPr>
              <a:t>2</a:t>
            </a:r>
            <a:r>
              <a:rPr lang="en-US" sz="4000" b="1"/>
              <a:t>   </a:t>
            </a:r>
            <a:r>
              <a:rPr lang="en-US" sz="4000" b="1">
                <a:solidFill>
                  <a:srgbClr val="0000FF"/>
                </a:solidFill>
              </a:rPr>
              <a:t>Biar anugrahMu,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Tetapkan hatiku,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Dan branikan;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Oh Engkau tlah mati,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Bagi aku ini,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Ku sembah dan kasih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Engkau, Tuhan!</a:t>
            </a:r>
          </a:p>
        </p:txBody>
      </p:sp>
      <p:sp>
        <p:nvSpPr>
          <p:cNvPr id="1293318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532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FF"/>
                </a:solidFill>
              </a:rPr>
              <a:t>3  </a:t>
            </a:r>
            <a:r>
              <a:rPr lang="en-US" sz="4000" b="1"/>
              <a:t> </a:t>
            </a:r>
            <a:r>
              <a:rPr lang="en-US" sz="4000" b="1">
                <a:solidFill>
                  <a:srgbClr val="0000FF"/>
                </a:solidFill>
              </a:rPr>
              <a:t>Dalam kesusahan,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Atau pencobaan,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Pimpin aku;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Trangilah jalan glap,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Air mata Ku lenyap,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Bri hatiku tetap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Di jalanMu </a:t>
            </a:r>
          </a:p>
        </p:txBody>
      </p:sp>
      <p:sp>
        <p:nvSpPr>
          <p:cNvPr id="129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175   AKU PERCAYALAH</a:t>
            </a:r>
          </a:p>
        </p:txBody>
      </p:sp>
      <p:sp>
        <p:nvSpPr>
          <p:cNvPr id="129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5326063"/>
          </a:xfrm>
        </p:spPr>
        <p:txBody>
          <a:bodyPr/>
          <a:lstStyle/>
          <a:p>
            <a:r>
              <a:rPr lang="en-US" sz="4000">
                <a:solidFill>
                  <a:srgbClr val="FF00FF"/>
                </a:solidFill>
              </a:rPr>
              <a:t>1 </a:t>
            </a:r>
            <a:r>
              <a:rPr lang="en-US" sz="4000">
                <a:solidFill>
                  <a:schemeClr val="tx1"/>
                </a:solidFill>
              </a:rPr>
              <a:t>  </a:t>
            </a:r>
            <a:r>
              <a:rPr lang="en-US" sz="4000">
                <a:solidFill>
                  <a:srgbClr val="0000FF"/>
                </a:solidFill>
              </a:rPr>
              <a:t>Aku percayalah,</a:t>
            </a:r>
          </a:p>
          <a:p>
            <a:r>
              <a:rPr lang="en-US" sz="4000">
                <a:solidFill>
                  <a:srgbClr val="0000FF"/>
                </a:solidFill>
              </a:rPr>
              <a:t>Ya Domba Golgota</a:t>
            </a:r>
          </a:p>
          <a:p>
            <a:r>
              <a:rPr lang="en-US" sz="4000">
                <a:solidFill>
                  <a:srgbClr val="0000FF"/>
                </a:solidFill>
              </a:rPr>
              <a:t>Akan Dikau; </a:t>
            </a:r>
          </a:p>
          <a:p>
            <a:r>
              <a:rPr lang="en-US" sz="4000">
                <a:solidFill>
                  <a:schemeClr val="tx1"/>
                </a:solidFill>
              </a:rPr>
              <a:t>Dengarlah doaku,</a:t>
            </a:r>
          </a:p>
          <a:p>
            <a:r>
              <a:rPr lang="en-US" sz="4000">
                <a:solidFill>
                  <a:schemeClr val="tx1"/>
                </a:solidFill>
              </a:rPr>
              <a:t>Ampuni Dosaku,</a:t>
            </a:r>
          </a:p>
          <a:p>
            <a:r>
              <a:rPr lang="en-US" sz="4000">
                <a:solidFill>
                  <a:schemeClr val="tx1"/>
                </a:solidFill>
              </a:rPr>
              <a:t>Aku jadi slalu </a:t>
            </a:r>
          </a:p>
          <a:p>
            <a:r>
              <a:rPr lang="en-US" sz="4000">
                <a:solidFill>
                  <a:schemeClr val="tx1"/>
                </a:solidFill>
              </a:rPr>
              <a:t>Milik Engkau </a:t>
            </a:r>
          </a:p>
        </p:txBody>
      </p:sp>
      <p:sp>
        <p:nvSpPr>
          <p:cNvPr id="1293316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3b 4/4</a:t>
            </a:r>
          </a:p>
        </p:txBody>
      </p:sp>
      <p:grpSp>
        <p:nvGrpSpPr>
          <p:cNvPr id="1293320" name="Group 8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293321" name="AutoShape 9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293322" name="Line 10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2933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29331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9331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29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9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29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9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9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9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29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29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9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9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9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29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29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9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9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9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2933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2933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93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293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3317" grpId="0"/>
      <p:bldP spid="1293317" grpId="1"/>
      <p:bldP spid="1293318" grpId="0"/>
      <p:bldP spid="1293315" grpId="0"/>
      <p:bldP spid="1293315" grpId="1"/>
      <p:bldP spid="1293316" grpId="0"/>
    </p:bldLst>
  </p:timing>
</p:sld>
</file>

<file path=ppt/slides/slide1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8197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433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00FF"/>
                </a:solidFill>
              </a:rPr>
              <a:t>2 </a:t>
            </a:r>
            <a:r>
              <a:rPr lang="en-US" sz="4400" b="1"/>
              <a:t>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Dan brikut ku pinta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Kekuatan di jalan;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Agar aku boleh tiba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Di negri yang senang.</a:t>
            </a:r>
          </a:p>
        </p:txBody>
      </p:sp>
      <p:sp>
        <p:nvSpPr>
          <p:cNvPr id="1288198" name="Rectangle 6"/>
          <p:cNvSpPr>
            <a:spLocks noChangeArrowheads="1"/>
          </p:cNvSpPr>
          <p:nvPr/>
        </p:nvSpPr>
        <p:spPr bwMode="auto">
          <a:xfrm>
            <a:off x="0" y="769938"/>
            <a:ext cx="9144000" cy="433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00FF"/>
                </a:solidFill>
              </a:rPr>
              <a:t>3 </a:t>
            </a:r>
            <a:r>
              <a:rPr lang="en-US" sz="4400" b="1"/>
              <a:t>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Kemudian ku pinta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Iman yang bri harap;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Agar ku trima damaiNya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Meski di dalam glap.</a:t>
            </a:r>
          </a:p>
        </p:txBody>
      </p:sp>
      <p:sp>
        <p:nvSpPr>
          <p:cNvPr id="1288199" name="Rectangle 7"/>
          <p:cNvSpPr>
            <a:spLocks noChangeArrowheads="1"/>
          </p:cNvSpPr>
          <p:nvPr/>
        </p:nvSpPr>
        <p:spPr bwMode="auto">
          <a:xfrm>
            <a:off x="0" y="769938"/>
            <a:ext cx="9144000" cy="4259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00FF"/>
                </a:solidFill>
              </a:rPr>
              <a:t>4  </a:t>
            </a:r>
            <a:r>
              <a:rPr lang="en-US" sz="4400" b="1"/>
              <a:t>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Dan skarang ku pinta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kasih yang sejati,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Kasih Pada manusia,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Dan Bapa semawi.</a:t>
            </a:r>
          </a:p>
        </p:txBody>
      </p:sp>
      <p:sp>
        <p:nvSpPr>
          <p:cNvPr id="1288200" name="Rectangle 8"/>
          <p:cNvSpPr>
            <a:spLocks noChangeArrowheads="1"/>
          </p:cNvSpPr>
          <p:nvPr/>
        </p:nvSpPr>
        <p:spPr bwMode="auto">
          <a:xfrm>
            <a:off x="0" y="769938"/>
            <a:ext cx="9144000" cy="441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00FF"/>
                </a:solidFill>
              </a:rPr>
              <a:t>5</a:t>
            </a:r>
            <a:r>
              <a:rPr lang="en-US" sz="4400" b="1"/>
              <a:t>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Aku slalu pinta trang,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kuasa dan iman;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Dan itulah yang membuka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Pintu surga yang trang. </a:t>
            </a:r>
          </a:p>
        </p:txBody>
      </p:sp>
      <p:sp>
        <p:nvSpPr>
          <p:cNvPr id="128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176   PERTAMA KU PINTA</a:t>
            </a:r>
          </a:p>
        </p:txBody>
      </p:sp>
      <p:sp>
        <p:nvSpPr>
          <p:cNvPr id="128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4335463"/>
          </a:xfrm>
        </p:spPr>
        <p:txBody>
          <a:bodyPr/>
          <a:lstStyle/>
          <a:p>
            <a:r>
              <a:rPr lang="en-US" sz="4400">
                <a:solidFill>
                  <a:srgbClr val="FF00FF"/>
                </a:solidFill>
              </a:rPr>
              <a:t>1 </a:t>
            </a:r>
            <a:r>
              <a:rPr lang="en-US" sz="4400">
                <a:solidFill>
                  <a:schemeClr val="tx1"/>
                </a:solidFill>
              </a:rPr>
              <a:t>  </a:t>
            </a:r>
          </a:p>
          <a:p>
            <a:r>
              <a:rPr lang="en-US" sz="4400">
                <a:solidFill>
                  <a:srgbClr val="0000FF"/>
                </a:solidFill>
              </a:rPr>
              <a:t>Pertama ku pinta </a:t>
            </a:r>
          </a:p>
          <a:p>
            <a:r>
              <a:rPr lang="en-US" sz="4400">
                <a:solidFill>
                  <a:srgbClr val="0000FF"/>
                </a:solidFill>
              </a:rPr>
              <a:t>Agar ku lihat trang;</a:t>
            </a:r>
          </a:p>
          <a:p>
            <a:r>
              <a:rPr lang="en-US" sz="4400">
                <a:solidFill>
                  <a:srgbClr val="0000FF"/>
                </a:solidFill>
              </a:rPr>
              <a:t>Betapa aku bersuka </a:t>
            </a:r>
          </a:p>
          <a:p>
            <a:r>
              <a:rPr lang="en-US" sz="4400">
                <a:solidFill>
                  <a:srgbClr val="0000FF"/>
                </a:solidFill>
              </a:rPr>
              <a:t>Menuju negri trang.</a:t>
            </a:r>
          </a:p>
        </p:txBody>
      </p:sp>
      <p:sp>
        <p:nvSpPr>
          <p:cNvPr id="1288196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1# 3/4</a:t>
            </a:r>
          </a:p>
        </p:txBody>
      </p:sp>
      <p:grpSp>
        <p:nvGrpSpPr>
          <p:cNvPr id="1288202" name="Group 10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288203" name="AutoShape 11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288204" name="Line 12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28819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28819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8819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28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8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28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8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8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8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28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28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8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8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8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28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28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8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8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8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28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28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8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8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8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28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28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8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8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28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12882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2882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288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288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8197" grpId="0"/>
      <p:bldP spid="1288197" grpId="1"/>
      <p:bldP spid="1288198" grpId="0"/>
      <p:bldP spid="1288198" grpId="1"/>
      <p:bldP spid="1288199" grpId="0"/>
      <p:bldP spid="1288199" grpId="1"/>
      <p:bldP spid="1288200" grpId="0"/>
      <p:bldP spid="1288195" grpId="0"/>
      <p:bldP spid="1288195" grpId="1"/>
      <p:bldP spid="1288196" grpId="0"/>
    </p:bldLst>
  </p:timing>
</p:sld>
</file>

<file path=ppt/slides/slide1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177   YESUS YANG BERKASIHAN</a:t>
            </a:r>
          </a:p>
        </p:txBody>
      </p:sp>
      <p:sp>
        <p:nvSpPr>
          <p:cNvPr id="128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00FF"/>
                </a:solidFill>
              </a:rPr>
              <a:t>1  </a:t>
            </a:r>
            <a:r>
              <a:rPr lang="en-US" sz="4000">
                <a:solidFill>
                  <a:schemeClr val="tx1"/>
                </a:solidFill>
              </a:rPr>
              <a:t> Yesus yang berkasihan,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Aku lari padaMu,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Sambil angin kras lawan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Dan ombak pun memalu;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Ya Tuhanku, lindungkan,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Sampai topan pun lalu,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Pimpinlah ke labuhan,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Tempat perhentianku </a:t>
            </a:r>
          </a:p>
        </p:txBody>
      </p:sp>
      <p:sp>
        <p:nvSpPr>
          <p:cNvPr id="1284100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1b 6/8</a:t>
            </a:r>
          </a:p>
        </p:txBody>
      </p:sp>
      <p:sp>
        <p:nvSpPr>
          <p:cNvPr id="1284101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2   </a:t>
            </a:r>
            <a:r>
              <a:rPr lang="en-US" sz="4000" b="1"/>
              <a:t>Lain upaya tidak bri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Harap dan penghiburan,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Hamba yang lemah ini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Jangan Tuhan tinggalkan;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Hanya oleh rahmatMu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Dosaku dihapuskan,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Dan perangai yang baru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Dalam aku jadikan </a:t>
            </a:r>
          </a:p>
        </p:txBody>
      </p:sp>
      <p:sp>
        <p:nvSpPr>
          <p:cNvPr id="1284102" name="Rectangle 6"/>
          <p:cNvSpPr>
            <a:spLocks noChangeArrowheads="1"/>
          </p:cNvSpPr>
          <p:nvPr/>
        </p:nvSpPr>
        <p:spPr bwMode="auto">
          <a:xfrm>
            <a:off x="15240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3  </a:t>
            </a:r>
            <a:r>
              <a:rPr lang="en-US" sz="4000" b="1"/>
              <a:t> Dari semua, ya Tuhan,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Engkau lah yang ku rindu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Engkau tolong yang lemah,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Sakit, buta dan lumpuh;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Aku hina dan cemar,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Engkau adil dan suci,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Engkau kasih dan benar,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Aku jahat dan keji </a:t>
            </a:r>
          </a:p>
        </p:txBody>
      </p:sp>
      <p:sp>
        <p:nvSpPr>
          <p:cNvPr id="1284103" name="Rectangle 7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4   </a:t>
            </a:r>
            <a:r>
              <a:rPr lang="en-US" sz="4000" b="1"/>
              <a:t>Cukup kemurahanMu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Menghapuskan dosaku,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Sucikanlah hatiku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Dengan air hidupMu;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Engkau perlindunganku,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Pohon hidup yang baka,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Tinggallah dalam aku,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sampai slama-lamanya. </a:t>
            </a:r>
          </a:p>
        </p:txBody>
      </p:sp>
      <p:grpSp>
        <p:nvGrpSpPr>
          <p:cNvPr id="1284105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284106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284107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2841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28410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8410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28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8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28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8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8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8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28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28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8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8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8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28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28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8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8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8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28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28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8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8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8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284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2841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84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84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4099" grpId="0"/>
      <p:bldP spid="1284099" grpId="1"/>
      <p:bldP spid="1284100" grpId="0"/>
      <p:bldP spid="1284101" grpId="0"/>
      <p:bldP spid="1284101" grpId="1"/>
      <p:bldP spid="1284102" grpId="0"/>
      <p:bldP spid="1284102" grpId="1"/>
      <p:bldP spid="1284103" grpId="0"/>
    </p:bldLst>
  </p:timing>
</p:sld>
</file>

<file path=ppt/slides/slide1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07" name="Rectangle 7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2   </a:t>
            </a:r>
            <a:r>
              <a:rPr lang="en-US" sz="4000" b="1"/>
              <a:t>Lain upaya tidak bri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Harap dan penghiburan,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Hamba yang lemah ini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Jangan Tuhan tinggalkan;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Hanya oleh rahmatMu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Dosaku dihapuskan,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Dan perangai yang baru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Dalam aku jadikan </a:t>
            </a:r>
          </a:p>
        </p:txBody>
      </p:sp>
      <p:sp>
        <p:nvSpPr>
          <p:cNvPr id="1280008" name="Rectangle 8"/>
          <p:cNvSpPr>
            <a:spLocks noChangeArrowheads="1"/>
          </p:cNvSpPr>
          <p:nvPr/>
        </p:nvSpPr>
        <p:spPr bwMode="auto">
          <a:xfrm>
            <a:off x="15240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3  </a:t>
            </a:r>
            <a:r>
              <a:rPr lang="en-US" sz="4000" b="1"/>
              <a:t> Dari semua, ya Tuhan,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Engkau lah yang ku rindu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Engkau tolong yang lemah,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Sakit, buta dan lumpuh;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Aku hina dan cemar,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Engkau adil dan suci,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Engkau kasih dan benar,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Aku jahat dan keji </a:t>
            </a:r>
          </a:p>
        </p:txBody>
      </p:sp>
      <p:sp>
        <p:nvSpPr>
          <p:cNvPr id="1280009" name="Rectangle 9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4   </a:t>
            </a:r>
            <a:r>
              <a:rPr lang="en-US" sz="4000" b="1"/>
              <a:t>Cukup kemurahanMu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Menghapuskan dosaku,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Sucikanlah hatiku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Dengan air hidupMu;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Engkau perlindunganku,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Pohon hidup yang baka,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Tinggallah dalam aku,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sampai slama-lamanya. </a:t>
            </a:r>
          </a:p>
        </p:txBody>
      </p:sp>
      <p:sp>
        <p:nvSpPr>
          <p:cNvPr id="12800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178   YESUS YANG BERKASIHAN</a:t>
            </a:r>
          </a:p>
        </p:txBody>
      </p:sp>
      <p:sp>
        <p:nvSpPr>
          <p:cNvPr id="1280004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3b 4/4</a:t>
            </a:r>
          </a:p>
        </p:txBody>
      </p:sp>
      <p:sp>
        <p:nvSpPr>
          <p:cNvPr id="1280006" name="Rectangle 6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33CC"/>
                </a:solidFill>
              </a:rPr>
              <a:t>1   </a:t>
            </a:r>
            <a:r>
              <a:rPr lang="en-US" sz="4000">
                <a:solidFill>
                  <a:schemeClr val="tx1"/>
                </a:solidFill>
              </a:rPr>
              <a:t>Yesus yang berkasihan,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Aku lari padaMu,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Sambil angin kras lawan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Dan ombak pun memalu;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Ya Tuhanku, lindungkan,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Sampai topan pun lalu,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Pimpinlah ke labuhan,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Tempat perhentianku </a:t>
            </a:r>
          </a:p>
        </p:txBody>
      </p:sp>
      <p:grpSp>
        <p:nvGrpSpPr>
          <p:cNvPr id="1280011" name="Group 11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280012" name="AutoShape 12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280013" name="Line 13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28000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28000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8000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2800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800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2800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800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800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800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2800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2800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80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800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800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2800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2800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80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800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800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2800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2800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80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800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800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2800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2800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800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800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0007" grpId="0"/>
      <p:bldP spid="1280007" grpId="1"/>
      <p:bldP spid="1280008" grpId="0"/>
      <p:bldP spid="1280008" grpId="1"/>
      <p:bldP spid="1280009" grpId="0"/>
      <p:bldP spid="1280004" grpId="0"/>
      <p:bldP spid="1280006" grpId="0" animBg="1"/>
      <p:bldP spid="1280006" grpId="1" animBg="1"/>
    </p:bldLst>
  </p:timing>
</p:sld>
</file>

<file path=ppt/slides/slide1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5911" name="Rectangle 7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2   </a:t>
            </a:r>
            <a:r>
              <a:rPr lang="en-US" sz="4000" b="1"/>
              <a:t>Lain upaya tidak bri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Harap dan penghiburan,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Hamba yang lemah ini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Jangan Tuhan tinggalkan;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Hanya oleh rahmatMu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Dosaku dihapuskan,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Dan perangai yang baru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Dalam aku jadikan </a:t>
            </a:r>
          </a:p>
        </p:txBody>
      </p:sp>
      <p:sp>
        <p:nvSpPr>
          <p:cNvPr id="1275912" name="Rectangle 8"/>
          <p:cNvSpPr>
            <a:spLocks noChangeArrowheads="1"/>
          </p:cNvSpPr>
          <p:nvPr/>
        </p:nvSpPr>
        <p:spPr bwMode="auto">
          <a:xfrm>
            <a:off x="15240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3  </a:t>
            </a:r>
            <a:r>
              <a:rPr lang="en-US" sz="4000" b="1"/>
              <a:t> Dari semua, ya Tuhan,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Engkau lah yang ku rindu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Engkau tolong yang lemah,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Sakit, buta dan lumpuh;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Aku hina dan cemar,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Engkau adil dan suci,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Engkau kasih dan benar,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Aku jahat dan keji </a:t>
            </a:r>
          </a:p>
        </p:txBody>
      </p:sp>
      <p:sp>
        <p:nvSpPr>
          <p:cNvPr id="1275913" name="Rectangle 9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4   </a:t>
            </a:r>
            <a:r>
              <a:rPr lang="en-US" sz="4000" b="1"/>
              <a:t>Cukup kemurahanMu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Menghapuskan dosaku,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Sucikanlah hatiku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Dengan air hidupMu;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Engkau perlindunganku,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Pohon hidup yang baka,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Tinggallah dalam aku,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sampai slama-lamanya. </a:t>
            </a:r>
          </a:p>
        </p:txBody>
      </p:sp>
      <p:sp>
        <p:nvSpPr>
          <p:cNvPr id="12759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179   YESUS YANG BERKASIHAN</a:t>
            </a:r>
          </a:p>
        </p:txBody>
      </p:sp>
      <p:sp>
        <p:nvSpPr>
          <p:cNvPr id="1275908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3/4 2#</a:t>
            </a:r>
          </a:p>
        </p:txBody>
      </p:sp>
      <p:sp>
        <p:nvSpPr>
          <p:cNvPr id="1275910" name="Rectangle 6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33CC"/>
                </a:solidFill>
              </a:rPr>
              <a:t>1   </a:t>
            </a:r>
            <a:r>
              <a:rPr lang="en-US" sz="4000">
                <a:solidFill>
                  <a:schemeClr val="tx1"/>
                </a:solidFill>
              </a:rPr>
              <a:t>Yesus yang berkasihan,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Aku lari padaMu,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Sambil angin kras lawan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Dan ombak pun memalu;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Ya Tuhanku, lindungkan,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Sampai topan pun lalu,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Pimpinlah ke labuhan,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Tempat perhentianku </a:t>
            </a:r>
          </a:p>
        </p:txBody>
      </p:sp>
      <p:grpSp>
        <p:nvGrpSpPr>
          <p:cNvPr id="1275915" name="Group 11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275916" name="AutoShape 12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275917" name="Line 13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5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27590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27590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7590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2759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759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2759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759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5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759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759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2759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2759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75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5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759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759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2759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2759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75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5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759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759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2759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2759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75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5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759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759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5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2759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2759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759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759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75911" grpId="0"/>
      <p:bldP spid="1275911" grpId="1"/>
      <p:bldP spid="1275912" grpId="0"/>
      <p:bldP spid="1275912" grpId="1"/>
      <p:bldP spid="1275913" grpId="0"/>
      <p:bldP spid="1275908" grpId="0"/>
      <p:bldP spid="1275910" grpId="0" animBg="1"/>
      <p:bldP spid="1275910" grpId="1" animBg="1"/>
    </p:bldLst>
  </p:timing>
</p:sld>
</file>

<file path=ppt/slides/slide1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0791" name="Rectangle 7"/>
          <p:cNvSpPr>
            <a:spLocks noChangeArrowheads="1"/>
          </p:cNvSpPr>
          <p:nvPr/>
        </p:nvSpPr>
        <p:spPr bwMode="auto">
          <a:xfrm>
            <a:off x="0" y="603250"/>
            <a:ext cx="9144000" cy="3649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FF"/>
                </a:solidFill>
              </a:rPr>
              <a:t>2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Ku harap pada-Mu,  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datang hampir,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Di pencobaanku  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Tuhan hadir.</a:t>
            </a:r>
          </a:p>
        </p:txBody>
      </p:sp>
      <p:sp>
        <p:nvSpPr>
          <p:cNvPr id="1270792" name="Rectangle 8"/>
          <p:cNvSpPr>
            <a:spLocks noChangeArrowheads="1"/>
          </p:cNvSpPr>
          <p:nvPr/>
        </p:nvSpPr>
        <p:spPr bwMode="auto">
          <a:xfrm>
            <a:off x="0" y="595313"/>
            <a:ext cx="9144000" cy="410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FF"/>
                </a:solidFill>
              </a:rPr>
              <a:t>3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Ku harap pada-Mu,  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selamanya,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Tuangkan rahmatMu  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dengan limpah.</a:t>
            </a:r>
          </a:p>
        </p:txBody>
      </p:sp>
      <p:sp>
        <p:nvSpPr>
          <p:cNvPr id="1270793" name="Rectangle 9"/>
          <p:cNvSpPr>
            <a:spLocks noChangeArrowheads="1"/>
          </p:cNvSpPr>
          <p:nvPr/>
        </p:nvSpPr>
        <p:spPr bwMode="auto">
          <a:xfrm>
            <a:off x="-76200" y="595313"/>
            <a:ext cx="9144000" cy="3878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FF"/>
                </a:solidFill>
              </a:rPr>
              <a:t>4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Ku harap pada-Mu 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dan percaya,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Ya Tuhan, janji-Mu 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Genapilah.</a:t>
            </a:r>
          </a:p>
        </p:txBody>
      </p:sp>
      <p:sp>
        <p:nvSpPr>
          <p:cNvPr id="1270794" name="Rectangle 10"/>
          <p:cNvSpPr>
            <a:spLocks noChangeArrowheads="1"/>
          </p:cNvSpPr>
          <p:nvPr/>
        </p:nvSpPr>
        <p:spPr bwMode="auto">
          <a:xfrm>
            <a:off x="0" y="603250"/>
            <a:ext cx="9144000" cy="3649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FF"/>
                </a:solidFill>
              </a:rPr>
              <a:t>5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Ku harap pada-Mu, 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Maha suci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Jadikan milik-Mu 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Aku ini.</a:t>
            </a:r>
          </a:p>
        </p:txBody>
      </p:sp>
      <p:sp>
        <p:nvSpPr>
          <p:cNvPr id="12707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180   KU HARAP PADA-MU</a:t>
            </a:r>
          </a:p>
        </p:txBody>
      </p:sp>
      <p:sp>
        <p:nvSpPr>
          <p:cNvPr id="12707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595313"/>
            <a:ext cx="9144000" cy="3505200"/>
          </a:xfrm>
        </p:spPr>
        <p:txBody>
          <a:bodyPr/>
          <a:lstStyle/>
          <a:p>
            <a:pPr>
              <a:spcBef>
                <a:spcPct val="5000"/>
              </a:spcBef>
            </a:pPr>
            <a:r>
              <a:rPr lang="en-US" sz="4000">
                <a:solidFill>
                  <a:srgbClr val="FF00FF"/>
                </a:solidFill>
              </a:rPr>
              <a:t>1</a:t>
            </a:r>
          </a:p>
          <a:p>
            <a:pPr>
              <a:spcBef>
                <a:spcPct val="5000"/>
              </a:spcBef>
            </a:pPr>
            <a:r>
              <a:rPr lang="en-US" sz="4000">
                <a:solidFill>
                  <a:srgbClr val="0000FF"/>
                </a:solidFill>
              </a:rPr>
              <a:t>Ku harap pada-Mu,  </a:t>
            </a:r>
          </a:p>
          <a:p>
            <a:pPr>
              <a:spcBef>
                <a:spcPct val="5000"/>
              </a:spcBef>
            </a:pPr>
            <a:r>
              <a:rPr lang="en-US" sz="4000">
                <a:solidFill>
                  <a:srgbClr val="0000FF"/>
                </a:solidFill>
              </a:rPr>
              <a:t>ya Tuhanku,</a:t>
            </a:r>
          </a:p>
          <a:p>
            <a:pPr>
              <a:spcBef>
                <a:spcPct val="5000"/>
              </a:spcBef>
            </a:pPr>
            <a:r>
              <a:rPr lang="en-US" sz="4000">
                <a:solidFill>
                  <a:srgbClr val="0000FF"/>
                </a:solidFill>
              </a:rPr>
              <a:t>Suara-Mu yang merdu  </a:t>
            </a:r>
          </a:p>
          <a:p>
            <a:pPr>
              <a:spcBef>
                <a:spcPct val="5000"/>
              </a:spcBef>
            </a:pPr>
            <a:r>
              <a:rPr lang="en-US" sz="4000">
                <a:solidFill>
                  <a:srgbClr val="0000FF"/>
                </a:solidFill>
              </a:rPr>
              <a:t>hibur aku.</a:t>
            </a:r>
          </a:p>
        </p:txBody>
      </p:sp>
      <p:sp>
        <p:nvSpPr>
          <p:cNvPr id="1270788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3/4 4b</a:t>
            </a:r>
          </a:p>
        </p:txBody>
      </p:sp>
      <p:sp>
        <p:nvSpPr>
          <p:cNvPr id="1270790" name="Rectangle 6"/>
          <p:cNvSpPr>
            <a:spLocks noChangeArrowheads="1"/>
          </p:cNvSpPr>
          <p:nvPr/>
        </p:nvSpPr>
        <p:spPr bwMode="auto">
          <a:xfrm>
            <a:off x="0" y="3886200"/>
            <a:ext cx="914400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00"/>
                </a:solidFill>
              </a:rPr>
              <a:t>Aku harap selalu  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00"/>
                </a:solidFill>
              </a:rPr>
              <a:t>pada-Mu, ya Yesus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00"/>
                </a:solidFill>
              </a:rPr>
              <a:t>Oh, berkatilah aku selamanya !</a:t>
            </a:r>
          </a:p>
        </p:txBody>
      </p:sp>
      <p:grpSp>
        <p:nvGrpSpPr>
          <p:cNvPr id="1270795" name="Group 11"/>
          <p:cNvGrpSpPr>
            <a:grpSpLocks/>
          </p:cNvGrpSpPr>
          <p:nvPr/>
        </p:nvGrpSpPr>
        <p:grpSpPr bwMode="auto">
          <a:xfrm>
            <a:off x="8788400" y="638175"/>
            <a:ext cx="274638" cy="276225"/>
            <a:chOff x="5500" y="429"/>
            <a:chExt cx="173" cy="174"/>
          </a:xfrm>
        </p:grpSpPr>
        <p:sp>
          <p:nvSpPr>
            <p:cNvPr id="1270796" name="AutoShape 12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270797" name="Line 13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27078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27078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7078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2707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707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2707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707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707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707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707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707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707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2707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70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707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707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2707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2707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70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707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707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2707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2707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70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707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707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2707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2707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70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270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270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"/>
                            </p:stCondLst>
                            <p:childTnLst>
                              <p:par>
                                <p:cTn id="6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12707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2707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2707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2707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70791" grpId="0"/>
      <p:bldP spid="1270791" grpId="1"/>
      <p:bldP spid="1270792" grpId="0"/>
      <p:bldP spid="1270792" grpId="1"/>
      <p:bldP spid="1270793" grpId="0"/>
      <p:bldP spid="1270793" grpId="1"/>
      <p:bldP spid="1270794" grpId="0"/>
      <p:bldP spid="1270787" grpId="0"/>
      <p:bldP spid="1270787" grpId="1"/>
      <p:bldP spid="1270788" grpId="0"/>
      <p:bldP spid="1270790" grpId="0"/>
    </p:bldLst>
  </p:timing>
</p:sld>
</file>

<file path=ppt/slides/slide2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77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181   YESUS SAHABAT TERINDAH</a:t>
            </a:r>
          </a:p>
        </p:txBody>
      </p:sp>
      <p:sp>
        <p:nvSpPr>
          <p:cNvPr id="12677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00FF"/>
                </a:solidFill>
              </a:rPr>
              <a:t>1   </a:t>
            </a:r>
            <a:r>
              <a:rPr lang="en-US" sz="4000">
                <a:solidFill>
                  <a:schemeClr val="tx1"/>
                </a:solidFill>
              </a:rPr>
              <a:t>Yesus Sahabat terindah,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yang menghapuskan dosa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Sgala pergumulan kita,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Srahkanlah dalam doa!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Brapa susah kita tanggung,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brapa suka pun lenyap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Karna kita tak bertekun,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dalam doa yang tetap </a:t>
            </a:r>
          </a:p>
        </p:txBody>
      </p:sp>
      <p:sp>
        <p:nvSpPr>
          <p:cNvPr id="1267716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1b 4/4</a:t>
            </a:r>
          </a:p>
        </p:txBody>
      </p:sp>
      <p:sp>
        <p:nvSpPr>
          <p:cNvPr id="1267717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2   </a:t>
            </a:r>
            <a:r>
              <a:rPr lang="en-US" sz="4000" b="1"/>
              <a:t>Kalau datang pencobaan,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kesukaran dan duka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Jangan putuslah harapan,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Srahkanlah dalam doa!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Manakah teman setia,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sperti Yesus, Tuhanmu?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Yang mengerti keluh kita,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dalam doa yang sungguh </a:t>
            </a:r>
          </a:p>
        </p:txBody>
      </p:sp>
      <p:sp>
        <p:nvSpPr>
          <p:cNvPr id="1267718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3   </a:t>
            </a:r>
            <a:r>
              <a:rPr lang="en-US" sz="4000" b="1"/>
              <a:t>Bila kita jadi lemah,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Beban pun brat rasanya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Yesus-lah penolong kita,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srahkanlah dalam doa!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Jikalau temanmu undur,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haraplah pada Tuhan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Ia prisai dan penghibur,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yang membrikan lindungan </a:t>
            </a:r>
          </a:p>
        </p:txBody>
      </p:sp>
      <p:grpSp>
        <p:nvGrpSpPr>
          <p:cNvPr id="1267720" name="Group 8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267721" name="AutoShape 9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267722" name="Line 10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7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2677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26771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6771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2677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677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2677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677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7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677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677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2677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2677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67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7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677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677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2677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2677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67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7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677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677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7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2677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2677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677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2677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7715" grpId="0"/>
      <p:bldP spid="1267715" grpId="1"/>
      <p:bldP spid="1267716" grpId="0"/>
      <p:bldP spid="1267717" grpId="0"/>
      <p:bldP spid="1267717" grpId="1"/>
      <p:bldP spid="1267718" grpId="0"/>
    </p:bldLst>
  </p:timing>
</p:sld>
</file>

<file path=ppt/slides/slide2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0550" name="Rectangle 6"/>
          <p:cNvSpPr>
            <a:spLocks noChangeArrowheads="1"/>
          </p:cNvSpPr>
          <p:nvPr/>
        </p:nvSpPr>
        <p:spPr bwMode="auto">
          <a:xfrm>
            <a:off x="0" y="685800"/>
            <a:ext cx="9144000" cy="311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FF"/>
                </a:solidFill>
              </a:rPr>
              <a:t>2  </a:t>
            </a:r>
            <a:r>
              <a:rPr lang="en-US" sz="4000" b="1">
                <a:solidFill>
                  <a:srgbClr val="0000FF"/>
                </a:solidFill>
              </a:rPr>
              <a:t> Betapa indah suaraNya,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melebihi bunyi yang merdu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Rayuan lagu yang dibrikanNya,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mengharukan hatiku.</a:t>
            </a:r>
          </a:p>
        </p:txBody>
      </p:sp>
      <p:sp>
        <p:nvSpPr>
          <p:cNvPr id="1260551" name="Rectangle 7"/>
          <p:cNvSpPr>
            <a:spLocks noChangeArrowheads="1"/>
          </p:cNvSpPr>
          <p:nvPr/>
        </p:nvSpPr>
        <p:spPr bwMode="auto">
          <a:xfrm>
            <a:off x="0" y="685800"/>
            <a:ext cx="9144000" cy="311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FF"/>
                </a:solidFill>
              </a:rPr>
              <a:t>3  </a:t>
            </a:r>
            <a:r>
              <a:rPr lang="en-US" sz="4000" b="1">
                <a:solidFill>
                  <a:srgbClr val="0000FF"/>
                </a:solidFill>
              </a:rPr>
              <a:t> Ku rindu tinggal sertaNya,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dalam taman yang indah itu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Di sana aku dengar suaraNya,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berkata kepadaku.</a:t>
            </a:r>
          </a:p>
        </p:txBody>
      </p:sp>
      <p:sp>
        <p:nvSpPr>
          <p:cNvPr id="12605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182   AKU MASUK DALAM TAMAN</a:t>
            </a:r>
          </a:p>
        </p:txBody>
      </p:sp>
      <p:sp>
        <p:nvSpPr>
          <p:cNvPr id="12605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3040063"/>
          </a:xfrm>
        </p:spPr>
        <p:txBody>
          <a:bodyPr/>
          <a:lstStyle/>
          <a:p>
            <a:r>
              <a:rPr lang="en-US" sz="4000">
                <a:solidFill>
                  <a:srgbClr val="FF00FF"/>
                </a:solidFill>
              </a:rPr>
              <a:t>1</a:t>
            </a:r>
            <a:r>
              <a:rPr lang="en-US" sz="4000">
                <a:solidFill>
                  <a:schemeClr val="tx1"/>
                </a:solidFill>
              </a:rPr>
              <a:t> </a:t>
            </a:r>
            <a:r>
              <a:rPr lang="en-US" sz="4000"/>
              <a:t> </a:t>
            </a:r>
            <a:r>
              <a:rPr lang="en-US" sz="4000">
                <a:solidFill>
                  <a:srgbClr val="0000FF"/>
                </a:solidFill>
              </a:rPr>
              <a:t> Aku masuk dalam taman,</a:t>
            </a:r>
          </a:p>
          <a:p>
            <a:r>
              <a:rPr lang="en-US" sz="4000">
                <a:solidFill>
                  <a:srgbClr val="0000FF"/>
                </a:solidFill>
              </a:rPr>
              <a:t>slagi embun di atas bunga</a:t>
            </a:r>
          </a:p>
          <a:p>
            <a:r>
              <a:rPr lang="en-US" sz="4000">
                <a:solidFill>
                  <a:srgbClr val="0000FF"/>
                </a:solidFill>
              </a:rPr>
              <a:t>Terdengarlah oleh ku seruan,</a:t>
            </a:r>
          </a:p>
          <a:p>
            <a:r>
              <a:rPr lang="en-US" sz="4000">
                <a:solidFill>
                  <a:srgbClr val="0000FF"/>
                </a:solidFill>
              </a:rPr>
              <a:t>yang menyatakan Yesus.</a:t>
            </a:r>
          </a:p>
        </p:txBody>
      </p:sp>
      <p:sp>
        <p:nvSpPr>
          <p:cNvPr id="1260548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6/8 4b</a:t>
            </a:r>
          </a:p>
        </p:txBody>
      </p:sp>
      <p:sp>
        <p:nvSpPr>
          <p:cNvPr id="1260549" name="Rectangle 5"/>
          <p:cNvSpPr>
            <a:spLocks noChangeArrowheads="1"/>
          </p:cNvSpPr>
          <p:nvPr/>
        </p:nvSpPr>
        <p:spPr bwMode="auto">
          <a:xfrm>
            <a:off x="0" y="35814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Sambil jalan Yesus mengatakan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“Aku inilah milikNya.”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Dan kesukaan kami di taman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Tak terkira besarnya.</a:t>
            </a:r>
          </a:p>
        </p:txBody>
      </p:sp>
      <p:grpSp>
        <p:nvGrpSpPr>
          <p:cNvPr id="1260553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260554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260555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2605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26054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6054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2605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605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2605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605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605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605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605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605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605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2605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60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605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605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2605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2605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60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605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605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2605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2605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2605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605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0550" grpId="0"/>
      <p:bldP spid="1260550" grpId="1"/>
      <p:bldP spid="1260551" grpId="0"/>
      <p:bldP spid="1260547" grpId="0"/>
      <p:bldP spid="1260547" grpId="1"/>
      <p:bldP spid="1260548" grpId="0"/>
      <p:bldP spid="1260549" grpId="0"/>
    </p:bldLst>
  </p:timing>
</p:sld>
</file>

<file path=ppt/slides/slide2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7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183   INILAH JAM KU BERDOA</a:t>
            </a:r>
          </a:p>
        </p:txBody>
      </p:sp>
      <p:sp>
        <p:nvSpPr>
          <p:cNvPr id="12574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00FF"/>
                </a:solidFill>
              </a:rPr>
              <a:t>1   </a:t>
            </a:r>
            <a:r>
              <a:rPr lang="en-US" sz="4000">
                <a:solidFill>
                  <a:schemeClr val="tx1"/>
                </a:solidFill>
              </a:rPr>
              <a:t>Inilah jam ku berdoa,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sungguh sedaplah rasanya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Menghampir pada Bapaku,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dan nyatakan kehendakku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Jika datang kesusahan,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jenis-jenis pencobaan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Senanglah slalu jiwaku,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pada waktu ku berdoa </a:t>
            </a:r>
          </a:p>
        </p:txBody>
      </p:sp>
      <p:sp>
        <p:nvSpPr>
          <p:cNvPr id="1257476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3/8 2#</a:t>
            </a:r>
          </a:p>
        </p:txBody>
      </p:sp>
      <p:sp>
        <p:nvSpPr>
          <p:cNvPr id="1257477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2   </a:t>
            </a:r>
            <a:r>
              <a:rPr lang="en-US" sz="4000" b="1"/>
              <a:t>Inilah jam ku berdoa,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memohon dengan percaya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Kepada Bapa di surga,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yang sedia membri jawabNya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DisuruhNya aku serah,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kepadaNya semua susah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Ku nantikan hiburanNya,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pada waktu ku berdoa </a:t>
            </a:r>
          </a:p>
        </p:txBody>
      </p:sp>
      <p:sp>
        <p:nvSpPr>
          <p:cNvPr id="1257478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3   </a:t>
            </a:r>
            <a:r>
              <a:rPr lang="en-US" sz="4000" b="1"/>
              <a:t>Inilah jam ku berdoa,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untuk mencari hiburan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Sehingga di atas pisgah,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ku pandang ke negri Tuhan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Dan bila aku tinggalkan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dunia dan pergumulan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Beserta Tuhan di surga,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ku tak lagi kan berdoa</a:t>
            </a:r>
          </a:p>
        </p:txBody>
      </p:sp>
      <p:grpSp>
        <p:nvGrpSpPr>
          <p:cNvPr id="1257480" name="Group 8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257481" name="AutoShape 9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257482" name="Line 10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7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2574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25747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5747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2574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574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2574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574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7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574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574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2574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2574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57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7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574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574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2574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2574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57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7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574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574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7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2574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2574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574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2574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7475" grpId="0"/>
      <p:bldP spid="1257475" grpId="1"/>
      <p:bldP spid="1257476" grpId="0"/>
      <p:bldP spid="1257477" grpId="0"/>
      <p:bldP spid="1257477" grpId="1"/>
      <p:bldP spid="1257478" grpId="0"/>
    </p:bldLst>
  </p:timing>
</p:sld>
</file>

<file path=ppt/slides/slide2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286" name="Rectangle 6"/>
          <p:cNvSpPr>
            <a:spLocks noChangeArrowheads="1"/>
          </p:cNvSpPr>
          <p:nvPr/>
        </p:nvSpPr>
        <p:spPr bwMode="auto">
          <a:xfrm>
            <a:off x="0" y="685800"/>
            <a:ext cx="9144000" cy="296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2 </a:t>
            </a:r>
            <a:r>
              <a:rPr lang="en-US" sz="4000" b="1">
                <a:solidFill>
                  <a:srgbClr val="0000FF"/>
                </a:solidFill>
              </a:rPr>
              <a:t>  Pada waktu kesusahan,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atau waktu kesukaan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Aku tetap rasa aman,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karna Tuhan yang hentarkan</a:t>
            </a:r>
          </a:p>
        </p:txBody>
      </p:sp>
      <p:sp>
        <p:nvSpPr>
          <p:cNvPr id="1249287" name="Rectangle 7"/>
          <p:cNvSpPr>
            <a:spLocks noChangeArrowheads="1"/>
          </p:cNvSpPr>
          <p:nvPr/>
        </p:nvSpPr>
        <p:spPr bwMode="auto">
          <a:xfrm>
            <a:off x="0" y="6858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3  </a:t>
            </a:r>
            <a:r>
              <a:rPr lang="en-US" sz="4000" b="1">
                <a:solidFill>
                  <a:srgbClr val="0000FF"/>
                </a:solidFill>
              </a:rPr>
              <a:t> Sungguh lemah aku Tuhan,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Ku hanya harap padaMu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Hatiku pnuh kesukaan,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karna Tuhan pimpin aku </a:t>
            </a:r>
          </a:p>
        </p:txBody>
      </p:sp>
      <p:sp>
        <p:nvSpPr>
          <p:cNvPr id="1249288" name="Rectangle 8"/>
          <p:cNvSpPr>
            <a:spLocks noChangeArrowheads="1"/>
          </p:cNvSpPr>
          <p:nvPr/>
        </p:nvSpPr>
        <p:spPr bwMode="auto">
          <a:xfrm>
            <a:off x="0" y="6858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4 </a:t>
            </a:r>
            <a:r>
              <a:rPr lang="en-US" sz="4000" b="1">
                <a:solidFill>
                  <a:srgbClr val="0000FF"/>
                </a:solidFill>
              </a:rPr>
              <a:t>  Bila kerjaku habislah,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dan aku sudahlah menang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Tidak ku takut maut pula,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bila ku tiba di sebrang </a:t>
            </a:r>
          </a:p>
        </p:txBody>
      </p:sp>
      <p:sp>
        <p:nvSpPr>
          <p:cNvPr id="12492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184   TUHAN PIMPIN SPANJANG JALAN</a:t>
            </a:r>
          </a:p>
        </p:txBody>
      </p:sp>
      <p:sp>
        <p:nvSpPr>
          <p:cNvPr id="12492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2895600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00FF"/>
                </a:solidFill>
              </a:rPr>
              <a:t>1  </a:t>
            </a:r>
            <a:r>
              <a:rPr lang="en-US" sz="4000">
                <a:solidFill>
                  <a:srgbClr val="0000FF"/>
                </a:solidFill>
              </a:rPr>
              <a:t> Tuhan pimpin spanjang jalan,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amat senanglah hatiku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Dan hilanglah ketakutan,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karna Tuhan pimpin aku.</a:t>
            </a:r>
          </a:p>
        </p:txBody>
      </p:sp>
      <p:sp>
        <p:nvSpPr>
          <p:cNvPr id="1249284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4/4 2#</a:t>
            </a:r>
          </a:p>
        </p:txBody>
      </p:sp>
      <p:sp>
        <p:nvSpPr>
          <p:cNvPr id="1249285" name="Rectangle 5"/>
          <p:cNvSpPr>
            <a:spLocks noChangeArrowheads="1"/>
          </p:cNvSpPr>
          <p:nvPr/>
        </p:nvSpPr>
        <p:spPr bwMode="auto">
          <a:xfrm>
            <a:off x="0" y="3429000"/>
            <a:ext cx="91440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Tuhan pimpin, Tuhan pimpin,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tangan Tuhan pimpin aku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Ku turut dengan setia,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karna Tuhan pimpin aku </a:t>
            </a:r>
            <a:endParaRPr lang="en-US" sz="4000" b="1">
              <a:solidFill>
                <a:schemeClr val="accent2"/>
              </a:solidFill>
            </a:endParaRPr>
          </a:p>
        </p:txBody>
      </p:sp>
      <p:grpSp>
        <p:nvGrpSpPr>
          <p:cNvPr id="1249290" name="Group 10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249291" name="AutoShape 11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249292" name="Line 12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24928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24928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4928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249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49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249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49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49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49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492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492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49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249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49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492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492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2492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2492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49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492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492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2492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2492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49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492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492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249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2492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249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49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9286" grpId="0"/>
      <p:bldP spid="1249286" grpId="1"/>
      <p:bldP spid="1249287" grpId="0"/>
      <p:bldP spid="1249287" grpId="1"/>
      <p:bldP spid="1249288" grpId="0"/>
      <p:bldP spid="1249283" grpId="0"/>
      <p:bldP spid="1249283" grpId="1"/>
      <p:bldP spid="1249284" grpId="0"/>
      <p:bldP spid="1249285" grpId="0"/>
    </p:bldLst>
  </p:timing>
</p:sld>
</file>

<file path=ppt/slides/slide2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4165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4716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FF"/>
                </a:solidFill>
              </a:rPr>
              <a:t>2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Ku datang hampir kepada-Mu,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hempah aku ya Yesus Rajaku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Aku buang sgala dosaku,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Oh, sucikanlah oleh darah-Mu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Oh, sucikanlah oleh darah-Mu </a:t>
            </a:r>
          </a:p>
        </p:txBody>
      </p:sp>
      <p:sp>
        <p:nvSpPr>
          <p:cNvPr id="1244166" name="Rectangle 6"/>
          <p:cNvSpPr>
            <a:spLocks noChangeArrowheads="1"/>
          </p:cNvSpPr>
          <p:nvPr/>
        </p:nvSpPr>
        <p:spPr bwMode="auto">
          <a:xfrm>
            <a:off x="0" y="769938"/>
            <a:ext cx="9144000" cy="464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FF"/>
                </a:solidFill>
              </a:rPr>
              <a:t>3  </a:t>
            </a:r>
            <a:r>
              <a:rPr lang="en-US" sz="4000" b="1"/>
              <a:t>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Ku datang hampir kepada-Mu,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ampunkan Tuhan, sgala dosaku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Bertakhtalah dalam hatiku,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Kehendak-Mu jadi dalam aku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Kehendak-Mu jadi dalam aku </a:t>
            </a:r>
          </a:p>
        </p:txBody>
      </p:sp>
      <p:sp>
        <p:nvSpPr>
          <p:cNvPr id="1244167" name="Rectangle 7"/>
          <p:cNvSpPr>
            <a:spLocks noChangeArrowheads="1"/>
          </p:cNvSpPr>
          <p:nvPr/>
        </p:nvSpPr>
        <p:spPr bwMode="auto">
          <a:xfrm>
            <a:off x="0" y="762000"/>
            <a:ext cx="9144000" cy="464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FF"/>
                </a:solidFill>
              </a:rPr>
              <a:t>4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Ku datang hampir kepada-Mu,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Hingga sejahtra aku dalam-Mu,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zaman ber-zaman nanti aku,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lebih hampir, ya Tuhan pada-MU,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Lebih hampir, ya Tuhan pada-Mu </a:t>
            </a:r>
          </a:p>
        </p:txBody>
      </p:sp>
      <p:sp>
        <p:nvSpPr>
          <p:cNvPr id="12441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185   KU DATANG HAMPIR KEPADAMU</a:t>
            </a:r>
          </a:p>
        </p:txBody>
      </p:sp>
      <p:sp>
        <p:nvSpPr>
          <p:cNvPr id="12441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4716463"/>
          </a:xfrm>
        </p:spPr>
        <p:txBody>
          <a:bodyPr/>
          <a:lstStyle/>
          <a:p>
            <a:r>
              <a:rPr lang="en-US" sz="4000">
                <a:solidFill>
                  <a:srgbClr val="FF00FF"/>
                </a:solidFill>
              </a:rPr>
              <a:t>1   </a:t>
            </a:r>
          </a:p>
          <a:p>
            <a:r>
              <a:rPr lang="en-US" sz="4000">
                <a:solidFill>
                  <a:srgbClr val="0000FF"/>
                </a:solidFill>
              </a:rPr>
              <a:t>Ku datang hampir kepada-Mu, </a:t>
            </a:r>
          </a:p>
          <a:p>
            <a:r>
              <a:rPr lang="en-US" sz="4000">
                <a:solidFill>
                  <a:srgbClr val="0000FF"/>
                </a:solidFill>
              </a:rPr>
              <a:t>tarik aku ya Juruslamatku</a:t>
            </a:r>
          </a:p>
          <a:p>
            <a:r>
              <a:rPr lang="en-US" sz="4000">
                <a:solidFill>
                  <a:schemeClr val="tx1"/>
                </a:solidFill>
              </a:rPr>
              <a:t>Pimpin aku dengan tangan-Mu, </a:t>
            </a:r>
          </a:p>
          <a:p>
            <a:r>
              <a:rPr lang="en-US" sz="4000">
                <a:solidFill>
                  <a:srgbClr val="0000FF"/>
                </a:solidFill>
              </a:rPr>
              <a:t>Lindungi aku dalam kasih-Mu</a:t>
            </a:r>
          </a:p>
          <a:p>
            <a:r>
              <a:rPr lang="en-US" sz="4000">
                <a:solidFill>
                  <a:srgbClr val="0000FF"/>
                </a:solidFill>
              </a:rPr>
              <a:t>Lindungi aku dalam kasih-Mu</a:t>
            </a:r>
            <a:r>
              <a:rPr lang="en-US" sz="400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1244164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5b 4/4 </a:t>
            </a:r>
          </a:p>
        </p:txBody>
      </p:sp>
      <p:grpSp>
        <p:nvGrpSpPr>
          <p:cNvPr id="1244169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244170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244171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4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2441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24416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4416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244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44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244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44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4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44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44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244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244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44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4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44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44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244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244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44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4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44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44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244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244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44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4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44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44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4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2441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2441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44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44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4165" grpId="0"/>
      <p:bldP spid="1244165" grpId="1"/>
      <p:bldP spid="1244166" grpId="0"/>
      <p:bldP spid="1244166" grpId="1"/>
      <p:bldP spid="1244167" grpId="0"/>
      <p:bldP spid="1244163" grpId="0"/>
      <p:bldP spid="1244163" grpId="1"/>
      <p:bldP spid="1244164" grpId="0"/>
    </p:bldLst>
  </p:timing>
</p:sld>
</file>

<file path=ppt/slides/slide2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80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186   BERSABDALAH YA YESUS</a:t>
            </a:r>
          </a:p>
        </p:txBody>
      </p:sp>
      <p:sp>
        <p:nvSpPr>
          <p:cNvPr id="1238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00FF"/>
                </a:solidFill>
              </a:rPr>
              <a:t>1   </a:t>
            </a:r>
            <a:r>
              <a:rPr lang="en-US" sz="4000">
                <a:solidFill>
                  <a:schemeClr val="tx1"/>
                </a:solidFill>
              </a:rPr>
              <a:t>Bersabdalah ya Yesus,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kepada jiwaku,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bisik padaku Tuhan,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Tiada ku tinggalkan</a:t>
            </a:r>
            <a:r>
              <a:rPr lang="en-US" sz="4000">
                <a:solidFill>
                  <a:schemeClr val="tx1"/>
                </a:solidFill>
              </a:rPr>
              <a:t>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Penuhilah hatiku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dengan firman Tuhan,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Dan biar aku slalu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menyanyi pujian </a:t>
            </a:r>
          </a:p>
        </p:txBody>
      </p:sp>
      <p:sp>
        <p:nvSpPr>
          <p:cNvPr id="1238020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3b 6/8 </a:t>
            </a:r>
          </a:p>
        </p:txBody>
      </p:sp>
      <p:sp>
        <p:nvSpPr>
          <p:cNvPr id="1238021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2   </a:t>
            </a:r>
            <a:r>
              <a:rPr lang="en-US" sz="4000" b="1"/>
              <a:t>Pimpin aku, ya Yesus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pada jalan lurus,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ajarkanlah padaku,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firmanMu yang kudus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Brikanlah hati baru,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ku jadi milikMu,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dalam kerajaanMu,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ku pandang mukaMu </a:t>
            </a:r>
          </a:p>
        </p:txBody>
      </p:sp>
      <p:sp>
        <p:nvSpPr>
          <p:cNvPr id="1238022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3   </a:t>
            </a:r>
            <a:r>
              <a:rPr lang="en-US" sz="4000" b="1"/>
              <a:t>Nyatakanlah padaku,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sgala kehendakMu,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ku lakukan kerjaMu,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dan turut hukumMu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Tolong aku supaya,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hidup bagi Engkau,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dan biar perbuatanku,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muliakan namaMu </a:t>
            </a:r>
          </a:p>
        </p:txBody>
      </p:sp>
      <p:sp>
        <p:nvSpPr>
          <p:cNvPr id="1238023" name="Rectangle 7"/>
          <p:cNvSpPr>
            <a:spLocks noChangeArrowheads="1"/>
          </p:cNvSpPr>
          <p:nvPr/>
        </p:nvSpPr>
        <p:spPr bwMode="auto">
          <a:xfrm>
            <a:off x="-7620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  <a:tabLst>
                <a:tab pos="8863013" algn="l"/>
              </a:tabLst>
            </a:pPr>
            <a:r>
              <a:rPr lang="en-US" sz="4000" b="1" dirty="0" err="1">
                <a:solidFill>
                  <a:srgbClr val="0000CC"/>
                </a:solidFill>
              </a:rPr>
              <a:t>Bersabdalah</a:t>
            </a:r>
            <a:r>
              <a:rPr lang="en-US" sz="4000" b="1" dirty="0">
                <a:solidFill>
                  <a:srgbClr val="0000CC"/>
                </a:solidFill>
              </a:rPr>
              <a:t>, </a:t>
            </a:r>
            <a:r>
              <a:rPr lang="en-US" sz="4000" b="1" dirty="0" err="1">
                <a:solidFill>
                  <a:srgbClr val="0000CC"/>
                </a:solidFill>
              </a:rPr>
              <a:t>ya</a:t>
            </a:r>
            <a:r>
              <a:rPr lang="en-US" sz="4000" b="1" dirty="0">
                <a:solidFill>
                  <a:srgbClr val="0000CC"/>
                </a:solidFill>
              </a:rPr>
              <a:t> </a:t>
            </a:r>
            <a:r>
              <a:rPr lang="en-US" sz="4000" b="1" dirty="0" err="1">
                <a:solidFill>
                  <a:srgbClr val="0000CC"/>
                </a:solidFill>
              </a:rPr>
              <a:t>Yesus</a:t>
            </a:r>
            <a:r>
              <a:rPr lang="en-US" sz="4000" b="1" dirty="0">
                <a:solidFill>
                  <a:srgbClr val="0000CC"/>
                </a:solidFill>
              </a:rPr>
              <a:t>, </a:t>
            </a:r>
          </a:p>
          <a:p>
            <a:pPr marL="342900" indent="-342900" eaLnBrk="1" hangingPunct="1">
              <a:spcBef>
                <a:spcPct val="10000"/>
              </a:spcBef>
              <a:tabLst>
                <a:tab pos="8863013" algn="l"/>
              </a:tabLst>
            </a:pPr>
            <a:r>
              <a:rPr lang="en-US" sz="4000" b="1" dirty="0" err="1">
                <a:solidFill>
                  <a:srgbClr val="0000CC"/>
                </a:solidFill>
              </a:rPr>
              <a:t>kepada</a:t>
            </a:r>
            <a:r>
              <a:rPr lang="en-US" sz="4000" b="1" dirty="0">
                <a:solidFill>
                  <a:srgbClr val="0000CC"/>
                </a:solidFill>
              </a:rPr>
              <a:t> </a:t>
            </a:r>
            <a:r>
              <a:rPr lang="en-US" sz="4000" b="1" dirty="0" err="1">
                <a:solidFill>
                  <a:srgbClr val="0000CC"/>
                </a:solidFill>
              </a:rPr>
              <a:t>jiwaku</a:t>
            </a:r>
            <a:r>
              <a:rPr lang="en-US" sz="4000" b="1" dirty="0">
                <a:solidFill>
                  <a:srgbClr val="0000CC"/>
                </a:solidFill>
              </a:rPr>
              <a:t> </a:t>
            </a:r>
          </a:p>
          <a:p>
            <a:pPr marL="342900" indent="-342900" eaLnBrk="1" hangingPunct="1">
              <a:spcBef>
                <a:spcPct val="10000"/>
              </a:spcBef>
              <a:tabLst>
                <a:tab pos="8863013" algn="l"/>
              </a:tabLst>
            </a:pPr>
            <a:r>
              <a:rPr lang="en-US" sz="4000" b="1" dirty="0" err="1">
                <a:solidFill>
                  <a:srgbClr val="0000CC"/>
                </a:solidFill>
              </a:rPr>
              <a:t>Pegang</a:t>
            </a:r>
            <a:r>
              <a:rPr lang="en-US" sz="4000" b="1" dirty="0">
                <a:solidFill>
                  <a:srgbClr val="0000CC"/>
                </a:solidFill>
              </a:rPr>
              <a:t> </a:t>
            </a:r>
            <a:r>
              <a:rPr lang="en-US" sz="4000" b="1" dirty="0" err="1">
                <a:solidFill>
                  <a:srgbClr val="0000CC"/>
                </a:solidFill>
              </a:rPr>
              <a:t>tanganku</a:t>
            </a:r>
            <a:r>
              <a:rPr lang="en-US" sz="4000" b="1" dirty="0">
                <a:solidFill>
                  <a:srgbClr val="0000CC"/>
                </a:solidFill>
              </a:rPr>
              <a:t>, </a:t>
            </a:r>
            <a:r>
              <a:rPr lang="en-US" sz="4000" b="1" dirty="0" err="1">
                <a:solidFill>
                  <a:srgbClr val="0000CC"/>
                </a:solidFill>
              </a:rPr>
              <a:t>Tuhan</a:t>
            </a:r>
            <a:r>
              <a:rPr lang="en-US" sz="4000" b="1" dirty="0">
                <a:solidFill>
                  <a:srgbClr val="0000CC"/>
                </a:solidFill>
              </a:rPr>
              <a:t>, </a:t>
            </a:r>
          </a:p>
          <a:p>
            <a:pPr marL="342900" indent="-342900" eaLnBrk="1" hangingPunct="1">
              <a:spcBef>
                <a:spcPct val="10000"/>
              </a:spcBef>
              <a:tabLst>
                <a:tab pos="8863013" algn="l"/>
              </a:tabLst>
            </a:pPr>
            <a:r>
              <a:rPr lang="en-US" sz="4000" b="1" dirty="0" err="1">
                <a:solidFill>
                  <a:srgbClr val="0000CC"/>
                </a:solidFill>
              </a:rPr>
              <a:t>sucikan</a:t>
            </a:r>
            <a:r>
              <a:rPr lang="en-US" sz="4000" b="1" dirty="0">
                <a:solidFill>
                  <a:srgbClr val="0000CC"/>
                </a:solidFill>
              </a:rPr>
              <a:t> </a:t>
            </a:r>
            <a:r>
              <a:rPr lang="en-US" sz="4000" b="1" dirty="0" err="1">
                <a:solidFill>
                  <a:srgbClr val="0000CC"/>
                </a:solidFill>
              </a:rPr>
              <a:t>hatiku</a:t>
            </a:r>
            <a:endParaRPr lang="en-US" sz="4000" b="1" dirty="0">
              <a:solidFill>
                <a:srgbClr val="0000CC"/>
              </a:solidFill>
            </a:endParaRPr>
          </a:p>
          <a:p>
            <a:pPr marL="342900" indent="-342900" eaLnBrk="1" hangingPunct="1">
              <a:spcBef>
                <a:spcPct val="10000"/>
              </a:spcBef>
              <a:tabLst>
                <a:tab pos="8863013" algn="l"/>
              </a:tabLst>
            </a:pPr>
            <a:r>
              <a:rPr lang="en-US" sz="4000" b="1" dirty="0">
                <a:solidFill>
                  <a:srgbClr val="0000CC"/>
                </a:solidFill>
              </a:rPr>
              <a:t>Ku </a:t>
            </a:r>
            <a:r>
              <a:rPr lang="en-US" sz="4000" b="1" dirty="0" err="1">
                <a:solidFill>
                  <a:srgbClr val="0000CC"/>
                </a:solidFill>
              </a:rPr>
              <a:t>mau</a:t>
            </a:r>
            <a:r>
              <a:rPr lang="en-US" sz="4000" b="1" dirty="0">
                <a:solidFill>
                  <a:srgbClr val="0000CC"/>
                </a:solidFill>
              </a:rPr>
              <a:t> </a:t>
            </a:r>
            <a:r>
              <a:rPr lang="en-US" sz="4000" b="1" dirty="0" err="1">
                <a:solidFill>
                  <a:srgbClr val="0000CC"/>
                </a:solidFill>
              </a:rPr>
              <a:t>turut</a:t>
            </a:r>
            <a:r>
              <a:rPr lang="en-US" sz="4000" b="1" dirty="0">
                <a:solidFill>
                  <a:srgbClr val="0000CC"/>
                </a:solidFill>
              </a:rPr>
              <a:t> </a:t>
            </a:r>
            <a:r>
              <a:rPr lang="en-US" sz="4000" b="1" dirty="0" err="1">
                <a:solidFill>
                  <a:srgbClr val="0000CC"/>
                </a:solidFill>
              </a:rPr>
              <a:t>firmanMu</a:t>
            </a:r>
            <a:r>
              <a:rPr lang="en-US" sz="4000" b="1" dirty="0">
                <a:solidFill>
                  <a:srgbClr val="0000CC"/>
                </a:solidFill>
              </a:rPr>
              <a:t> </a:t>
            </a:r>
          </a:p>
          <a:p>
            <a:pPr marL="342900" indent="-342900" eaLnBrk="1" hangingPunct="1">
              <a:spcBef>
                <a:spcPct val="10000"/>
              </a:spcBef>
              <a:tabLst>
                <a:tab pos="8863013" algn="l"/>
              </a:tabLst>
            </a:pPr>
            <a:r>
              <a:rPr lang="en-US" sz="4000" b="1" dirty="0">
                <a:solidFill>
                  <a:srgbClr val="0000CC"/>
                </a:solidFill>
              </a:rPr>
              <a:t>yang </a:t>
            </a:r>
            <a:r>
              <a:rPr lang="en-US" sz="4000" b="1" dirty="0" err="1">
                <a:solidFill>
                  <a:srgbClr val="0000CC"/>
                </a:solidFill>
              </a:rPr>
              <a:t>trangi</a:t>
            </a:r>
            <a:r>
              <a:rPr lang="en-US" sz="4000" b="1" dirty="0">
                <a:solidFill>
                  <a:srgbClr val="0000CC"/>
                </a:solidFill>
              </a:rPr>
              <a:t> </a:t>
            </a:r>
            <a:r>
              <a:rPr lang="en-US" sz="4000" b="1" dirty="0" err="1">
                <a:solidFill>
                  <a:srgbClr val="0000CC"/>
                </a:solidFill>
              </a:rPr>
              <a:t>jalanku</a:t>
            </a:r>
            <a:r>
              <a:rPr lang="en-US" sz="4000" b="1" dirty="0">
                <a:solidFill>
                  <a:srgbClr val="0000CC"/>
                </a:solidFill>
              </a:rPr>
              <a:t>,</a:t>
            </a:r>
          </a:p>
          <a:p>
            <a:pPr marL="342900" indent="-342900" eaLnBrk="1" hangingPunct="1">
              <a:spcBef>
                <a:spcPct val="10000"/>
              </a:spcBef>
              <a:tabLst>
                <a:tab pos="8863013" algn="l"/>
              </a:tabLst>
            </a:pPr>
            <a:r>
              <a:rPr lang="en-US" sz="4000" b="1" dirty="0" err="1">
                <a:solidFill>
                  <a:srgbClr val="0000CC"/>
                </a:solidFill>
              </a:rPr>
              <a:t>Tuhan</a:t>
            </a:r>
            <a:r>
              <a:rPr lang="en-US" sz="4000" b="1" dirty="0">
                <a:solidFill>
                  <a:srgbClr val="0000CC"/>
                </a:solidFill>
              </a:rPr>
              <a:t> </a:t>
            </a:r>
            <a:r>
              <a:rPr lang="en-US" sz="4000" b="1" dirty="0" err="1">
                <a:solidFill>
                  <a:srgbClr val="0000CC"/>
                </a:solidFill>
              </a:rPr>
              <a:t>pimpinlah</a:t>
            </a:r>
            <a:r>
              <a:rPr lang="en-US" sz="4000" b="1" dirty="0">
                <a:solidFill>
                  <a:srgbClr val="0000CC"/>
                </a:solidFill>
              </a:rPr>
              <a:t> </a:t>
            </a:r>
            <a:r>
              <a:rPr lang="en-US" sz="4000" b="1" dirty="0" err="1">
                <a:solidFill>
                  <a:srgbClr val="0000CC"/>
                </a:solidFill>
              </a:rPr>
              <a:t>aku</a:t>
            </a:r>
            <a:r>
              <a:rPr lang="en-US" sz="4000" b="1" dirty="0">
                <a:solidFill>
                  <a:srgbClr val="0000CC"/>
                </a:solidFill>
              </a:rPr>
              <a:t>, </a:t>
            </a:r>
          </a:p>
          <a:p>
            <a:pPr marL="342900" indent="-342900" eaLnBrk="1" hangingPunct="1">
              <a:spcBef>
                <a:spcPct val="10000"/>
              </a:spcBef>
              <a:tabLst>
                <a:tab pos="8863013" algn="l"/>
              </a:tabLst>
            </a:pPr>
            <a:r>
              <a:rPr lang="en-US" sz="4000" b="1" dirty="0" err="1">
                <a:solidFill>
                  <a:srgbClr val="0000CC"/>
                </a:solidFill>
              </a:rPr>
              <a:t>ku</a:t>
            </a:r>
            <a:r>
              <a:rPr lang="en-US" sz="4000" b="1" dirty="0">
                <a:solidFill>
                  <a:srgbClr val="0000CC"/>
                </a:solidFill>
              </a:rPr>
              <a:t> </a:t>
            </a:r>
            <a:r>
              <a:rPr lang="en-US" sz="4000" b="1" dirty="0" err="1">
                <a:solidFill>
                  <a:srgbClr val="0000CC"/>
                </a:solidFill>
              </a:rPr>
              <a:t>jadi</a:t>
            </a:r>
            <a:r>
              <a:rPr lang="en-US" sz="4000" b="1" dirty="0">
                <a:solidFill>
                  <a:srgbClr val="0000CC"/>
                </a:solidFill>
              </a:rPr>
              <a:t> </a:t>
            </a:r>
            <a:r>
              <a:rPr lang="en-US" sz="4000" b="1" dirty="0" err="1">
                <a:solidFill>
                  <a:srgbClr val="0000CC"/>
                </a:solidFill>
              </a:rPr>
              <a:t>milikmu</a:t>
            </a:r>
            <a:r>
              <a:rPr lang="en-US" sz="4000" b="1" dirty="0">
                <a:solidFill>
                  <a:srgbClr val="0000CC"/>
                </a:solidFill>
              </a:rPr>
              <a:t> </a:t>
            </a:r>
          </a:p>
        </p:txBody>
      </p:sp>
      <p:grpSp>
        <p:nvGrpSpPr>
          <p:cNvPr id="1238025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238026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238027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8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2380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23802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3802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2380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380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2380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380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8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380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380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2380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2380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8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8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380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380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2380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2380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8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8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380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380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2380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2380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8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8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380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380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2380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2380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8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8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380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2380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2380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2380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8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8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2380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2380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8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2380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2380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2380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2380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8019" grpId="0"/>
      <p:bldP spid="1238019" grpId="1"/>
      <p:bldP spid="1238020" grpId="0"/>
      <p:bldP spid="1238021" grpId="0"/>
      <p:bldP spid="1238021" grpId="1"/>
      <p:bldP spid="1238022" grpId="0"/>
      <p:bldP spid="1238022" grpId="1"/>
      <p:bldP spid="1238023" grpId="0"/>
      <p:bldP spid="1238023" grpId="1"/>
      <p:bldP spid="1238023" grpId="2"/>
      <p:bldP spid="1238023" grpId="3"/>
      <p:bldP spid="1238023" grpId="4"/>
    </p:bldLst>
  </p:timing>
</p:sld>
</file>

<file path=ppt/slides/slide2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3926" name="Rectangle 6"/>
          <p:cNvSpPr>
            <a:spLocks noChangeArrowheads="1"/>
          </p:cNvSpPr>
          <p:nvPr/>
        </p:nvSpPr>
        <p:spPr bwMode="auto">
          <a:xfrm>
            <a:off x="0" y="685800"/>
            <a:ext cx="9144000" cy="296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2  </a:t>
            </a:r>
            <a:r>
              <a:rPr lang="en-US" sz="4000" b="1">
                <a:solidFill>
                  <a:srgbClr val="0000FF"/>
                </a:solidFill>
              </a:rPr>
              <a:t> Gantikan dengan jubahMu,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pakaianku yang keji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Ajarku kenal dosaku,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agar ku jadi suci </a:t>
            </a:r>
          </a:p>
        </p:txBody>
      </p:sp>
      <p:sp>
        <p:nvSpPr>
          <p:cNvPr id="1233927" name="Rectangle 7"/>
          <p:cNvSpPr>
            <a:spLocks noChangeArrowheads="1"/>
          </p:cNvSpPr>
          <p:nvPr/>
        </p:nvSpPr>
        <p:spPr bwMode="auto">
          <a:xfrm>
            <a:off x="0" y="6858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3 </a:t>
            </a:r>
            <a:r>
              <a:rPr lang="en-US" sz="4000" b="1">
                <a:solidFill>
                  <a:srgbClr val="0000FF"/>
                </a:solidFill>
              </a:rPr>
              <a:t>  Aku slamat serta Tuhan,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ingat diriku gagal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Bagiku, engkau, ya Tuhan,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trang dan hidup yang kekal </a:t>
            </a:r>
          </a:p>
        </p:txBody>
      </p:sp>
      <p:sp>
        <p:nvSpPr>
          <p:cNvPr id="1233928" name="Rectangle 8"/>
          <p:cNvSpPr>
            <a:spLocks noChangeArrowheads="1"/>
          </p:cNvSpPr>
          <p:nvPr/>
        </p:nvSpPr>
        <p:spPr bwMode="auto">
          <a:xfrm>
            <a:off x="0" y="685800"/>
            <a:ext cx="9144000" cy="296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4 </a:t>
            </a:r>
            <a:r>
              <a:rPr lang="en-US" sz="4000" b="1">
                <a:solidFill>
                  <a:srgbClr val="0000FF"/>
                </a:solidFill>
              </a:rPr>
              <a:t>  Apa pun saja berlaku,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yang senang atau susah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Kalau bergantung padaMu,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tentu aku slamatlah.</a:t>
            </a:r>
          </a:p>
        </p:txBody>
      </p:sp>
      <p:sp>
        <p:nvSpPr>
          <p:cNvPr id="12339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187   KU PERLU PADAMU TUHAN</a:t>
            </a:r>
          </a:p>
        </p:txBody>
      </p:sp>
      <p:sp>
        <p:nvSpPr>
          <p:cNvPr id="12339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2895600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00FF"/>
                </a:solidFill>
              </a:rPr>
              <a:t>1  </a:t>
            </a:r>
            <a:r>
              <a:rPr lang="en-US" sz="4000">
                <a:solidFill>
                  <a:srgbClr val="0000FF"/>
                </a:solidFill>
              </a:rPr>
              <a:t> Ku perlu padaMu Tuhan,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miskin, buta dan lemah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Pimpinlah aku ya Tuhan,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brilah kuat dan kuasa</a:t>
            </a:r>
          </a:p>
        </p:txBody>
      </p:sp>
      <p:sp>
        <p:nvSpPr>
          <p:cNvPr id="1233924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3/4 1#</a:t>
            </a:r>
          </a:p>
        </p:txBody>
      </p:sp>
      <p:sp>
        <p:nvSpPr>
          <p:cNvPr id="1233925" name="Rectangle 5"/>
          <p:cNvSpPr>
            <a:spLocks noChangeArrowheads="1"/>
          </p:cNvSpPr>
          <p:nvPr/>
        </p:nvSpPr>
        <p:spPr bwMode="auto">
          <a:xfrm>
            <a:off x="0" y="3352800"/>
            <a:ext cx="91440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Tiap jam, tiap jam,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ku perlu padaMu Tuhan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Tiap jam, tiap jam,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ya Tuhan, pliharakan!</a:t>
            </a:r>
          </a:p>
        </p:txBody>
      </p:sp>
      <p:grpSp>
        <p:nvGrpSpPr>
          <p:cNvPr id="1233930" name="Group 10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233931" name="AutoShape 11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233932" name="Line 12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2339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23392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3392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2339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339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2339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339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339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339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339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339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339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2339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3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339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339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2339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2339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3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339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339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2339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2339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3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339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339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2339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2339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2339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339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3926" grpId="0"/>
      <p:bldP spid="1233926" grpId="1"/>
      <p:bldP spid="1233927" grpId="0"/>
      <p:bldP spid="1233927" grpId="1"/>
      <p:bldP spid="1233928" grpId="0"/>
      <p:bldP spid="1233923" grpId="0"/>
      <p:bldP spid="1233923" grpId="1"/>
      <p:bldP spid="1233924" grpId="0"/>
      <p:bldP spid="1233925" grpId="0"/>
    </p:bldLst>
  </p:timing>
</p:sld>
</file>

<file path=ppt/slides/slide2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08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400"/>
              <a:t>188   KU PERLU ENGKAU YESUS</a:t>
            </a:r>
          </a:p>
        </p:txBody>
      </p:sp>
      <p:sp>
        <p:nvSpPr>
          <p:cNvPr id="1230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00FF"/>
                </a:solidFill>
              </a:rPr>
              <a:t>1  </a:t>
            </a:r>
            <a:r>
              <a:rPr lang="en-US" sz="4000">
                <a:solidFill>
                  <a:schemeClr val="tx1"/>
                </a:solidFill>
              </a:rPr>
              <a:t> Ku perlu Engkau, Yesus,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karna aku miskin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Tak punya harta dunia,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surgalah ku ingin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Ku perlu cinta Tuhan,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yang bri penghiburan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Yang menghilangkan bimbang,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dan bri kekuatan </a:t>
            </a:r>
          </a:p>
        </p:txBody>
      </p:sp>
      <p:sp>
        <p:nvSpPr>
          <p:cNvPr id="1230852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4/4 1b</a:t>
            </a:r>
          </a:p>
        </p:txBody>
      </p:sp>
      <p:sp>
        <p:nvSpPr>
          <p:cNvPr id="1230853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2 </a:t>
            </a:r>
            <a:r>
              <a:rPr lang="en-US" sz="4000" b="1"/>
              <a:t>  Ku perlu hati Tuhan,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yang dapat merasa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Bahaya penggodaan,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dan bratnya derita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Ku perlu Rohulkudus,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yang menegur salah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Dan tunjukkan Penebus,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Anak Domba Allah </a:t>
            </a:r>
          </a:p>
        </p:txBody>
      </p:sp>
      <p:sp>
        <p:nvSpPr>
          <p:cNvPr id="1230854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3  </a:t>
            </a:r>
            <a:r>
              <a:rPr lang="en-US" sz="4000" b="1"/>
              <a:t> Ku perlu Engkau, Yesus,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dan harapkan segra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Lihat Engkau bertakhta,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di krajaan surga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Di sana umat Tuhan,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bersuka slamanya,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Menyanyikan pujian,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bagiMu, ya Yesus </a:t>
            </a:r>
          </a:p>
        </p:txBody>
      </p:sp>
      <p:grpSp>
        <p:nvGrpSpPr>
          <p:cNvPr id="1230856" name="Group 8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230857" name="AutoShape 9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230858" name="Line 10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2308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23085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3085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2308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308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2308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308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308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308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2308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2308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0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308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308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2308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2308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0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308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308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2308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2308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308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2308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0851" grpId="0"/>
      <p:bldP spid="1230851" grpId="1"/>
      <p:bldP spid="1230852" grpId="0"/>
      <p:bldP spid="1230853" grpId="0"/>
      <p:bldP spid="1230853" grpId="1"/>
      <p:bldP spid="1230854" grpId="0"/>
    </p:bldLst>
  </p:timing>
</p:sld>
</file>

<file path=ppt/slides/slide2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4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4000">
                <a:solidFill>
                  <a:srgbClr val="FF00FF"/>
                </a:solidFill>
              </a:rPr>
              <a:t>1  </a:t>
            </a:r>
            <a:r>
              <a:rPr lang="en-US" sz="4000">
                <a:solidFill>
                  <a:schemeClr val="tx1"/>
                </a:solidFill>
              </a:rPr>
              <a:t> </a:t>
            </a:r>
          </a:p>
          <a:p>
            <a:r>
              <a:rPr lang="en-US" sz="4000">
                <a:solidFill>
                  <a:srgbClr val="0000FF"/>
                </a:solidFill>
              </a:rPr>
              <a:t>Ada taman tempat Yesus tunggu,</a:t>
            </a:r>
          </a:p>
          <a:p>
            <a:r>
              <a:rPr lang="en-US" sz="4000">
                <a:solidFill>
                  <a:srgbClr val="0000FF"/>
                </a:solidFill>
              </a:rPr>
              <a:t>taman itu amatlah indah</a:t>
            </a:r>
          </a:p>
          <a:p>
            <a:r>
              <a:rPr lang="en-US" sz="4000">
                <a:solidFill>
                  <a:srgbClr val="0000FF"/>
                </a:solidFill>
              </a:rPr>
              <a:t>Sana Tuhan hadir tak tau jemu,</a:t>
            </a:r>
          </a:p>
          <a:p>
            <a:r>
              <a:rPr lang="en-US" sz="4000">
                <a:solidFill>
                  <a:srgbClr val="0000FF"/>
                </a:solidFill>
              </a:rPr>
              <a:t>itu taman tempat berdoa </a:t>
            </a:r>
          </a:p>
        </p:txBody>
      </p:sp>
      <p:sp>
        <p:nvSpPr>
          <p:cNvPr id="1224709" name="Rectangle 5"/>
          <p:cNvSpPr>
            <a:spLocks noChangeArrowheads="1"/>
          </p:cNvSpPr>
          <p:nvPr/>
        </p:nvSpPr>
        <p:spPr bwMode="auto">
          <a:xfrm>
            <a:off x="0" y="769938"/>
            <a:ext cx="9144000" cy="395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FF"/>
                </a:solidFill>
              </a:rPr>
              <a:t>2  </a:t>
            </a:r>
            <a:r>
              <a:rPr lang="en-US" sz="4000" b="1"/>
              <a:t>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Ada taman tempat Yesus tunggu,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dengan beban aku ke sana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Sana Tuhan menghiburkan aku,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dalam taman tempat berdoa</a:t>
            </a:r>
            <a:r>
              <a:rPr lang="en-US" sz="4000" b="1"/>
              <a:t> </a:t>
            </a:r>
          </a:p>
        </p:txBody>
      </p:sp>
      <p:sp>
        <p:nvSpPr>
          <p:cNvPr id="1224710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3954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FF"/>
                </a:solidFill>
              </a:rPr>
              <a:t>3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Ada taman tempat Yesus tunggu,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engkau dipanggilNya ke sana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DisediakanNya berkat bagimu,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dalam taman tempat berdoa </a:t>
            </a:r>
          </a:p>
        </p:txBody>
      </p:sp>
      <p:sp>
        <p:nvSpPr>
          <p:cNvPr id="1224711" name="Rectangle 7"/>
          <p:cNvSpPr>
            <a:spLocks noChangeArrowheads="1"/>
          </p:cNvSpPr>
          <p:nvPr/>
        </p:nvSpPr>
        <p:spPr bwMode="auto">
          <a:xfrm>
            <a:off x="15240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 u="sng" dirty="0">
                <a:solidFill>
                  <a:srgbClr val="0000CC"/>
                </a:solidFill>
              </a:rPr>
              <a:t>REFF: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 dirty="0">
                <a:solidFill>
                  <a:srgbClr val="0000CC"/>
                </a:solidFill>
              </a:rPr>
              <a:t>Taman yang </a:t>
            </a:r>
            <a:r>
              <a:rPr lang="en-US" sz="4000" b="1" dirty="0" err="1">
                <a:solidFill>
                  <a:srgbClr val="0000CC"/>
                </a:solidFill>
              </a:rPr>
              <a:t>amat</a:t>
            </a:r>
            <a:r>
              <a:rPr lang="en-US" sz="4000" b="1" dirty="0">
                <a:solidFill>
                  <a:srgbClr val="0000CC"/>
                </a:solidFill>
              </a:rPr>
              <a:t> </a:t>
            </a:r>
            <a:r>
              <a:rPr lang="en-US" sz="4000" b="1" dirty="0" err="1">
                <a:solidFill>
                  <a:srgbClr val="0000CC"/>
                </a:solidFill>
              </a:rPr>
              <a:t>indah</a:t>
            </a:r>
            <a:r>
              <a:rPr lang="en-US" sz="4000" b="1" dirty="0">
                <a:solidFill>
                  <a:srgbClr val="0000CC"/>
                </a:solidFill>
              </a:rPr>
              <a:t>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 dirty="0" err="1">
                <a:solidFill>
                  <a:srgbClr val="0000CC"/>
                </a:solidFill>
              </a:rPr>
              <a:t>tempat</a:t>
            </a:r>
            <a:r>
              <a:rPr lang="en-US" sz="4000" b="1" dirty="0">
                <a:solidFill>
                  <a:srgbClr val="0000CC"/>
                </a:solidFill>
              </a:rPr>
              <a:t> </a:t>
            </a:r>
            <a:r>
              <a:rPr lang="en-US" sz="4000" b="1" dirty="0" err="1">
                <a:solidFill>
                  <a:srgbClr val="0000CC"/>
                </a:solidFill>
              </a:rPr>
              <a:t>berdoa</a:t>
            </a:r>
            <a:r>
              <a:rPr lang="en-US" sz="4000" b="1" dirty="0">
                <a:solidFill>
                  <a:srgbClr val="0000CC"/>
                </a:solidFill>
              </a:rPr>
              <a:t>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 dirty="0" err="1">
                <a:solidFill>
                  <a:srgbClr val="0000CC"/>
                </a:solidFill>
              </a:rPr>
              <a:t>taman</a:t>
            </a:r>
            <a:r>
              <a:rPr lang="en-US" sz="4000" b="1" dirty="0">
                <a:solidFill>
                  <a:srgbClr val="0000CC"/>
                </a:solidFill>
              </a:rPr>
              <a:t> </a:t>
            </a:r>
            <a:r>
              <a:rPr lang="en-US" sz="4000" b="1" dirty="0" err="1">
                <a:solidFill>
                  <a:srgbClr val="0000CC"/>
                </a:solidFill>
              </a:rPr>
              <a:t>indah</a:t>
            </a:r>
            <a:r>
              <a:rPr lang="en-US" sz="4000" b="1" dirty="0">
                <a:solidFill>
                  <a:srgbClr val="0000CC"/>
                </a:solidFill>
              </a:rPr>
              <a:t> </a:t>
            </a:r>
            <a:r>
              <a:rPr lang="en-US" sz="4000" b="1" dirty="0" err="1">
                <a:solidFill>
                  <a:srgbClr val="0000CC"/>
                </a:solidFill>
              </a:rPr>
              <a:t>tempat</a:t>
            </a:r>
            <a:r>
              <a:rPr lang="en-US" sz="4000" b="1" dirty="0">
                <a:solidFill>
                  <a:srgbClr val="0000CC"/>
                </a:solidFill>
              </a:rPr>
              <a:t> </a:t>
            </a:r>
            <a:r>
              <a:rPr lang="en-US" sz="4000" b="1" dirty="0" err="1">
                <a:solidFill>
                  <a:srgbClr val="0000CC"/>
                </a:solidFill>
              </a:rPr>
              <a:t>berdoa</a:t>
            </a:r>
            <a:endParaRPr lang="en-US" sz="4000" b="1" dirty="0">
              <a:solidFill>
                <a:srgbClr val="0000CC"/>
              </a:solidFill>
            </a:endParaRP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 dirty="0">
                <a:solidFill>
                  <a:srgbClr val="0000CC"/>
                </a:solidFill>
              </a:rPr>
              <a:t>Sana </a:t>
            </a:r>
            <a:r>
              <a:rPr lang="en-US" sz="4000" b="1" dirty="0" err="1">
                <a:solidFill>
                  <a:srgbClr val="0000CC"/>
                </a:solidFill>
              </a:rPr>
              <a:t>Yesus</a:t>
            </a:r>
            <a:r>
              <a:rPr lang="en-US" sz="4000" b="1" dirty="0">
                <a:solidFill>
                  <a:srgbClr val="0000CC"/>
                </a:solidFill>
              </a:rPr>
              <a:t> </a:t>
            </a:r>
            <a:r>
              <a:rPr lang="en-US" sz="4000" b="1" dirty="0" err="1">
                <a:solidFill>
                  <a:srgbClr val="0000CC"/>
                </a:solidFill>
              </a:rPr>
              <a:t>tunggu</a:t>
            </a:r>
            <a:r>
              <a:rPr lang="en-US" sz="4000" b="1" dirty="0">
                <a:solidFill>
                  <a:srgbClr val="0000CC"/>
                </a:solidFill>
              </a:rPr>
              <a:t>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 dirty="0" err="1">
                <a:solidFill>
                  <a:srgbClr val="0000CC"/>
                </a:solidFill>
              </a:rPr>
              <a:t>dan</a:t>
            </a:r>
            <a:r>
              <a:rPr lang="en-US" sz="4000" b="1" dirty="0">
                <a:solidFill>
                  <a:srgbClr val="0000CC"/>
                </a:solidFill>
              </a:rPr>
              <a:t> </a:t>
            </a:r>
            <a:r>
              <a:rPr lang="en-US" sz="4000" b="1" dirty="0" err="1">
                <a:solidFill>
                  <a:srgbClr val="0000CC"/>
                </a:solidFill>
              </a:rPr>
              <a:t>membuka</a:t>
            </a:r>
            <a:r>
              <a:rPr lang="en-US" sz="4000" b="1" dirty="0">
                <a:solidFill>
                  <a:srgbClr val="0000CC"/>
                </a:solidFill>
              </a:rPr>
              <a:t> </a:t>
            </a:r>
            <a:r>
              <a:rPr lang="en-US" sz="4000" b="1" dirty="0" err="1">
                <a:solidFill>
                  <a:srgbClr val="0000CC"/>
                </a:solidFill>
              </a:rPr>
              <a:t>pintu</a:t>
            </a:r>
            <a:r>
              <a:rPr lang="en-US" sz="4000" b="1" dirty="0">
                <a:solidFill>
                  <a:srgbClr val="0000CC"/>
                </a:solidFill>
              </a:rPr>
              <a:t>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 dirty="0" err="1">
                <a:solidFill>
                  <a:srgbClr val="0000CC"/>
                </a:solidFill>
              </a:rPr>
              <a:t>masuk</a:t>
            </a:r>
            <a:r>
              <a:rPr lang="en-US" sz="4000" b="1" dirty="0">
                <a:solidFill>
                  <a:srgbClr val="0000CC"/>
                </a:solidFill>
              </a:rPr>
              <a:t> </a:t>
            </a:r>
            <a:r>
              <a:rPr lang="en-US" sz="4000" b="1" dirty="0" err="1">
                <a:solidFill>
                  <a:srgbClr val="0000CC"/>
                </a:solidFill>
              </a:rPr>
              <a:t>taman</a:t>
            </a:r>
            <a:r>
              <a:rPr lang="en-US" sz="4000" b="1" dirty="0">
                <a:solidFill>
                  <a:srgbClr val="0000CC"/>
                </a:solidFill>
              </a:rPr>
              <a:t> </a:t>
            </a:r>
            <a:r>
              <a:rPr lang="en-US" sz="4000" b="1" dirty="0" err="1">
                <a:solidFill>
                  <a:srgbClr val="0000CC"/>
                </a:solidFill>
              </a:rPr>
              <a:t>tempat</a:t>
            </a:r>
            <a:r>
              <a:rPr lang="en-US" sz="4000" b="1" dirty="0">
                <a:solidFill>
                  <a:srgbClr val="0000CC"/>
                </a:solidFill>
              </a:rPr>
              <a:t> </a:t>
            </a:r>
            <a:r>
              <a:rPr lang="en-US" sz="4000" b="1" dirty="0" err="1">
                <a:solidFill>
                  <a:srgbClr val="0000CC"/>
                </a:solidFill>
              </a:rPr>
              <a:t>berdoa</a:t>
            </a:r>
            <a:r>
              <a:rPr lang="en-US" sz="4000" b="1" dirty="0">
                <a:solidFill>
                  <a:srgbClr val="0000CC"/>
                </a:solidFill>
              </a:rPr>
              <a:t> </a:t>
            </a:r>
          </a:p>
        </p:txBody>
      </p:sp>
      <p:sp>
        <p:nvSpPr>
          <p:cNvPr id="1224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189   TAMAN TEMPAT BERDOA</a:t>
            </a:r>
          </a:p>
        </p:txBody>
      </p:sp>
      <p:sp>
        <p:nvSpPr>
          <p:cNvPr id="1224708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6/4 2#</a:t>
            </a:r>
          </a:p>
        </p:txBody>
      </p:sp>
      <p:grpSp>
        <p:nvGrpSpPr>
          <p:cNvPr id="1224713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224714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224715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4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22470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22470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2470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2247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247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2247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247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4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247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247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2247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2247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4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4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247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247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2247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2247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4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4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247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247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2247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2247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4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4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247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247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2247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2247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4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4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247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2247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2247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2247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4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4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2247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2247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4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2247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2247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2247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2247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4707" grpId="0"/>
      <p:bldP spid="1224707" grpId="1"/>
      <p:bldP spid="1224709" grpId="0"/>
      <p:bldP spid="1224709" grpId="1"/>
      <p:bldP spid="1224710" grpId="0"/>
      <p:bldP spid="1224710" grpId="1"/>
      <p:bldP spid="1224711" grpId="0"/>
      <p:bldP spid="1224711" grpId="1"/>
      <p:bldP spid="1224711" grpId="2"/>
      <p:bldP spid="1224711" grpId="3"/>
      <p:bldP spid="1224711" grpId="4"/>
      <p:bldP spid="1224708" grpId="0"/>
    </p:bldLst>
  </p:timing>
</p:sld>
</file>

<file path=ppt/slides/slide2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6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190   BERJAGALAH SKARANG</a:t>
            </a:r>
          </a:p>
        </p:txBody>
      </p:sp>
      <p:sp>
        <p:nvSpPr>
          <p:cNvPr id="12165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71513"/>
            <a:ext cx="9144000" cy="5630862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00FF"/>
                </a:solidFill>
              </a:rPr>
              <a:t>1  </a:t>
            </a:r>
            <a:r>
              <a:rPr lang="en-US" sz="4000">
                <a:solidFill>
                  <a:schemeClr val="tx1"/>
                </a:solidFill>
              </a:rPr>
              <a:t> Berjagalah skarang,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karna singkat waktu,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jangan dunia menang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Berdirilah teguh,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jaga dan doalah,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lawan musuh yang kuat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Akan datang Yesus,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Tidak Ia lambat </a:t>
            </a:r>
          </a:p>
        </p:txBody>
      </p:sp>
      <p:sp>
        <p:nvSpPr>
          <p:cNvPr id="1216516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1b 4/4</a:t>
            </a:r>
          </a:p>
        </p:txBody>
      </p:sp>
      <p:sp>
        <p:nvSpPr>
          <p:cNvPr id="1216517" name="Rectangle 5"/>
          <p:cNvSpPr>
            <a:spLocks noChangeArrowheads="1"/>
          </p:cNvSpPr>
          <p:nvPr/>
        </p:nvSpPr>
        <p:spPr bwMode="auto">
          <a:xfrm>
            <a:off x="-76200" y="67945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2  </a:t>
            </a:r>
            <a:r>
              <a:rPr lang="en-US" sz="4000" b="1"/>
              <a:t> Jangan engkau bimbang,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janganlah tertidur,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tahan sampai menang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Tuhan membri hibur,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ingat Getsemani,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tempat Yesus jaga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Agar kita ini,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boleh dislamat-Nya </a:t>
            </a:r>
          </a:p>
        </p:txBody>
      </p:sp>
      <p:sp>
        <p:nvSpPr>
          <p:cNvPr id="1216518" name="Rectangle 6"/>
          <p:cNvSpPr>
            <a:spLocks noChangeArrowheads="1"/>
          </p:cNvSpPr>
          <p:nvPr/>
        </p:nvSpPr>
        <p:spPr bwMode="auto">
          <a:xfrm>
            <a:off x="-76200" y="671513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3   </a:t>
            </a:r>
            <a:r>
              <a:rPr lang="en-US" sz="4000" b="1"/>
              <a:t>Harap pada Yesus,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karna musuh dekat,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prisaimu pakailah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Ku rasa engkau dapat,</a:t>
            </a:r>
            <a:r>
              <a:rPr lang="en-US" sz="4000" b="1"/>
              <a:t>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seblum malam datang,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rajinlah bekerja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Pada waktu skarang,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jaga dan doalah </a:t>
            </a:r>
          </a:p>
        </p:txBody>
      </p:sp>
      <p:sp>
        <p:nvSpPr>
          <p:cNvPr id="1216519" name="Rectangle 7"/>
          <p:cNvSpPr>
            <a:spLocks noChangeArrowheads="1"/>
          </p:cNvSpPr>
          <p:nvPr/>
        </p:nvSpPr>
        <p:spPr bwMode="auto">
          <a:xfrm>
            <a:off x="-76200" y="595313"/>
            <a:ext cx="9144000" cy="3268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 u="sng" dirty="0"/>
              <a:t>REFF: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 dirty="0" err="1">
                <a:solidFill>
                  <a:srgbClr val="FF0000"/>
                </a:solidFill>
              </a:rPr>
              <a:t>Berjagalah</a:t>
            </a:r>
            <a:r>
              <a:rPr lang="en-US" sz="4000" b="1" dirty="0">
                <a:solidFill>
                  <a:srgbClr val="FF0000"/>
                </a:solidFill>
              </a:rPr>
              <a:t>, </a:t>
            </a:r>
            <a:r>
              <a:rPr lang="en-US" sz="4000" b="1" dirty="0" err="1">
                <a:solidFill>
                  <a:srgbClr val="FF0000"/>
                </a:solidFill>
              </a:rPr>
              <a:t>Berdoalah</a:t>
            </a:r>
            <a:endParaRPr lang="en-US" sz="4000" b="1" dirty="0">
              <a:solidFill>
                <a:srgbClr val="FF0000"/>
              </a:solidFill>
            </a:endParaRP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 dirty="0">
                <a:solidFill>
                  <a:srgbClr val="FF0000"/>
                </a:solidFill>
              </a:rPr>
              <a:t>Siang </a:t>
            </a:r>
            <a:r>
              <a:rPr lang="en-US" sz="4000" b="1" dirty="0" err="1">
                <a:solidFill>
                  <a:srgbClr val="FF0000"/>
                </a:solidFill>
              </a:rPr>
              <a:t>malam</a:t>
            </a:r>
            <a:r>
              <a:rPr lang="en-US" sz="4000" b="1" dirty="0">
                <a:solidFill>
                  <a:srgbClr val="FF0000"/>
                </a:solidFill>
              </a:rPr>
              <a:t>, </a:t>
            </a:r>
            <a:r>
              <a:rPr lang="en-US" sz="4000" b="1" dirty="0" err="1">
                <a:solidFill>
                  <a:srgbClr val="FF0000"/>
                </a:solidFill>
              </a:rPr>
              <a:t>jagalah</a:t>
            </a:r>
            <a:r>
              <a:rPr lang="en-US" sz="4000" b="1" dirty="0">
                <a:solidFill>
                  <a:srgbClr val="FF0000"/>
                </a:solidFill>
              </a:rPr>
              <a:t>, </a:t>
            </a:r>
            <a:r>
              <a:rPr lang="en-US" sz="4000" b="1" dirty="0" err="1">
                <a:solidFill>
                  <a:srgbClr val="FF0000"/>
                </a:solidFill>
              </a:rPr>
              <a:t>doalah</a:t>
            </a:r>
            <a:r>
              <a:rPr lang="en-US" sz="4000" b="1" dirty="0">
                <a:solidFill>
                  <a:srgbClr val="FF0000"/>
                </a:solidFill>
              </a:rPr>
              <a:t>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 dirty="0">
                <a:solidFill>
                  <a:srgbClr val="FF0000"/>
                </a:solidFill>
              </a:rPr>
              <a:t>Kristen </a:t>
            </a:r>
            <a:r>
              <a:rPr lang="en-US" sz="4000" b="1" dirty="0" err="1">
                <a:solidFill>
                  <a:srgbClr val="FF0000"/>
                </a:solidFill>
              </a:rPr>
              <a:t>jagalah</a:t>
            </a:r>
            <a:r>
              <a:rPr lang="en-US" sz="4000" b="1" dirty="0">
                <a:solidFill>
                  <a:srgbClr val="FF0000"/>
                </a:solidFill>
              </a:rPr>
              <a:t>!</a:t>
            </a:r>
          </a:p>
        </p:txBody>
      </p:sp>
      <p:grpSp>
        <p:nvGrpSpPr>
          <p:cNvPr id="1216521" name="Group 9"/>
          <p:cNvGrpSpPr>
            <a:grpSpLocks/>
          </p:cNvGrpSpPr>
          <p:nvPr/>
        </p:nvGrpSpPr>
        <p:grpSpPr bwMode="auto">
          <a:xfrm>
            <a:off x="8788400" y="638175"/>
            <a:ext cx="274638" cy="276225"/>
            <a:chOff x="5500" y="429"/>
            <a:chExt cx="173" cy="174"/>
          </a:xfrm>
        </p:grpSpPr>
        <p:sp>
          <p:nvSpPr>
            <p:cNvPr id="1216522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216523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6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2165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21651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1651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216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16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216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16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6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16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16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216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216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6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6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16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16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216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216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6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6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165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165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2165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2165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6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6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16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16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216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216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6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6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16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216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216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216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6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6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216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216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6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2165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2165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2165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2165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6515" grpId="0"/>
      <p:bldP spid="1216515" grpId="1"/>
      <p:bldP spid="1216516" grpId="0"/>
      <p:bldP spid="1216517" grpId="0"/>
      <p:bldP spid="1216517" grpId="1"/>
      <p:bldP spid="1216518" grpId="0"/>
      <p:bldP spid="1216518" grpId="1"/>
      <p:bldP spid="1216519" grpId="0"/>
      <p:bldP spid="1216519" grpId="1"/>
      <p:bldP spid="1216519" grpId="2"/>
      <p:bldP spid="1216519" grpId="3"/>
      <p:bldP spid="1216519" grpId="4"/>
    </p:bldLst>
  </p:timing>
</p:sld>
</file>

<file path=ppt/slides/slide2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2422" name="Rectangle 6"/>
          <p:cNvSpPr>
            <a:spLocks noChangeArrowheads="1"/>
          </p:cNvSpPr>
          <p:nvPr/>
        </p:nvSpPr>
        <p:spPr bwMode="auto">
          <a:xfrm>
            <a:off x="-76200" y="769938"/>
            <a:ext cx="9144000" cy="311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FF"/>
                </a:solidFill>
              </a:rPr>
              <a:t>2  </a:t>
            </a:r>
            <a:r>
              <a:rPr lang="en-US" sz="4000" b="1">
                <a:solidFill>
                  <a:srgbClr val="0000FF"/>
                </a:solidFill>
              </a:rPr>
              <a:t> Padaku ada juga satu Bapa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Yang janjikan aku hidup yang baka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Akupun segra dijemputNya ke surga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Mari ikut aku tinggal di sana</a:t>
            </a:r>
          </a:p>
        </p:txBody>
      </p:sp>
      <p:sp>
        <p:nvSpPr>
          <p:cNvPr id="1212423" name="Rectangle 7"/>
          <p:cNvSpPr>
            <a:spLocks noChangeArrowheads="1"/>
          </p:cNvSpPr>
          <p:nvPr/>
        </p:nvSpPr>
        <p:spPr bwMode="auto">
          <a:xfrm>
            <a:off x="-76200" y="769938"/>
            <a:ext cx="9144000" cy="311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FF"/>
                </a:solidFill>
              </a:rPr>
              <a:t>3  </a:t>
            </a:r>
            <a:r>
              <a:rPr lang="en-US" sz="4000" b="1">
                <a:solidFill>
                  <a:srgbClr val="0000FF"/>
                </a:solidFill>
              </a:rPr>
              <a:t> Padaku ada jubah putih bersih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Tersedia di surga mulia itu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Bila jubah itu aku trima juga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Menjadi jawaban atas doamu</a:t>
            </a:r>
          </a:p>
        </p:txBody>
      </p:sp>
      <p:sp>
        <p:nvSpPr>
          <p:cNvPr id="1212424" name="Rectangle 8"/>
          <p:cNvSpPr>
            <a:spLocks noChangeArrowheads="1"/>
          </p:cNvSpPr>
          <p:nvPr/>
        </p:nvSpPr>
        <p:spPr bwMode="auto">
          <a:xfrm>
            <a:off x="-76200" y="769938"/>
            <a:ext cx="9144000" cy="311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FF"/>
                </a:solidFill>
              </a:rPr>
              <a:t>4</a:t>
            </a:r>
            <a:r>
              <a:rPr lang="en-US" sz="4000" b="1">
                <a:solidFill>
                  <a:srgbClr val="0000FF"/>
                </a:solidFill>
              </a:rPr>
              <a:t>   Dan bila engkau sudah trima Ia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Jadi Penebusmu, Juruslamatmu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Masyhurkan kabarNya cari jiwa-jiwa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Agar banyak orang beroleh berkat</a:t>
            </a:r>
          </a:p>
        </p:txBody>
      </p:sp>
      <p:sp>
        <p:nvSpPr>
          <p:cNvPr id="1212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191   PADAKU ADA JURUSLAMAT</a:t>
            </a:r>
          </a:p>
        </p:txBody>
      </p:sp>
      <p:sp>
        <p:nvSpPr>
          <p:cNvPr id="1212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76200" y="769938"/>
            <a:ext cx="9144000" cy="3116262"/>
          </a:xfrm>
        </p:spPr>
        <p:txBody>
          <a:bodyPr/>
          <a:lstStyle/>
          <a:p>
            <a:r>
              <a:rPr lang="en-US" sz="4000">
                <a:solidFill>
                  <a:srgbClr val="FF00FF"/>
                </a:solidFill>
              </a:rPr>
              <a:t>1 </a:t>
            </a:r>
            <a:r>
              <a:rPr lang="en-US" sz="4000">
                <a:solidFill>
                  <a:srgbClr val="0000FF"/>
                </a:solidFill>
              </a:rPr>
              <a:t>  Padaku ada Juruslamat setia,</a:t>
            </a:r>
          </a:p>
          <a:p>
            <a:r>
              <a:rPr lang="en-US" sz="4000">
                <a:solidFill>
                  <a:srgbClr val="0000FF"/>
                </a:solidFill>
              </a:rPr>
              <a:t>Yang slalu berdoa mengingat aku</a:t>
            </a:r>
          </a:p>
          <a:p>
            <a:r>
              <a:rPr lang="en-US" sz="4000">
                <a:solidFill>
                  <a:srgbClr val="0000FF"/>
                </a:solidFill>
              </a:rPr>
              <a:t>Aku dijagaNya dengan penuh kasih</a:t>
            </a:r>
          </a:p>
          <a:p>
            <a:r>
              <a:rPr lang="en-US" sz="4000">
                <a:solidFill>
                  <a:srgbClr val="0000FF"/>
                </a:solidFill>
              </a:rPr>
              <a:t>Tapi Ia juga Juruslamatmu</a:t>
            </a:r>
          </a:p>
        </p:txBody>
      </p:sp>
      <p:sp>
        <p:nvSpPr>
          <p:cNvPr id="1212420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1# 4/4</a:t>
            </a:r>
          </a:p>
        </p:txBody>
      </p:sp>
      <p:sp>
        <p:nvSpPr>
          <p:cNvPr id="1212421" name="Rectangle 5"/>
          <p:cNvSpPr>
            <a:spLocks noChangeArrowheads="1"/>
          </p:cNvSpPr>
          <p:nvPr/>
        </p:nvSpPr>
        <p:spPr bwMode="auto">
          <a:xfrm>
            <a:off x="-76200" y="3733800"/>
            <a:ext cx="9144000" cy="243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Aku mendoakan, mendoakan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Aku mendoakan engkau,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Doakan engkau</a:t>
            </a:r>
          </a:p>
        </p:txBody>
      </p:sp>
      <p:grpSp>
        <p:nvGrpSpPr>
          <p:cNvPr id="1212426" name="Group 10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212427" name="AutoShape 11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212428" name="Line 12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2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2124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21242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1242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212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12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212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12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2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12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12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2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12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12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12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212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2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2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12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12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212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212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2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2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124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124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2124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2124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2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2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124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124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2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2124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2124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2124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124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2422" grpId="0"/>
      <p:bldP spid="1212422" grpId="1"/>
      <p:bldP spid="1212423" grpId="0"/>
      <p:bldP spid="1212423" grpId="1"/>
      <p:bldP spid="1212424" grpId="0"/>
      <p:bldP spid="1212419" grpId="0"/>
      <p:bldP spid="1212419" grpId="1"/>
      <p:bldP spid="1212420" grpId="0"/>
      <p:bldP spid="1212421" grpId="0"/>
    </p:bldLst>
  </p:timing>
</p:sld>
</file>

<file path=ppt/slides/slide2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9349" name="Rectangle 5"/>
          <p:cNvSpPr>
            <a:spLocks noChangeArrowheads="1"/>
          </p:cNvSpPr>
          <p:nvPr/>
        </p:nvSpPr>
        <p:spPr bwMode="auto">
          <a:xfrm>
            <a:off x="-76200" y="685800"/>
            <a:ext cx="9144000" cy="380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2  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Yesus Engkau banyak beserta kami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Tapi harap tetap Engkau iringi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Brikan ya Penebus rahmat anugrah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Dengar dan berkati waktu berdoa</a:t>
            </a:r>
          </a:p>
        </p:txBody>
      </p:sp>
      <p:sp>
        <p:nvSpPr>
          <p:cNvPr id="1209351" name="Rectangle 7"/>
          <p:cNvSpPr>
            <a:spLocks noChangeArrowheads="1"/>
          </p:cNvSpPr>
          <p:nvPr/>
        </p:nvSpPr>
        <p:spPr bwMode="auto">
          <a:xfrm>
            <a:off x="-76200" y="685800"/>
            <a:ext cx="9144000" cy="380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3  </a:t>
            </a:r>
            <a:r>
              <a:rPr lang="en-US" sz="4000" b="1"/>
              <a:t>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Yesus dengarkanlah pujian kami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Trimalah seruan yang dari hati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3900" b="1">
                <a:solidFill>
                  <a:srgbClr val="0000FF"/>
                </a:solidFill>
              </a:rPr>
              <a:t>Teguhkanlah iman dan pengharapan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3900" b="1">
                <a:solidFill>
                  <a:srgbClr val="0000FF"/>
                </a:solidFill>
              </a:rPr>
              <a:t>Bri kasih yang suci trang pun di jalan</a:t>
            </a:r>
            <a:endParaRPr lang="en-US" sz="4000" b="1">
              <a:solidFill>
                <a:srgbClr val="0000FF"/>
              </a:solidFill>
            </a:endParaRPr>
          </a:p>
        </p:txBody>
      </p:sp>
      <p:sp>
        <p:nvSpPr>
          <p:cNvPr id="1209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192   YESUS ENGKAU JANJI</a:t>
            </a:r>
          </a:p>
        </p:txBody>
      </p:sp>
      <p:sp>
        <p:nvSpPr>
          <p:cNvPr id="12093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76200" y="685800"/>
            <a:ext cx="9144000" cy="3810000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00FF"/>
                </a:solidFill>
              </a:rPr>
              <a:t>1  </a:t>
            </a:r>
            <a:r>
              <a:rPr lang="en-US" sz="4000">
                <a:solidFill>
                  <a:schemeClr val="tx1"/>
                </a:solidFill>
              </a:rPr>
              <a:t>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Yesus Engkau janji akan hadir lah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Dimana berkumpul dua dan tiga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Oleh sebab itu kami berdoa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Mohon berkat Tuhan, hadirmu juga</a:t>
            </a:r>
          </a:p>
        </p:txBody>
      </p:sp>
      <p:sp>
        <p:nvSpPr>
          <p:cNvPr id="1209348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4b 6/8</a:t>
            </a:r>
          </a:p>
        </p:txBody>
      </p:sp>
      <p:sp>
        <p:nvSpPr>
          <p:cNvPr id="1209350" name="Rectangle 6"/>
          <p:cNvSpPr>
            <a:spLocks noChangeArrowheads="1"/>
          </p:cNvSpPr>
          <p:nvPr/>
        </p:nvSpPr>
        <p:spPr bwMode="auto">
          <a:xfrm>
            <a:off x="-76200" y="4114800"/>
            <a:ext cx="9144000" cy="151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Yesus berkatilah yang hadir sini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Yesus berkatilah dekati kami</a:t>
            </a:r>
          </a:p>
        </p:txBody>
      </p:sp>
      <p:grpSp>
        <p:nvGrpSpPr>
          <p:cNvPr id="1209354" name="Group 10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209355" name="AutoShape 11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209356" name="Line 12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9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2093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20934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0934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209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09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209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09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9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09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09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9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09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09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09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209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09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9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09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09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209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209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09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9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093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093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9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2093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2093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2093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093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9349" grpId="0"/>
      <p:bldP spid="1209349" grpId="1"/>
      <p:bldP spid="1209351" grpId="0"/>
      <p:bldP spid="1209347" grpId="0"/>
      <p:bldP spid="1209348" grpId="0"/>
      <p:bldP spid="1209350" grpId="0"/>
    </p:bldLst>
  </p:timing>
</p:sld>
</file>

<file path=ppt/slides/slide2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9110" name="Rectangle 6"/>
          <p:cNvSpPr>
            <a:spLocks noChangeArrowheads="1"/>
          </p:cNvSpPr>
          <p:nvPr/>
        </p:nvSpPr>
        <p:spPr bwMode="auto">
          <a:xfrm>
            <a:off x="-76200" y="693738"/>
            <a:ext cx="9144000" cy="288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2 </a:t>
            </a:r>
            <a:r>
              <a:rPr lang="en-US" sz="4000" b="1">
                <a:solidFill>
                  <a:srgbClr val="0000FF"/>
                </a:solidFill>
              </a:rPr>
              <a:t>  Meski pun jalanku sukar,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berduri dan berbatu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Aku tak akan kesasar,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karna turut padaMu.</a:t>
            </a:r>
          </a:p>
        </p:txBody>
      </p:sp>
      <p:sp>
        <p:nvSpPr>
          <p:cNvPr id="1199111" name="Rectangle 7"/>
          <p:cNvSpPr>
            <a:spLocks noChangeArrowheads="1"/>
          </p:cNvSpPr>
          <p:nvPr/>
        </p:nvSpPr>
        <p:spPr bwMode="auto">
          <a:xfrm>
            <a:off x="-76200" y="6858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3</a:t>
            </a:r>
            <a:r>
              <a:rPr lang="en-US" sz="4000" b="1">
                <a:solidFill>
                  <a:srgbClr val="0000FF"/>
                </a:solidFill>
              </a:rPr>
              <a:t>   Meski banyak penggodaan,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tiap hari  menempuh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Engkau tlah alahkan setan, 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aku turut  padaMu.</a:t>
            </a:r>
          </a:p>
        </p:txBody>
      </p:sp>
      <p:sp>
        <p:nvSpPr>
          <p:cNvPr id="1199112" name="Rectangle 8"/>
          <p:cNvSpPr>
            <a:spLocks noChangeArrowheads="1"/>
          </p:cNvSpPr>
          <p:nvPr/>
        </p:nvSpPr>
        <p:spPr bwMode="auto">
          <a:xfrm>
            <a:off x="-76200" y="6858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4 </a:t>
            </a:r>
            <a:r>
              <a:rPr lang="en-US" sz="4000" b="1">
                <a:solidFill>
                  <a:srgbClr val="0000FF"/>
                </a:solidFill>
              </a:rPr>
              <a:t>  Meski Engkau pimpin aku,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lewat susah dan pilu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Ku tak mundur karna ku mau,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hanya turut padaMu.</a:t>
            </a:r>
          </a:p>
        </p:txBody>
      </p:sp>
      <p:sp>
        <p:nvSpPr>
          <p:cNvPr id="1199113" name="Rectangle 9"/>
          <p:cNvSpPr>
            <a:spLocks noChangeArrowheads="1"/>
          </p:cNvSpPr>
          <p:nvPr/>
        </p:nvSpPr>
        <p:spPr bwMode="auto">
          <a:xfrm>
            <a:off x="-76200" y="6858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5  </a:t>
            </a:r>
            <a:r>
              <a:rPr lang="en-US" sz="4000" b="1">
                <a:solidFill>
                  <a:srgbClr val="0000FF"/>
                </a:solidFill>
              </a:rPr>
              <a:t> Meski ombak sungai Yordan,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sangat deras dan keruh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Itu pun Engkau lalukan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aku turut padaMu.</a:t>
            </a:r>
          </a:p>
        </p:txBody>
      </p:sp>
      <p:sp>
        <p:nvSpPr>
          <p:cNvPr id="1199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193   AKU MAU TURUT YA TUHAN</a:t>
            </a:r>
          </a:p>
        </p:txBody>
      </p:sp>
      <p:sp>
        <p:nvSpPr>
          <p:cNvPr id="11991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76200" y="685800"/>
            <a:ext cx="9144000" cy="2895600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00FF"/>
                </a:solidFill>
              </a:rPr>
              <a:t>1 </a:t>
            </a:r>
            <a:r>
              <a:rPr lang="en-US" sz="4000">
                <a:solidFill>
                  <a:srgbClr val="0000FF"/>
                </a:solidFill>
              </a:rPr>
              <a:t>  Aku mau turut ya Tuhan,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Ke mana pun disuruh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Sampai habis perjalanan,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aku turut padamu.</a:t>
            </a:r>
          </a:p>
        </p:txBody>
      </p:sp>
      <p:sp>
        <p:nvSpPr>
          <p:cNvPr id="1199108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3/4 4b</a:t>
            </a:r>
          </a:p>
        </p:txBody>
      </p:sp>
      <p:sp>
        <p:nvSpPr>
          <p:cNvPr id="1199109" name="Rectangle 5"/>
          <p:cNvSpPr>
            <a:spLocks noChangeArrowheads="1"/>
          </p:cNvSpPr>
          <p:nvPr/>
        </p:nvSpPr>
        <p:spPr bwMode="auto">
          <a:xfrm>
            <a:off x="-76200" y="3429000"/>
            <a:ext cx="91440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Aku mau turut ya Tuhan,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darahMu slamatkanku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Meski dunia menyangkalkan,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aku turut padaMu.</a:t>
            </a:r>
            <a:endParaRPr lang="en-US" sz="4000" b="1">
              <a:solidFill>
                <a:schemeClr val="accent2"/>
              </a:solidFill>
            </a:endParaRPr>
          </a:p>
        </p:txBody>
      </p:sp>
      <p:grpSp>
        <p:nvGrpSpPr>
          <p:cNvPr id="1199115" name="Group 11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199116" name="AutoShape 12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199117" name="Line 13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9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19910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19910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9910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199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99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199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99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9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99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99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9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99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99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199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199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99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9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99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99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199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199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99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9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99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99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199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199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99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9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99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99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199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199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99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9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199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199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"/>
                            </p:stCondLst>
                            <p:childTnLst>
                              <p:par>
                                <p:cTn id="6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9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1199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1991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199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199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99110" grpId="0"/>
      <p:bldP spid="1199110" grpId="1"/>
      <p:bldP spid="1199111" grpId="0"/>
      <p:bldP spid="1199111" grpId="1"/>
      <p:bldP spid="1199112" grpId="0"/>
      <p:bldP spid="1199112" grpId="1"/>
      <p:bldP spid="1199113" grpId="0"/>
      <p:bldP spid="1199107" grpId="0"/>
      <p:bldP spid="1199107" grpId="1"/>
      <p:bldP spid="1199108" grpId="0"/>
      <p:bldP spid="1199109" grpId="0"/>
    </p:bldLst>
  </p:timing>
</p:sld>
</file>

<file path=ppt/slides/slide2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3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194   YESUS MENCURAH DARAHNYA</a:t>
            </a:r>
          </a:p>
        </p:txBody>
      </p:sp>
      <p:sp>
        <p:nvSpPr>
          <p:cNvPr id="1193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17538"/>
            <a:ext cx="9144000" cy="5630862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00FF"/>
                </a:solidFill>
              </a:rPr>
              <a:t>1  </a:t>
            </a:r>
            <a:r>
              <a:rPr lang="en-US" sz="4000">
                <a:solidFill>
                  <a:schemeClr val="tx1"/>
                </a:solidFill>
              </a:rPr>
              <a:t> Yesus mencurah darahNya,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dengan kelimpahan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Orang berdosa olehNya,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tentu disucikan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Tentu disucikan,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tentu disucikan;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Orang berdosa olehNya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tentu disucikan</a:t>
            </a:r>
          </a:p>
        </p:txBody>
      </p:sp>
      <p:sp>
        <p:nvSpPr>
          <p:cNvPr id="1193988" name="Text Box 4"/>
          <p:cNvSpPr txBox="1">
            <a:spLocks noChangeArrowheads="1"/>
          </p:cNvSpPr>
          <p:nvPr/>
        </p:nvSpPr>
        <p:spPr bwMode="auto">
          <a:xfrm>
            <a:off x="0" y="-158750"/>
            <a:ext cx="6858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4/4 -</a:t>
            </a:r>
          </a:p>
        </p:txBody>
      </p:sp>
      <p:sp>
        <p:nvSpPr>
          <p:cNvPr id="1193989" name="Rectangle 5"/>
          <p:cNvSpPr>
            <a:spLocks noChangeArrowheads="1"/>
          </p:cNvSpPr>
          <p:nvPr/>
        </p:nvSpPr>
        <p:spPr bwMode="auto">
          <a:xfrm>
            <a:off x="-15240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2  </a:t>
            </a:r>
            <a:r>
              <a:rPr lang="en-US" sz="4000" b="1"/>
              <a:t> Ya Domba Allah darahMu,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tak hilang kuasanya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Sampai segala umatMu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sejahtra di surga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Sejahtra di surga,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sejahtra di surga;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Sampai segala umatMu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Sejahtra di surga.</a:t>
            </a:r>
          </a:p>
        </p:txBody>
      </p:sp>
      <p:sp>
        <p:nvSpPr>
          <p:cNvPr id="1193990" name="Rectangle 6"/>
          <p:cNvSpPr>
            <a:spLocks noChangeArrowheads="1"/>
          </p:cNvSpPr>
          <p:nvPr/>
        </p:nvSpPr>
        <p:spPr bwMode="auto">
          <a:xfrm>
            <a:off x="-7620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3   </a:t>
            </a:r>
            <a:r>
              <a:rPr lang="en-US" sz="4000" b="1"/>
              <a:t>Segala hasil korbanMu,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Ku lihat ya Tuhan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Lalu masyurkan kasihMu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sampai kematian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Sampai kematian,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Sampai kematian;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Lalu masyurkan kasihMu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sampai kematian</a:t>
            </a:r>
          </a:p>
        </p:txBody>
      </p:sp>
      <p:sp>
        <p:nvSpPr>
          <p:cNvPr id="1193991" name="Rectangle 7"/>
          <p:cNvSpPr>
            <a:spLocks noChangeArrowheads="1"/>
          </p:cNvSpPr>
          <p:nvPr/>
        </p:nvSpPr>
        <p:spPr bwMode="auto">
          <a:xfrm>
            <a:off x="-7620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4   </a:t>
            </a:r>
            <a:r>
              <a:rPr lang="en-US" sz="4000" b="1"/>
              <a:t>Tuhan sudah sediakan,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bagiku kecapi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Ku lagukan nama Tuhan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di surga yang suci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Di surga yang suci,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di surga yang suci;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Ku lagukan nama Tuhan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di surga yang suci.</a:t>
            </a:r>
          </a:p>
        </p:txBody>
      </p:sp>
      <p:sp>
        <p:nvSpPr>
          <p:cNvPr id="1193992" name="Rectangle 8"/>
          <p:cNvSpPr>
            <a:spLocks noChangeArrowheads="1"/>
          </p:cNvSpPr>
          <p:nvPr/>
        </p:nvSpPr>
        <p:spPr bwMode="auto">
          <a:xfrm>
            <a:off x="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5   </a:t>
            </a:r>
            <a:r>
              <a:rPr lang="en-US" sz="4000" b="1"/>
              <a:t>Dan meski lidahku akan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diam di kuburku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Aku  akan dibangkitkan 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dan puji namaMu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Dan puji namaMu,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dan puji namaMu;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Aku akan dibangkitkan 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dan puji namaMu</a:t>
            </a:r>
          </a:p>
        </p:txBody>
      </p:sp>
      <p:grpSp>
        <p:nvGrpSpPr>
          <p:cNvPr id="1193994" name="Group 10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193995" name="AutoShape 11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193996" name="Line 12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3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19398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19398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9398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193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93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193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93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3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93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93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93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93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93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3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93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93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193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193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93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3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939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93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1939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193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93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3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939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939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1939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1939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93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3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939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939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3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11939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1939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1939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1939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93987" grpId="0"/>
      <p:bldP spid="1193987" grpId="1"/>
      <p:bldP spid="1193988" grpId="0"/>
      <p:bldP spid="1193989" grpId="0"/>
      <p:bldP spid="1193989" grpId="1"/>
      <p:bldP spid="1193990" grpId="0"/>
      <p:bldP spid="1193990" grpId="1"/>
      <p:bldP spid="1193991" grpId="0"/>
      <p:bldP spid="1193991" grpId="1"/>
      <p:bldP spid="1193992" grpId="0"/>
    </p:bldLst>
  </p:timing>
</p:sld>
</file>

<file path=ppt/slides/slide2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0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195   TOLONGLAH AKU YA ALLAH</a:t>
            </a:r>
          </a:p>
        </p:txBody>
      </p:sp>
      <p:sp>
        <p:nvSpPr>
          <p:cNvPr id="1190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71513"/>
            <a:ext cx="9144000" cy="5630862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00FF"/>
                </a:solidFill>
              </a:rPr>
              <a:t>1   </a:t>
            </a:r>
            <a:r>
              <a:rPr lang="en-US" sz="4000">
                <a:solidFill>
                  <a:schemeClr val="tx1"/>
                </a:solidFill>
              </a:rPr>
              <a:t>Tolonglah aku ya Allah,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memujikan rahmatMu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Karna berkat dan anugrah,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yang hiburkan hatiku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Tolong ajar aku Tuhan,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lagu saleh  di surga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Agar aku muliakan,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Penebus manusia.</a:t>
            </a:r>
          </a:p>
        </p:txBody>
      </p:sp>
      <p:sp>
        <p:nvSpPr>
          <p:cNvPr id="1190916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3/4 3b</a:t>
            </a:r>
          </a:p>
        </p:txBody>
      </p:sp>
      <p:sp>
        <p:nvSpPr>
          <p:cNvPr id="1190917" name="Rectangle 5"/>
          <p:cNvSpPr>
            <a:spLocks noChangeArrowheads="1"/>
          </p:cNvSpPr>
          <p:nvPr/>
        </p:nvSpPr>
        <p:spPr bwMode="auto">
          <a:xfrm>
            <a:off x="-76200" y="671513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2 </a:t>
            </a:r>
            <a:r>
              <a:rPr lang="en-US" sz="4000" b="1"/>
              <a:t>  Sampai pada hari ini,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Tuhan sudah slamatkan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Dan sepanjang umur nanti,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Ia akan lindungkan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Waktu aku luar kandang,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dalam banyak bahaya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Yesus sudah bawa pulang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oleh korban darahNya</a:t>
            </a:r>
          </a:p>
        </p:txBody>
      </p:sp>
      <p:sp>
        <p:nvSpPr>
          <p:cNvPr id="1190918" name="Rectangle 6"/>
          <p:cNvSpPr>
            <a:spLocks noChangeArrowheads="1"/>
          </p:cNvSpPr>
          <p:nvPr/>
        </p:nvSpPr>
        <p:spPr bwMode="auto">
          <a:xfrm>
            <a:off x="-76200" y="671513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3   </a:t>
            </a:r>
            <a:r>
              <a:rPr lang="en-US" sz="4000" b="1"/>
              <a:t>Aku sangatlah berhutang,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pada Juruslamatku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Karna sgala kasih sayang,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dan berkatNya padaku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Sungguh lemah aku ini,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ya Almasih Tuhanku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Skarang aku srahkan diri,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dan jiwaku padaMu.</a:t>
            </a:r>
          </a:p>
        </p:txBody>
      </p:sp>
      <p:grpSp>
        <p:nvGrpSpPr>
          <p:cNvPr id="1190920" name="Group 8"/>
          <p:cNvGrpSpPr>
            <a:grpSpLocks/>
          </p:cNvGrpSpPr>
          <p:nvPr/>
        </p:nvGrpSpPr>
        <p:grpSpPr bwMode="auto">
          <a:xfrm>
            <a:off x="8788400" y="638175"/>
            <a:ext cx="274638" cy="276225"/>
            <a:chOff x="5500" y="429"/>
            <a:chExt cx="173" cy="174"/>
          </a:xfrm>
        </p:grpSpPr>
        <p:sp>
          <p:nvSpPr>
            <p:cNvPr id="1190921" name="AutoShape 9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190922" name="Line 10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0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1909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19091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9091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1909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909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1909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909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0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909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909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909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909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90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0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909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909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1909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1909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90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0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909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909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0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1909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909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909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909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90915" grpId="0"/>
      <p:bldP spid="1190915" grpId="1"/>
      <p:bldP spid="1190916" grpId="0"/>
      <p:bldP spid="1190917" grpId="0"/>
      <p:bldP spid="1190917" grpId="1"/>
      <p:bldP spid="1190918" grpId="0"/>
    </p:bldLst>
  </p:timing>
</p:sld>
</file>

<file path=ppt/slides/slide2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6822" name="Rectangle 6"/>
          <p:cNvSpPr>
            <a:spLocks noChangeArrowheads="1"/>
          </p:cNvSpPr>
          <p:nvPr/>
        </p:nvSpPr>
        <p:spPr bwMode="auto">
          <a:xfrm>
            <a:off x="0" y="603250"/>
            <a:ext cx="9144000" cy="3725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2 </a:t>
            </a:r>
            <a:r>
              <a:rPr lang="en-US" sz="4000" b="1"/>
              <a:t> 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Kuasa Tuhan saja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dapat mengubahkan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Kulit orang kusta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Hati kejahatan</a:t>
            </a:r>
          </a:p>
        </p:txBody>
      </p:sp>
      <p:sp>
        <p:nvSpPr>
          <p:cNvPr id="1186823" name="Rectangle 7"/>
          <p:cNvSpPr>
            <a:spLocks noChangeArrowheads="1"/>
          </p:cNvSpPr>
          <p:nvPr/>
        </p:nvSpPr>
        <p:spPr bwMode="auto">
          <a:xfrm>
            <a:off x="0" y="603250"/>
            <a:ext cx="9144000" cy="3497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3 </a:t>
            </a:r>
            <a:r>
              <a:rPr lang="en-US" sz="4000" b="1"/>
              <a:t> 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Aku tidak layak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Meminta rahmatMu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Dosaku yang banyak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bersih di darahMu</a:t>
            </a:r>
          </a:p>
        </p:txBody>
      </p:sp>
      <p:sp>
        <p:nvSpPr>
          <p:cNvPr id="1186824" name="Rectangle 8"/>
          <p:cNvSpPr>
            <a:spLocks noChangeArrowheads="1"/>
          </p:cNvSpPr>
          <p:nvPr/>
        </p:nvSpPr>
        <p:spPr bwMode="auto">
          <a:xfrm>
            <a:off x="0" y="595313"/>
            <a:ext cx="9144000" cy="3649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FF"/>
                </a:solidFill>
              </a:rPr>
              <a:t>4  </a:t>
            </a:r>
            <a:r>
              <a:rPr lang="en-US" sz="4000" b="1"/>
              <a:t>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Di muka takhtaNya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Ku puji namaNya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Dari Raja Yesus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Ku trima mahkota</a:t>
            </a:r>
          </a:p>
        </p:txBody>
      </p:sp>
      <p:sp>
        <p:nvSpPr>
          <p:cNvPr id="1186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196   TUHANKU BERKATA</a:t>
            </a:r>
          </a:p>
        </p:txBody>
      </p:sp>
      <p:sp>
        <p:nvSpPr>
          <p:cNvPr id="1186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595313"/>
            <a:ext cx="9144000" cy="3649662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00FF"/>
                </a:solidFill>
              </a:rPr>
              <a:t>1  </a:t>
            </a:r>
            <a:r>
              <a:rPr lang="en-US" sz="4000">
                <a:solidFill>
                  <a:schemeClr val="tx1"/>
                </a:solidFill>
              </a:rPr>
              <a:t>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Tuhanku berkata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Percayamu lemah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Hai anakKu jaga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dan harap padaku</a:t>
            </a:r>
          </a:p>
        </p:txBody>
      </p:sp>
      <p:sp>
        <p:nvSpPr>
          <p:cNvPr id="1186820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3/4 3b</a:t>
            </a:r>
          </a:p>
        </p:txBody>
      </p:sp>
      <p:sp>
        <p:nvSpPr>
          <p:cNvPr id="1186821" name="Rectangle 5"/>
          <p:cNvSpPr>
            <a:spLocks noChangeArrowheads="1"/>
          </p:cNvSpPr>
          <p:nvPr/>
        </p:nvSpPr>
        <p:spPr bwMode="auto">
          <a:xfrm>
            <a:off x="-76200" y="3962400"/>
            <a:ext cx="9144000" cy="220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Yesus tlah bayar Hutang dosaku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Meski dosaku besar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Tuhan tlah membasuh</a:t>
            </a:r>
          </a:p>
        </p:txBody>
      </p:sp>
      <p:grpSp>
        <p:nvGrpSpPr>
          <p:cNvPr id="1186826" name="Group 10"/>
          <p:cNvGrpSpPr>
            <a:grpSpLocks/>
          </p:cNvGrpSpPr>
          <p:nvPr/>
        </p:nvGrpSpPr>
        <p:grpSpPr bwMode="auto">
          <a:xfrm>
            <a:off x="8788400" y="638175"/>
            <a:ext cx="274638" cy="276225"/>
            <a:chOff x="5500" y="429"/>
            <a:chExt cx="173" cy="174"/>
          </a:xfrm>
        </p:grpSpPr>
        <p:sp>
          <p:nvSpPr>
            <p:cNvPr id="1186827" name="AutoShape 11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186828" name="Line 12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6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1868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18682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8682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186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86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186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86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6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86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86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6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86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86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186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186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6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6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86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86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186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186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6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6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86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86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186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186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6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6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86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86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6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1868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1868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1868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1868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6822" grpId="0"/>
      <p:bldP spid="1186822" grpId="1"/>
      <p:bldP spid="1186823" grpId="0"/>
      <p:bldP spid="1186823" grpId="1"/>
      <p:bldP spid="1186824" grpId="0"/>
      <p:bldP spid="1186819" grpId="0"/>
      <p:bldP spid="1186819" grpId="1"/>
      <p:bldP spid="1186820" grpId="0"/>
      <p:bldP spid="1186821" grpId="0"/>
    </p:bldLst>
  </p:timing>
</p:sld>
</file>

<file path=ppt/slides/slide2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8629" name="Rectangle 5"/>
          <p:cNvSpPr>
            <a:spLocks noChangeArrowheads="1"/>
          </p:cNvSpPr>
          <p:nvPr/>
        </p:nvSpPr>
        <p:spPr bwMode="auto">
          <a:xfrm>
            <a:off x="0" y="769938"/>
            <a:ext cx="9144000" cy="433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00FF"/>
                </a:solidFill>
              </a:rPr>
              <a:t>2 </a:t>
            </a:r>
            <a:r>
              <a:rPr lang="en-US" sz="4400" b="1"/>
              <a:t>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Aku sudah menyerahkan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gnap diriku pada Tuhan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Dipanggilnya aku datang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dengan penuh kesukaan</a:t>
            </a:r>
          </a:p>
        </p:txBody>
      </p:sp>
      <p:sp>
        <p:nvSpPr>
          <p:cNvPr id="1178630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4259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00FF"/>
                </a:solidFill>
              </a:rPr>
              <a:t>3  </a:t>
            </a:r>
            <a:r>
              <a:rPr lang="en-US" sz="4400" b="1"/>
              <a:t>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Sentosalah pun hatiku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karna Tuhan menghiburkan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Tiada bimbang lagi aku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hidup teguh oleh iman</a:t>
            </a:r>
          </a:p>
        </p:txBody>
      </p:sp>
      <p:sp>
        <p:nvSpPr>
          <p:cNvPr id="1178631" name="Rectangle 7"/>
          <p:cNvSpPr>
            <a:spLocks noChangeArrowheads="1"/>
          </p:cNvSpPr>
          <p:nvPr/>
        </p:nvSpPr>
        <p:spPr bwMode="auto">
          <a:xfrm>
            <a:off x="0" y="762000"/>
            <a:ext cx="9144000" cy="4259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00FF"/>
                </a:solidFill>
              </a:rPr>
              <a:t>4  </a:t>
            </a:r>
            <a:r>
              <a:rPr lang="en-US" sz="4400" b="1"/>
              <a:t>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Malaikat pun yang di surga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sudah mendengar janjiku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Hingga aku putus nyawa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tetap perjanjian itu</a:t>
            </a:r>
          </a:p>
        </p:txBody>
      </p:sp>
      <p:sp>
        <p:nvSpPr>
          <p:cNvPr id="1178632" name="Rectangle 8"/>
          <p:cNvSpPr>
            <a:spLocks noChangeArrowheads="1"/>
          </p:cNvSpPr>
          <p:nvPr/>
        </p:nvSpPr>
        <p:spPr bwMode="auto">
          <a:xfrm>
            <a:off x="0" y="7699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400" b="1"/>
              <a:t>REFF. :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FF0000"/>
                </a:solidFill>
              </a:rPr>
              <a:t>Hari yang amat snang,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FF0000"/>
                </a:solidFill>
              </a:rPr>
              <a:t>waktu aku trima Yesus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D60093"/>
                </a:solidFill>
              </a:rPr>
              <a:t>Diajar-Nya ku bergirang,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D60093"/>
                </a:solidFill>
              </a:rPr>
              <a:t>berjaga dan pun berdoa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FF0000"/>
                </a:solidFill>
              </a:rPr>
              <a:t>Hari yang amat snang,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FF0000"/>
                </a:solidFill>
              </a:rPr>
              <a:t>waktu aku trima Yesus</a:t>
            </a:r>
          </a:p>
        </p:txBody>
      </p:sp>
      <p:sp>
        <p:nvSpPr>
          <p:cNvPr id="1178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197   BETAPA SNANG HARI ITU</a:t>
            </a:r>
          </a:p>
        </p:txBody>
      </p:sp>
      <p:sp>
        <p:nvSpPr>
          <p:cNvPr id="1178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4259263"/>
          </a:xfrm>
        </p:spPr>
        <p:txBody>
          <a:bodyPr/>
          <a:lstStyle/>
          <a:p>
            <a:r>
              <a:rPr lang="en-US" sz="4400">
                <a:solidFill>
                  <a:srgbClr val="FF00FF"/>
                </a:solidFill>
              </a:rPr>
              <a:t>1 </a:t>
            </a:r>
            <a:r>
              <a:rPr lang="en-US" sz="4400">
                <a:solidFill>
                  <a:schemeClr val="tx1"/>
                </a:solidFill>
              </a:rPr>
              <a:t>  </a:t>
            </a:r>
          </a:p>
          <a:p>
            <a:r>
              <a:rPr lang="en-US" sz="4400">
                <a:solidFill>
                  <a:srgbClr val="0000FF"/>
                </a:solidFill>
              </a:rPr>
              <a:t>Betapa snang hari itu</a:t>
            </a:r>
          </a:p>
          <a:p>
            <a:r>
              <a:rPr lang="en-US" sz="4400">
                <a:solidFill>
                  <a:srgbClr val="0000FF"/>
                </a:solidFill>
              </a:rPr>
              <a:t>waktu aku trima Yesus</a:t>
            </a:r>
          </a:p>
          <a:p>
            <a:r>
              <a:rPr lang="en-US" sz="4400">
                <a:solidFill>
                  <a:srgbClr val="0000FF"/>
                </a:solidFill>
              </a:rPr>
              <a:t>Dengan rajin patut aku</a:t>
            </a:r>
          </a:p>
          <a:p>
            <a:r>
              <a:rPr lang="en-US" sz="4400">
                <a:solidFill>
                  <a:srgbClr val="0000FF"/>
                </a:solidFill>
              </a:rPr>
              <a:t>masyurkan Dia di dunia</a:t>
            </a:r>
          </a:p>
        </p:txBody>
      </p:sp>
      <p:sp>
        <p:nvSpPr>
          <p:cNvPr id="1178628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3/2 1#</a:t>
            </a:r>
          </a:p>
        </p:txBody>
      </p:sp>
      <p:grpSp>
        <p:nvGrpSpPr>
          <p:cNvPr id="1178634" name="Group 10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178635" name="AutoShape 11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178636" name="Line 12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1786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17862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7862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178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78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178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78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78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78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78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78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8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78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78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178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178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8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78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78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178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178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8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78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78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178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178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8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78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78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178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178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8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178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178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xit" presetSubtype="4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1178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178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8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178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178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1178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178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8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2" presetClass="entr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178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178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"/>
                            </p:stCondLst>
                            <p:childTnLst>
                              <p:par>
                                <p:cTn id="9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11786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1786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1786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1786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8629" grpId="0"/>
      <p:bldP spid="1178629" grpId="1"/>
      <p:bldP spid="1178630" grpId="0"/>
      <p:bldP spid="1178630" grpId="1"/>
      <p:bldP spid="1178631" grpId="0"/>
      <p:bldP spid="1178631" grpId="1"/>
      <p:bldP spid="1178632" grpId="0"/>
      <p:bldP spid="1178632" grpId="1"/>
      <p:bldP spid="1178632" grpId="2"/>
      <p:bldP spid="1178632" grpId="3"/>
      <p:bldP spid="1178632" grpId="4"/>
      <p:bldP spid="1178632" grpId="5"/>
      <p:bldP spid="1178632" grpId="6"/>
      <p:bldP spid="1178627" grpId="0"/>
      <p:bldP spid="1178627" grpId="1"/>
      <p:bldP spid="1178628" grpId="0"/>
    </p:bldLst>
  </p:timing>
</p:sld>
</file>

<file path=ppt/slides/slide2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4533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00FF"/>
                </a:solidFill>
              </a:rPr>
              <a:t>2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Dari rusuk dan dahinya,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menitik duka dan cinta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Pernahkah ternyata cinta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sperti ditunjukkan Yesus</a:t>
            </a:r>
          </a:p>
        </p:txBody>
      </p:sp>
      <p:sp>
        <p:nvSpPr>
          <p:cNvPr id="1174534" name="Rectangle 6"/>
          <p:cNvSpPr>
            <a:spLocks noChangeArrowheads="1"/>
          </p:cNvSpPr>
          <p:nvPr/>
        </p:nvSpPr>
        <p:spPr bwMode="auto">
          <a:xfrm>
            <a:off x="0" y="769938"/>
            <a:ext cx="9144000" cy="4259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00FF"/>
                </a:solidFill>
              </a:rPr>
              <a:t>3</a:t>
            </a:r>
            <a:r>
              <a:rPr lang="en-US" sz="4400" b="1"/>
              <a:t>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Aku megahkan diriku,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hanya dalam salib Yesus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DarahNya yang suci itu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brikan keampunan dosa</a:t>
            </a:r>
          </a:p>
        </p:txBody>
      </p:sp>
      <p:sp>
        <p:nvSpPr>
          <p:cNvPr id="1174535" name="Rectangle 7"/>
          <p:cNvSpPr>
            <a:spLocks noChangeArrowheads="1"/>
          </p:cNvSpPr>
          <p:nvPr/>
        </p:nvSpPr>
        <p:spPr bwMode="auto">
          <a:xfrm>
            <a:off x="0" y="769938"/>
            <a:ext cx="9144000" cy="410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00FF"/>
                </a:solidFill>
              </a:rPr>
              <a:t>4  </a:t>
            </a:r>
            <a:r>
              <a:rPr lang="en-US" sz="4400" b="1"/>
              <a:t>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Jika sgala kekayaan,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menjadi harta bendaku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Tidak dapat dibandingkan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dengan cintanya Tuhanku</a:t>
            </a:r>
          </a:p>
        </p:txBody>
      </p:sp>
      <p:sp>
        <p:nvSpPr>
          <p:cNvPr id="1174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198   BILA PANDANG SALIB ITU</a:t>
            </a:r>
          </a:p>
        </p:txBody>
      </p:sp>
      <p:sp>
        <p:nvSpPr>
          <p:cNvPr id="1174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4183063"/>
          </a:xfrm>
        </p:spPr>
        <p:txBody>
          <a:bodyPr/>
          <a:lstStyle/>
          <a:p>
            <a:r>
              <a:rPr lang="en-US" sz="4400">
                <a:solidFill>
                  <a:srgbClr val="FF00FF"/>
                </a:solidFill>
              </a:rPr>
              <a:t>1 </a:t>
            </a:r>
            <a:r>
              <a:rPr lang="en-US" sz="4400">
                <a:solidFill>
                  <a:schemeClr val="tx1"/>
                </a:solidFill>
              </a:rPr>
              <a:t>  </a:t>
            </a:r>
          </a:p>
          <a:p>
            <a:r>
              <a:rPr lang="en-US" sz="4400">
                <a:solidFill>
                  <a:srgbClr val="0000FF"/>
                </a:solidFill>
              </a:rPr>
              <a:t>Bila pandang salib itu, </a:t>
            </a:r>
          </a:p>
          <a:p>
            <a:r>
              <a:rPr lang="en-US" sz="4400">
                <a:solidFill>
                  <a:srgbClr val="0000FF"/>
                </a:solidFill>
              </a:rPr>
              <a:t>dan  ingat hal Tuhan mati</a:t>
            </a:r>
          </a:p>
          <a:p>
            <a:r>
              <a:rPr lang="en-US" sz="4400">
                <a:solidFill>
                  <a:srgbClr val="0000FF"/>
                </a:solidFill>
              </a:rPr>
              <a:t>Keuntungan dunia sluruh </a:t>
            </a:r>
          </a:p>
          <a:p>
            <a:r>
              <a:rPr lang="en-US" sz="4400">
                <a:solidFill>
                  <a:srgbClr val="0000FF"/>
                </a:solidFill>
              </a:rPr>
              <a:t>Ku kirakan barang keji</a:t>
            </a:r>
          </a:p>
        </p:txBody>
      </p:sp>
      <p:sp>
        <p:nvSpPr>
          <p:cNvPr id="1174532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3/4 1b</a:t>
            </a:r>
          </a:p>
        </p:txBody>
      </p:sp>
      <p:grpSp>
        <p:nvGrpSpPr>
          <p:cNvPr id="1174537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174538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174539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1745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17453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7453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174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74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174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74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74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74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74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74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4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74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74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174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174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4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74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74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174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174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4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74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74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1745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1745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745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745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4533" grpId="0"/>
      <p:bldP spid="1174533" grpId="1"/>
      <p:bldP spid="1174534" grpId="0"/>
      <p:bldP spid="1174534" grpId="1"/>
      <p:bldP spid="1174535" grpId="0"/>
      <p:bldP spid="1174531" grpId="0"/>
      <p:bldP spid="1174531" grpId="1"/>
      <p:bldP spid="1174532" grpId="0"/>
    </p:bldLst>
  </p:timing>
</p:sld>
</file>

<file path=ppt/slides/slide2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8389" name="Rectangle 5"/>
          <p:cNvSpPr>
            <a:spLocks noChangeArrowheads="1"/>
          </p:cNvSpPr>
          <p:nvPr/>
        </p:nvSpPr>
        <p:spPr bwMode="auto">
          <a:xfrm>
            <a:off x="0" y="769938"/>
            <a:ext cx="9144000" cy="4259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00FF"/>
                </a:solidFill>
              </a:rPr>
              <a:t>2  </a:t>
            </a:r>
            <a:r>
              <a:rPr lang="en-US" sz="4400" b="1"/>
              <a:t>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Sebagaimana ku ada,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ku lari padaMu Yesus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Darah-Mu basuhkan dosa,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aku datang Domba Allah</a:t>
            </a:r>
          </a:p>
        </p:txBody>
      </p:sp>
      <p:sp>
        <p:nvSpPr>
          <p:cNvPr id="1168390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00FF"/>
                </a:solidFill>
              </a:rPr>
              <a:t>3  </a:t>
            </a:r>
            <a:r>
              <a:rPr lang="en-US" sz="4400" b="1"/>
              <a:t>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Sebagaimana ku ada,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dalam pergumulan dosa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Brikanlah padaku kuasa,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aku datang Domba Allah</a:t>
            </a:r>
          </a:p>
        </p:txBody>
      </p:sp>
      <p:sp>
        <p:nvSpPr>
          <p:cNvPr id="1168391" name="Rectangle 7"/>
          <p:cNvSpPr>
            <a:spLocks noChangeArrowheads="1"/>
          </p:cNvSpPr>
          <p:nvPr/>
        </p:nvSpPr>
        <p:spPr bwMode="auto">
          <a:xfrm>
            <a:off x="0" y="762000"/>
            <a:ext cx="9144000" cy="4259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00FF"/>
                </a:solidFill>
              </a:rPr>
              <a:t>4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Sebagaimana ku ada,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miskin malang dan berduka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Ku bawa padaMu semua,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aku datang Domba Allah</a:t>
            </a:r>
          </a:p>
        </p:txBody>
      </p:sp>
      <p:sp>
        <p:nvSpPr>
          <p:cNvPr id="1168392" name="Rectangle 8"/>
          <p:cNvSpPr>
            <a:spLocks noChangeArrowheads="1"/>
          </p:cNvSpPr>
          <p:nvPr/>
        </p:nvSpPr>
        <p:spPr bwMode="auto">
          <a:xfrm>
            <a:off x="0" y="769938"/>
            <a:ext cx="9144000" cy="410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00FF"/>
                </a:solidFill>
              </a:rPr>
              <a:t>5  </a:t>
            </a:r>
            <a:r>
              <a:rPr lang="en-US" sz="4400" b="1"/>
              <a:t>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Sebagaimana ku ada,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trimalah aku ya Yesus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Janji-Mu aku percaya,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aku datang Domba Allah</a:t>
            </a:r>
          </a:p>
        </p:txBody>
      </p:sp>
      <p:sp>
        <p:nvSpPr>
          <p:cNvPr id="1168393" name="Rectangle 9"/>
          <p:cNvSpPr>
            <a:spLocks noChangeArrowheads="1"/>
          </p:cNvSpPr>
          <p:nvPr/>
        </p:nvSpPr>
        <p:spPr bwMode="auto">
          <a:xfrm>
            <a:off x="0" y="769938"/>
            <a:ext cx="9144000" cy="433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00FF"/>
                </a:solidFill>
              </a:rPr>
              <a:t>6  </a:t>
            </a:r>
            <a:r>
              <a:rPr lang="en-US" sz="4400" b="1"/>
              <a:t>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Sebagaimana ku ada,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aku bersrah skarang Yesus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Aku milik-Mu slamanya,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aku datang Domba Allah</a:t>
            </a:r>
          </a:p>
        </p:txBody>
      </p:sp>
      <p:sp>
        <p:nvSpPr>
          <p:cNvPr id="1168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199   SEBAGAIMANA KU ADA</a:t>
            </a:r>
          </a:p>
        </p:txBody>
      </p:sp>
      <p:sp>
        <p:nvSpPr>
          <p:cNvPr id="1168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4183063"/>
          </a:xfrm>
        </p:spPr>
        <p:txBody>
          <a:bodyPr/>
          <a:lstStyle/>
          <a:p>
            <a:r>
              <a:rPr lang="en-US" sz="4400">
                <a:solidFill>
                  <a:srgbClr val="FF00FF"/>
                </a:solidFill>
              </a:rPr>
              <a:t>1   </a:t>
            </a:r>
          </a:p>
          <a:p>
            <a:r>
              <a:rPr lang="en-US" sz="4400">
                <a:solidFill>
                  <a:srgbClr val="0000FF"/>
                </a:solidFill>
              </a:rPr>
              <a:t>Sebagaimana ku ada, </a:t>
            </a:r>
          </a:p>
          <a:p>
            <a:r>
              <a:rPr lang="en-US" sz="4400">
                <a:solidFill>
                  <a:srgbClr val="0000FF"/>
                </a:solidFill>
              </a:rPr>
              <a:t>ku datang padaMu Yesus</a:t>
            </a:r>
          </a:p>
          <a:p>
            <a:r>
              <a:rPr lang="en-US" sz="4400">
                <a:solidFill>
                  <a:srgbClr val="0000FF"/>
                </a:solidFill>
              </a:rPr>
              <a:t>Panggilan-Mu aku trima,  </a:t>
            </a:r>
          </a:p>
          <a:p>
            <a:r>
              <a:rPr lang="en-US" sz="4400">
                <a:solidFill>
                  <a:srgbClr val="0000FF"/>
                </a:solidFill>
              </a:rPr>
              <a:t>aku datang Domba Allah</a:t>
            </a:r>
          </a:p>
        </p:txBody>
      </p:sp>
      <p:sp>
        <p:nvSpPr>
          <p:cNvPr id="1168388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6/4 3b</a:t>
            </a:r>
          </a:p>
        </p:txBody>
      </p:sp>
      <p:grpSp>
        <p:nvGrpSpPr>
          <p:cNvPr id="1168395" name="Group 11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168396" name="AutoShape 12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168397" name="Line 13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8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16838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16838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6838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168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68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168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68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8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68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68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68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68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8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8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68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68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168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168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8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8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68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68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168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168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8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8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68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68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168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168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8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8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68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68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168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168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8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8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168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168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8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1683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1683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1683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1683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8389" grpId="0"/>
      <p:bldP spid="1168389" grpId="1"/>
      <p:bldP spid="1168390" grpId="0"/>
      <p:bldP spid="1168390" grpId="1"/>
      <p:bldP spid="1168391" grpId="0"/>
      <p:bldP spid="1168391" grpId="1"/>
      <p:bldP spid="1168392" grpId="0"/>
      <p:bldP spid="1168392" grpId="1"/>
      <p:bldP spid="1168393" grpId="0"/>
      <p:bldP spid="1168387" grpId="0"/>
      <p:bldP spid="1168387" grpId="1"/>
      <p:bldP spid="1168388" grpId="0"/>
    </p:bldLst>
  </p:timing>
</p:sld>
</file>

<file path=ppt/slides/slide2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5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200   DOSAMU DIHAPUSKAN</a:t>
            </a:r>
          </a:p>
        </p:txBody>
      </p:sp>
      <p:sp>
        <p:nvSpPr>
          <p:cNvPr id="1165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595313"/>
            <a:ext cx="9144000" cy="5630862"/>
          </a:xfrm>
        </p:spPr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en-US" sz="4000">
                <a:solidFill>
                  <a:srgbClr val="FF00FF"/>
                </a:solidFill>
              </a:rPr>
              <a:t>1   </a:t>
            </a:r>
            <a:r>
              <a:rPr lang="en-US" sz="4000">
                <a:solidFill>
                  <a:schemeClr val="tx1"/>
                </a:solidFill>
              </a:rPr>
              <a:t>Dosamu dihapuskan, </a:t>
            </a: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en-US" sz="4000">
                <a:solidFill>
                  <a:schemeClr val="tx1"/>
                </a:solidFill>
              </a:rPr>
              <a:t>meski sangat besarnya</a:t>
            </a: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Dosamu dihapuskan, </a:t>
            </a: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meski sangat besarnya</a:t>
            </a: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en-US" sz="4000">
                <a:solidFill>
                  <a:schemeClr val="tx1"/>
                </a:solidFill>
              </a:rPr>
              <a:t>Besarlah cinta Tuhan, </a:t>
            </a: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en-US" sz="4000">
                <a:solidFill>
                  <a:schemeClr val="tx1"/>
                </a:solidFill>
              </a:rPr>
              <a:t>yang mengampunkan</a:t>
            </a: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Dosamu dihapuskan, </a:t>
            </a: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dosamu dihapuskan</a:t>
            </a: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en-US" sz="4000">
                <a:solidFill>
                  <a:schemeClr val="tx1"/>
                </a:solidFill>
              </a:rPr>
              <a:t>Meski sangatlah besar, </a:t>
            </a: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en-US" sz="4000">
                <a:solidFill>
                  <a:schemeClr val="tx1"/>
                </a:solidFill>
              </a:rPr>
              <a:t>meski sangatlah besar</a:t>
            </a:r>
          </a:p>
        </p:txBody>
      </p:sp>
      <p:sp>
        <p:nvSpPr>
          <p:cNvPr id="1165316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3/4 4b</a:t>
            </a:r>
          </a:p>
        </p:txBody>
      </p:sp>
      <p:sp>
        <p:nvSpPr>
          <p:cNvPr id="1165317" name="Rectangle 5"/>
          <p:cNvSpPr>
            <a:spLocks noChangeArrowheads="1"/>
          </p:cNvSpPr>
          <p:nvPr/>
        </p:nvSpPr>
        <p:spPr bwMode="auto">
          <a:xfrm>
            <a:off x="-76200" y="60325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sz="4000" b="1">
                <a:solidFill>
                  <a:srgbClr val="FF00FF"/>
                </a:solidFill>
              </a:rPr>
              <a:t>2  </a:t>
            </a:r>
            <a:r>
              <a:rPr lang="en-US" sz="4000" b="1">
                <a:solidFill>
                  <a:srgbClr val="0000FF"/>
                </a:solidFill>
              </a:rPr>
              <a:t> </a:t>
            </a:r>
            <a:r>
              <a:rPr lang="en-US" sz="4000" b="1"/>
              <a:t>Dengarlah suara Yesus,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sz="4000" b="1"/>
              <a:t>yang memanggil padamu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Dengarlah suara Yesus,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yang memanggil padamu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sz="4000" b="1"/>
              <a:t>Amat besar rahmatNya,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sz="4000" b="1"/>
              <a:t>hatiNya murah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Dengarlah suara Yesus,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dengarlah suara Yesus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sz="4000" b="1"/>
              <a:t>Yang memanggil padamu,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sz="4000" b="1"/>
              <a:t>Yang memanggil padamu</a:t>
            </a:r>
          </a:p>
        </p:txBody>
      </p:sp>
      <p:sp>
        <p:nvSpPr>
          <p:cNvPr id="1165318" name="Rectangle 6"/>
          <p:cNvSpPr>
            <a:spLocks noChangeArrowheads="1"/>
          </p:cNvSpPr>
          <p:nvPr/>
        </p:nvSpPr>
        <p:spPr bwMode="auto">
          <a:xfrm>
            <a:off x="-76200" y="595313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sz="4000" b="1">
                <a:solidFill>
                  <a:srgbClr val="FF00FF"/>
                </a:solidFill>
              </a:rPr>
              <a:t>3  </a:t>
            </a:r>
            <a:r>
              <a:rPr lang="en-US" sz="4000" b="1"/>
              <a:t> Dosamu diampuni,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sz="4000" b="1"/>
              <a:t>tak diingatNya lagi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Dosamu diampuni,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tak diingatNya lagi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sz="4000" b="1"/>
              <a:t>"Hai pandanglah padaKu!"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sz="4000" b="1"/>
              <a:t>kata Tuhanmu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Dosamu diampuni,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dosamu diampuni,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sz="4000" b="1"/>
              <a:t>Tak diingatNya lagi,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sz="4000" b="1"/>
              <a:t>Tak diingatNya lagi.   Amin</a:t>
            </a:r>
          </a:p>
        </p:txBody>
      </p:sp>
      <p:grpSp>
        <p:nvGrpSpPr>
          <p:cNvPr id="1165320" name="Group 8"/>
          <p:cNvGrpSpPr>
            <a:grpSpLocks/>
          </p:cNvGrpSpPr>
          <p:nvPr/>
        </p:nvGrpSpPr>
        <p:grpSpPr bwMode="auto">
          <a:xfrm>
            <a:off x="8788400" y="638175"/>
            <a:ext cx="274638" cy="276225"/>
            <a:chOff x="5500" y="429"/>
            <a:chExt cx="173" cy="174"/>
          </a:xfrm>
        </p:grpSpPr>
        <p:sp>
          <p:nvSpPr>
            <p:cNvPr id="1165321" name="AutoShape 9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165322" name="Line 10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5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1653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16531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6531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165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65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165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65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5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65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65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65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65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5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5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65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65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165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165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5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5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65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65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5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1653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653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65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65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5315" grpId="0"/>
      <p:bldP spid="1165315" grpId="1"/>
      <p:bldP spid="1165316" grpId="0"/>
      <p:bldP spid="1165317" grpId="0"/>
      <p:bldP spid="1165317" grpId="1"/>
      <p:bldP spid="1165318" grpId="0"/>
    </p:bldLst>
  </p:timing>
</p:sld>
</file>

<file path=ppt/slides/slide2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9173" name="Rectangle 5"/>
          <p:cNvSpPr>
            <a:spLocks noChangeArrowheads="1"/>
          </p:cNvSpPr>
          <p:nvPr/>
        </p:nvSpPr>
        <p:spPr bwMode="auto">
          <a:xfrm>
            <a:off x="0" y="7699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2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Dengar lonceng surga!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Bunyinya riang,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Karna pertobatan yang sungguh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Dibrikanlah ampun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orang yang hilang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Dan menjadi jiwa yang baru</a:t>
            </a:r>
          </a:p>
        </p:txBody>
      </p:sp>
      <p:sp>
        <p:nvSpPr>
          <p:cNvPr id="1159174" name="Rectangle 6"/>
          <p:cNvSpPr>
            <a:spLocks noChangeArrowheads="1"/>
          </p:cNvSpPr>
          <p:nvPr/>
        </p:nvSpPr>
        <p:spPr bwMode="auto">
          <a:xfrm>
            <a:off x="0" y="769938"/>
            <a:ext cx="9144000" cy="524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3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Dengar lonceng surga!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Pesta yang besar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Dan malaikat pun bersukalah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Mashyurkanlah kabar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Sabda yang benar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Lahir pula jiwa yang indah</a:t>
            </a:r>
          </a:p>
        </p:txBody>
      </p:sp>
      <p:sp>
        <p:nvSpPr>
          <p:cNvPr id="1159175" name="Rectangle 7"/>
          <p:cNvSpPr>
            <a:spLocks noChangeArrowheads="1"/>
          </p:cNvSpPr>
          <p:nvPr/>
        </p:nvSpPr>
        <p:spPr bwMode="auto">
          <a:xfrm>
            <a:off x="0" y="769938"/>
            <a:ext cx="9144000" cy="395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REFF   :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Puji Huwa, mlaikat menyanyi,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Puji Huwa, bunyi kecapi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Bala tentra surga sorak berseru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Dan menyanyi puji yang merdu</a:t>
            </a:r>
          </a:p>
        </p:txBody>
      </p:sp>
      <p:sp>
        <p:nvSpPr>
          <p:cNvPr id="1159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201   DENGAR LONCENG SURGA</a:t>
            </a:r>
          </a:p>
        </p:txBody>
      </p:sp>
      <p:sp>
        <p:nvSpPr>
          <p:cNvPr id="1159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4000">
                <a:solidFill>
                  <a:srgbClr val="FF33CC"/>
                </a:solidFill>
              </a:rPr>
              <a:t>1  </a:t>
            </a:r>
            <a:r>
              <a:rPr lang="en-US" sz="4000">
                <a:solidFill>
                  <a:schemeClr val="tx1"/>
                </a:solidFill>
              </a:rPr>
              <a:t> </a:t>
            </a:r>
          </a:p>
          <a:p>
            <a:r>
              <a:rPr lang="en-US" sz="4000">
                <a:solidFill>
                  <a:srgbClr val="0000FF"/>
                </a:solidFill>
              </a:rPr>
              <a:t>Dengar lonceng surga! </a:t>
            </a:r>
          </a:p>
          <a:p>
            <a:r>
              <a:rPr lang="en-US" sz="4000">
                <a:solidFill>
                  <a:srgbClr val="0000FF"/>
                </a:solidFill>
              </a:rPr>
              <a:t>Ramai yang besar,</a:t>
            </a:r>
          </a:p>
          <a:p>
            <a:r>
              <a:rPr lang="en-US" sz="4000">
                <a:solidFill>
                  <a:srgbClr val="0000FF"/>
                </a:solidFill>
              </a:rPr>
              <a:t>Karna balik jiwa yang sesat!</a:t>
            </a:r>
          </a:p>
          <a:p>
            <a:r>
              <a:rPr lang="en-US" sz="4000">
                <a:solidFill>
                  <a:schemeClr val="tx1"/>
                </a:solidFill>
              </a:rPr>
              <a:t>Bapa mau berjumpa </a:t>
            </a:r>
          </a:p>
          <a:p>
            <a:r>
              <a:rPr lang="en-US" sz="4000">
                <a:solidFill>
                  <a:schemeClr val="tx1"/>
                </a:solidFill>
              </a:rPr>
              <a:t>dengan bergemar,</a:t>
            </a:r>
          </a:p>
          <a:p>
            <a:r>
              <a:rPr lang="en-US" sz="4000">
                <a:solidFill>
                  <a:schemeClr val="tx1"/>
                </a:solidFill>
              </a:rPr>
              <a:t>Dan menyambut anak yang penat </a:t>
            </a:r>
          </a:p>
        </p:txBody>
      </p:sp>
      <p:sp>
        <p:nvSpPr>
          <p:cNvPr id="1159172" name="Text Box 4"/>
          <p:cNvSpPr txBox="1">
            <a:spLocks noChangeArrowheads="1"/>
          </p:cNvSpPr>
          <p:nvPr/>
        </p:nvSpPr>
        <p:spPr bwMode="auto">
          <a:xfrm>
            <a:off x="0" y="-158750"/>
            <a:ext cx="6858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2b 4/4</a:t>
            </a:r>
          </a:p>
        </p:txBody>
      </p:sp>
      <p:grpSp>
        <p:nvGrpSpPr>
          <p:cNvPr id="1159177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159178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159179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9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1591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15917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5917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159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59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159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59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9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59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59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59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59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59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9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59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59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159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159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59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9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59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59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159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159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59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9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59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59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159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159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59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9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59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59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159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159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59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9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159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159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9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1591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1591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159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159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9173" grpId="0"/>
      <p:bldP spid="1159173" grpId="1"/>
      <p:bldP spid="1159174" grpId="0"/>
      <p:bldP spid="1159174" grpId="1"/>
      <p:bldP spid="1159175" grpId="0"/>
      <p:bldP spid="1159175" grpId="1"/>
      <p:bldP spid="1159175" grpId="2"/>
      <p:bldP spid="1159175" grpId="3"/>
      <p:bldP spid="1159175" grpId="4"/>
      <p:bldP spid="1159171" grpId="0"/>
      <p:bldP spid="1159171" grpId="1"/>
      <p:bldP spid="1159172" grpId="0"/>
    </p:bldLst>
  </p:timing>
</p:sld>
</file>

<file path=ppt/slides/slide2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8934" name="Rectangle 6"/>
          <p:cNvSpPr>
            <a:spLocks noChangeArrowheads="1"/>
          </p:cNvSpPr>
          <p:nvPr/>
        </p:nvSpPr>
        <p:spPr bwMode="auto">
          <a:xfrm>
            <a:off x="-76200" y="693738"/>
            <a:ext cx="9144000" cy="296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2 </a:t>
            </a:r>
            <a:r>
              <a:rPr lang="en-US" sz="4000" b="1">
                <a:solidFill>
                  <a:srgbClr val="0000FF"/>
                </a:solidFill>
              </a:rPr>
              <a:t>  Sungguhkah karna dosaku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Tuhan disalibkan?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Kasih Yesus ajaib sungguh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tak ada bandingan</a:t>
            </a:r>
          </a:p>
        </p:txBody>
      </p:sp>
      <p:sp>
        <p:nvSpPr>
          <p:cNvPr id="1148935" name="Rectangle 7"/>
          <p:cNvSpPr>
            <a:spLocks noChangeArrowheads="1"/>
          </p:cNvSpPr>
          <p:nvPr/>
        </p:nvSpPr>
        <p:spPr bwMode="auto">
          <a:xfrm>
            <a:off x="-76200" y="6858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3</a:t>
            </a:r>
            <a:r>
              <a:rPr lang="en-US" sz="4000" b="1">
                <a:solidFill>
                  <a:srgbClr val="0000FF"/>
                </a:solidFill>
              </a:rPr>
              <a:t>   Tidak heran matahari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jadi glap gulita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Waktu Juruslamat mati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untuk manusia</a:t>
            </a:r>
          </a:p>
        </p:txBody>
      </p:sp>
      <p:sp>
        <p:nvSpPr>
          <p:cNvPr id="1148936" name="Rectangle 8"/>
          <p:cNvSpPr>
            <a:spLocks noChangeArrowheads="1"/>
          </p:cNvSpPr>
          <p:nvPr/>
        </p:nvSpPr>
        <p:spPr bwMode="auto">
          <a:xfrm>
            <a:off x="-76200" y="685800"/>
            <a:ext cx="9144000" cy="296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4  </a:t>
            </a:r>
            <a:r>
              <a:rPr lang="en-US" sz="4000" b="1">
                <a:solidFill>
                  <a:srgbClr val="0000FF"/>
                </a:solidFill>
              </a:rPr>
              <a:t> Aku tunduk kepalaku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menghadap salibNya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Ku curahkan air mataku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dan tangiskan dosa</a:t>
            </a:r>
          </a:p>
        </p:txBody>
      </p:sp>
      <p:sp>
        <p:nvSpPr>
          <p:cNvPr id="1148937" name="Rectangle 9"/>
          <p:cNvSpPr>
            <a:spLocks noChangeArrowheads="1"/>
          </p:cNvSpPr>
          <p:nvPr/>
        </p:nvSpPr>
        <p:spPr bwMode="auto">
          <a:xfrm>
            <a:off x="-76200" y="685800"/>
            <a:ext cx="9144000" cy="296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5 </a:t>
            </a:r>
            <a:r>
              <a:rPr lang="en-US" sz="4000" b="1">
                <a:solidFill>
                  <a:srgbClr val="0000FF"/>
                </a:solidFill>
              </a:rPr>
              <a:t>  Tangisanku tak dapatlah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membayar hutangku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Diriku aku mau serah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ya Yesus, padaMu</a:t>
            </a:r>
          </a:p>
        </p:txBody>
      </p:sp>
      <p:sp>
        <p:nvSpPr>
          <p:cNvPr id="11489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202   SUDAHKAH DARAHMU YESUS</a:t>
            </a:r>
          </a:p>
        </p:txBody>
      </p:sp>
      <p:sp>
        <p:nvSpPr>
          <p:cNvPr id="11489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76200" y="685800"/>
            <a:ext cx="9144000" cy="2887663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33CC"/>
                </a:solidFill>
              </a:rPr>
              <a:t>1  </a:t>
            </a:r>
            <a:r>
              <a:rPr lang="en-US" sz="4000">
                <a:solidFill>
                  <a:schemeClr val="tx1"/>
                </a:solidFill>
              </a:rPr>
              <a:t> </a:t>
            </a:r>
            <a:r>
              <a:rPr lang="en-US" sz="4000">
                <a:solidFill>
                  <a:srgbClr val="0000FF"/>
                </a:solidFill>
              </a:rPr>
              <a:t>Sudahkah darahMu, Yesus,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meleleh untukku?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Sudahkah Engkau disiksa,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agar slamat aku?</a:t>
            </a:r>
          </a:p>
        </p:txBody>
      </p:sp>
      <p:sp>
        <p:nvSpPr>
          <p:cNvPr id="1148932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3/4 4b</a:t>
            </a:r>
          </a:p>
        </p:txBody>
      </p:sp>
      <p:sp>
        <p:nvSpPr>
          <p:cNvPr id="1148933" name="Rectangle 5"/>
          <p:cNvSpPr>
            <a:spLocks noChangeArrowheads="1"/>
          </p:cNvSpPr>
          <p:nvPr/>
        </p:nvSpPr>
        <p:spPr bwMode="auto">
          <a:xfrm>
            <a:off x="-76200" y="3429000"/>
            <a:ext cx="9144000" cy="296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Tolonglah aku, ya Tuhan,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supaya setia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Dan ingatlah aku, Tuhan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dari takhta surga</a:t>
            </a:r>
            <a:endParaRPr lang="en-US" sz="4000" b="1">
              <a:solidFill>
                <a:schemeClr val="accent2"/>
              </a:solidFill>
            </a:endParaRPr>
          </a:p>
        </p:txBody>
      </p:sp>
      <p:grpSp>
        <p:nvGrpSpPr>
          <p:cNvPr id="1148939" name="Group 11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148940" name="AutoShape 12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148941" name="Line 13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8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1489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14893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4893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1489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489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1489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489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8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489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489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8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489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489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1489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1489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8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8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489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489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1489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1489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8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8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489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489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1489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1489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8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8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489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489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1489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1489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8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8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1489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1489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"/>
                            </p:stCondLst>
                            <p:childTnLst>
                              <p:par>
                                <p:cTn id="6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8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11489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1489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1489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1489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8934" grpId="0"/>
      <p:bldP spid="1148934" grpId="1"/>
      <p:bldP spid="1148935" grpId="0"/>
      <p:bldP spid="1148935" grpId="1"/>
      <p:bldP spid="1148936" grpId="0"/>
      <p:bldP spid="1148936" grpId="1"/>
      <p:bldP spid="1148937" grpId="0"/>
      <p:bldP spid="1148931" grpId="0"/>
      <p:bldP spid="1148931" grpId="1"/>
      <p:bldP spid="1148932" grpId="0"/>
      <p:bldP spid="1148933" grpId="0"/>
    </p:bldLst>
  </p:timing>
</p:sld>
</file>

<file path=ppt/slides/slide2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0742" name="Rectangle 6"/>
          <p:cNvSpPr>
            <a:spLocks noChangeArrowheads="1"/>
          </p:cNvSpPr>
          <p:nvPr/>
        </p:nvSpPr>
        <p:spPr bwMode="auto">
          <a:xfrm>
            <a:off x="-76200" y="693738"/>
            <a:ext cx="9144000" cy="296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33CC"/>
                </a:solidFill>
              </a:rPr>
              <a:t>2   </a:t>
            </a:r>
            <a:r>
              <a:rPr lang="en-US" sz="4000" b="1">
                <a:solidFill>
                  <a:srgbClr val="0000FF"/>
                </a:solidFill>
              </a:rPr>
              <a:t>Di tepi sungai yang jernih,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kita berjalan-jalan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Menyembah Allah dan nyanyi,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memuji nama Tuhan</a:t>
            </a:r>
          </a:p>
        </p:txBody>
      </p:sp>
      <p:sp>
        <p:nvSpPr>
          <p:cNvPr id="1140743" name="Rectangle 7"/>
          <p:cNvSpPr>
            <a:spLocks noChangeArrowheads="1"/>
          </p:cNvSpPr>
          <p:nvPr/>
        </p:nvSpPr>
        <p:spPr bwMode="auto">
          <a:xfrm>
            <a:off x="-76200" y="685800"/>
            <a:ext cx="9144000" cy="296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33CC"/>
                </a:solidFill>
              </a:rPr>
              <a:t>3  </a:t>
            </a:r>
            <a:r>
              <a:rPr lang="en-US" sz="4000" b="1">
                <a:solidFill>
                  <a:srgbClr val="0000FF"/>
                </a:solidFill>
              </a:rPr>
              <a:t> Buangkan beban kita smua, 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seblum tiba di sungai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Sana tersedialah jubah, 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dan mahkota yang permai</a:t>
            </a:r>
          </a:p>
        </p:txBody>
      </p:sp>
      <p:sp>
        <p:nvSpPr>
          <p:cNvPr id="1140744" name="Rectangle 8"/>
          <p:cNvSpPr>
            <a:spLocks noChangeArrowheads="1"/>
          </p:cNvSpPr>
          <p:nvPr/>
        </p:nvSpPr>
        <p:spPr bwMode="auto">
          <a:xfrm>
            <a:off x="-76200" y="6858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33CC"/>
                </a:solidFill>
              </a:rPr>
              <a:t>4  </a:t>
            </a:r>
            <a:r>
              <a:rPr lang="en-US" sz="4000" b="1"/>
              <a:t> </a:t>
            </a:r>
            <a:r>
              <a:rPr lang="en-US" sz="4000" b="1">
                <a:solidFill>
                  <a:srgbClr val="0000FF"/>
                </a:solidFill>
              </a:rPr>
              <a:t>Segra kita tiba sana,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di tepi sungai permai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Hati kita penuh suka,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menyanyi lagu damai</a:t>
            </a:r>
          </a:p>
        </p:txBody>
      </p:sp>
      <p:sp>
        <p:nvSpPr>
          <p:cNvPr id="11407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203   AKAN BERKUMPULKAH KITA</a:t>
            </a:r>
          </a:p>
        </p:txBody>
      </p:sp>
      <p:sp>
        <p:nvSpPr>
          <p:cNvPr id="11407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76200" y="685800"/>
            <a:ext cx="9144000" cy="2887663"/>
          </a:xfrm>
        </p:spPr>
        <p:txBody>
          <a:bodyPr/>
          <a:lstStyle/>
          <a:p>
            <a:pPr>
              <a:spcBef>
                <a:spcPct val="5000"/>
              </a:spcBef>
            </a:pPr>
            <a:r>
              <a:rPr lang="en-US" sz="4000">
                <a:solidFill>
                  <a:srgbClr val="FF33CC"/>
                </a:solidFill>
              </a:rPr>
              <a:t>1 </a:t>
            </a:r>
            <a:r>
              <a:rPr lang="en-US" sz="4000">
                <a:solidFill>
                  <a:srgbClr val="0000FF"/>
                </a:solidFill>
              </a:rPr>
              <a:t>  Akan berkumpulkah kita,</a:t>
            </a:r>
          </a:p>
          <a:p>
            <a:pPr>
              <a:spcBef>
                <a:spcPct val="5000"/>
              </a:spcBef>
            </a:pPr>
            <a:r>
              <a:rPr lang="en-US" sz="4000">
                <a:solidFill>
                  <a:srgbClr val="0000FF"/>
                </a:solidFill>
              </a:rPr>
              <a:t>di tepi sungai indah</a:t>
            </a:r>
          </a:p>
          <a:p>
            <a:pPr>
              <a:spcBef>
                <a:spcPct val="5000"/>
              </a:spcBef>
            </a:pPr>
            <a:r>
              <a:rPr lang="en-US" sz="4000">
                <a:solidFill>
                  <a:srgbClr val="0000FF"/>
                </a:solidFill>
              </a:rPr>
              <a:t>Airnya yang mengalirlah</a:t>
            </a:r>
          </a:p>
          <a:p>
            <a:pPr>
              <a:spcBef>
                <a:spcPct val="5000"/>
              </a:spcBef>
            </a:pPr>
            <a:r>
              <a:rPr lang="en-US" sz="4000">
                <a:solidFill>
                  <a:srgbClr val="0000FF"/>
                </a:solidFill>
              </a:rPr>
              <a:t>dari  takhtanya Allah</a:t>
            </a:r>
            <a:endParaRPr lang="en-US" sz="4000" b="0">
              <a:solidFill>
                <a:srgbClr val="0000FF"/>
              </a:solidFill>
            </a:endParaRPr>
          </a:p>
        </p:txBody>
      </p:sp>
      <p:sp>
        <p:nvSpPr>
          <p:cNvPr id="1140740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3b 4/4</a:t>
            </a:r>
          </a:p>
        </p:txBody>
      </p:sp>
      <p:sp>
        <p:nvSpPr>
          <p:cNvPr id="1140741" name="Rectangle 5"/>
          <p:cNvSpPr>
            <a:spLocks noChangeArrowheads="1"/>
          </p:cNvSpPr>
          <p:nvPr/>
        </p:nvSpPr>
        <p:spPr bwMode="auto">
          <a:xfrm>
            <a:off x="-76200" y="33528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00"/>
                </a:solidFill>
              </a:rPr>
              <a:t>Oh ya kita klak beramai,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00"/>
                </a:solidFill>
              </a:rPr>
              <a:t>berkumpul di tepi sungai permai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00"/>
                </a:solidFill>
              </a:rPr>
              <a:t>Dengan orang saleh semua,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00"/>
                </a:solidFill>
              </a:rPr>
              <a:t>di tepi sungai Allah.</a:t>
            </a:r>
            <a:endParaRPr lang="en-US" sz="4000">
              <a:solidFill>
                <a:schemeClr val="accent2"/>
              </a:solidFill>
            </a:endParaRPr>
          </a:p>
        </p:txBody>
      </p:sp>
      <p:grpSp>
        <p:nvGrpSpPr>
          <p:cNvPr id="1140746" name="Group 10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140747" name="AutoShape 11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140748" name="Line 12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0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1407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14074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4074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1407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407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1407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407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0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407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407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0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407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407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1407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1407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0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0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407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407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1407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1407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0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0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407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407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1407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1407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0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0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407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407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0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1407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1407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140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140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0742" grpId="0"/>
      <p:bldP spid="1140742" grpId="1"/>
      <p:bldP spid="1140743" grpId="0"/>
      <p:bldP spid="1140743" grpId="1"/>
      <p:bldP spid="1140744" grpId="0"/>
      <p:bldP spid="1140739" grpId="0"/>
      <p:bldP spid="1140739" grpId="1"/>
      <p:bldP spid="1140740" grpId="0"/>
      <p:bldP spid="1140741" grpId="0"/>
    </p:bldLst>
  </p:timing>
</p:sld>
</file>

<file path=ppt/slides/slide2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3574" name="Rectangle 6"/>
          <p:cNvSpPr>
            <a:spLocks noChangeArrowheads="1"/>
          </p:cNvSpPr>
          <p:nvPr/>
        </p:nvSpPr>
        <p:spPr bwMode="auto">
          <a:xfrm>
            <a:off x="-76200" y="769938"/>
            <a:ext cx="9144000" cy="296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33CC"/>
                </a:solidFill>
              </a:rPr>
              <a:t>2 </a:t>
            </a:r>
            <a:r>
              <a:rPr lang="en-US" sz="4000" b="1">
                <a:solidFill>
                  <a:srgbClr val="0000FF"/>
                </a:solidFill>
              </a:rPr>
              <a:t>  Tanda-tanda Yesus datang,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digenapkan semua skarang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Dan segra kami masuklah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di surga yang mulia</a:t>
            </a:r>
          </a:p>
        </p:txBody>
      </p:sp>
      <p:sp>
        <p:nvSpPr>
          <p:cNvPr id="1133575" name="Rectangle 7"/>
          <p:cNvSpPr>
            <a:spLocks noChangeArrowheads="1"/>
          </p:cNvSpPr>
          <p:nvPr/>
        </p:nvSpPr>
        <p:spPr bwMode="auto">
          <a:xfrm>
            <a:off x="-76200" y="769938"/>
            <a:ext cx="9144000" cy="296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33CC"/>
                </a:solidFill>
              </a:rPr>
              <a:t>3 </a:t>
            </a:r>
            <a:r>
              <a:rPr lang="en-US" sz="4000" b="1">
                <a:solidFill>
                  <a:srgbClr val="0000FF"/>
                </a:solidFill>
              </a:rPr>
              <a:t>  Jangan cari di dunia,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damai dan kesenangannya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Karna akan datang Yesus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binasakan dunia</a:t>
            </a:r>
          </a:p>
        </p:txBody>
      </p:sp>
      <p:sp>
        <p:nvSpPr>
          <p:cNvPr id="1133576" name="Rectangle 8"/>
          <p:cNvSpPr>
            <a:spLocks noChangeArrowheads="1"/>
          </p:cNvSpPr>
          <p:nvPr/>
        </p:nvSpPr>
        <p:spPr bwMode="auto">
          <a:xfrm>
            <a:off x="-76200" y="769938"/>
            <a:ext cx="9144000" cy="296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33CC"/>
                </a:solidFill>
              </a:rPr>
              <a:t>4 </a:t>
            </a:r>
            <a:r>
              <a:rPr lang="en-US" sz="4000" b="1">
                <a:solidFill>
                  <a:schemeClr val="accent2"/>
                </a:solidFill>
              </a:rPr>
              <a:t> </a:t>
            </a:r>
            <a:r>
              <a:rPr lang="en-US" sz="4000" b="1"/>
              <a:t> </a:t>
            </a:r>
            <a:r>
              <a:rPr lang="en-US" sz="4000" b="1">
                <a:solidFill>
                  <a:srgbClr val="0000FF"/>
                </a:solidFill>
              </a:rPr>
              <a:t>Di dunia baru yang indah, 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kita tinggal selamanya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Dan kita hidup di sana 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kekal selamanya</a:t>
            </a:r>
          </a:p>
        </p:txBody>
      </p:sp>
      <p:sp>
        <p:nvSpPr>
          <p:cNvPr id="11335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204   ALMASIH DI MUKA PINTU</a:t>
            </a:r>
          </a:p>
        </p:txBody>
      </p:sp>
      <p:sp>
        <p:nvSpPr>
          <p:cNvPr id="11335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76200" y="769938"/>
            <a:ext cx="9144000" cy="2887662"/>
          </a:xfrm>
        </p:spPr>
        <p:txBody>
          <a:bodyPr/>
          <a:lstStyle/>
          <a:p>
            <a:pPr>
              <a:spcBef>
                <a:spcPct val="5000"/>
              </a:spcBef>
            </a:pPr>
            <a:r>
              <a:rPr lang="en-US" sz="4000">
                <a:solidFill>
                  <a:srgbClr val="FF33CC"/>
                </a:solidFill>
              </a:rPr>
              <a:t>1</a:t>
            </a:r>
            <a:r>
              <a:rPr lang="en-US" sz="4000">
                <a:solidFill>
                  <a:srgbClr val="0000FF"/>
                </a:solidFill>
              </a:rPr>
              <a:t>   Almasih di muka pintu,</a:t>
            </a:r>
          </a:p>
          <a:p>
            <a:pPr>
              <a:spcBef>
                <a:spcPct val="5000"/>
              </a:spcBef>
            </a:pPr>
            <a:r>
              <a:rPr lang="en-US" sz="4000">
                <a:solidFill>
                  <a:srgbClr val="0000FF"/>
                </a:solidFill>
              </a:rPr>
              <a:t>yang dulu tlah dipermalu</a:t>
            </a:r>
          </a:p>
          <a:p>
            <a:pPr>
              <a:spcBef>
                <a:spcPct val="5000"/>
              </a:spcBef>
            </a:pPr>
            <a:r>
              <a:rPr lang="en-US" sz="4000">
                <a:solidFill>
                  <a:srgbClr val="0000FF"/>
                </a:solidFill>
              </a:rPr>
              <a:t>Skarang orang saleh saja</a:t>
            </a:r>
          </a:p>
          <a:p>
            <a:pPr>
              <a:spcBef>
                <a:spcPct val="5000"/>
              </a:spcBef>
            </a:pPr>
            <a:r>
              <a:rPr lang="en-US" sz="4000">
                <a:solidFill>
                  <a:srgbClr val="0000FF"/>
                </a:solidFill>
              </a:rPr>
              <a:t>diangkat ke surga</a:t>
            </a:r>
          </a:p>
        </p:txBody>
      </p:sp>
      <p:sp>
        <p:nvSpPr>
          <p:cNvPr id="1133572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4/4 1#</a:t>
            </a:r>
          </a:p>
        </p:txBody>
      </p:sp>
      <p:sp>
        <p:nvSpPr>
          <p:cNvPr id="1133573" name="Rectangle 5"/>
          <p:cNvSpPr>
            <a:spLocks noChangeArrowheads="1"/>
          </p:cNvSpPr>
          <p:nvPr/>
        </p:nvSpPr>
        <p:spPr bwMode="auto">
          <a:xfrm>
            <a:off x="-76200" y="34290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00"/>
                </a:solidFill>
              </a:rPr>
              <a:t>Di pintu, di pintu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00"/>
                </a:solidFill>
              </a:rPr>
              <a:t>Ya Almasih ada di pintu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00"/>
                </a:solidFill>
              </a:rPr>
              <a:t>Dia datang, Dia datang,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00"/>
                </a:solidFill>
              </a:rPr>
              <a:t>sudah ada di pintu.</a:t>
            </a:r>
            <a:endParaRPr lang="en-US" sz="4000" b="1">
              <a:solidFill>
                <a:schemeClr val="accent2"/>
              </a:solidFill>
            </a:endParaRPr>
          </a:p>
        </p:txBody>
      </p:sp>
      <p:grpSp>
        <p:nvGrpSpPr>
          <p:cNvPr id="1133578" name="Group 10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133579" name="AutoShape 11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133580" name="Line 12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1335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13357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3357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1335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335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1335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335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335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335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335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335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1335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1335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3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335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335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1335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1335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3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335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335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1335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1335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3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335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335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1335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1335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133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133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3574" grpId="0"/>
      <p:bldP spid="1133574" grpId="1"/>
      <p:bldP spid="1133575" grpId="0"/>
      <p:bldP spid="1133575" grpId="1"/>
      <p:bldP spid="1133576" grpId="0"/>
      <p:bldP spid="1133571" grpId="0"/>
      <p:bldP spid="1133571" grpId="1"/>
      <p:bldP spid="1133572" grpId="0"/>
      <p:bldP spid="1133573" grpId="0"/>
    </p:bldLst>
  </p:timing>
</p:sld>
</file>

<file path=ppt/slides/slide2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429" name="Rectangle 5"/>
          <p:cNvSpPr>
            <a:spLocks noChangeArrowheads="1"/>
          </p:cNvSpPr>
          <p:nvPr/>
        </p:nvSpPr>
        <p:spPr bwMode="auto">
          <a:xfrm>
            <a:off x="0" y="769938"/>
            <a:ext cx="9144000" cy="540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2 </a:t>
            </a:r>
            <a:r>
              <a:rPr lang="en-US" sz="4000" b="1">
                <a:solidFill>
                  <a:srgbClr val="0000FF"/>
                </a:solidFill>
              </a:rPr>
              <a:t> Boleh jadi tengah hari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atau petang;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Atau tengah malam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Yesus akan datang.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Sperti matahari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Ia akan nyata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hendak jemputkan umatNya</a:t>
            </a:r>
          </a:p>
        </p:txBody>
      </p:sp>
      <p:sp>
        <p:nvSpPr>
          <p:cNvPr id="1127430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502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3</a:t>
            </a:r>
            <a:r>
              <a:rPr lang="en-US" sz="4000" b="1">
                <a:solidFill>
                  <a:srgbClr val="0000FF"/>
                </a:solidFill>
              </a:rPr>
              <a:t>   Oh, suka cita!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Karna hidup slamanya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Tak lagi sakit,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mati atau pun susah.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Masuk ke surga,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bila datanglah Yesus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hendak jemputkan umatNya</a:t>
            </a:r>
          </a:p>
        </p:txBody>
      </p:sp>
      <p:sp>
        <p:nvSpPr>
          <p:cNvPr id="1127431" name="Rectangle 7"/>
          <p:cNvSpPr>
            <a:spLocks noChangeArrowheads="1"/>
          </p:cNvSpPr>
          <p:nvPr/>
        </p:nvSpPr>
        <p:spPr bwMode="auto">
          <a:xfrm>
            <a:off x="0" y="769938"/>
            <a:ext cx="9144000" cy="4564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REFF   :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Tuhan brapa lama lagi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kami sorak nanti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Yesus datang, Yesus datang,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Haleluyah Amin,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Haleluyah Amin.</a:t>
            </a:r>
          </a:p>
        </p:txBody>
      </p:sp>
      <p:sp>
        <p:nvSpPr>
          <p:cNvPr id="11274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5173663"/>
          </a:xfrm>
        </p:spPr>
        <p:txBody>
          <a:bodyPr/>
          <a:lstStyle/>
          <a:p>
            <a:r>
              <a:rPr lang="en-US" sz="4000">
                <a:solidFill>
                  <a:srgbClr val="FF33CC"/>
                </a:solidFill>
              </a:rPr>
              <a:t>1 </a:t>
            </a:r>
            <a:r>
              <a:rPr lang="en-US" sz="4000">
                <a:solidFill>
                  <a:srgbClr val="0000FF"/>
                </a:solidFill>
              </a:rPr>
              <a:t> Boleh jadi </a:t>
            </a:r>
          </a:p>
          <a:p>
            <a:r>
              <a:rPr lang="en-US" sz="4000">
                <a:solidFill>
                  <a:srgbClr val="0000FF"/>
                </a:solidFill>
              </a:rPr>
              <a:t>pada waktu pagi hari;</a:t>
            </a:r>
          </a:p>
          <a:p>
            <a:r>
              <a:rPr lang="en-US" sz="4000">
                <a:solidFill>
                  <a:schemeClr val="tx1"/>
                </a:solidFill>
              </a:rPr>
              <a:t>Bila kabut glap </a:t>
            </a:r>
          </a:p>
          <a:p>
            <a:r>
              <a:rPr lang="en-US" sz="4000">
                <a:solidFill>
                  <a:schemeClr val="tx1"/>
                </a:solidFill>
              </a:rPr>
              <a:t>di tembus matahari</a:t>
            </a:r>
          </a:p>
          <a:p>
            <a:r>
              <a:rPr lang="en-US" sz="4000">
                <a:solidFill>
                  <a:srgbClr val="0000FF"/>
                </a:solidFill>
              </a:rPr>
              <a:t>Datanglah Yesus </a:t>
            </a:r>
          </a:p>
          <a:p>
            <a:r>
              <a:rPr lang="en-US" sz="4000">
                <a:solidFill>
                  <a:srgbClr val="0000FF"/>
                </a:solidFill>
              </a:rPr>
              <a:t>dalam kemuliaanNya</a:t>
            </a:r>
          </a:p>
          <a:p>
            <a:r>
              <a:rPr lang="en-US" sz="4000">
                <a:solidFill>
                  <a:srgbClr val="0000FF"/>
                </a:solidFill>
              </a:rPr>
              <a:t>hendak jemputkan umatNya</a:t>
            </a:r>
          </a:p>
        </p:txBody>
      </p:sp>
      <p:sp>
        <p:nvSpPr>
          <p:cNvPr id="11274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205   BOLEH JADI PADA WAKTU PAGI</a:t>
            </a:r>
          </a:p>
        </p:txBody>
      </p:sp>
      <p:sp>
        <p:nvSpPr>
          <p:cNvPr id="1127428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3/4 2#</a:t>
            </a:r>
          </a:p>
        </p:txBody>
      </p:sp>
      <p:grpSp>
        <p:nvGrpSpPr>
          <p:cNvPr id="1127433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127434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127435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1274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12742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2742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1274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274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1274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274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274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274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274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274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7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274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274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1274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1274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7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274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274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1274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1274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7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274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274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1274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1274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7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274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274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1274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1274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7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1274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1274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1274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1274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1274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1274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429" grpId="0"/>
      <p:bldP spid="1127429" grpId="1"/>
      <p:bldP spid="1127430" grpId="0"/>
      <p:bldP spid="1127430" grpId="1"/>
      <p:bldP spid="1127431" grpId="0"/>
      <p:bldP spid="1127431" grpId="1"/>
      <p:bldP spid="1127431" grpId="2"/>
      <p:bldP spid="1127431" grpId="3"/>
      <p:bldP spid="1127431" grpId="4"/>
      <p:bldP spid="1127427" grpId="0"/>
      <p:bldP spid="1127427" grpId="1"/>
      <p:bldP spid="1127428" grpId="0"/>
    </p:bldLst>
  </p:timing>
</p:sld>
</file>

<file path=ppt/slides/slide2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92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206   KARNA SURGA SUDAH HAMPIR</a:t>
            </a:r>
          </a:p>
        </p:txBody>
      </p:sp>
      <p:sp>
        <p:nvSpPr>
          <p:cNvPr id="11192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76200" y="769938"/>
            <a:ext cx="9144000" cy="5630862"/>
          </a:xfrm>
        </p:spPr>
        <p:txBody>
          <a:bodyPr/>
          <a:lstStyle/>
          <a:p>
            <a:r>
              <a:rPr lang="en-US" sz="4000">
                <a:solidFill>
                  <a:srgbClr val="FF33CC"/>
                </a:solidFill>
              </a:rPr>
              <a:t>1  </a:t>
            </a:r>
            <a:r>
              <a:rPr lang="en-US" sz="4000">
                <a:solidFill>
                  <a:schemeClr val="tx1"/>
                </a:solidFill>
              </a:rPr>
              <a:t> </a:t>
            </a:r>
          </a:p>
          <a:p>
            <a:r>
              <a:rPr lang="en-US" sz="4000">
                <a:solidFill>
                  <a:schemeClr val="tx1"/>
                </a:solidFill>
              </a:rPr>
              <a:t>Nyanyilah lagu </a:t>
            </a:r>
          </a:p>
          <a:p>
            <a:r>
              <a:rPr lang="en-US" sz="4000">
                <a:solidFill>
                  <a:schemeClr val="tx1"/>
                </a:solidFill>
              </a:rPr>
              <a:t>yang hiburkan di jalan,</a:t>
            </a:r>
          </a:p>
          <a:p>
            <a:r>
              <a:rPr lang="en-US" sz="4000">
                <a:solidFill>
                  <a:srgbClr val="0000FF"/>
                </a:solidFill>
              </a:rPr>
              <a:t>Tak lama lagi masuk surga.</a:t>
            </a:r>
          </a:p>
          <a:p>
            <a:r>
              <a:rPr lang="en-US" sz="4000">
                <a:solidFill>
                  <a:schemeClr val="tx1"/>
                </a:solidFill>
              </a:rPr>
              <a:t>Malam pun lalu </a:t>
            </a:r>
          </a:p>
          <a:p>
            <a:r>
              <a:rPr lang="en-US" sz="4000">
                <a:solidFill>
                  <a:schemeClr val="tx1"/>
                </a:solidFill>
              </a:rPr>
              <a:t>dalam trang kemuliaan,</a:t>
            </a:r>
          </a:p>
          <a:p>
            <a:r>
              <a:rPr lang="en-US" sz="4000">
                <a:solidFill>
                  <a:srgbClr val="0000FF"/>
                </a:solidFill>
              </a:rPr>
              <a:t>Tak lama lagi masuk surga.</a:t>
            </a:r>
          </a:p>
        </p:txBody>
      </p:sp>
      <p:sp>
        <p:nvSpPr>
          <p:cNvPr id="1119236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4/4 1b</a:t>
            </a:r>
          </a:p>
        </p:txBody>
      </p:sp>
      <p:sp>
        <p:nvSpPr>
          <p:cNvPr id="1119237" name="Rectangle 5"/>
          <p:cNvSpPr>
            <a:spLocks noChangeArrowheads="1"/>
          </p:cNvSpPr>
          <p:nvPr/>
        </p:nvSpPr>
        <p:spPr bwMode="auto">
          <a:xfrm>
            <a:off x="-7620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2  </a:t>
            </a:r>
            <a:r>
              <a:rPr lang="en-US" sz="4000" b="1"/>
              <a:t>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Kita mau habiskan kerja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yang Tuhan bri,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Tak lama lagi masuk surga.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Rahmat Allah bri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kekuatan tiap hari,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Tak lama lagi masuk surga.</a:t>
            </a:r>
          </a:p>
        </p:txBody>
      </p:sp>
      <p:sp>
        <p:nvSpPr>
          <p:cNvPr id="1119238" name="Rectangle 6"/>
          <p:cNvSpPr>
            <a:spLocks noChangeArrowheads="1"/>
          </p:cNvSpPr>
          <p:nvPr/>
        </p:nvSpPr>
        <p:spPr bwMode="auto">
          <a:xfrm>
            <a:off x="-76200" y="7699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3  </a:t>
            </a:r>
            <a:r>
              <a:rPr lang="en-US" sz="4000" b="1"/>
              <a:t>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Ratakan jalan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bagi yang letih lesu,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Tak lama lagi masuk surga.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Siarkanlah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pengaruh kecintaanmu,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Tak lama lagi masuk surga.</a:t>
            </a:r>
          </a:p>
        </p:txBody>
      </p:sp>
      <p:sp>
        <p:nvSpPr>
          <p:cNvPr id="1119239" name="Rectangle 7"/>
          <p:cNvSpPr>
            <a:spLocks noChangeArrowheads="1"/>
          </p:cNvSpPr>
          <p:nvPr/>
        </p:nvSpPr>
        <p:spPr bwMode="auto">
          <a:xfrm>
            <a:off x="-76200" y="7699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4  </a:t>
            </a:r>
            <a:r>
              <a:rPr lang="en-US" sz="4000" b="1"/>
              <a:t>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Di sana Tuhan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akan bri perhentian,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Tak lama lagi masuk surga.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Air mata pun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Tuhan akan hapuskan,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Tak lama lagi masuk surga.</a:t>
            </a:r>
          </a:p>
        </p:txBody>
      </p:sp>
      <p:sp>
        <p:nvSpPr>
          <p:cNvPr id="1119240" name="Rectangle 8"/>
          <p:cNvSpPr>
            <a:spLocks noChangeArrowheads="1"/>
          </p:cNvSpPr>
          <p:nvPr/>
        </p:nvSpPr>
        <p:spPr bwMode="auto">
          <a:xfrm>
            <a:off x="-76200" y="769938"/>
            <a:ext cx="9144000" cy="395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REFF   :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Tak lama lagi, tak lama lagi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kita tiba di sana,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Kita berkumpul bila topan tlah lalu,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Tak lama lagi masuk surga</a:t>
            </a:r>
          </a:p>
        </p:txBody>
      </p:sp>
      <p:grpSp>
        <p:nvGrpSpPr>
          <p:cNvPr id="1119242" name="Group 10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119243" name="AutoShape 11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119244" name="Line 12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9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1192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11923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1923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119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19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119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19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9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19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19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19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19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19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9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19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19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119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119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19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9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192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19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1192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119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19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9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19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19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119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119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19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9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19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19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119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119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19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9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119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119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xit" presetSubtype="4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1119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119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19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9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1192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1192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11192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1192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19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2" presetClass="entr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9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119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119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"/>
                            </p:stCondLst>
                            <p:childTnLst>
                              <p:par>
                                <p:cTn id="9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9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1119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1192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119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119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9235" grpId="0"/>
      <p:bldP spid="1119235" grpId="1"/>
      <p:bldP spid="1119236" grpId="0"/>
      <p:bldP spid="1119237" grpId="0"/>
      <p:bldP spid="1119237" grpId="1"/>
      <p:bldP spid="1119238" grpId="0"/>
      <p:bldP spid="1119238" grpId="1"/>
      <p:bldP spid="1119239" grpId="0"/>
      <p:bldP spid="1119239" grpId="1"/>
      <p:bldP spid="1119240" grpId="0"/>
      <p:bldP spid="1119240" grpId="1"/>
      <p:bldP spid="1119240" grpId="2"/>
      <p:bldP spid="1119240" grpId="3"/>
      <p:bldP spid="1119240" grpId="4"/>
      <p:bldP spid="1119240" grpId="5"/>
      <p:bldP spid="1119240" grpId="6"/>
    </p:bldLst>
  </p:timing>
</p:sld>
</file>

<file path=ppt/slides/slide2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1047" name="Rectangle 7"/>
          <p:cNvSpPr>
            <a:spLocks noChangeArrowheads="1"/>
          </p:cNvSpPr>
          <p:nvPr/>
        </p:nvSpPr>
        <p:spPr bwMode="auto">
          <a:xfrm>
            <a:off x="-76200" y="762000"/>
            <a:ext cx="9144000" cy="265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3 </a:t>
            </a:r>
            <a:r>
              <a:rPr lang="en-US" sz="4000" b="1">
                <a:solidFill>
                  <a:srgbClr val="0000FF"/>
                </a:solidFill>
              </a:rPr>
              <a:t>  Bangsa-bangsa sombong lenyap,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Yesus jadi raja tetap.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Tamat sgala kejahatan,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hai orang saleh serukan.</a:t>
            </a:r>
          </a:p>
        </p:txBody>
      </p:sp>
      <p:sp>
        <p:nvSpPr>
          <p:cNvPr id="1111048" name="Rectangle 8"/>
          <p:cNvSpPr>
            <a:spLocks noChangeArrowheads="1"/>
          </p:cNvSpPr>
          <p:nvPr/>
        </p:nvSpPr>
        <p:spPr bwMode="auto">
          <a:xfrm>
            <a:off x="-76200" y="769938"/>
            <a:ext cx="9144000" cy="265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4</a:t>
            </a:r>
            <a:r>
              <a:rPr lang="en-US" sz="4000" b="1">
                <a:solidFill>
                  <a:srgbClr val="0000FF"/>
                </a:solidFill>
              </a:rPr>
              <a:t>   Hai orang berdosa datang,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Tuhan panggil engkau skarang,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Segra tertutuplah pintu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dan Yesus menolak kamu. </a:t>
            </a:r>
          </a:p>
        </p:txBody>
      </p:sp>
      <p:sp>
        <p:nvSpPr>
          <p:cNvPr id="11110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76200" y="762000"/>
            <a:ext cx="9144000" cy="2971800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33CC"/>
                </a:solidFill>
              </a:rPr>
              <a:t>1  </a:t>
            </a:r>
            <a:r>
              <a:rPr lang="en-US" sz="4000">
                <a:solidFill>
                  <a:srgbClr val="0000FF"/>
                </a:solidFill>
              </a:rPr>
              <a:t> Jagalah hai orang saleh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segra datanglah  Almasih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Biarlah lampumu nyala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sampai Tuhanmu datanglah.</a:t>
            </a:r>
          </a:p>
        </p:txBody>
      </p:sp>
      <p:sp>
        <p:nvSpPr>
          <p:cNvPr id="1111046" name="Rectangle 6"/>
          <p:cNvSpPr>
            <a:spLocks noChangeArrowheads="1"/>
          </p:cNvSpPr>
          <p:nvPr/>
        </p:nvSpPr>
        <p:spPr bwMode="auto">
          <a:xfrm>
            <a:off x="-76200" y="769938"/>
            <a:ext cx="9144000" cy="296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2  </a:t>
            </a:r>
            <a:r>
              <a:rPr lang="en-US" sz="4000" b="1">
                <a:solidFill>
                  <a:srgbClr val="0000FF"/>
                </a:solidFill>
              </a:rPr>
              <a:t> Kerajaan dunia rubuh,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dunia dijadikan baru.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Yesus akan datang lagi,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nafiri akan berbunyi.</a:t>
            </a:r>
          </a:p>
        </p:txBody>
      </p:sp>
      <p:sp>
        <p:nvSpPr>
          <p:cNvPr id="11110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207   JAGALAH HAI ORANG SALEH</a:t>
            </a:r>
          </a:p>
        </p:txBody>
      </p:sp>
      <p:sp>
        <p:nvSpPr>
          <p:cNvPr id="1111044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5b 2/4</a:t>
            </a:r>
          </a:p>
        </p:txBody>
      </p:sp>
      <p:sp>
        <p:nvSpPr>
          <p:cNvPr id="1111045" name="Rectangle 5"/>
          <p:cNvSpPr>
            <a:spLocks noChangeArrowheads="1"/>
          </p:cNvSpPr>
          <p:nvPr/>
        </p:nvSpPr>
        <p:spPr bwMode="auto">
          <a:xfrm>
            <a:off x="-76200" y="3436938"/>
            <a:ext cx="9144000" cy="288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Lihatlah Tuhan datang !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Cahya muliaNya cemerlang.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Raja yang membrikan menang.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lihatlah, Yesus datang !</a:t>
            </a:r>
            <a:endParaRPr lang="en-US" sz="4000" b="1">
              <a:solidFill>
                <a:schemeClr val="accent2"/>
              </a:solidFill>
            </a:endParaRPr>
          </a:p>
        </p:txBody>
      </p:sp>
      <p:grpSp>
        <p:nvGrpSpPr>
          <p:cNvPr id="1111050" name="Group 10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111051" name="AutoShape 11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111052" name="Line 12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1110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11104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1104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111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11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111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11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110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110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110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110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1110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1110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1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110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110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1110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1110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1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110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110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1110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1110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1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110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11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111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111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111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111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1047" grpId="0"/>
      <p:bldP spid="1111047" grpId="1"/>
      <p:bldP spid="1111048" grpId="0"/>
      <p:bldP spid="1111043" grpId="0"/>
      <p:bldP spid="1111043" grpId="1"/>
      <p:bldP spid="1111046" grpId="0"/>
      <p:bldP spid="1111046" grpId="1"/>
      <p:bldP spid="1111044" grpId="0"/>
      <p:bldP spid="1111045" grpId="0"/>
    </p:bldLst>
  </p:timing>
</p:sld>
</file>

<file path=ppt/slides/slide2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69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208   JAGA SEDIA</a:t>
            </a:r>
          </a:p>
        </p:txBody>
      </p:sp>
      <p:sp>
        <p:nvSpPr>
          <p:cNvPr id="11069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76200" y="685800"/>
            <a:ext cx="9144000" cy="56308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4000">
                <a:solidFill>
                  <a:srgbClr val="FF33CC"/>
                </a:solidFill>
              </a:rPr>
              <a:t>1   </a:t>
            </a:r>
            <a:r>
              <a:rPr lang="en-US" sz="4000">
                <a:solidFill>
                  <a:schemeClr val="tx1"/>
                </a:solidFill>
              </a:rPr>
              <a:t>Kita tak tau bilakah jamnya,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chemeClr val="tx1"/>
                </a:solidFill>
              </a:rPr>
              <a:t>petang malam atau  pagi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rgbClr val="0000FF"/>
                </a:solidFill>
              </a:rPr>
              <a:t>Bila Yesus pulang ke dunia,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rgbClr val="0000FF"/>
                </a:solidFill>
              </a:rPr>
              <a:t>mari sediakanlah  hati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chemeClr val="tx1"/>
                </a:solidFill>
              </a:rPr>
              <a:t>DisuruhNya kita  berjaga,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chemeClr val="tx1"/>
                </a:solidFill>
              </a:rPr>
              <a:t>Lampu pun jangan terpadam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rgbClr val="0000FF"/>
                </a:solidFill>
              </a:rPr>
              <a:t>Supaya bila datang Yesus,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rgbClr val="0000FF"/>
                </a:solidFill>
              </a:rPr>
              <a:t>kita masuk negri salam.</a:t>
            </a:r>
          </a:p>
        </p:txBody>
      </p:sp>
      <p:sp>
        <p:nvSpPr>
          <p:cNvPr id="1106948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A50021"/>
                </a:solidFill>
                <a:latin typeface="Comic Sans MS" pitchFamily="66" charset="0"/>
              </a:rPr>
              <a:t>6/8 3b</a:t>
            </a:r>
          </a:p>
        </p:txBody>
      </p:sp>
      <p:sp>
        <p:nvSpPr>
          <p:cNvPr id="1106949" name="Rectangle 5"/>
          <p:cNvSpPr>
            <a:spLocks noChangeArrowheads="1"/>
          </p:cNvSpPr>
          <p:nvPr/>
        </p:nvSpPr>
        <p:spPr bwMode="auto">
          <a:xfrm>
            <a:off x="-76200" y="6937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2   </a:t>
            </a:r>
            <a:r>
              <a:rPr lang="en-US" sz="4000" b="1"/>
              <a:t>Oh ingatlah sgala cintanya,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dan sengsara yang di drita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DitinggalkanNya surga mulia,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supaya slamatlah kita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Tuhan tentu amat bersuka,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bila orang  yang ditebus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Menunggukan kedatanganNya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dan masuk negri yang kudus</a:t>
            </a:r>
          </a:p>
        </p:txBody>
      </p:sp>
      <p:sp>
        <p:nvSpPr>
          <p:cNvPr id="1106950" name="Rectangle 6"/>
          <p:cNvSpPr>
            <a:spLocks noChangeArrowheads="1"/>
          </p:cNvSpPr>
          <p:nvPr/>
        </p:nvSpPr>
        <p:spPr bwMode="auto">
          <a:xfrm>
            <a:off x="-76200" y="6858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3   </a:t>
            </a:r>
            <a:r>
              <a:rPr lang="en-US" sz="4000" b="1"/>
              <a:t>Ya Yesus Penebus kekasih,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Ku rindu pandang wajah-Mu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Dan rindu masuk negri suci,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sana ku dengar suaraMu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Meski orang lain takut lihat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mukaMu yang amat mulia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Bagiku Engkaulah Sahabat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yang ku nantikan dan cinta</a:t>
            </a:r>
          </a:p>
        </p:txBody>
      </p:sp>
      <p:sp>
        <p:nvSpPr>
          <p:cNvPr id="1106951" name="Rectangle 7"/>
          <p:cNvSpPr>
            <a:spLocks noChangeArrowheads="1"/>
          </p:cNvSpPr>
          <p:nvPr/>
        </p:nvSpPr>
        <p:spPr bwMode="auto">
          <a:xfrm>
            <a:off x="0" y="685800"/>
            <a:ext cx="9144000" cy="387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30000"/>
              </a:spcBef>
            </a:pPr>
            <a:r>
              <a:rPr lang="en-US" sz="3900" b="1"/>
              <a:t>REFF. :</a:t>
            </a:r>
          </a:p>
          <a:p>
            <a:pPr marL="342900" indent="-342900" eaLnBrk="1" hangingPunct="1">
              <a:spcBef>
                <a:spcPct val="30000"/>
              </a:spcBef>
            </a:pPr>
            <a:r>
              <a:rPr lang="en-US" sz="4000" b="1">
                <a:solidFill>
                  <a:srgbClr val="FF33CC"/>
                </a:solidFill>
              </a:rPr>
              <a:t>Jaga, sedia.</a:t>
            </a:r>
          </a:p>
          <a:p>
            <a:pPr marL="342900" indent="-342900" eaLnBrk="1" hangingPunct="1">
              <a:spcBef>
                <a:spcPct val="30000"/>
              </a:spcBef>
            </a:pPr>
            <a:r>
              <a:rPr lang="en-US" sz="4200" b="1">
                <a:solidFill>
                  <a:srgbClr val="FF3399"/>
                </a:solidFill>
              </a:rPr>
              <a:t>Jaga, sedia.</a:t>
            </a:r>
          </a:p>
          <a:p>
            <a:pPr marL="342900" indent="-342900" eaLnBrk="1" hangingPunct="1">
              <a:spcBef>
                <a:spcPct val="30000"/>
              </a:spcBef>
            </a:pPr>
            <a:r>
              <a:rPr lang="en-US" sz="4400" b="1">
                <a:solidFill>
                  <a:srgbClr val="FF0066"/>
                </a:solidFill>
              </a:rPr>
              <a:t>Jaga, sedia.</a:t>
            </a:r>
          </a:p>
          <a:p>
            <a:pPr marL="342900" indent="-342900" eaLnBrk="1" hangingPunct="1">
              <a:spcBef>
                <a:spcPct val="30000"/>
              </a:spcBef>
            </a:pPr>
            <a:r>
              <a:rPr lang="en-US" sz="4600" b="1">
                <a:solidFill>
                  <a:srgbClr val="FF0000"/>
                </a:solidFill>
              </a:rPr>
              <a:t>Berjaga dan bersedia.</a:t>
            </a:r>
          </a:p>
        </p:txBody>
      </p:sp>
      <p:grpSp>
        <p:nvGrpSpPr>
          <p:cNvPr id="1106953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106954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106955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1069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10694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0694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1069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069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1069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069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069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069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069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069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06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069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069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1069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1069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06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069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069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1069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1069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06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069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069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1069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1069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06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069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069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1069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1069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06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1069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1069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1069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1069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1069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1069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6947" grpId="0"/>
      <p:bldP spid="1106947" grpId="1"/>
      <p:bldP spid="1106948" grpId="0"/>
      <p:bldP spid="1106949" grpId="0"/>
      <p:bldP spid="1106949" grpId="1"/>
      <p:bldP spid="1106950" grpId="0"/>
      <p:bldP spid="1106950" grpId="1"/>
      <p:bldP spid="1106951" grpId="0"/>
      <p:bldP spid="1106951" grpId="1"/>
      <p:bldP spid="1106951" grpId="2"/>
      <p:bldP spid="1106951" grpId="3"/>
      <p:bldP spid="1106951" grpId="4"/>
    </p:bldLst>
  </p:timing>
</p:sld>
</file>

<file path=ppt/slides/slide2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2853" name="Rectangle 5"/>
          <p:cNvSpPr>
            <a:spLocks noChangeArrowheads="1"/>
          </p:cNvSpPr>
          <p:nvPr/>
        </p:nvSpPr>
        <p:spPr bwMode="auto">
          <a:xfrm>
            <a:off x="100013" y="685800"/>
            <a:ext cx="8815387" cy="494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2  </a:t>
            </a:r>
            <a:r>
              <a:rPr lang="en-US" sz="4400" b="1"/>
              <a:t>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Dengar! Trompet berbunyi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di seluruh dunia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umat Allah bernyanyi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Juruslamat datanglah,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Juruslamat datanglah</a:t>
            </a:r>
          </a:p>
        </p:txBody>
      </p:sp>
      <p:sp>
        <p:nvSpPr>
          <p:cNvPr id="1102854" name="Rectangle 6"/>
          <p:cNvSpPr>
            <a:spLocks noChangeArrowheads="1"/>
          </p:cNvSpPr>
          <p:nvPr/>
        </p:nvSpPr>
        <p:spPr bwMode="auto">
          <a:xfrm>
            <a:off x="76200" y="685800"/>
            <a:ext cx="8815388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3  </a:t>
            </a:r>
            <a:r>
              <a:rPr lang="en-US" sz="4400" b="1"/>
              <a:t>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Lihatlah Tuhan Yesus,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hai orang saleh bangkit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Pulau-pulau lenyaplah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Lihat Yesus di langit,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Lihat Yesus di langit.</a:t>
            </a:r>
          </a:p>
        </p:txBody>
      </p:sp>
      <p:sp>
        <p:nvSpPr>
          <p:cNvPr id="1102855" name="Rectangle 7"/>
          <p:cNvSpPr>
            <a:spLocks noChangeArrowheads="1"/>
          </p:cNvSpPr>
          <p:nvPr/>
        </p:nvSpPr>
        <p:spPr bwMode="auto">
          <a:xfrm>
            <a:off x="76200" y="685800"/>
            <a:ext cx="8815388" cy="5173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4  </a:t>
            </a:r>
            <a:r>
              <a:rPr lang="en-US" sz="4400" b="1"/>
              <a:t>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Kekal tinggal di surga,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tiada susah dan kurang.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Di dalam kasih Yesus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Kita slamanya senang,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Kita slamanya senang.</a:t>
            </a:r>
          </a:p>
        </p:txBody>
      </p:sp>
      <p:sp>
        <p:nvSpPr>
          <p:cNvPr id="11028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209   DENGAR! SUARA GEMPITA</a:t>
            </a:r>
          </a:p>
        </p:txBody>
      </p:sp>
      <p:sp>
        <p:nvSpPr>
          <p:cNvPr id="11028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" y="685800"/>
            <a:ext cx="8815388" cy="4945063"/>
          </a:xfrm>
        </p:spPr>
        <p:txBody>
          <a:bodyPr/>
          <a:lstStyle/>
          <a:p>
            <a:r>
              <a:rPr lang="en-US" sz="4400">
                <a:solidFill>
                  <a:srgbClr val="FF33CC"/>
                </a:solidFill>
              </a:rPr>
              <a:t>1 </a:t>
            </a:r>
            <a:r>
              <a:rPr lang="en-US" sz="4400">
                <a:solidFill>
                  <a:schemeClr val="tx1"/>
                </a:solidFill>
              </a:rPr>
              <a:t>  </a:t>
            </a:r>
          </a:p>
          <a:p>
            <a:r>
              <a:rPr lang="en-US" sz="4400">
                <a:solidFill>
                  <a:srgbClr val="0000FF"/>
                </a:solidFill>
              </a:rPr>
              <a:t>Dengar! Suara gempita </a:t>
            </a:r>
          </a:p>
          <a:p>
            <a:r>
              <a:rPr lang="en-US" sz="4400">
                <a:solidFill>
                  <a:srgbClr val="0000FF"/>
                </a:solidFill>
              </a:rPr>
              <a:t>menderu di angkasa</a:t>
            </a:r>
          </a:p>
          <a:p>
            <a:r>
              <a:rPr lang="en-US" sz="4400">
                <a:solidFill>
                  <a:srgbClr val="0000FF"/>
                </a:solidFill>
              </a:rPr>
              <a:t>Lihat, Yesus datanglah</a:t>
            </a:r>
          </a:p>
          <a:p>
            <a:r>
              <a:rPr lang="en-US" sz="4400">
                <a:solidFill>
                  <a:srgbClr val="0000FF"/>
                </a:solidFill>
              </a:rPr>
              <a:t>Malaikat pun bersuka, </a:t>
            </a:r>
          </a:p>
          <a:p>
            <a:r>
              <a:rPr lang="en-US" sz="4400">
                <a:solidFill>
                  <a:srgbClr val="0000FF"/>
                </a:solidFill>
              </a:rPr>
              <a:t>Malaikat pun bersuka</a:t>
            </a:r>
          </a:p>
        </p:txBody>
      </p:sp>
      <p:sp>
        <p:nvSpPr>
          <p:cNvPr id="1102852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1# 4/4</a:t>
            </a:r>
          </a:p>
        </p:txBody>
      </p:sp>
      <p:grpSp>
        <p:nvGrpSpPr>
          <p:cNvPr id="1102857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102858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102859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2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1028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10285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0285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1028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028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1028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028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2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028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028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028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028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02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2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028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028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1028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1028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02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2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028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028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1028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1028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02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2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028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028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2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1028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1028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028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028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2853" grpId="0"/>
      <p:bldP spid="1102853" grpId="1"/>
      <p:bldP spid="1102854" grpId="0"/>
      <p:bldP spid="1102854" grpId="1"/>
      <p:bldP spid="1102855" grpId="0"/>
      <p:bldP spid="1102851" grpId="0"/>
      <p:bldP spid="1102851" grpId="1"/>
      <p:bldP spid="1102852" grpId="0"/>
    </p:bldLst>
  </p:timing>
</p:sld>
</file>

<file path=ppt/slides/slide2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8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210   HAI WARIS SURGA</a:t>
            </a:r>
          </a:p>
        </p:txBody>
      </p:sp>
      <p:sp>
        <p:nvSpPr>
          <p:cNvPr id="10987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" y="685800"/>
            <a:ext cx="8815388" cy="5630863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33CC"/>
                </a:solidFill>
              </a:rPr>
              <a:t>1  </a:t>
            </a:r>
            <a:r>
              <a:rPr lang="en-US" sz="4000">
                <a:solidFill>
                  <a:schemeClr val="tx1"/>
                </a:solidFill>
              </a:rPr>
              <a:t> Hai waris surga,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mengapa mengantuk ?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Mengapa tidur,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surga tlah hampir ?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Hai bangunlah,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dan ikatlah pinggangmu !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Jangan bertangguh,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 saat tlah hampir !</a:t>
            </a:r>
          </a:p>
        </p:txBody>
      </p:sp>
      <p:sp>
        <p:nvSpPr>
          <p:cNvPr id="1098756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2b 2/4</a:t>
            </a:r>
          </a:p>
        </p:txBody>
      </p:sp>
      <p:sp>
        <p:nvSpPr>
          <p:cNvPr id="1098757" name="Rectangle 5"/>
          <p:cNvSpPr>
            <a:spLocks noChangeArrowheads="1"/>
          </p:cNvSpPr>
          <p:nvPr/>
        </p:nvSpPr>
        <p:spPr bwMode="auto">
          <a:xfrm>
            <a:off x="0" y="685800"/>
            <a:ext cx="8815388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2  </a:t>
            </a:r>
            <a:r>
              <a:rPr lang="en-US" sz="4000" b="1"/>
              <a:t> Hai waris surga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mengapa berlengah ?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Mengapa mundur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upahmu dekat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Hai bangunlah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segra datanglah Yesus !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Bersedialah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jangan terlambat !</a:t>
            </a:r>
          </a:p>
        </p:txBody>
      </p:sp>
      <p:sp>
        <p:nvSpPr>
          <p:cNvPr id="1098758" name="Rectangle 6"/>
          <p:cNvSpPr>
            <a:spLocks noChangeArrowheads="1"/>
          </p:cNvSpPr>
          <p:nvPr/>
        </p:nvSpPr>
        <p:spPr bwMode="auto">
          <a:xfrm>
            <a:off x="76200" y="693738"/>
            <a:ext cx="8815388" cy="5783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3  </a:t>
            </a:r>
            <a:r>
              <a:rPr lang="en-US" sz="4000" b="1">
                <a:solidFill>
                  <a:srgbClr val="990000"/>
                </a:solidFill>
              </a:rPr>
              <a:t> </a:t>
            </a:r>
            <a:r>
              <a:rPr lang="en-US" sz="4000" b="1"/>
              <a:t>Bangsa-bangsa pun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marah dan bertempur;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Mereka kacau,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serta gemetar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Tunggu Tuhan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janganlah Engkau tidur !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Di atas awan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sinar memancar </a:t>
            </a:r>
          </a:p>
        </p:txBody>
      </p:sp>
      <p:sp>
        <p:nvSpPr>
          <p:cNvPr id="1098759" name="Rectangle 7"/>
          <p:cNvSpPr>
            <a:spLocks noChangeArrowheads="1"/>
          </p:cNvSpPr>
          <p:nvPr/>
        </p:nvSpPr>
        <p:spPr bwMode="auto">
          <a:xfrm>
            <a:off x="76200" y="693738"/>
            <a:ext cx="8815388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4   </a:t>
            </a:r>
            <a:r>
              <a:rPr lang="en-US" sz="4000" b="1"/>
              <a:t>Pandang ke surga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angkatlah matamu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Tunggulah segra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datang Rajamu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Bersukalah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dekat kelepasanmu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Hai waris surga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puji Rajamu !</a:t>
            </a:r>
          </a:p>
        </p:txBody>
      </p:sp>
      <p:grpSp>
        <p:nvGrpSpPr>
          <p:cNvPr id="1098761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098762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098763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8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0987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09875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9875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098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98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098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98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8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987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987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0987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0987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8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8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987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987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0987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0987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8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8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987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987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0987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0987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8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8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987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987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8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0987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0987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0987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0987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8755" grpId="0"/>
      <p:bldP spid="1098755" grpId="1"/>
      <p:bldP spid="1098756" grpId="0"/>
      <p:bldP spid="1098757" grpId="0"/>
      <p:bldP spid="1098757" grpId="1"/>
      <p:bldP spid="1098758" grpId="0"/>
      <p:bldP spid="1098758" grpId="1"/>
      <p:bldP spid="1098759" grpId="0"/>
    </p:bldLst>
  </p:timing>
</p:sld>
</file>

<file path=ppt/slides/slide2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3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211   KITA HIDUP SKARANG INI</a:t>
            </a:r>
          </a:p>
        </p:txBody>
      </p:sp>
      <p:sp>
        <p:nvSpPr>
          <p:cNvPr id="10936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7313" y="685800"/>
            <a:ext cx="8815387" cy="5483225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33CC"/>
                </a:solidFill>
              </a:rPr>
              <a:t>1  </a:t>
            </a:r>
            <a:r>
              <a:rPr lang="en-US" sz="4000">
                <a:solidFill>
                  <a:schemeClr val="tx1"/>
                </a:solidFill>
              </a:rPr>
              <a:t> Kita hidup skarang ini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dalam waktu yang genting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Hidup dalam jaman ini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adalah amat penting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Hai lihat segala bangsa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bersedia berperang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Hai dengarkanlah suara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kejadian mengerang.</a:t>
            </a:r>
          </a:p>
        </p:txBody>
      </p:sp>
      <p:sp>
        <p:nvSpPr>
          <p:cNvPr id="1093636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2# 4/4</a:t>
            </a:r>
          </a:p>
        </p:txBody>
      </p:sp>
      <p:sp>
        <p:nvSpPr>
          <p:cNvPr id="1093637" name="Rectangle 5"/>
          <p:cNvSpPr>
            <a:spLocks noChangeArrowheads="1"/>
          </p:cNvSpPr>
          <p:nvPr/>
        </p:nvSpPr>
        <p:spPr bwMode="auto">
          <a:xfrm>
            <a:off x="76200" y="693738"/>
            <a:ext cx="8815388" cy="532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2  </a:t>
            </a:r>
            <a:r>
              <a:rPr lang="en-US" sz="4000" b="1"/>
              <a:t> Kristen bangun dan bersiap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masuklah ke medan prang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Pakailah senjata lengkap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hadap musuh  menyerang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Pakai zirah kebenaran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pegang pedang Roh suci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Angkat prisai injil Tuhan,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majulah dengan brani.</a:t>
            </a:r>
          </a:p>
        </p:txBody>
      </p:sp>
      <p:sp>
        <p:nvSpPr>
          <p:cNvPr id="1093638" name="Rectangle 6"/>
          <p:cNvSpPr>
            <a:spLocks noChangeArrowheads="1"/>
          </p:cNvSpPr>
          <p:nvPr/>
        </p:nvSpPr>
        <p:spPr bwMode="auto">
          <a:xfrm>
            <a:off x="76200" y="685800"/>
            <a:ext cx="8815388" cy="532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3 </a:t>
            </a:r>
            <a:r>
              <a:rPr lang="en-US" sz="4000" b="1"/>
              <a:t> Banyak musuhmu yang jahat,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kelilingi dirimu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Satu tentra amat hebat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jadi musuh Tuhanmu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Tentra itu bersedia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untuk prang penghabisan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Kristen bangun dan berjaga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dan yang sudah bertahan</a:t>
            </a:r>
          </a:p>
        </p:txBody>
      </p:sp>
      <p:sp>
        <p:nvSpPr>
          <p:cNvPr id="1093639" name="Rectangle 7"/>
          <p:cNvSpPr>
            <a:spLocks noChangeArrowheads="1"/>
          </p:cNvSpPr>
          <p:nvPr/>
        </p:nvSpPr>
        <p:spPr bwMode="auto">
          <a:xfrm>
            <a:off x="76200" y="685800"/>
            <a:ext cx="8815388" cy="532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4 </a:t>
            </a:r>
            <a:r>
              <a:rPr lang="en-US" sz="4000" b="1">
                <a:solidFill>
                  <a:srgbClr val="0000FF"/>
                </a:solidFill>
              </a:rPr>
              <a:t> </a:t>
            </a:r>
            <a:r>
              <a:rPr lang="en-US" sz="4000" b="1"/>
              <a:t> Setan penghulu keglapan,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amat giat dan berang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Karna sudah dialahkan,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oleh Yesus dalam prang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Ia tahu yang waktunya,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skarang sangat singkatlah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Kerajaan dunia segra,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disrahkan pada Yesus</a:t>
            </a:r>
          </a:p>
        </p:txBody>
      </p:sp>
      <p:sp>
        <p:nvSpPr>
          <p:cNvPr id="1093640" name="Rectangle 8"/>
          <p:cNvSpPr>
            <a:spLocks noChangeArrowheads="1"/>
          </p:cNvSpPr>
          <p:nvPr/>
        </p:nvSpPr>
        <p:spPr bwMode="auto">
          <a:xfrm>
            <a:off x="176213" y="685800"/>
            <a:ext cx="8815387" cy="524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5  </a:t>
            </a:r>
            <a:r>
              <a:rPr lang="en-US" sz="4000" b="1"/>
              <a:t>Kristen bangun dan berpranglah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capailah kemenangan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Engkau klak disambut Yesus,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“Hambaku yang setiawan”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Pada orang yang sedia,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dan yang sudah bertahan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Hidup kekal dibrikan-Nya,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yang dijanjikan Tuhan.</a:t>
            </a:r>
          </a:p>
        </p:txBody>
      </p:sp>
      <p:grpSp>
        <p:nvGrpSpPr>
          <p:cNvPr id="1093642" name="Group 10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093643" name="AutoShape 11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093644" name="Line 12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3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0936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09363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9363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093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93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093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93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3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936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936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0936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0936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3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3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936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936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0936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0936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3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3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936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93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0936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093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3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3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936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936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0936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0936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3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3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936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936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3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10936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0936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0936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0936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3635" grpId="0"/>
      <p:bldP spid="1093635" grpId="1"/>
      <p:bldP spid="1093636" grpId="0"/>
      <p:bldP spid="1093637" grpId="0"/>
      <p:bldP spid="1093637" grpId="1"/>
      <p:bldP spid="1093638" grpId="0"/>
      <p:bldP spid="1093638" grpId="1"/>
      <p:bldP spid="1093639" grpId="0"/>
      <p:bldP spid="1093639" grpId="1"/>
      <p:bldP spid="1093640" grpId="0"/>
    </p:bldLst>
  </p:timing>
</p:sld>
</file>

<file path=ppt/slides/slide2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7494" name="Rectangle 6"/>
          <p:cNvSpPr>
            <a:spLocks noChangeArrowheads="1"/>
          </p:cNvSpPr>
          <p:nvPr/>
        </p:nvSpPr>
        <p:spPr bwMode="auto">
          <a:xfrm>
            <a:off x="-76200" y="685800"/>
            <a:ext cx="9144000" cy="296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33CC"/>
                </a:solidFill>
              </a:rPr>
              <a:t>2</a:t>
            </a:r>
            <a:r>
              <a:rPr lang="en-US" sz="4000" b="1"/>
              <a:t>  </a:t>
            </a:r>
            <a:r>
              <a:rPr lang="en-US" sz="4000" b="1">
                <a:solidFill>
                  <a:srgbClr val="0000FF"/>
                </a:solidFill>
              </a:rPr>
              <a:t>Segala kubur orang yang benar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Akan terbuka semua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Yang tidur dalam Yesus pun sadar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Bangkit dan naik ke surga</a:t>
            </a:r>
          </a:p>
        </p:txBody>
      </p:sp>
      <p:sp>
        <p:nvSpPr>
          <p:cNvPr id="1087495" name="Rectangle 7"/>
          <p:cNvSpPr>
            <a:spLocks noChangeArrowheads="1"/>
          </p:cNvSpPr>
          <p:nvPr/>
        </p:nvSpPr>
        <p:spPr bwMode="auto">
          <a:xfrm>
            <a:off x="0" y="6858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5000"/>
              </a:spcBef>
            </a:pPr>
            <a:r>
              <a:rPr lang="en-US" sz="3900" b="1">
                <a:solidFill>
                  <a:srgbClr val="FF33CC"/>
                </a:solidFill>
              </a:rPr>
              <a:t>3 </a:t>
            </a:r>
            <a:r>
              <a:rPr lang="en-US" sz="3900" b="1">
                <a:solidFill>
                  <a:srgbClr val="0000FF"/>
                </a:solidFill>
              </a:rPr>
              <a:t>Di rumah yang trang kita klak jumpa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Menyanyikan lagu surga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Memuji dan sembah Allah Bapa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Di hadapan takhtaNya.</a:t>
            </a:r>
          </a:p>
        </p:txBody>
      </p:sp>
      <p:sp>
        <p:nvSpPr>
          <p:cNvPr id="1087496" name="Rectangle 8"/>
          <p:cNvSpPr>
            <a:spLocks noChangeArrowheads="1"/>
          </p:cNvSpPr>
          <p:nvPr/>
        </p:nvSpPr>
        <p:spPr bwMode="auto">
          <a:xfrm>
            <a:off x="-76200" y="685800"/>
            <a:ext cx="9144000" cy="296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33CC"/>
                </a:solidFill>
              </a:rPr>
              <a:t>4</a:t>
            </a:r>
            <a:r>
              <a:rPr lang="en-US" sz="4000" b="1"/>
              <a:t> </a:t>
            </a:r>
            <a:r>
              <a:rPr lang="en-US" sz="4000" b="1">
                <a:solidFill>
                  <a:srgbClr val="0000FF"/>
                </a:solidFill>
              </a:rPr>
              <a:t> Haleluya, Amin! Haleluya!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Kita akan masuk surga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Berjaga, berharap dan setia,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Sampai trima mahkota.</a:t>
            </a:r>
          </a:p>
        </p:txBody>
      </p:sp>
      <p:sp>
        <p:nvSpPr>
          <p:cNvPr id="1087490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53788"/>
            <a:ext cx="8305800" cy="8382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dirty="0"/>
              <a:t>212   BETAPA MANISNYA KABAR YESUS</a:t>
            </a:r>
          </a:p>
        </p:txBody>
      </p:sp>
      <p:sp>
        <p:nvSpPr>
          <p:cNvPr id="10874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76200" y="685800"/>
            <a:ext cx="9144000" cy="3124200"/>
          </a:xfrm>
        </p:spPr>
        <p:txBody>
          <a:bodyPr/>
          <a:lstStyle/>
          <a:p>
            <a:pPr>
              <a:spcBef>
                <a:spcPct val="5000"/>
              </a:spcBef>
            </a:pPr>
            <a:r>
              <a:rPr lang="en-US" sz="4000">
                <a:solidFill>
                  <a:srgbClr val="FF33CC"/>
                </a:solidFill>
              </a:rPr>
              <a:t>1 </a:t>
            </a:r>
            <a:r>
              <a:rPr lang="en-US" sz="4000">
                <a:solidFill>
                  <a:srgbClr val="0000FF"/>
                </a:solidFill>
              </a:rPr>
              <a:t> Betapa manisnya kabar Yesus</a:t>
            </a:r>
          </a:p>
          <a:p>
            <a:pPr>
              <a:spcBef>
                <a:spcPct val="5000"/>
              </a:spcBef>
            </a:pPr>
            <a:r>
              <a:rPr lang="en-US" sz="4000">
                <a:solidFill>
                  <a:srgbClr val="0000FF"/>
                </a:solidFill>
              </a:rPr>
              <a:t>Bagi musafir yang penat</a:t>
            </a:r>
          </a:p>
          <a:p>
            <a:pPr>
              <a:spcBef>
                <a:spcPct val="5000"/>
              </a:spcBef>
            </a:pPr>
            <a:r>
              <a:rPr lang="en-US" sz="4000">
                <a:solidFill>
                  <a:srgbClr val="0000FF"/>
                </a:solidFill>
              </a:rPr>
              <a:t>Dalam kemuliaan datang Yesus</a:t>
            </a:r>
          </a:p>
          <a:p>
            <a:pPr>
              <a:spcBef>
                <a:spcPct val="5000"/>
              </a:spcBef>
            </a:pPr>
            <a:r>
              <a:rPr lang="en-US" sz="4000">
                <a:solidFill>
                  <a:srgbClr val="0000FF"/>
                </a:solidFill>
              </a:rPr>
              <a:t>Waktunya sudah dekat</a:t>
            </a:r>
          </a:p>
        </p:txBody>
      </p:sp>
      <p:sp>
        <p:nvSpPr>
          <p:cNvPr id="1087492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4/4 3b</a:t>
            </a:r>
          </a:p>
        </p:txBody>
      </p:sp>
      <p:sp>
        <p:nvSpPr>
          <p:cNvPr id="1087493" name="Rectangle 5"/>
          <p:cNvSpPr>
            <a:spLocks noChangeArrowheads="1"/>
          </p:cNvSpPr>
          <p:nvPr/>
        </p:nvSpPr>
        <p:spPr bwMode="auto">
          <a:xfrm>
            <a:off x="-76200" y="3352800"/>
            <a:ext cx="9144000" cy="265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00"/>
                </a:solidFill>
              </a:rPr>
              <a:t>Segralah, segralah datang Yesus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00"/>
                </a:solidFill>
              </a:rPr>
              <a:t>Datang kembali ke dunia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00"/>
                </a:solidFill>
              </a:rPr>
              <a:t>Dan musafir penat masuk ke surga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00"/>
                </a:solidFill>
              </a:rPr>
              <a:t>Bila datanglah Yesus</a:t>
            </a:r>
            <a:endParaRPr lang="en-US" sz="4000" b="1">
              <a:solidFill>
                <a:schemeClr val="accent2"/>
              </a:solidFill>
            </a:endParaRPr>
          </a:p>
        </p:txBody>
      </p:sp>
      <p:grpSp>
        <p:nvGrpSpPr>
          <p:cNvPr id="1087498" name="Group 10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087499" name="AutoShape 11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087500" name="Line 12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7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08749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08749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8749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087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87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087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87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7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87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87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7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87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87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087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087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7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7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87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87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087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087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7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7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87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87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087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087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7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7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87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87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7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0874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0874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0874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0874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7494" grpId="0"/>
      <p:bldP spid="1087494" grpId="1"/>
      <p:bldP spid="1087495" grpId="0"/>
      <p:bldP spid="1087495" grpId="1"/>
      <p:bldP spid="1087496" grpId="0"/>
      <p:bldP spid="1087491" grpId="0"/>
      <p:bldP spid="1087491" grpId="1"/>
      <p:bldP spid="1087492" grpId="0"/>
      <p:bldP spid="1087493" grpId="0"/>
    </p:bldLst>
  </p:timing>
</p:sld>
</file>

<file path=ppt/slides/slide2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7253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433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2 </a:t>
            </a:r>
            <a:r>
              <a:rPr lang="en-US" sz="4400" b="1"/>
              <a:t>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Amat dalamlah hikmahNya,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Tapi kasihanNya murah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Meski pun hebat kuasaNya,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Adil Yesus selamanya</a:t>
            </a:r>
          </a:p>
        </p:txBody>
      </p:sp>
      <p:sp>
        <p:nvSpPr>
          <p:cNvPr id="1077254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433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3  </a:t>
            </a:r>
            <a:r>
              <a:rPr lang="en-US" sz="4400" b="1"/>
              <a:t>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Almasih datang lihatlah,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bumi dan kubur tergoncang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Dan lautan pun bersurutlah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segnap bumi dihanguskan</a:t>
            </a:r>
          </a:p>
        </p:txBody>
      </p:sp>
      <p:sp>
        <p:nvSpPr>
          <p:cNvPr id="1077256" name="Rectangle 8"/>
          <p:cNvSpPr>
            <a:spLocks noChangeArrowheads="1"/>
          </p:cNvSpPr>
          <p:nvPr/>
        </p:nvSpPr>
        <p:spPr bwMode="auto">
          <a:xfrm>
            <a:off x="0" y="769938"/>
            <a:ext cx="9144000" cy="441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4  </a:t>
            </a:r>
            <a:r>
              <a:rPr lang="en-US" sz="4400" b="1"/>
              <a:t>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Sgala musuhNya larilah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Dari hadiratnya Tuhan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Tapi segnap umat Allah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menerima keslamatan</a:t>
            </a:r>
          </a:p>
        </p:txBody>
      </p:sp>
      <p:sp>
        <p:nvSpPr>
          <p:cNvPr id="1077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213   YESUS PENEBUS DAN RAJA</a:t>
            </a:r>
          </a:p>
        </p:txBody>
      </p:sp>
      <p:sp>
        <p:nvSpPr>
          <p:cNvPr id="1077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4335463"/>
          </a:xfrm>
        </p:spPr>
        <p:txBody>
          <a:bodyPr/>
          <a:lstStyle/>
          <a:p>
            <a:r>
              <a:rPr lang="en-US" sz="4400">
                <a:solidFill>
                  <a:srgbClr val="FF33CC"/>
                </a:solidFill>
              </a:rPr>
              <a:t>1  </a:t>
            </a:r>
            <a:r>
              <a:rPr lang="en-US" sz="4400">
                <a:solidFill>
                  <a:schemeClr val="tx1"/>
                </a:solidFill>
              </a:rPr>
              <a:t> </a:t>
            </a:r>
          </a:p>
          <a:p>
            <a:r>
              <a:rPr lang="en-US" sz="4400">
                <a:solidFill>
                  <a:srgbClr val="0000FF"/>
                </a:solidFill>
              </a:rPr>
              <a:t>Yesus Penebus dan Raja,</a:t>
            </a:r>
          </a:p>
          <a:p>
            <a:r>
              <a:rPr lang="en-US" sz="4400">
                <a:solidFill>
                  <a:srgbClr val="0000FF"/>
                </a:solidFill>
              </a:rPr>
              <a:t>Hai pujikanlah NamaNya</a:t>
            </a:r>
          </a:p>
          <a:p>
            <a:r>
              <a:rPr lang="en-US" sz="4400">
                <a:solidFill>
                  <a:srgbClr val="0000FF"/>
                </a:solidFill>
              </a:rPr>
              <a:t>Bersorak dengan meriah,</a:t>
            </a:r>
          </a:p>
          <a:p>
            <a:r>
              <a:rPr lang="en-US" sz="4400">
                <a:solidFill>
                  <a:srgbClr val="0000FF"/>
                </a:solidFill>
              </a:rPr>
              <a:t>Dan sembahlah Raja Yesus</a:t>
            </a:r>
          </a:p>
        </p:txBody>
      </p:sp>
      <p:sp>
        <p:nvSpPr>
          <p:cNvPr id="1077252" name="Text Box 4"/>
          <p:cNvSpPr txBox="1">
            <a:spLocks noChangeArrowheads="1"/>
          </p:cNvSpPr>
          <p:nvPr/>
        </p:nvSpPr>
        <p:spPr bwMode="auto">
          <a:xfrm>
            <a:off x="-7620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 2/2 -</a:t>
            </a:r>
          </a:p>
        </p:txBody>
      </p:sp>
      <p:grpSp>
        <p:nvGrpSpPr>
          <p:cNvPr id="1077258" name="Group 10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077259" name="AutoShape 11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077260" name="Line 12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7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0772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07725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7725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077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77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077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77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7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77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77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077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077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7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7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77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77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077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077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7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7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77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77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077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077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7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7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77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77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7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0772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0772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0772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0772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7253" grpId="0"/>
      <p:bldP spid="1077253" grpId="1"/>
      <p:bldP spid="1077254" grpId="0"/>
      <p:bldP spid="1077254" grpId="1"/>
      <p:bldP spid="1077256" grpId="0"/>
      <p:bldP spid="1077251" grpId="0"/>
      <p:bldP spid="1077251" grpId="1"/>
      <p:bldP spid="1077252" grpId="0"/>
    </p:bldLst>
  </p:timing>
</p:sld>
</file>

<file path=ppt/slides/slide2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3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214   KESUKAAN BAGI DUNIA</a:t>
            </a:r>
          </a:p>
        </p:txBody>
      </p:sp>
      <p:sp>
        <p:nvSpPr>
          <p:cNvPr id="1073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541338"/>
            <a:ext cx="9144000" cy="5630862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400">
                <a:solidFill>
                  <a:srgbClr val="FF33CC"/>
                </a:solidFill>
              </a:rPr>
              <a:t>1  </a:t>
            </a:r>
            <a:r>
              <a:rPr lang="en-US" sz="4400">
                <a:solidFill>
                  <a:schemeClr val="tx1"/>
                </a:solidFill>
              </a:rPr>
              <a:t> </a:t>
            </a:r>
          </a:p>
          <a:p>
            <a:pPr>
              <a:spcBef>
                <a:spcPct val="10000"/>
              </a:spcBef>
            </a:pPr>
            <a:r>
              <a:rPr lang="en-US" sz="4400">
                <a:solidFill>
                  <a:schemeClr val="tx1"/>
                </a:solidFill>
              </a:rPr>
              <a:t>Kesukaan bagi dunia </a:t>
            </a:r>
          </a:p>
          <a:p>
            <a:pPr>
              <a:spcBef>
                <a:spcPct val="10000"/>
              </a:spcBef>
            </a:pPr>
            <a:r>
              <a:rPr lang="en-US" sz="4400">
                <a:solidFill>
                  <a:schemeClr val="tx1"/>
                </a:solidFill>
              </a:rPr>
              <a:t>Tuhan segra datang</a:t>
            </a:r>
          </a:p>
          <a:p>
            <a:pPr>
              <a:spcBef>
                <a:spcPct val="10000"/>
              </a:spcBef>
            </a:pPr>
            <a:r>
              <a:rPr lang="en-US" sz="4400">
                <a:solidFill>
                  <a:srgbClr val="0000FF"/>
                </a:solidFill>
              </a:rPr>
              <a:t>Bri hatimu kepadaNya</a:t>
            </a:r>
          </a:p>
          <a:p>
            <a:pPr>
              <a:spcBef>
                <a:spcPct val="10000"/>
              </a:spcBef>
            </a:pPr>
            <a:r>
              <a:rPr lang="en-US" sz="4400">
                <a:solidFill>
                  <a:srgbClr val="0000FF"/>
                </a:solidFill>
              </a:rPr>
              <a:t>Nyanyi alam skalian, </a:t>
            </a:r>
          </a:p>
          <a:p>
            <a:pPr>
              <a:spcBef>
                <a:spcPct val="10000"/>
              </a:spcBef>
            </a:pPr>
            <a:r>
              <a:rPr lang="en-US" sz="4400">
                <a:solidFill>
                  <a:schemeClr val="tx1"/>
                </a:solidFill>
              </a:rPr>
              <a:t>Nyanyi alam skalian,</a:t>
            </a:r>
          </a:p>
          <a:p>
            <a:pPr>
              <a:spcBef>
                <a:spcPct val="10000"/>
              </a:spcBef>
            </a:pPr>
            <a:r>
              <a:rPr lang="en-US" sz="4400">
                <a:solidFill>
                  <a:schemeClr val="tx1"/>
                </a:solidFill>
              </a:rPr>
              <a:t>Nyanyi, nyanyi alam skalian.</a:t>
            </a:r>
          </a:p>
        </p:txBody>
      </p:sp>
      <p:sp>
        <p:nvSpPr>
          <p:cNvPr id="1073156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2# 2/4</a:t>
            </a:r>
          </a:p>
        </p:txBody>
      </p:sp>
      <p:sp>
        <p:nvSpPr>
          <p:cNvPr id="1073157" name="Rectangle 5"/>
          <p:cNvSpPr>
            <a:spLocks noChangeArrowheads="1"/>
          </p:cNvSpPr>
          <p:nvPr/>
        </p:nvSpPr>
        <p:spPr bwMode="auto">
          <a:xfrm>
            <a:off x="0" y="541338"/>
            <a:ext cx="9144000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FF33CC"/>
                </a:solidFill>
              </a:rPr>
              <a:t>2  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/>
              <a:t>Kesukaan bagi dunia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/>
              <a:t>Yesus jadi Raja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Segnap  bumi dan isinya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Nyanyi puji Dia,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/>
              <a:t>Nyanyi puji Dia,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/>
              <a:t>Nyanyi, nyanyi puji Dia.</a:t>
            </a:r>
          </a:p>
        </p:txBody>
      </p:sp>
      <p:sp>
        <p:nvSpPr>
          <p:cNvPr id="1073158" name="Rectangle 6"/>
          <p:cNvSpPr>
            <a:spLocks noChangeArrowheads="1"/>
          </p:cNvSpPr>
          <p:nvPr/>
        </p:nvSpPr>
        <p:spPr bwMode="auto">
          <a:xfrm>
            <a:off x="0" y="541338"/>
            <a:ext cx="91440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FF33CC"/>
                </a:solidFill>
              </a:rPr>
              <a:t>3  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/>
              <a:t>Lenyaplah duri dan duka,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/>
              <a:t>tiada lagi dosa,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Amat limpah berkat Yesus,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Slamat dibrikanNya,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/>
              <a:t>Slamat dibrikanNya,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/>
              <a:t>Slamat, slamat dibrikanNya.</a:t>
            </a:r>
          </a:p>
        </p:txBody>
      </p:sp>
      <p:sp>
        <p:nvSpPr>
          <p:cNvPr id="1073159" name="Rectangle 7"/>
          <p:cNvSpPr>
            <a:spLocks noChangeArrowheads="1"/>
          </p:cNvSpPr>
          <p:nvPr/>
        </p:nvSpPr>
        <p:spPr bwMode="auto">
          <a:xfrm>
            <a:off x="0" y="541338"/>
            <a:ext cx="91440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FF33CC"/>
                </a:solidFill>
              </a:rPr>
              <a:t>4 </a:t>
            </a:r>
            <a:r>
              <a:rPr lang="en-US" sz="4400" b="1"/>
              <a:t> 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/>
              <a:t>Yesus segra printah dunia,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/>
              <a:t>Dengan anugrahNya.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Kebenaran akan nyata,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Ajaiblah kasihNya,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/>
              <a:t>Ajaiblah kasihNya,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/>
              <a:t>Ajaib, ajaiblah kasihNya.</a:t>
            </a:r>
          </a:p>
        </p:txBody>
      </p:sp>
      <p:grpSp>
        <p:nvGrpSpPr>
          <p:cNvPr id="1073161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073162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073163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3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0731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07315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7315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073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73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073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73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3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73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73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073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073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3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3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73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73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073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073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3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3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73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73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073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073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3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3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73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73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3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0731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0731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073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073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3155" grpId="0"/>
      <p:bldP spid="1073155" grpId="1"/>
      <p:bldP spid="1073156" grpId="0"/>
      <p:bldP spid="1073157" grpId="0"/>
      <p:bldP spid="1073157" grpId="1"/>
      <p:bldP spid="1073158" grpId="0"/>
      <p:bldP spid="1073158" grpId="1"/>
      <p:bldP spid="1073159" grpId="0"/>
    </p:bldLst>
  </p:timing>
</p:sld>
</file>

<file path=ppt/slides/slide2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66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2 </a:t>
            </a:r>
            <a:r>
              <a:rPr lang="en-US" sz="4000" b="1">
                <a:solidFill>
                  <a:srgbClr val="0000FF"/>
                </a:solidFill>
              </a:rPr>
              <a:t>  Mahkota indah ganti duri,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ganti kita Yesus tlah mati.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NamaNya patutlah dipuji,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Klak Raja datang.</a:t>
            </a:r>
          </a:p>
        </p:txBody>
      </p:sp>
      <p:sp>
        <p:nvSpPr>
          <p:cNvPr id="1064967" name="Rectangle 7"/>
          <p:cNvSpPr>
            <a:spLocks noChangeArrowheads="1"/>
          </p:cNvSpPr>
          <p:nvPr/>
        </p:nvSpPr>
        <p:spPr bwMode="auto">
          <a:xfrm>
            <a:off x="0" y="762000"/>
            <a:ext cx="91440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3 </a:t>
            </a:r>
            <a:r>
              <a:rPr lang="en-US" sz="4000" b="1"/>
              <a:t>  </a:t>
            </a:r>
            <a:r>
              <a:rPr lang="en-US" sz="4000" b="1">
                <a:solidFill>
                  <a:srgbClr val="0000FF"/>
                </a:solidFill>
              </a:rPr>
              <a:t>Saat itu klak terbukalah,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yang skarang jadi rahasia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Prangai kita akan nyatalah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Klak Raja datang.</a:t>
            </a:r>
          </a:p>
        </p:txBody>
      </p:sp>
      <p:sp>
        <p:nvSpPr>
          <p:cNvPr id="1064968" name="Rectangle 8"/>
          <p:cNvSpPr>
            <a:spLocks noChangeArrowheads="1"/>
          </p:cNvSpPr>
          <p:nvPr/>
        </p:nvSpPr>
        <p:spPr bwMode="auto">
          <a:xfrm>
            <a:off x="0" y="762000"/>
            <a:ext cx="91440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3900" b="1">
                <a:solidFill>
                  <a:srgbClr val="FF33CC"/>
                </a:solidFill>
              </a:rPr>
              <a:t>4 </a:t>
            </a:r>
            <a:r>
              <a:rPr lang="en-US" sz="3900" b="1">
                <a:solidFill>
                  <a:srgbClr val="0000FF"/>
                </a:solidFill>
              </a:rPr>
              <a:t> Dengan girang Tuhan memandang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pada umatNya yang tlah menang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Tetap percaya jangan bimbang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Klak Raja datang.</a:t>
            </a:r>
          </a:p>
        </p:txBody>
      </p:sp>
      <p:sp>
        <p:nvSpPr>
          <p:cNvPr id="1064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215   KITA DIJAMU OLEH RAJA</a:t>
            </a:r>
          </a:p>
        </p:txBody>
      </p:sp>
      <p:sp>
        <p:nvSpPr>
          <p:cNvPr id="1064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2895600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33CC"/>
                </a:solidFill>
              </a:rPr>
              <a:t>1</a:t>
            </a:r>
            <a:r>
              <a:rPr lang="en-US" sz="4000">
                <a:solidFill>
                  <a:srgbClr val="0000FF"/>
                </a:solidFill>
              </a:rPr>
              <a:t>   Kita dijamu oleh Raja,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Duduk bersama umat Allah,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Sudahkah engkau bersedia,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Klak Raja datang.</a:t>
            </a:r>
          </a:p>
        </p:txBody>
      </p:sp>
      <p:sp>
        <p:nvSpPr>
          <p:cNvPr id="1064964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3b 4/4</a:t>
            </a:r>
          </a:p>
        </p:txBody>
      </p:sp>
      <p:sp>
        <p:nvSpPr>
          <p:cNvPr id="1064965" name="Rectangle 5"/>
          <p:cNvSpPr>
            <a:spLocks noChangeArrowheads="1"/>
          </p:cNvSpPr>
          <p:nvPr/>
        </p:nvSpPr>
        <p:spPr bwMode="auto">
          <a:xfrm>
            <a:off x="-76200" y="3429000"/>
            <a:ext cx="91440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Klak Raja datang, datang,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Klak Raja datang;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Sudahkah engkau sedia,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Klak Raja datang </a:t>
            </a:r>
          </a:p>
        </p:txBody>
      </p:sp>
      <p:grpSp>
        <p:nvGrpSpPr>
          <p:cNvPr id="1064970" name="Group 10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064971" name="AutoShape 11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064972" name="Line 12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0649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06496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6496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0649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649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064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64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649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649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649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64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0649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0649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4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649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649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0649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0649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4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649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649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0649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0649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4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649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649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0649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0649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0649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0649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4966" grpId="0"/>
      <p:bldP spid="1064966" grpId="1"/>
      <p:bldP spid="1064967" grpId="0"/>
      <p:bldP spid="1064967" grpId="1"/>
      <p:bldP spid="1064968" grpId="0"/>
      <p:bldP spid="1064963" grpId="0"/>
      <p:bldP spid="1064963" grpId="1"/>
      <p:bldP spid="1064964" grpId="0"/>
      <p:bldP spid="1064965" grpId="0"/>
    </p:bldLst>
  </p:timing>
</p:sld>
</file>

<file path=ppt/slides/slide2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1893" name="Rectangle 5"/>
          <p:cNvSpPr>
            <a:spLocks noChangeArrowheads="1"/>
          </p:cNvSpPr>
          <p:nvPr/>
        </p:nvSpPr>
        <p:spPr bwMode="auto">
          <a:xfrm>
            <a:off x="-76200" y="6858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2  </a:t>
            </a:r>
            <a:r>
              <a:rPr lang="en-US" sz="4000" b="1"/>
              <a:t>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Skalian mata akan lihat,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Yesus turun ke dunia.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Sgala bangsa membri hormat,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sembah sujud padaNya.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Ia datang dengan kemuliaanNya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Ia datang dengan kemuliaanNya</a:t>
            </a:r>
          </a:p>
        </p:txBody>
      </p:sp>
      <p:sp>
        <p:nvSpPr>
          <p:cNvPr id="1061894" name="Rectangle 6"/>
          <p:cNvSpPr>
            <a:spLocks noChangeArrowheads="1"/>
          </p:cNvSpPr>
          <p:nvPr/>
        </p:nvSpPr>
        <p:spPr bwMode="auto">
          <a:xfrm>
            <a:off x="-76200" y="685800"/>
            <a:ext cx="91440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3 </a:t>
            </a:r>
            <a:r>
              <a:rPr lang="en-US" sz="4000" b="1"/>
              <a:t>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Tuhan Yesus, Raja mulia,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duduk takhta yang suci;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Marilah seisi dunia,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ucap syukur dan puji.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Sembah Dia Raja alam semesta,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Sembah Dia Raja alam semesta.</a:t>
            </a:r>
          </a:p>
        </p:txBody>
      </p:sp>
      <p:sp>
        <p:nvSpPr>
          <p:cNvPr id="1061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216   LIHATLAH RAJAMU DATANG</a:t>
            </a:r>
          </a:p>
        </p:txBody>
      </p:sp>
      <p:sp>
        <p:nvSpPr>
          <p:cNvPr id="1061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76200" y="685800"/>
            <a:ext cx="9144000" cy="5334000"/>
          </a:xfrm>
        </p:spPr>
        <p:txBody>
          <a:bodyPr/>
          <a:lstStyle/>
          <a:p>
            <a:r>
              <a:rPr lang="en-US" sz="4000">
                <a:solidFill>
                  <a:srgbClr val="FF33CC"/>
                </a:solidFill>
              </a:rPr>
              <a:t>1  </a:t>
            </a:r>
            <a:r>
              <a:rPr lang="en-US" sz="4000">
                <a:solidFill>
                  <a:schemeClr val="tx1"/>
                </a:solidFill>
              </a:rPr>
              <a:t> </a:t>
            </a:r>
          </a:p>
          <a:p>
            <a:r>
              <a:rPr lang="en-US" sz="4000">
                <a:solidFill>
                  <a:srgbClr val="0000FF"/>
                </a:solidFill>
              </a:rPr>
              <a:t>Lihatlah Rajamu datang. </a:t>
            </a:r>
          </a:p>
          <a:p>
            <a:r>
              <a:rPr lang="en-US" sz="4000">
                <a:solidFill>
                  <a:srgbClr val="0000FF"/>
                </a:solidFill>
              </a:rPr>
              <a:t>Yang menebus manusia; </a:t>
            </a:r>
          </a:p>
          <a:p>
            <a:r>
              <a:rPr lang="en-US" sz="4000">
                <a:solidFill>
                  <a:schemeClr val="tx1"/>
                </a:solidFill>
              </a:rPr>
              <a:t>Dengan tentra yang gemilang,</a:t>
            </a:r>
          </a:p>
          <a:p>
            <a:r>
              <a:rPr lang="en-US" sz="4000">
                <a:solidFill>
                  <a:schemeClr val="tx1"/>
                </a:solidFill>
              </a:rPr>
              <a:t>yang bersorak padaNya;</a:t>
            </a:r>
          </a:p>
          <a:p>
            <a:r>
              <a:rPr lang="en-US" sz="4000">
                <a:solidFill>
                  <a:srgbClr val="0000FF"/>
                </a:solidFill>
              </a:rPr>
              <a:t>Haleluyah Almasih yang naik Raja</a:t>
            </a:r>
          </a:p>
          <a:p>
            <a:r>
              <a:rPr lang="en-US" sz="4000">
                <a:solidFill>
                  <a:srgbClr val="0000FF"/>
                </a:solidFill>
              </a:rPr>
              <a:t>Haleluyah Almasih yang naik Raja</a:t>
            </a:r>
          </a:p>
        </p:txBody>
      </p:sp>
      <p:sp>
        <p:nvSpPr>
          <p:cNvPr id="1061892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3/4 2#</a:t>
            </a:r>
          </a:p>
        </p:txBody>
      </p:sp>
      <p:grpSp>
        <p:nvGrpSpPr>
          <p:cNvPr id="1061896" name="Group 8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061897" name="AutoShape 9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061898" name="Line 10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1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06189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06189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6189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061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61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061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61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1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618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618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0618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0618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1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1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61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61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061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061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1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1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618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618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1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0618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618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618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618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1893" grpId="0"/>
      <p:bldP spid="1061893" grpId="1"/>
      <p:bldP spid="1061894" grpId="0"/>
      <p:bldP spid="1061891" grpId="0"/>
      <p:bldP spid="1061891" grpId="1"/>
      <p:bldP spid="1061892" grpId="0"/>
    </p:bldLst>
  </p:timing>
</p:sld>
</file>

<file path=ppt/slides/slide2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3702" name="Rectangle 6"/>
          <p:cNvSpPr>
            <a:spLocks noChangeArrowheads="1"/>
          </p:cNvSpPr>
          <p:nvPr/>
        </p:nvSpPr>
        <p:spPr bwMode="auto">
          <a:xfrm>
            <a:off x="-76200" y="609600"/>
            <a:ext cx="91440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2  </a:t>
            </a:r>
            <a:r>
              <a:rPr lang="en-US" sz="4000" b="1">
                <a:solidFill>
                  <a:srgbClr val="0000FF"/>
                </a:solidFill>
              </a:rPr>
              <a:t> Meski banyak tidur tetap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tak mau dengar amaran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Iman kami tetap harap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pada datangnya Tuhan</a:t>
            </a:r>
          </a:p>
        </p:txBody>
      </p:sp>
      <p:sp>
        <p:nvSpPr>
          <p:cNvPr id="1053703" name="Rectangle 7"/>
          <p:cNvSpPr>
            <a:spLocks noChangeArrowheads="1"/>
          </p:cNvSpPr>
          <p:nvPr/>
        </p:nvSpPr>
        <p:spPr bwMode="auto">
          <a:xfrm>
            <a:off x="-76200" y="609600"/>
            <a:ext cx="91440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3  </a:t>
            </a:r>
            <a:r>
              <a:rPr lang="en-US" sz="4000" b="1">
                <a:solidFill>
                  <a:srgbClr val="0000FF"/>
                </a:solidFill>
              </a:rPr>
              <a:t> Sabda Allah lampu kita,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penuntun kebenaran.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Meskipun dalam bahaya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kita tak dibiarkan.</a:t>
            </a:r>
          </a:p>
        </p:txBody>
      </p:sp>
      <p:sp>
        <p:nvSpPr>
          <p:cNvPr id="1053704" name="Rectangle 8"/>
          <p:cNvSpPr>
            <a:spLocks noChangeArrowheads="1"/>
          </p:cNvSpPr>
          <p:nvPr/>
        </p:nvSpPr>
        <p:spPr bwMode="auto">
          <a:xfrm>
            <a:off x="-76200" y="609600"/>
            <a:ext cx="91440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4</a:t>
            </a:r>
            <a:r>
              <a:rPr lang="en-US" sz="4000" b="1"/>
              <a:t> </a:t>
            </a:r>
            <a:r>
              <a:rPr lang="en-US" sz="4000" b="1">
                <a:solidFill>
                  <a:srgbClr val="0000FF"/>
                </a:solidFill>
              </a:rPr>
              <a:t>  Marilah kita nyatakan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yang memalukan dunia;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Trima berkat penurutan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oleh teguh percaya.</a:t>
            </a:r>
          </a:p>
        </p:txBody>
      </p:sp>
      <p:sp>
        <p:nvSpPr>
          <p:cNvPr id="1053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/>
              <a:t>217   TAMBAHKANLAH TRANG LAMPUMU</a:t>
            </a:r>
          </a:p>
        </p:txBody>
      </p:sp>
      <p:sp>
        <p:nvSpPr>
          <p:cNvPr id="1053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76200" y="612775"/>
            <a:ext cx="9144000" cy="2816225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33CC"/>
                </a:solidFill>
              </a:rPr>
              <a:t>1 </a:t>
            </a:r>
            <a:r>
              <a:rPr lang="en-US" sz="4000">
                <a:solidFill>
                  <a:srgbClr val="0000FF"/>
                </a:solidFill>
              </a:rPr>
              <a:t> Tambahkanlah trang lampumu,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jam yang terglap tlah dekat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Di malam yang mendahulu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datangnya Juruslamat</a:t>
            </a:r>
          </a:p>
        </p:txBody>
      </p:sp>
      <p:sp>
        <p:nvSpPr>
          <p:cNvPr id="1053700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3/4 3b</a:t>
            </a:r>
          </a:p>
        </p:txBody>
      </p:sp>
      <p:sp>
        <p:nvSpPr>
          <p:cNvPr id="1053701" name="Rectangle 5"/>
          <p:cNvSpPr>
            <a:spLocks noChangeArrowheads="1"/>
          </p:cNvSpPr>
          <p:nvPr/>
        </p:nvSpPr>
        <p:spPr bwMode="auto">
          <a:xfrm>
            <a:off x="-76200" y="3276600"/>
            <a:ext cx="91440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Hai saudara, berjagalah!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Agar tetap trang lampumu;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Tlah hampir datangnya Yesus,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pancarkan cahayamu.</a:t>
            </a:r>
            <a:endParaRPr lang="en-US" sz="4000" b="1">
              <a:solidFill>
                <a:schemeClr val="accent2"/>
              </a:solidFill>
            </a:endParaRPr>
          </a:p>
        </p:txBody>
      </p:sp>
      <p:grpSp>
        <p:nvGrpSpPr>
          <p:cNvPr id="1053706" name="Group 10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053707" name="AutoShape 11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053708" name="Line 12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3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0537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05370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5370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053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53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053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53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3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53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53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3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53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53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053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053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3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3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53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53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053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053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3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3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537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537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0537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0537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3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3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537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537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3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0537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0537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0537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0537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3702" grpId="0"/>
      <p:bldP spid="1053703" grpId="0"/>
      <p:bldP spid="1053704" grpId="0"/>
      <p:bldP spid="1053699" grpId="0"/>
      <p:bldP spid="1053700" grpId="0"/>
      <p:bldP spid="1053701" grpId="0"/>
    </p:bldLst>
  </p:timing>
</p:sld>
</file>

<file path=ppt/slides/slide2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7559" name="Rectangle 7"/>
          <p:cNvSpPr>
            <a:spLocks noChangeArrowheads="1"/>
          </p:cNvSpPr>
          <p:nvPr/>
        </p:nvSpPr>
        <p:spPr bwMode="auto">
          <a:xfrm>
            <a:off x="0" y="762000"/>
            <a:ext cx="9144000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REFF :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Jagalah !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Yesus datang kembali: Jagalah.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Haleluya,  haleluya !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dengan kemuliaan,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Yesus datang kembali,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Tapi jamnya tak tau.</a:t>
            </a:r>
          </a:p>
        </p:txBody>
      </p:sp>
      <p:sp>
        <p:nvSpPr>
          <p:cNvPr id="1047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76200" y="685800"/>
            <a:ext cx="9144000" cy="5410200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400">
                <a:solidFill>
                  <a:srgbClr val="FF33CC"/>
                </a:solidFill>
              </a:rPr>
              <a:t>1</a:t>
            </a:r>
            <a:r>
              <a:rPr lang="en-US" sz="4400">
                <a:solidFill>
                  <a:srgbClr val="0000FF"/>
                </a:solidFill>
              </a:rPr>
              <a:t>   Jam kita tak tau</a:t>
            </a:r>
          </a:p>
          <a:p>
            <a:pPr>
              <a:spcBef>
                <a:spcPct val="10000"/>
              </a:spcBef>
            </a:pPr>
            <a:r>
              <a:rPr lang="en-US" sz="4400">
                <a:solidFill>
                  <a:srgbClr val="0000FF"/>
                </a:solidFill>
              </a:rPr>
              <a:t>bila Yesus kembali.</a:t>
            </a:r>
          </a:p>
          <a:p>
            <a:pPr>
              <a:spcBef>
                <a:spcPct val="10000"/>
              </a:spcBef>
            </a:pPr>
            <a:r>
              <a:rPr lang="en-US" sz="4400">
                <a:solidFill>
                  <a:schemeClr val="tx1"/>
                </a:solidFill>
              </a:rPr>
              <a:t>Tapi tandanya </a:t>
            </a:r>
          </a:p>
          <a:p>
            <a:pPr>
              <a:spcBef>
                <a:spcPct val="10000"/>
              </a:spcBef>
            </a:pPr>
            <a:r>
              <a:rPr lang="en-US" sz="4400">
                <a:solidFill>
                  <a:schemeClr val="tx1"/>
                </a:solidFill>
              </a:rPr>
              <a:t>tunjuk dekat sekali.</a:t>
            </a:r>
          </a:p>
          <a:p>
            <a:pPr>
              <a:spcBef>
                <a:spcPct val="10000"/>
              </a:spcBef>
            </a:pPr>
            <a:r>
              <a:rPr lang="en-US" sz="4400">
                <a:solidFill>
                  <a:srgbClr val="0000FF"/>
                </a:solidFill>
              </a:rPr>
              <a:t>KedatanganNya </a:t>
            </a:r>
          </a:p>
          <a:p>
            <a:pPr>
              <a:spcBef>
                <a:spcPct val="10000"/>
              </a:spcBef>
            </a:pPr>
            <a:r>
              <a:rPr lang="en-US" sz="4400">
                <a:solidFill>
                  <a:srgbClr val="0000FF"/>
                </a:solidFill>
              </a:rPr>
              <a:t>jadi gemaran hati</a:t>
            </a:r>
          </a:p>
          <a:p>
            <a:pPr>
              <a:spcBef>
                <a:spcPct val="10000"/>
              </a:spcBef>
            </a:pPr>
            <a:r>
              <a:rPr lang="en-US" sz="4400">
                <a:solidFill>
                  <a:srgbClr val="0000FF"/>
                </a:solidFill>
              </a:rPr>
              <a:t>Tapi jamnya tak tau</a:t>
            </a:r>
          </a:p>
        </p:txBody>
      </p:sp>
      <p:sp>
        <p:nvSpPr>
          <p:cNvPr id="1047557" name="Rectangle 5"/>
          <p:cNvSpPr>
            <a:spLocks noChangeArrowheads="1"/>
          </p:cNvSpPr>
          <p:nvPr/>
        </p:nvSpPr>
        <p:spPr bwMode="auto">
          <a:xfrm>
            <a:off x="-76200" y="685800"/>
            <a:ext cx="91440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FF33CC"/>
                </a:solidFill>
              </a:rPr>
              <a:t>2  </a:t>
            </a:r>
            <a:r>
              <a:rPr lang="en-US" sz="4400" b="1"/>
              <a:t> </a:t>
            </a:r>
            <a:r>
              <a:rPr lang="en-US" sz="4400" b="1">
                <a:solidFill>
                  <a:srgbClr val="0000FF"/>
                </a:solidFill>
              </a:rPr>
              <a:t>Ada trang bagi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orang yang mau bertobat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/>
              <a:t>Dalam Alkitab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/>
              <a:t>adalah kabar slamat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Nubuatan tunjuk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kan harinya tlah dekat,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Tapi jamnya tak tau</a:t>
            </a:r>
          </a:p>
        </p:txBody>
      </p:sp>
      <p:sp>
        <p:nvSpPr>
          <p:cNvPr id="1047558" name="Rectangle 6"/>
          <p:cNvSpPr>
            <a:spLocks noChangeArrowheads="1"/>
          </p:cNvSpPr>
          <p:nvPr/>
        </p:nvSpPr>
        <p:spPr bwMode="auto">
          <a:xfrm>
            <a:off x="0" y="6858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FF33CC"/>
                </a:solidFill>
              </a:rPr>
              <a:t>3 </a:t>
            </a:r>
            <a:r>
              <a:rPr lang="en-US" sz="4400" b="1">
                <a:solidFill>
                  <a:srgbClr val="0000FF"/>
                </a:solidFill>
              </a:rPr>
              <a:t>  Jaga dan doa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tetap nyala lampumu,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/>
              <a:t>Kerja dan tunggu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/>
              <a:t>hingga datang Tuhanmu.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/>
              <a:t>Bersuka suka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dekat kelepasanmu,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Tapi jamnya tak tau.</a:t>
            </a:r>
          </a:p>
        </p:txBody>
      </p:sp>
      <p:sp>
        <p:nvSpPr>
          <p:cNvPr id="1047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218   JAM KITA TAK TAU</a:t>
            </a:r>
          </a:p>
        </p:txBody>
      </p:sp>
      <p:sp>
        <p:nvSpPr>
          <p:cNvPr id="1047556" name="Text Box 4"/>
          <p:cNvSpPr txBox="1">
            <a:spLocks noChangeArrowheads="1"/>
          </p:cNvSpPr>
          <p:nvPr/>
        </p:nvSpPr>
        <p:spPr bwMode="auto">
          <a:xfrm>
            <a:off x="0" y="-158750"/>
            <a:ext cx="6858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3/4 - </a:t>
            </a:r>
          </a:p>
        </p:txBody>
      </p:sp>
      <p:grpSp>
        <p:nvGrpSpPr>
          <p:cNvPr id="1047561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047562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047563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0475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04755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4755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047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47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047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47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47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47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047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047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7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47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47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047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047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7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47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47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047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047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7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47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47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047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047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7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47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47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047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047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7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047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047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0475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0475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0475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0475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7559" grpId="0"/>
      <p:bldP spid="1047559" grpId="1"/>
      <p:bldP spid="1047559" grpId="2"/>
      <p:bldP spid="1047559" grpId="3"/>
      <p:bldP spid="1047559" grpId="4"/>
      <p:bldP spid="1047555" grpId="0"/>
      <p:bldP spid="1047555" grpId="1"/>
      <p:bldP spid="1047557" grpId="0"/>
      <p:bldP spid="1047557" grpId="1"/>
      <p:bldP spid="1047558" grpId="0"/>
      <p:bldP spid="1047558" grpId="1"/>
      <p:bldP spid="1047556" grpId="0"/>
    </p:bldLst>
  </p:timing>
</p:sld>
</file>

<file path=ppt/slides/slide2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6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219   ANGKAT NAFIRI</a:t>
            </a:r>
          </a:p>
        </p:txBody>
      </p:sp>
      <p:sp>
        <p:nvSpPr>
          <p:cNvPr id="1036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9144000" cy="3810000"/>
          </a:xfrm>
        </p:spPr>
        <p:txBody>
          <a:bodyPr/>
          <a:lstStyle/>
          <a:p>
            <a:r>
              <a:rPr lang="en-US" sz="4000">
                <a:solidFill>
                  <a:srgbClr val="FF33CC"/>
                </a:solidFill>
              </a:rPr>
              <a:t>1  </a:t>
            </a:r>
            <a:r>
              <a:rPr lang="en-US" sz="4000">
                <a:solidFill>
                  <a:schemeClr val="tx1"/>
                </a:solidFill>
              </a:rPr>
              <a:t> </a:t>
            </a:r>
          </a:p>
          <a:p>
            <a:r>
              <a:rPr lang="en-US" sz="4000">
                <a:solidFill>
                  <a:schemeClr val="tx1"/>
                </a:solidFill>
              </a:rPr>
              <a:t>Angkat nafiri dan bunyikanlah,</a:t>
            </a:r>
          </a:p>
          <a:p>
            <a:r>
              <a:rPr lang="en-US" sz="4000">
                <a:solidFill>
                  <a:schemeClr val="tx1"/>
                </a:solidFill>
              </a:rPr>
              <a:t>Yesus mau datang segra !</a:t>
            </a:r>
          </a:p>
          <a:p>
            <a:r>
              <a:rPr lang="en-US" sz="4000">
                <a:solidFill>
                  <a:srgbClr val="0000FF"/>
                </a:solidFill>
              </a:rPr>
              <a:t>Nyanyi musafir dan pujikanlah,</a:t>
            </a:r>
          </a:p>
          <a:p>
            <a:r>
              <a:rPr lang="en-US" sz="4000">
                <a:solidFill>
                  <a:srgbClr val="0000FF"/>
                </a:solidFill>
              </a:rPr>
              <a:t>Yesus mau datang segra !</a:t>
            </a:r>
          </a:p>
        </p:txBody>
      </p:sp>
      <p:sp>
        <p:nvSpPr>
          <p:cNvPr id="1036292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3# 4/4 </a:t>
            </a:r>
          </a:p>
        </p:txBody>
      </p:sp>
      <p:sp>
        <p:nvSpPr>
          <p:cNvPr id="1036293" name="Rectangle 5"/>
          <p:cNvSpPr>
            <a:spLocks noChangeArrowheads="1"/>
          </p:cNvSpPr>
          <p:nvPr/>
        </p:nvSpPr>
        <p:spPr bwMode="auto">
          <a:xfrm>
            <a:off x="-76200" y="4419600"/>
            <a:ext cx="91440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Datang segra, datang segra,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Yesus mau datang segra !</a:t>
            </a:r>
            <a:endParaRPr lang="en-US" sz="4000" b="1">
              <a:solidFill>
                <a:schemeClr val="accent2"/>
              </a:solidFill>
            </a:endParaRPr>
          </a:p>
        </p:txBody>
      </p:sp>
      <p:sp>
        <p:nvSpPr>
          <p:cNvPr id="1036294" name="Rectangle 6"/>
          <p:cNvSpPr>
            <a:spLocks noChangeArrowheads="1"/>
          </p:cNvSpPr>
          <p:nvPr/>
        </p:nvSpPr>
        <p:spPr bwMode="auto">
          <a:xfrm>
            <a:off x="0" y="609600"/>
            <a:ext cx="91440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2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Gunung dan lembah hai siarkanlah,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Yesus mau datang segra !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900" b="1">
                <a:solidFill>
                  <a:srgbClr val="0000FF"/>
                </a:solidFill>
              </a:rPr>
              <a:t>Domba tersemblih kan datang segra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Yesus mau datang segra !</a:t>
            </a:r>
          </a:p>
        </p:txBody>
      </p:sp>
      <p:sp>
        <p:nvSpPr>
          <p:cNvPr id="1036295" name="Rectangle 7"/>
          <p:cNvSpPr>
            <a:spLocks noChangeArrowheads="1"/>
          </p:cNvSpPr>
          <p:nvPr/>
        </p:nvSpPr>
        <p:spPr bwMode="auto">
          <a:xfrm>
            <a:off x="0" y="609600"/>
            <a:ext cx="91440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3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Lautan dan ombak gelorakanlah,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Yesus mau datang segra !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Dari pantaimu dimana-mana,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Yesus mau datang segra !</a:t>
            </a:r>
          </a:p>
        </p:txBody>
      </p:sp>
      <p:sp>
        <p:nvSpPr>
          <p:cNvPr id="1036296" name="Rectangle 8"/>
          <p:cNvSpPr>
            <a:spLocks noChangeArrowheads="1"/>
          </p:cNvSpPr>
          <p:nvPr/>
        </p:nvSpPr>
        <p:spPr bwMode="auto">
          <a:xfrm>
            <a:off x="0" y="623888"/>
            <a:ext cx="9144000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4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900" b="1"/>
              <a:t>Gempa bumi pun sungguh nyatakan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Yesus mau datang segra !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900" b="1">
                <a:solidFill>
                  <a:srgbClr val="0000FF"/>
                </a:solidFill>
              </a:rPr>
              <a:t>Taufan dan angin segnap mashurkan</a:t>
            </a:r>
            <a:endParaRPr lang="en-US" sz="4000" b="1">
              <a:solidFill>
                <a:srgbClr val="0000FF"/>
              </a:solidFill>
            </a:endParaRP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Yesus mau datang segra !</a:t>
            </a:r>
          </a:p>
        </p:txBody>
      </p:sp>
      <p:sp>
        <p:nvSpPr>
          <p:cNvPr id="1036297" name="Rectangle 9"/>
          <p:cNvSpPr>
            <a:spLocks noChangeArrowheads="1"/>
          </p:cNvSpPr>
          <p:nvPr/>
        </p:nvSpPr>
        <p:spPr bwMode="auto">
          <a:xfrm>
            <a:off x="0" y="609600"/>
            <a:ext cx="91440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5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Bangsa amarah itu tandanya,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Yesus mau datang segra !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Pengetahuan bertambah-tambah,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Yesus mau datang segra !</a:t>
            </a:r>
          </a:p>
        </p:txBody>
      </p:sp>
      <p:grpSp>
        <p:nvGrpSpPr>
          <p:cNvPr id="1036299" name="Group 11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036300" name="AutoShape 12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036301" name="Line 13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03629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03629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3629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036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36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036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36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36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36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36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36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036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036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6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36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36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036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036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6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36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36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036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036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6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36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36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036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036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6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036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36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"/>
                            </p:stCondLst>
                            <p:childTnLst>
                              <p:par>
                                <p:cTn id="6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10362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0362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036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036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6291" grpId="0"/>
      <p:bldP spid="1036291" grpId="1"/>
      <p:bldP spid="1036292" grpId="0"/>
      <p:bldP spid="1036293" grpId="0"/>
      <p:bldP spid="1036294" grpId="0"/>
      <p:bldP spid="1036294" grpId="1"/>
      <p:bldP spid="1036295" grpId="0"/>
      <p:bldP spid="1036295" grpId="1"/>
      <p:bldP spid="1036296" grpId="0"/>
      <p:bldP spid="1036296" grpId="1"/>
      <p:bldP spid="1036297" grpId="0"/>
    </p:bldLst>
  </p:timing>
</p:sld>
</file>

<file path=ppt/slides/slide2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220   ANGKAT NAFIRI</a:t>
            </a:r>
          </a:p>
        </p:txBody>
      </p:sp>
      <p:sp>
        <p:nvSpPr>
          <p:cNvPr id="1034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76200" y="685800"/>
            <a:ext cx="9144000" cy="35052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4000">
                <a:solidFill>
                  <a:srgbClr val="FF33CC"/>
                </a:solidFill>
              </a:rPr>
              <a:t>1  </a:t>
            </a:r>
            <a:r>
              <a:rPr lang="en-US" sz="4000">
                <a:solidFill>
                  <a:schemeClr val="tx1"/>
                </a:solidFill>
              </a:rPr>
              <a:t> 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chemeClr val="tx1"/>
                </a:solidFill>
              </a:rPr>
              <a:t>Angkat nafiri dan bunyikanlah: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chemeClr val="tx1"/>
                </a:solidFill>
              </a:rPr>
              <a:t>Yesus mau datang segra !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rgbClr val="0000FF"/>
                </a:solidFill>
              </a:rPr>
              <a:t>Nyanyi musafir dan pujikanlah: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rgbClr val="0000FF"/>
                </a:solidFill>
              </a:rPr>
              <a:t>Yesus mau datang segra !</a:t>
            </a:r>
          </a:p>
        </p:txBody>
      </p:sp>
      <p:sp>
        <p:nvSpPr>
          <p:cNvPr id="1034244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3# 4/4 </a:t>
            </a:r>
          </a:p>
        </p:txBody>
      </p:sp>
      <p:sp>
        <p:nvSpPr>
          <p:cNvPr id="1034245" name="Rectangle 5"/>
          <p:cNvSpPr>
            <a:spLocks noChangeArrowheads="1"/>
          </p:cNvSpPr>
          <p:nvPr/>
        </p:nvSpPr>
        <p:spPr bwMode="auto">
          <a:xfrm>
            <a:off x="-76200" y="4267200"/>
            <a:ext cx="9144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Datang segra, datang segra,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Yesus mau datang segra !</a:t>
            </a:r>
            <a:endParaRPr lang="en-US" sz="4000" b="1">
              <a:solidFill>
                <a:schemeClr val="accent2"/>
              </a:solidFill>
            </a:endParaRPr>
          </a:p>
        </p:txBody>
      </p:sp>
      <p:sp>
        <p:nvSpPr>
          <p:cNvPr id="1034246" name="Rectangle 6"/>
          <p:cNvSpPr>
            <a:spLocks noChangeArrowheads="1"/>
          </p:cNvSpPr>
          <p:nvPr/>
        </p:nvSpPr>
        <p:spPr bwMode="auto">
          <a:xfrm>
            <a:off x="-71438" y="685800"/>
            <a:ext cx="9144001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5</a:t>
            </a:r>
            <a:r>
              <a:rPr lang="en-US" sz="4000" b="1"/>
              <a:t> </a:t>
            </a:r>
            <a:r>
              <a:rPr lang="en-US" sz="4000" b="1">
                <a:solidFill>
                  <a:schemeClr val="accent2"/>
                </a:solidFill>
              </a:rPr>
              <a:t> 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Bangsa amarah itu tandanya: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Yesus mau datang segra  !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Pengetahuan bertambah-tambah: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Yesus mau datang segra !</a:t>
            </a:r>
          </a:p>
        </p:txBody>
      </p:sp>
      <p:grpSp>
        <p:nvGrpSpPr>
          <p:cNvPr id="1034248" name="Group 8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034249" name="AutoShape 9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034250" name="Line 10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0342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03424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3424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034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34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034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34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34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34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34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34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034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034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4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34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34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0342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342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342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342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243" grpId="0"/>
      <p:bldP spid="1034243" grpId="1"/>
      <p:bldP spid="1034244" grpId="0"/>
      <p:bldP spid="1034245" grpId="0"/>
      <p:bldP spid="1034246" grpId="0"/>
    </p:bldLst>
  </p:timing>
</p:sld>
</file>

<file path=ppt/slides/slide2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053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2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Tanda-tanda di langit nyatakan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Hari Tuhan  amat dekat sudah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Kabar Injil lekaslah kabarkan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Dan hati manusia yang jahat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gentarlah</a:t>
            </a:r>
          </a:p>
        </p:txBody>
      </p:sp>
      <p:sp>
        <p:nvSpPr>
          <p:cNvPr id="1026054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3  </a:t>
            </a:r>
            <a:r>
              <a:rPr lang="en-US" sz="4000" b="1"/>
              <a:t>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Tetapi bagi kita itulah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Tanda kerja kita tlah selesai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Kita mengabarkan Tuhan Yesus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Akan datang membawa upah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dan damai</a:t>
            </a:r>
          </a:p>
        </p:txBody>
      </p:sp>
      <p:sp>
        <p:nvSpPr>
          <p:cNvPr id="1026055" name="Rectangle 7"/>
          <p:cNvSpPr>
            <a:spLocks noChangeArrowheads="1"/>
          </p:cNvSpPr>
          <p:nvPr/>
        </p:nvSpPr>
        <p:spPr bwMode="auto">
          <a:xfrm>
            <a:off x="0" y="762000"/>
            <a:ext cx="91440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4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Marilah kita branikan hati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Segra kita mendengar suaraNya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Orang yang mempunyai hati suci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Akan slamat di surga slama-lamanya</a:t>
            </a:r>
          </a:p>
        </p:txBody>
      </p:sp>
      <p:sp>
        <p:nvSpPr>
          <p:cNvPr id="1026056" name="Rectangle 8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REFF   :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Tiup nafiri,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Tiuplah kras!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Yesus datang lagi ke dunia,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Dari dosa kita akan bebas.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Mari Tuhan Yesus datanglah,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Datanglah!</a:t>
            </a:r>
          </a:p>
        </p:txBody>
      </p:sp>
      <p:sp>
        <p:nvSpPr>
          <p:cNvPr id="1026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221   DI SELURUH DUNIA NYATALAH</a:t>
            </a:r>
          </a:p>
        </p:txBody>
      </p:sp>
      <p:sp>
        <p:nvSpPr>
          <p:cNvPr id="1026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4724400"/>
          </a:xfrm>
        </p:spPr>
        <p:txBody>
          <a:bodyPr/>
          <a:lstStyle/>
          <a:p>
            <a:r>
              <a:rPr lang="en-US" sz="4000">
                <a:solidFill>
                  <a:srgbClr val="FF33CC"/>
                </a:solidFill>
              </a:rPr>
              <a:t>1 </a:t>
            </a:r>
            <a:r>
              <a:rPr lang="en-US" sz="4000">
                <a:solidFill>
                  <a:schemeClr val="tx1"/>
                </a:solidFill>
              </a:rPr>
              <a:t>  </a:t>
            </a:r>
          </a:p>
          <a:p>
            <a:r>
              <a:rPr lang="en-US" sz="4000">
                <a:solidFill>
                  <a:srgbClr val="0000FF"/>
                </a:solidFill>
              </a:rPr>
              <a:t>Di seluruh dunia nyatalah</a:t>
            </a:r>
          </a:p>
          <a:p>
            <a:r>
              <a:rPr lang="en-US" sz="4000">
                <a:solidFill>
                  <a:srgbClr val="0000FF"/>
                </a:solidFill>
              </a:rPr>
              <a:t>Kedatangan Tuhan dekat sudah</a:t>
            </a:r>
          </a:p>
          <a:p>
            <a:r>
              <a:rPr lang="en-US" sz="4000">
                <a:solidFill>
                  <a:srgbClr val="0000FF"/>
                </a:solidFill>
              </a:rPr>
              <a:t>Kita yang tunggu sudahlah lelah</a:t>
            </a:r>
          </a:p>
          <a:p>
            <a:r>
              <a:rPr lang="en-US" sz="4000">
                <a:solidFill>
                  <a:srgbClr val="0000FF"/>
                </a:solidFill>
              </a:rPr>
              <a:t>Mari Tuhan Yesus datanglah,</a:t>
            </a:r>
          </a:p>
          <a:p>
            <a:r>
              <a:rPr lang="en-US" sz="4000">
                <a:solidFill>
                  <a:srgbClr val="0000FF"/>
                </a:solidFill>
              </a:rPr>
              <a:t>Datanglah</a:t>
            </a:r>
          </a:p>
        </p:txBody>
      </p:sp>
      <p:sp>
        <p:nvSpPr>
          <p:cNvPr id="1026052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2# 2/4 </a:t>
            </a:r>
          </a:p>
        </p:txBody>
      </p:sp>
      <p:grpSp>
        <p:nvGrpSpPr>
          <p:cNvPr id="1026058" name="Group 10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026059" name="AutoShape 11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026060" name="Line 12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0260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02605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605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026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6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026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6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26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6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026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026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6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26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026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026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26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26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026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026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26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26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026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026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26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26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026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026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026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026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xit" presetSubtype="4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1026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026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026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026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1026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026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2" presetClass="entr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026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026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"/>
                            </p:stCondLst>
                            <p:childTnLst>
                              <p:par>
                                <p:cTn id="9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1026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0260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026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026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053" grpId="0"/>
      <p:bldP spid="1026053" grpId="1"/>
      <p:bldP spid="1026054" grpId="0"/>
      <p:bldP spid="1026054" grpId="1"/>
      <p:bldP spid="1026055" grpId="0"/>
      <p:bldP spid="1026055" grpId="1"/>
      <p:bldP spid="1026056" grpId="0"/>
      <p:bldP spid="1026056" grpId="1"/>
      <p:bldP spid="1026056" grpId="2"/>
      <p:bldP spid="1026056" grpId="3"/>
      <p:bldP spid="1026056" grpId="4"/>
      <p:bldP spid="1026056" grpId="5"/>
      <p:bldP spid="1026056" grpId="6"/>
      <p:bldP spid="1026051" grpId="0"/>
      <p:bldP spid="1026051" grpId="1"/>
      <p:bldP spid="1026052" grpId="0"/>
    </p:bldLst>
  </p:timing>
</p:sld>
</file>

<file path=ppt/slides/slide2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19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222   YERUSALEM YANG MULIA</a:t>
            </a:r>
          </a:p>
        </p:txBody>
      </p:sp>
      <p:sp>
        <p:nvSpPr>
          <p:cNvPr id="10219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17538"/>
            <a:ext cx="9144000" cy="5630862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33CC"/>
                </a:solidFill>
              </a:rPr>
              <a:t>1   </a:t>
            </a:r>
            <a:r>
              <a:rPr lang="en-US" sz="4000">
                <a:solidFill>
                  <a:schemeClr val="tx1"/>
                </a:solidFill>
              </a:rPr>
              <a:t>Yerusalem yang mulia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terlampau kayanya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Sungguh pun aku coba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tak  dapat ku duga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Tak dapat aku sangka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kesukaan sana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Ajaib keindahannya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tiada tandingannya</a:t>
            </a:r>
          </a:p>
        </p:txBody>
      </p:sp>
      <p:sp>
        <p:nvSpPr>
          <p:cNvPr id="1021956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4/4 5b</a:t>
            </a:r>
          </a:p>
        </p:txBody>
      </p:sp>
      <p:sp>
        <p:nvSpPr>
          <p:cNvPr id="1021957" name="Rectangle 5"/>
          <p:cNvSpPr>
            <a:spLocks noChangeArrowheads="1"/>
          </p:cNvSpPr>
          <p:nvPr/>
        </p:nvSpPr>
        <p:spPr bwMode="auto">
          <a:xfrm>
            <a:off x="0" y="6175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2  </a:t>
            </a:r>
            <a:r>
              <a:rPr lang="en-US" sz="4000" b="1"/>
              <a:t> Kota Sion yang suci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penuh lagu merdu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Malaikat dan yang saleh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puji Tuhan slalu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Di sana Yesus Raja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di sana slalu senang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Malam tiada di sana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Tuhan yang jadi trang</a:t>
            </a:r>
          </a:p>
        </p:txBody>
      </p:sp>
      <p:sp>
        <p:nvSpPr>
          <p:cNvPr id="1021958" name="Rectangle 6"/>
          <p:cNvSpPr>
            <a:spLocks noChangeArrowheads="1"/>
          </p:cNvSpPr>
          <p:nvPr/>
        </p:nvSpPr>
        <p:spPr bwMode="auto">
          <a:xfrm>
            <a:off x="0" y="6175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3  </a:t>
            </a:r>
            <a:r>
              <a:rPr lang="en-US" sz="4000" b="1"/>
              <a:t> Di sana takhta Daud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di sanalah senang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Umatnya sembah sujud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sorak sebab menang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Yang tlah menang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di sini beserta Rajanya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Sana berjubah putih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selama-lamanya</a:t>
            </a:r>
          </a:p>
        </p:txBody>
      </p:sp>
      <p:sp>
        <p:nvSpPr>
          <p:cNvPr id="1021959" name="Rectangle 7"/>
          <p:cNvSpPr>
            <a:spLocks noChangeArrowheads="1"/>
          </p:cNvSpPr>
          <p:nvPr/>
        </p:nvSpPr>
        <p:spPr bwMode="auto">
          <a:xfrm>
            <a:off x="0" y="6175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4  </a:t>
            </a:r>
            <a:r>
              <a:rPr lang="en-US" sz="4000" b="1"/>
              <a:t> Hai negri penuh berkat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rumah umat Tuhan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Hai negri penuh slamat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tempat perhentian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Pimpin kami ya Yesus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ke negri yang suci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Beserta Allah Bapa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Engkau dan Roh Suci</a:t>
            </a:r>
          </a:p>
        </p:txBody>
      </p:sp>
      <p:grpSp>
        <p:nvGrpSpPr>
          <p:cNvPr id="1021961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021962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021963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1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0219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02195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195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0219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19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0219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19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1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219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19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0219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0219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1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1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19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219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0219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0219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1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1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219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219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0219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0219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1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1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219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219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1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0219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0219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0219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0219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1955" grpId="0"/>
      <p:bldP spid="1021955" grpId="1"/>
      <p:bldP spid="1021956" grpId="0"/>
      <p:bldP spid="1021957" grpId="0"/>
      <p:bldP spid="1021957" grpId="1"/>
      <p:bldP spid="1021958" grpId="0"/>
      <p:bldP spid="1021958" grpId="1"/>
      <p:bldP spid="1021959" grpId="0"/>
    </p:bldLst>
  </p:timing>
</p:sld>
</file>

<file path=ppt/slides/slide2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06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4267200"/>
          </a:xfrm>
        </p:spPr>
        <p:txBody>
          <a:bodyPr/>
          <a:lstStyle/>
          <a:p>
            <a:r>
              <a:rPr lang="en-US" sz="4000">
                <a:solidFill>
                  <a:srgbClr val="FF33CC"/>
                </a:solidFill>
              </a:rPr>
              <a:t>1   </a:t>
            </a:r>
          </a:p>
          <a:p>
            <a:r>
              <a:rPr lang="en-US" sz="4000">
                <a:solidFill>
                  <a:srgbClr val="0000FF"/>
                </a:solidFill>
              </a:rPr>
              <a:t>Ada negri amat indah </a:t>
            </a:r>
          </a:p>
          <a:p>
            <a:r>
              <a:rPr lang="en-US" sz="4000">
                <a:solidFill>
                  <a:srgbClr val="0000FF"/>
                </a:solidFill>
              </a:rPr>
              <a:t>Tuhan sedia bagi kita</a:t>
            </a:r>
          </a:p>
          <a:p>
            <a:r>
              <a:rPr lang="en-US" sz="4000">
                <a:solidFill>
                  <a:srgbClr val="0000FF"/>
                </a:solidFill>
              </a:rPr>
              <a:t>Amat mulia cahayanya </a:t>
            </a:r>
          </a:p>
          <a:p>
            <a:r>
              <a:rPr lang="en-US" sz="4000">
                <a:solidFill>
                  <a:srgbClr val="0000FF"/>
                </a:solidFill>
              </a:rPr>
              <a:t>ku rindu tiba di sana</a:t>
            </a:r>
          </a:p>
        </p:txBody>
      </p:sp>
      <p:sp>
        <p:nvSpPr>
          <p:cNvPr id="1010693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2  </a:t>
            </a:r>
            <a:r>
              <a:rPr lang="en-US" sz="4000" b="1">
                <a:solidFill>
                  <a:schemeClr val="accent2"/>
                </a:solidFill>
              </a:rPr>
              <a:t>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Bersama Juruslamatku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yang akan pegang tanganku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Menuntun aku berjalan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dalam negri kemuliaan</a:t>
            </a:r>
          </a:p>
        </p:txBody>
      </p:sp>
      <p:sp>
        <p:nvSpPr>
          <p:cNvPr id="1010694" name="Rectangle 6"/>
          <p:cNvSpPr>
            <a:spLocks noChangeArrowheads="1"/>
          </p:cNvSpPr>
          <p:nvPr/>
        </p:nvSpPr>
        <p:spPr bwMode="auto">
          <a:xfrm>
            <a:off x="176213" y="762000"/>
            <a:ext cx="8815387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3 </a:t>
            </a:r>
            <a:r>
              <a:rPr lang="en-US" sz="4000" b="1"/>
              <a:t>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Udaranya amat harum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bunga elok takkan alum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Nyanyi burung tak terputus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sungai hidup mengalir trus</a:t>
            </a:r>
          </a:p>
        </p:txBody>
      </p:sp>
      <p:sp>
        <p:nvSpPr>
          <p:cNvPr id="1010695" name="Rectangle 7"/>
          <p:cNvSpPr>
            <a:spLocks noChangeArrowheads="1"/>
          </p:cNvSpPr>
          <p:nvPr/>
        </p:nvSpPr>
        <p:spPr bwMode="auto">
          <a:xfrm>
            <a:off x="176213" y="762000"/>
            <a:ext cx="8815387" cy="410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4 </a:t>
            </a:r>
            <a:r>
              <a:rPr lang="en-US" sz="4000" b="1"/>
              <a:t>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Suara musik terdengarlah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merdulah amat bunyinya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Malaikat memuji Tuhan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bersama umat tebusan</a:t>
            </a:r>
          </a:p>
        </p:txBody>
      </p:sp>
      <p:sp>
        <p:nvSpPr>
          <p:cNvPr id="1010696" name="Rectangle 8"/>
          <p:cNvSpPr>
            <a:spLocks noChangeArrowheads="1"/>
          </p:cNvSpPr>
          <p:nvPr/>
        </p:nvSpPr>
        <p:spPr bwMode="auto">
          <a:xfrm>
            <a:off x="176213" y="838200"/>
            <a:ext cx="8815387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REFF   :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Negri suci, negri indah,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ku rindu masuk di sana;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FF0066"/>
                </a:solidFill>
              </a:rPr>
              <a:t>Dan memandang laut kaca,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FF0066"/>
                </a:solidFill>
              </a:rPr>
              <a:t>Rumah elok bagi kita.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Di dunia baru yang kekal,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kita akan tetap tinggal.</a:t>
            </a:r>
          </a:p>
        </p:txBody>
      </p:sp>
      <p:sp>
        <p:nvSpPr>
          <p:cNvPr id="10106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223   ADA NEGRI AMAT INDAH</a:t>
            </a:r>
          </a:p>
        </p:txBody>
      </p:sp>
      <p:sp>
        <p:nvSpPr>
          <p:cNvPr id="1010692" name="Text Box 4"/>
          <p:cNvSpPr txBox="1">
            <a:spLocks noChangeArrowheads="1"/>
          </p:cNvSpPr>
          <p:nvPr/>
        </p:nvSpPr>
        <p:spPr bwMode="auto">
          <a:xfrm>
            <a:off x="-42863" y="-158750"/>
            <a:ext cx="838201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3/4 1#</a:t>
            </a:r>
          </a:p>
        </p:txBody>
      </p:sp>
      <p:grpSp>
        <p:nvGrpSpPr>
          <p:cNvPr id="1010698" name="Group 10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010699" name="AutoShape 11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010700" name="Line 12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0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01069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01069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1069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0106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106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0106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106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0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106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106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0106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0106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0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0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106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106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0106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0106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0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0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106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106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0106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0106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0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0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106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106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0106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0106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0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0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106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106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0106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0106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0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0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0106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0106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xit" presetSubtype="4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10106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0106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0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0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0106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0106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10106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0106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0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2" presetClass="entr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0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0106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0106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"/>
                            </p:stCondLst>
                            <p:childTnLst>
                              <p:par>
                                <p:cTn id="9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0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10106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0106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010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010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0691" grpId="0"/>
      <p:bldP spid="1010691" grpId="1"/>
      <p:bldP spid="1010693" grpId="0"/>
      <p:bldP spid="1010693" grpId="1"/>
      <p:bldP spid="1010694" grpId="0"/>
      <p:bldP spid="1010694" grpId="1"/>
      <p:bldP spid="1010695" grpId="0"/>
      <p:bldP spid="1010695" grpId="1"/>
      <p:bldP spid="1010696" grpId="0"/>
      <p:bldP spid="1010696" grpId="1"/>
      <p:bldP spid="1010696" grpId="2"/>
      <p:bldP spid="1010696" grpId="3"/>
      <p:bldP spid="1010696" grpId="4"/>
      <p:bldP spid="1010696" grpId="5"/>
      <p:bldP spid="1010696" grpId="6"/>
      <p:bldP spid="1010692" grpId="0"/>
    </p:bldLst>
  </p:timing>
</p:sld>
</file>

<file path=ppt/slides/slide2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7624" name="Rectangle 8"/>
          <p:cNvSpPr>
            <a:spLocks noChangeArrowheads="1"/>
          </p:cNvSpPr>
          <p:nvPr/>
        </p:nvSpPr>
        <p:spPr bwMode="auto">
          <a:xfrm>
            <a:off x="0" y="762000"/>
            <a:ext cx="91440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REFF   :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Adakah bintang-bintang di mahkotaku,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Bila aku tiba di surga ?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Bila aku trima rumah perhentianku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Adakah bintang di mahkota ?</a:t>
            </a:r>
          </a:p>
        </p:txBody>
      </p:sp>
      <p:sp>
        <p:nvSpPr>
          <p:cNvPr id="10076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224   AKU PIKIRKAN SKARANG</a:t>
            </a:r>
          </a:p>
        </p:txBody>
      </p:sp>
      <p:sp>
        <p:nvSpPr>
          <p:cNvPr id="10076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4000">
                <a:solidFill>
                  <a:srgbClr val="FF33CC"/>
                </a:solidFill>
              </a:rPr>
              <a:t>1</a:t>
            </a:r>
            <a:r>
              <a:rPr lang="en-US" sz="4000">
                <a:solidFill>
                  <a:schemeClr val="tx1"/>
                </a:solidFill>
              </a:rPr>
              <a:t>   </a:t>
            </a:r>
          </a:p>
          <a:p>
            <a:r>
              <a:rPr lang="en-US" sz="4000">
                <a:solidFill>
                  <a:schemeClr val="tx1"/>
                </a:solidFill>
              </a:rPr>
              <a:t>Aku pikirkan skarang </a:t>
            </a:r>
          </a:p>
          <a:p>
            <a:r>
              <a:rPr lang="en-US" sz="4000">
                <a:solidFill>
                  <a:schemeClr val="tx1"/>
                </a:solidFill>
              </a:rPr>
              <a:t>negri yang indah</a:t>
            </a:r>
          </a:p>
          <a:p>
            <a:r>
              <a:rPr lang="en-US" sz="4000">
                <a:solidFill>
                  <a:schemeClr val="tx1"/>
                </a:solidFill>
              </a:rPr>
              <a:t>Negri yang dibangunkan Yesus</a:t>
            </a:r>
          </a:p>
          <a:p>
            <a:r>
              <a:rPr lang="en-US" sz="4000">
                <a:solidFill>
                  <a:srgbClr val="0000FF"/>
                </a:solidFill>
              </a:rPr>
              <a:t>Dan di sana </a:t>
            </a:r>
          </a:p>
          <a:p>
            <a:r>
              <a:rPr lang="en-US" sz="4000">
                <a:solidFill>
                  <a:srgbClr val="0000FF"/>
                </a:solidFill>
              </a:rPr>
              <a:t>ku berdiri di sisiNya</a:t>
            </a:r>
          </a:p>
          <a:p>
            <a:r>
              <a:rPr lang="en-US" sz="4000">
                <a:solidFill>
                  <a:srgbClr val="0000FF"/>
                </a:solidFill>
              </a:rPr>
              <a:t>Adakah bintang di mahkota</a:t>
            </a:r>
          </a:p>
        </p:txBody>
      </p:sp>
      <p:sp>
        <p:nvSpPr>
          <p:cNvPr id="1007620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4/4 3#</a:t>
            </a:r>
          </a:p>
        </p:txBody>
      </p:sp>
      <p:sp>
        <p:nvSpPr>
          <p:cNvPr id="1007621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2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Dalam kuasa Tuhan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aku mau  berdoa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Dan bekerja menarik jiwa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Agar aku trima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Bintang-bintang mulia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Yang bercahaya di mahkota</a:t>
            </a:r>
          </a:p>
        </p:txBody>
      </p:sp>
      <p:sp>
        <p:nvSpPr>
          <p:cNvPr id="1007622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3  </a:t>
            </a:r>
            <a:r>
              <a:rPr lang="en-US" sz="4000" b="1"/>
              <a:t>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Oh betapa girang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bila aku dapat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Hidup dengan Tuhan di surga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Lebih banyak kesukaan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karna lihat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Bintang-bintang yang di mahkota</a:t>
            </a:r>
          </a:p>
        </p:txBody>
      </p:sp>
      <p:grpSp>
        <p:nvGrpSpPr>
          <p:cNvPr id="1007625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007626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007627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00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7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0076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00762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0762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0076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076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0076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076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7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076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076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0076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0076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7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7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076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076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0076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0076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7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7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076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076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0076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0076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7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7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076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076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0076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0076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7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7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076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076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0076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0076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7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7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0076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0076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7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0076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0076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0076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0076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7624" grpId="0"/>
      <p:bldP spid="1007624" grpId="1"/>
      <p:bldP spid="1007624" grpId="2"/>
      <p:bldP spid="1007624" grpId="3"/>
      <p:bldP spid="1007624" grpId="4"/>
      <p:bldP spid="1007619" grpId="0"/>
      <p:bldP spid="1007619" grpId="1"/>
      <p:bldP spid="1007620" grpId="0"/>
      <p:bldP spid="1007621" grpId="0"/>
      <p:bldP spid="1007621" grpId="1"/>
      <p:bldP spid="1007622" grpId="0"/>
      <p:bldP spid="1007622" grpId="1"/>
    </p:bldLst>
  </p:timing>
</p:sld>
</file>

<file path=ppt/slides/slide2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25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2  </a:t>
            </a:r>
            <a:r>
              <a:rPr lang="en-US" sz="4400" b="1"/>
              <a:t>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Aku tlah jemu di sini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dalam gelap dunia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Hidup yang susah dan pedih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Banyak pun bahaya</a:t>
            </a:r>
          </a:p>
        </p:txBody>
      </p:sp>
      <p:sp>
        <p:nvSpPr>
          <p:cNvPr id="1003526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3 </a:t>
            </a:r>
            <a:r>
              <a:rPr lang="en-US" sz="4400" b="1"/>
              <a:t>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Ya Tuhan datanglah lekas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angkat kami semua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Agar kami segra bebas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dari dunia fana</a:t>
            </a:r>
          </a:p>
        </p:txBody>
      </p:sp>
      <p:sp>
        <p:nvSpPr>
          <p:cNvPr id="1003527" name="Rectangle 7"/>
          <p:cNvSpPr>
            <a:spLocks noChangeArrowheads="1"/>
          </p:cNvSpPr>
          <p:nvPr/>
        </p:nvSpPr>
        <p:spPr bwMode="auto">
          <a:xfrm>
            <a:off x="0" y="762000"/>
            <a:ext cx="91440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4  </a:t>
            </a:r>
            <a:r>
              <a:rPr lang="en-US" sz="4400" b="1"/>
              <a:t>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Alangkah senang di surga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di negri Elkafi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Memujikan Allah Bapa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Anak dan Roh Suci</a:t>
            </a:r>
          </a:p>
        </p:txBody>
      </p:sp>
      <p:sp>
        <p:nvSpPr>
          <p:cNvPr id="10035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225   YA TUHAN AKU RINDULAH</a:t>
            </a:r>
          </a:p>
        </p:txBody>
      </p:sp>
      <p:sp>
        <p:nvSpPr>
          <p:cNvPr id="10035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4419600"/>
          </a:xfrm>
        </p:spPr>
        <p:txBody>
          <a:bodyPr/>
          <a:lstStyle/>
          <a:p>
            <a:r>
              <a:rPr lang="en-US" sz="4400">
                <a:solidFill>
                  <a:srgbClr val="FF33CC"/>
                </a:solidFill>
              </a:rPr>
              <a:t>1 </a:t>
            </a:r>
            <a:r>
              <a:rPr lang="en-US" sz="4400">
                <a:solidFill>
                  <a:schemeClr val="tx1"/>
                </a:solidFill>
              </a:rPr>
              <a:t>  </a:t>
            </a:r>
          </a:p>
          <a:p>
            <a:r>
              <a:rPr lang="en-US" sz="4400">
                <a:solidFill>
                  <a:srgbClr val="0000FF"/>
                </a:solidFill>
              </a:rPr>
              <a:t>Ya Tuhan aku rindulah</a:t>
            </a:r>
          </a:p>
          <a:p>
            <a:r>
              <a:rPr lang="en-US" sz="4400">
                <a:solidFill>
                  <a:srgbClr val="0000FF"/>
                </a:solidFill>
              </a:rPr>
              <a:t>pada rumah senang</a:t>
            </a:r>
          </a:p>
          <a:p>
            <a:r>
              <a:rPr lang="en-US" sz="4400">
                <a:solidFill>
                  <a:srgbClr val="0000FF"/>
                </a:solidFill>
              </a:rPr>
              <a:t>Tempat yang penuh bahagia</a:t>
            </a:r>
          </a:p>
          <a:p>
            <a:r>
              <a:rPr lang="en-US" sz="4400">
                <a:solidFill>
                  <a:srgbClr val="0000FF"/>
                </a:solidFill>
              </a:rPr>
              <a:t>yang slamanya terang</a:t>
            </a:r>
          </a:p>
        </p:txBody>
      </p:sp>
      <p:sp>
        <p:nvSpPr>
          <p:cNvPr id="1003524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1# 3/4</a:t>
            </a:r>
          </a:p>
        </p:txBody>
      </p:sp>
      <p:grpSp>
        <p:nvGrpSpPr>
          <p:cNvPr id="1003529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1003530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1003531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00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0035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00352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0352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003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03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003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03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035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03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0035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003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3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035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035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0035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0035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3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035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035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0035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0035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3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035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035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0035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0035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0035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0035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25" grpId="0"/>
      <p:bldP spid="1003525" grpId="1"/>
      <p:bldP spid="1003526" grpId="0"/>
      <p:bldP spid="1003526" grpId="1"/>
      <p:bldP spid="1003527" grpId="0"/>
      <p:bldP spid="1003523" grpId="0"/>
      <p:bldP spid="1003523" grpId="1"/>
      <p:bldP spid="1003524" grpId="0"/>
    </p:bldLst>
  </p:timing>
</p:sld>
</file>

<file path=ppt/slides/slide2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73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693738"/>
            <a:ext cx="8815388" cy="5326062"/>
          </a:xfrm>
          <a:noFill/>
        </p:spPr>
        <p:txBody>
          <a:bodyPr/>
          <a:lstStyle/>
          <a:p>
            <a:pPr>
              <a:lnSpc>
                <a:spcPct val="90000"/>
              </a:lnSpc>
              <a:spcBef>
                <a:spcPct val="10000"/>
              </a:spcBef>
            </a:pPr>
            <a:r>
              <a:rPr lang="en-US">
                <a:solidFill>
                  <a:srgbClr val="FF33CC"/>
                </a:solidFill>
              </a:rPr>
              <a:t>1</a:t>
            </a:r>
            <a:endParaRPr lang="en-US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  <a:spcBef>
                <a:spcPct val="10000"/>
              </a:spcBef>
            </a:pPr>
            <a:r>
              <a:rPr lang="en-US">
                <a:solidFill>
                  <a:schemeClr val="tx1"/>
                </a:solidFill>
              </a:rPr>
              <a:t>Tempat orang saleh bukit-bukit permai</a:t>
            </a:r>
          </a:p>
          <a:p>
            <a:pPr>
              <a:lnSpc>
                <a:spcPct val="90000"/>
              </a:lnSpc>
              <a:spcBef>
                <a:spcPct val="10000"/>
              </a:spcBef>
            </a:pPr>
            <a:r>
              <a:rPr lang="en-US">
                <a:solidFill>
                  <a:schemeClr val="tx1"/>
                </a:solidFill>
              </a:rPr>
              <a:t>dalam alam dunia yang baru</a:t>
            </a:r>
          </a:p>
          <a:p>
            <a:pPr>
              <a:lnSpc>
                <a:spcPct val="90000"/>
              </a:lnSpc>
              <a:spcBef>
                <a:spcPct val="10000"/>
              </a:spcBef>
            </a:pPr>
            <a:r>
              <a:rPr lang="en-US">
                <a:solidFill>
                  <a:srgbClr val="0000FF"/>
                </a:solidFill>
              </a:rPr>
              <a:t>Sana tiada ribut hanyalah damai</a:t>
            </a:r>
          </a:p>
          <a:p>
            <a:pPr>
              <a:lnSpc>
                <a:spcPct val="90000"/>
              </a:lnSpc>
              <a:spcBef>
                <a:spcPct val="10000"/>
              </a:spcBef>
            </a:pPr>
            <a:r>
              <a:rPr lang="en-US">
                <a:solidFill>
                  <a:srgbClr val="0000FF"/>
                </a:solidFill>
              </a:rPr>
              <a:t>di hadapan senyum Bapa Hu</a:t>
            </a:r>
          </a:p>
          <a:p>
            <a:pPr>
              <a:lnSpc>
                <a:spcPct val="90000"/>
              </a:lnSpc>
              <a:spcBef>
                <a:spcPct val="10000"/>
              </a:spcBef>
            </a:pPr>
            <a:r>
              <a:rPr lang="en-US">
                <a:solidFill>
                  <a:schemeClr val="tx1"/>
                </a:solidFill>
              </a:rPr>
              <a:t>Bukit-bukit itu dengan mulianya</a:t>
            </a:r>
          </a:p>
          <a:p>
            <a:pPr>
              <a:lnSpc>
                <a:spcPct val="90000"/>
              </a:lnSpc>
              <a:spcBef>
                <a:spcPct val="10000"/>
              </a:spcBef>
            </a:pPr>
            <a:r>
              <a:rPr lang="en-US">
                <a:solidFill>
                  <a:schemeClr val="tx1"/>
                </a:solidFill>
              </a:rPr>
              <a:t>nampak skarang oleh iman</a:t>
            </a:r>
          </a:p>
          <a:p>
            <a:pPr>
              <a:lnSpc>
                <a:spcPct val="90000"/>
              </a:lnSpc>
              <a:spcBef>
                <a:spcPct val="10000"/>
              </a:spcBef>
            </a:pPr>
            <a:r>
              <a:rPr lang="en-US">
                <a:solidFill>
                  <a:srgbClr val="0000FF"/>
                </a:solidFill>
              </a:rPr>
              <a:t>Lalu kita lihat trangnya yang indah</a:t>
            </a:r>
          </a:p>
          <a:p>
            <a:pPr>
              <a:lnSpc>
                <a:spcPct val="90000"/>
              </a:lnSpc>
              <a:spcBef>
                <a:spcPct val="10000"/>
              </a:spcBef>
            </a:pPr>
            <a:r>
              <a:rPr lang="en-US">
                <a:solidFill>
                  <a:srgbClr val="0000FF"/>
                </a:solidFill>
              </a:rPr>
              <a:t>menembus glap pergumulan</a:t>
            </a:r>
          </a:p>
        </p:txBody>
      </p:sp>
      <p:sp>
        <p:nvSpPr>
          <p:cNvPr id="997381" name="Rectangle 5"/>
          <p:cNvSpPr>
            <a:spLocks noChangeArrowheads="1"/>
          </p:cNvSpPr>
          <p:nvPr/>
        </p:nvSpPr>
        <p:spPr bwMode="auto">
          <a:xfrm>
            <a:off x="161925" y="685800"/>
            <a:ext cx="8815388" cy="532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3600" b="1">
                <a:solidFill>
                  <a:srgbClr val="FF33CC"/>
                </a:solidFill>
              </a:rPr>
              <a:t>2  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3600" b="1"/>
              <a:t>Kita rindu akan bukit-bukit permai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3600" b="1"/>
              <a:t>musafir tak lagi dahaga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3600" b="1">
                <a:solidFill>
                  <a:srgbClr val="0000FF"/>
                </a:solidFill>
              </a:rPr>
              <a:t>Suara ribuan yang beramai-ramai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3600" b="1">
                <a:solidFill>
                  <a:srgbClr val="0000FF"/>
                </a:solidFill>
              </a:rPr>
              <a:t>mendengung di padang yang indah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3600" b="1"/>
              <a:t>Orang sahid kita menjabat tangan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3600" b="1"/>
              <a:t>yang tlah bergumul di dunia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3600" b="1">
                <a:solidFill>
                  <a:srgbClr val="0000FF"/>
                </a:solidFill>
              </a:rPr>
              <a:t>Kita bersorak atas kemenangan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3600" b="1">
                <a:solidFill>
                  <a:srgbClr val="0000FF"/>
                </a:solidFill>
              </a:rPr>
              <a:t>dan mahkota di dapatnya</a:t>
            </a:r>
          </a:p>
        </p:txBody>
      </p:sp>
      <p:sp>
        <p:nvSpPr>
          <p:cNvPr id="997382" name="Rectangle 6"/>
          <p:cNvSpPr>
            <a:spLocks noChangeArrowheads="1"/>
          </p:cNvSpPr>
          <p:nvPr/>
        </p:nvSpPr>
        <p:spPr bwMode="auto">
          <a:xfrm>
            <a:off x="161925" y="747713"/>
            <a:ext cx="8815388" cy="524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3600" b="1">
                <a:solidFill>
                  <a:srgbClr val="FF33CC"/>
                </a:solidFill>
              </a:rPr>
              <a:t>3   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3600" b="1"/>
              <a:t>Tangan kita penat tapi kita tetap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3600" b="1"/>
              <a:t>Jalan trus dengan kaki yang kuat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Meski angin tiup di lembah yang glap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Bunga-bunga tak kita lihat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3600" b="1"/>
              <a:t>Tapi itulah yang bri insaf kita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3600" b="1"/>
              <a:t>Akan kehendaknya Bapa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Ia akan pimpin dengan setia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3600" b="1">
                <a:solidFill>
                  <a:srgbClr val="0000FF"/>
                </a:solidFill>
              </a:rPr>
              <a:t>Hingga tiba di bukitNya</a:t>
            </a:r>
          </a:p>
        </p:txBody>
      </p:sp>
      <p:sp>
        <p:nvSpPr>
          <p:cNvPr id="997384" name="Rectangle 8"/>
          <p:cNvSpPr>
            <a:spLocks noChangeArrowheads="1"/>
          </p:cNvSpPr>
          <p:nvPr/>
        </p:nvSpPr>
        <p:spPr bwMode="auto">
          <a:xfrm>
            <a:off x="176213" y="1143000"/>
            <a:ext cx="8815387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REFF   :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Oh nyanyikan bukit permai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di pantai yang slalu hijau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Oh nyanyikan bukit permai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tempat perhentian umat-Hu</a:t>
            </a:r>
          </a:p>
        </p:txBody>
      </p:sp>
      <p:sp>
        <p:nvSpPr>
          <p:cNvPr id="9973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226   BUKIT - BUKIT YANG PERMAI</a:t>
            </a:r>
          </a:p>
        </p:txBody>
      </p:sp>
      <p:sp>
        <p:nvSpPr>
          <p:cNvPr id="997380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4/4 4b</a:t>
            </a:r>
          </a:p>
        </p:txBody>
      </p:sp>
      <p:grpSp>
        <p:nvGrpSpPr>
          <p:cNvPr id="997385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997386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997387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00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7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9973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99738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9738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997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97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997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97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7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973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97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9973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997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7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7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973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973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9973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9973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7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7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973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97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9973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997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7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7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973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973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9973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9973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7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7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973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973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9973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9973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7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7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9973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9973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7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9973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9973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9973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9973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7379" grpId="0"/>
      <p:bldP spid="997379" grpId="1"/>
      <p:bldP spid="997381" grpId="0"/>
      <p:bldP spid="997381" grpId="1"/>
      <p:bldP spid="997382" grpId="0"/>
      <p:bldP spid="997382" grpId="1"/>
      <p:bldP spid="997384" grpId="0"/>
      <p:bldP spid="997384" grpId="1"/>
      <p:bldP spid="997384" grpId="2"/>
      <p:bldP spid="997384" grpId="3"/>
      <p:bldP spid="997384" grpId="4"/>
      <p:bldP spid="997380" grpId="0"/>
    </p:bldLst>
  </p:timing>
</p:sld>
</file>

<file path=ppt/slides/slide2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4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227   LEBIH DEKAT, LEBIH INDAH</a:t>
            </a:r>
          </a:p>
        </p:txBody>
      </p:sp>
      <p:sp>
        <p:nvSpPr>
          <p:cNvPr id="9943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6213" y="679450"/>
            <a:ext cx="8815387" cy="2887663"/>
          </a:xfrm>
        </p:spPr>
        <p:txBody>
          <a:bodyPr/>
          <a:lstStyle/>
          <a:p>
            <a:pPr>
              <a:spcBef>
                <a:spcPct val="5000"/>
              </a:spcBef>
            </a:pPr>
            <a:r>
              <a:rPr lang="en-US" sz="4000">
                <a:solidFill>
                  <a:schemeClr val="tx1"/>
                </a:solidFill>
              </a:rPr>
              <a:t>1 </a:t>
            </a:r>
            <a:r>
              <a:rPr lang="en-US" sz="4000"/>
              <a:t>  </a:t>
            </a:r>
            <a:r>
              <a:rPr lang="en-US" sz="4000">
                <a:solidFill>
                  <a:srgbClr val="0000FF"/>
                </a:solidFill>
              </a:rPr>
              <a:t>Lebih dekat akhir hidupku</a:t>
            </a:r>
          </a:p>
          <a:p>
            <a:pPr>
              <a:spcBef>
                <a:spcPct val="5000"/>
              </a:spcBef>
            </a:pPr>
            <a:r>
              <a:rPr lang="en-US" sz="4000">
                <a:solidFill>
                  <a:srgbClr val="0000FF"/>
                </a:solidFill>
              </a:rPr>
              <a:t>Lebih indahlah rumah</a:t>
            </a:r>
          </a:p>
          <a:p>
            <a:pPr>
              <a:spcBef>
                <a:spcPct val="5000"/>
              </a:spcBef>
            </a:pPr>
            <a:r>
              <a:rPr lang="en-US" sz="4000">
                <a:solidFill>
                  <a:srgbClr val="0000FF"/>
                </a:solidFill>
              </a:rPr>
              <a:t>Harum bunganya aku rindu</a:t>
            </a:r>
          </a:p>
          <a:p>
            <a:pPr>
              <a:spcBef>
                <a:spcPct val="5000"/>
              </a:spcBef>
            </a:pPr>
            <a:r>
              <a:rPr lang="en-US" sz="4000">
                <a:solidFill>
                  <a:srgbClr val="0000FF"/>
                </a:solidFill>
              </a:rPr>
              <a:t>yang di tepi laut kaca</a:t>
            </a:r>
          </a:p>
        </p:txBody>
      </p:sp>
      <p:sp>
        <p:nvSpPr>
          <p:cNvPr id="994308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6/4 4b</a:t>
            </a:r>
          </a:p>
        </p:txBody>
      </p:sp>
      <p:sp>
        <p:nvSpPr>
          <p:cNvPr id="994313" name="Rectangle 9"/>
          <p:cNvSpPr>
            <a:spLocks noChangeArrowheads="1"/>
          </p:cNvSpPr>
          <p:nvPr/>
        </p:nvSpPr>
        <p:spPr bwMode="auto">
          <a:xfrm>
            <a:off x="176213" y="3352800"/>
            <a:ext cx="8815387" cy="283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00"/>
                </a:solidFill>
              </a:rPr>
              <a:t>Rumah yang di surga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00"/>
                </a:solidFill>
              </a:rPr>
              <a:t>bagiku terindah;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00"/>
                </a:solidFill>
              </a:rPr>
              <a:t>Lebih dekat akhir dunia 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00"/>
                </a:solidFill>
              </a:rPr>
              <a:t>lebih indahlah rumah.</a:t>
            </a:r>
          </a:p>
        </p:txBody>
      </p:sp>
      <p:sp>
        <p:nvSpPr>
          <p:cNvPr id="994314" name="Rectangle 10"/>
          <p:cNvSpPr>
            <a:spLocks noChangeArrowheads="1"/>
          </p:cNvSpPr>
          <p:nvPr/>
        </p:nvSpPr>
        <p:spPr bwMode="auto">
          <a:xfrm>
            <a:off x="176213" y="671513"/>
            <a:ext cx="8815387" cy="296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5000"/>
              </a:spcBef>
            </a:pPr>
            <a:r>
              <a:rPr lang="en-US" sz="4000" b="1"/>
              <a:t>2 </a:t>
            </a:r>
            <a:r>
              <a:rPr lang="en-US" sz="4000" b="1">
                <a:solidFill>
                  <a:schemeClr val="accent2"/>
                </a:solidFill>
              </a:rPr>
              <a:t>  </a:t>
            </a:r>
            <a:r>
              <a:rPr lang="en-US" sz="4000" b="1">
                <a:solidFill>
                  <a:srgbClr val="0000FF"/>
                </a:solidFill>
              </a:rPr>
              <a:t>Lebih dekat pada tamanNya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Lebih elok pandangan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Lebih dekat pancaran cinta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Lebih manis wajah Tuhan</a:t>
            </a:r>
          </a:p>
        </p:txBody>
      </p:sp>
      <p:sp>
        <p:nvSpPr>
          <p:cNvPr id="994315" name="Rectangle 11"/>
          <p:cNvSpPr>
            <a:spLocks noChangeArrowheads="1"/>
          </p:cNvSpPr>
          <p:nvPr/>
        </p:nvSpPr>
        <p:spPr bwMode="auto">
          <a:xfrm>
            <a:off x="176213" y="671513"/>
            <a:ext cx="8815387" cy="296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5000"/>
              </a:spcBef>
            </a:pPr>
            <a:r>
              <a:rPr lang="en-US" sz="4000" b="1"/>
              <a:t>3 </a:t>
            </a:r>
            <a:r>
              <a:rPr lang="en-US" sz="4000" b="1">
                <a:solidFill>
                  <a:schemeClr val="accent2"/>
                </a:solidFill>
              </a:rPr>
              <a:t> </a:t>
            </a:r>
            <a:r>
              <a:rPr lang="en-US" sz="4000" b="1">
                <a:solidFill>
                  <a:srgbClr val="0000FF"/>
                </a:solidFill>
              </a:rPr>
              <a:t> Lebih dekat pada negri trang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Lebih cemerlang masnya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Pandangan dunia mulai hilang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Dan yang kekal lebih nyata</a:t>
            </a:r>
            <a:endParaRPr lang="en-US" sz="4000" b="1">
              <a:solidFill>
                <a:srgbClr val="FF0000"/>
              </a:solidFill>
            </a:endParaRPr>
          </a:p>
        </p:txBody>
      </p:sp>
      <p:grpSp>
        <p:nvGrpSpPr>
          <p:cNvPr id="994316" name="Group 12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994317" name="AutoShape 13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994318" name="Line 14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4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99430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99430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9430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994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94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994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94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4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943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943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4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943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943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9943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9943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4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4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94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94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994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994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4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4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94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94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4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9943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943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994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994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4307" grpId="0"/>
      <p:bldP spid="994307" grpId="1"/>
      <p:bldP spid="994308" grpId="0"/>
      <p:bldP spid="994313" grpId="0"/>
      <p:bldP spid="994314" grpId="0"/>
      <p:bldP spid="994314" grpId="1"/>
      <p:bldP spid="994315" grpId="0"/>
    </p:bldLst>
  </p:timing>
</p:sld>
</file>

<file path=ppt/slides/slide2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81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228   DARAT MAS AMAT JAUH</a:t>
            </a:r>
          </a:p>
        </p:txBody>
      </p:sp>
      <p:sp>
        <p:nvSpPr>
          <p:cNvPr id="9881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9144000" cy="2819400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33CC"/>
                </a:solidFill>
              </a:rPr>
              <a:t>1  </a:t>
            </a:r>
            <a:r>
              <a:rPr lang="en-US" sz="4000">
                <a:solidFill>
                  <a:schemeClr val="tx1"/>
                </a:solidFill>
              </a:rPr>
              <a:t> </a:t>
            </a:r>
            <a:r>
              <a:rPr lang="en-US" sz="4000">
                <a:solidFill>
                  <a:srgbClr val="0000FF"/>
                </a:solidFill>
              </a:rPr>
              <a:t>Ada negri yang amat senang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kita lihatnya oleh iman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Bapa kita menunggu sebrang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menyediakan tempat yang aman</a:t>
            </a:r>
            <a:endParaRPr lang="en-US" sz="4000"/>
          </a:p>
        </p:txBody>
      </p:sp>
      <p:sp>
        <p:nvSpPr>
          <p:cNvPr id="988164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4/4 1#</a:t>
            </a:r>
          </a:p>
        </p:txBody>
      </p:sp>
      <p:sp>
        <p:nvSpPr>
          <p:cNvPr id="988166" name="Rectangle 6"/>
          <p:cNvSpPr>
            <a:spLocks noChangeArrowheads="1"/>
          </p:cNvSpPr>
          <p:nvPr/>
        </p:nvSpPr>
        <p:spPr bwMode="auto">
          <a:xfrm>
            <a:off x="-76200" y="3352800"/>
            <a:ext cx="91440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Darat mas amat jauh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kita akan berkumpul sebrang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Darat mas amat jauh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kita akan berkumpul sebrang</a:t>
            </a:r>
            <a:endParaRPr lang="en-US" sz="4000" b="1">
              <a:solidFill>
                <a:schemeClr val="accent2"/>
              </a:solidFill>
            </a:endParaRPr>
          </a:p>
        </p:txBody>
      </p:sp>
      <p:sp>
        <p:nvSpPr>
          <p:cNvPr id="988167" name="Rectangle 7"/>
          <p:cNvSpPr>
            <a:spLocks noChangeArrowheads="1"/>
          </p:cNvSpPr>
          <p:nvPr/>
        </p:nvSpPr>
        <p:spPr bwMode="auto">
          <a:xfrm>
            <a:off x="0" y="609600"/>
            <a:ext cx="91440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2   </a:t>
            </a:r>
            <a:r>
              <a:rPr lang="en-US" sz="4000" b="1">
                <a:solidFill>
                  <a:srgbClr val="0000FF"/>
                </a:solidFill>
              </a:rPr>
              <a:t>Kita akan menyanyi sebrang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lagu surga yang amat merdu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Jika kita selalu senang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karna habislah mati itu</a:t>
            </a:r>
            <a:endParaRPr lang="en-US" sz="4000" b="1">
              <a:solidFill>
                <a:schemeClr val="accent2"/>
              </a:solidFill>
            </a:endParaRPr>
          </a:p>
        </p:txBody>
      </p:sp>
      <p:sp>
        <p:nvSpPr>
          <p:cNvPr id="988168" name="Rectangle 8"/>
          <p:cNvSpPr>
            <a:spLocks noChangeArrowheads="1"/>
          </p:cNvSpPr>
          <p:nvPr/>
        </p:nvSpPr>
        <p:spPr bwMode="auto">
          <a:xfrm>
            <a:off x="0" y="609600"/>
            <a:ext cx="9144000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3   </a:t>
            </a:r>
            <a:r>
              <a:rPr lang="en-US" sz="4000" b="1">
                <a:solidFill>
                  <a:srgbClr val="0000FF"/>
                </a:solidFill>
              </a:rPr>
              <a:t>Ya Bapa yang kasihkan kami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kami sembah puji-pujian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Karna Yesus tlah mati ganti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Seisi dunia skalian</a:t>
            </a:r>
            <a:endParaRPr lang="en-US" sz="4000" b="1">
              <a:solidFill>
                <a:schemeClr val="accent2"/>
              </a:solidFill>
            </a:endParaRPr>
          </a:p>
        </p:txBody>
      </p:sp>
      <p:grpSp>
        <p:nvGrpSpPr>
          <p:cNvPr id="988169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988170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988171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8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9881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98816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8816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988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88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988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88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8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88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88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8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88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88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988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988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8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8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88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88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988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988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8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8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88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88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8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9881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881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988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988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8163" grpId="0"/>
      <p:bldP spid="988163" grpId="1"/>
      <p:bldP spid="988164" grpId="0"/>
      <p:bldP spid="988166" grpId="0"/>
      <p:bldP spid="988167" grpId="0"/>
      <p:bldP spid="988167" grpId="1"/>
      <p:bldP spid="988168" grpId="0"/>
    </p:bldLst>
  </p:timing>
</p:sld>
</file>

<file path=ppt/slides/slide2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4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229   DALAM NEGRI YANG TERANG</a:t>
            </a:r>
          </a:p>
        </p:txBody>
      </p:sp>
      <p:sp>
        <p:nvSpPr>
          <p:cNvPr id="9840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3048000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33CC"/>
                </a:solidFill>
              </a:rPr>
              <a:t>1 </a:t>
            </a:r>
            <a:r>
              <a:rPr lang="en-US" sz="4000">
                <a:solidFill>
                  <a:schemeClr val="tx1"/>
                </a:solidFill>
              </a:rPr>
              <a:t> </a:t>
            </a:r>
            <a:r>
              <a:rPr lang="en-US" sz="4000">
                <a:solidFill>
                  <a:srgbClr val="0000FF"/>
                </a:solidFill>
              </a:rPr>
              <a:t> Dalam negri yang terang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ada kota Allah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Itu tetap benderang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malam tak di sana</a:t>
            </a:r>
          </a:p>
        </p:txBody>
      </p:sp>
      <p:sp>
        <p:nvSpPr>
          <p:cNvPr id="984068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3/4 3b</a:t>
            </a:r>
          </a:p>
        </p:txBody>
      </p:sp>
      <p:sp>
        <p:nvSpPr>
          <p:cNvPr id="984070" name="Rectangle 6"/>
          <p:cNvSpPr>
            <a:spLocks noChangeArrowheads="1"/>
          </p:cNvSpPr>
          <p:nvPr/>
        </p:nvSpPr>
        <p:spPr bwMode="auto">
          <a:xfrm>
            <a:off x="0" y="3429000"/>
            <a:ext cx="91440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Tiada lagi air mata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mati sakit dan fana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Perhitungan taun tiada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malam tak di sana</a:t>
            </a:r>
          </a:p>
        </p:txBody>
      </p:sp>
      <p:sp>
        <p:nvSpPr>
          <p:cNvPr id="984071" name="Rectangle 7"/>
          <p:cNvSpPr>
            <a:spLocks noChangeArrowheads="1"/>
          </p:cNvSpPr>
          <p:nvPr/>
        </p:nvSpPr>
        <p:spPr bwMode="auto">
          <a:xfrm>
            <a:off x="0" y="6858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2  </a:t>
            </a:r>
            <a:r>
              <a:rPr lang="en-US" sz="4000" b="1"/>
              <a:t> </a:t>
            </a:r>
            <a:r>
              <a:rPr lang="en-US" sz="4000" b="1">
                <a:solidFill>
                  <a:srgbClr val="0000FF"/>
                </a:solidFill>
              </a:rPr>
              <a:t>Pintunya mutiara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dalam kota Allah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Dari emas jalannya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malam tak di sana</a:t>
            </a:r>
            <a:endParaRPr lang="en-US" sz="4000" b="1">
              <a:solidFill>
                <a:srgbClr val="FF0000"/>
              </a:solidFill>
            </a:endParaRPr>
          </a:p>
        </p:txBody>
      </p:sp>
      <p:sp>
        <p:nvSpPr>
          <p:cNvPr id="984072" name="Rectangle 8"/>
          <p:cNvSpPr>
            <a:spLocks noChangeArrowheads="1"/>
          </p:cNvSpPr>
          <p:nvPr/>
        </p:nvSpPr>
        <p:spPr bwMode="auto">
          <a:xfrm>
            <a:off x="0" y="6858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3   </a:t>
            </a:r>
            <a:r>
              <a:rPr lang="en-US" sz="4000" b="1">
                <a:solidFill>
                  <a:srgbClr val="0000FF"/>
                </a:solidFill>
              </a:rPr>
              <a:t>Pintunya tak tertutup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dalam kota Allah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Sungainya air hidup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malam tak di sana</a:t>
            </a:r>
          </a:p>
        </p:txBody>
      </p:sp>
      <p:sp>
        <p:nvSpPr>
          <p:cNvPr id="984073" name="Rectangle 9"/>
          <p:cNvSpPr>
            <a:spLocks noChangeArrowheads="1"/>
          </p:cNvSpPr>
          <p:nvPr/>
        </p:nvSpPr>
        <p:spPr bwMode="auto">
          <a:xfrm>
            <a:off x="0" y="685800"/>
            <a:ext cx="91440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4   </a:t>
            </a:r>
            <a:r>
              <a:rPr lang="en-US" sz="4000" b="1">
                <a:solidFill>
                  <a:srgbClr val="0000FF"/>
                </a:solidFill>
              </a:rPr>
              <a:t>Tak perlu matahari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dalam kota Allah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Karna Yesus yang trangi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malam tak di sana</a:t>
            </a:r>
            <a:endParaRPr lang="en-US" sz="4000" b="1">
              <a:solidFill>
                <a:srgbClr val="FF0000"/>
              </a:solidFill>
            </a:endParaRPr>
          </a:p>
        </p:txBody>
      </p:sp>
      <p:grpSp>
        <p:nvGrpSpPr>
          <p:cNvPr id="984074" name="Group 10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984075" name="AutoShape 11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984076" name="Line 12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4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9840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98406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8406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984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84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984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84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4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840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84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4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84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84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9840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984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4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4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840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840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9840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9840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4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4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840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84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9840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984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4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4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840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840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4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984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984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984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984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4067" grpId="0"/>
      <p:bldP spid="984067" grpId="1"/>
      <p:bldP spid="984068" grpId="0"/>
      <p:bldP spid="984070" grpId="0"/>
      <p:bldP spid="984071" grpId="0"/>
      <p:bldP spid="984071" grpId="1"/>
      <p:bldP spid="984072" grpId="0"/>
      <p:bldP spid="984072" grpId="1"/>
      <p:bldP spid="984073" grpId="0"/>
    </p:bldLst>
  </p:timing>
</p:sld>
</file>

<file path=ppt/slides/slide2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99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230   DALAM NEGRI RUMAH BAPA</a:t>
            </a:r>
          </a:p>
        </p:txBody>
      </p:sp>
      <p:sp>
        <p:nvSpPr>
          <p:cNvPr id="9799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17538"/>
            <a:ext cx="9144000" cy="3040062"/>
          </a:xfrm>
        </p:spPr>
        <p:txBody>
          <a:bodyPr/>
          <a:lstStyle/>
          <a:p>
            <a:r>
              <a:rPr lang="en-US" sz="4000">
                <a:solidFill>
                  <a:srgbClr val="FF33CC"/>
                </a:solidFill>
              </a:rPr>
              <a:t>1   </a:t>
            </a:r>
            <a:r>
              <a:rPr lang="en-US" sz="4000">
                <a:solidFill>
                  <a:srgbClr val="0000FF"/>
                </a:solidFill>
              </a:rPr>
              <a:t>Dalam negri rumah Bapa </a:t>
            </a:r>
          </a:p>
          <a:p>
            <a:r>
              <a:rPr lang="en-US" sz="4000">
                <a:solidFill>
                  <a:srgbClr val="0000FF"/>
                </a:solidFill>
              </a:rPr>
              <a:t>adalah tempat yang  snang</a:t>
            </a:r>
          </a:p>
          <a:p>
            <a:r>
              <a:rPr lang="en-US" sz="4000">
                <a:solidFill>
                  <a:srgbClr val="0000FF"/>
                </a:solidFill>
              </a:rPr>
              <a:t>Di sediakan oleh Yesus </a:t>
            </a:r>
          </a:p>
          <a:p>
            <a:r>
              <a:rPr lang="en-US" sz="4000">
                <a:solidFill>
                  <a:srgbClr val="0000FF"/>
                </a:solidFill>
              </a:rPr>
              <a:t>bagi orang yang  menang</a:t>
            </a:r>
            <a:endParaRPr lang="en-US" sz="4000">
              <a:solidFill>
                <a:srgbClr val="FF0000"/>
              </a:solidFill>
            </a:endParaRPr>
          </a:p>
        </p:txBody>
      </p:sp>
      <p:sp>
        <p:nvSpPr>
          <p:cNvPr id="979972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2/2 -</a:t>
            </a:r>
          </a:p>
        </p:txBody>
      </p:sp>
      <p:sp>
        <p:nvSpPr>
          <p:cNvPr id="979974" name="Rectangle 6"/>
          <p:cNvSpPr>
            <a:spLocks noChangeArrowheads="1"/>
          </p:cNvSpPr>
          <p:nvPr/>
        </p:nvSpPr>
        <p:spPr bwMode="auto">
          <a:xfrm>
            <a:off x="0" y="3589338"/>
            <a:ext cx="9144000" cy="288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Tempat perhentian snang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bagi orang yang menang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Tempat perhentian snang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bagi yang menang</a:t>
            </a:r>
          </a:p>
        </p:txBody>
      </p:sp>
      <p:sp>
        <p:nvSpPr>
          <p:cNvPr id="979975" name="Rectangle 7"/>
          <p:cNvSpPr>
            <a:spLocks noChangeArrowheads="1"/>
          </p:cNvSpPr>
          <p:nvPr/>
        </p:nvSpPr>
        <p:spPr bwMode="auto">
          <a:xfrm>
            <a:off x="0" y="609600"/>
            <a:ext cx="91440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2 </a:t>
            </a:r>
            <a:r>
              <a:rPr lang="en-US" sz="4000" b="1"/>
              <a:t>  </a:t>
            </a:r>
            <a:r>
              <a:rPr lang="en-US" sz="4000" b="1">
                <a:solidFill>
                  <a:srgbClr val="0000FF"/>
                </a:solidFill>
              </a:rPr>
              <a:t>Yesus sediakan bagiku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rumah kekal dan  permai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Di sana ku hidup slalu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tiada akan tercerai</a:t>
            </a:r>
            <a:endParaRPr lang="en-US" sz="4000" b="1">
              <a:solidFill>
                <a:srgbClr val="FF0000"/>
              </a:solidFill>
            </a:endParaRPr>
          </a:p>
        </p:txBody>
      </p:sp>
      <p:sp>
        <p:nvSpPr>
          <p:cNvPr id="979976" name="Rectangle 8"/>
          <p:cNvSpPr>
            <a:spLocks noChangeArrowheads="1"/>
          </p:cNvSpPr>
          <p:nvPr/>
        </p:nvSpPr>
        <p:spPr bwMode="auto">
          <a:xfrm>
            <a:off x="0" y="609600"/>
            <a:ext cx="91440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3</a:t>
            </a:r>
            <a:r>
              <a:rPr lang="en-US" sz="4000" b="1"/>
              <a:t> </a:t>
            </a:r>
            <a:r>
              <a:rPr lang="en-US" sz="4000" b="1">
                <a:solidFill>
                  <a:srgbClr val="0000FF"/>
                </a:solidFill>
              </a:rPr>
              <a:t>  Dosa mati atau duka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tiada lagi di sana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Dalam negri snang dan mulia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kita trima mahkota</a:t>
            </a:r>
            <a:endParaRPr lang="en-US" sz="4000" b="1">
              <a:solidFill>
                <a:srgbClr val="FF0000"/>
              </a:solidFill>
            </a:endParaRPr>
          </a:p>
        </p:txBody>
      </p:sp>
      <p:sp>
        <p:nvSpPr>
          <p:cNvPr id="979977" name="Rectangle 9"/>
          <p:cNvSpPr>
            <a:spLocks noChangeArrowheads="1"/>
          </p:cNvSpPr>
          <p:nvPr/>
        </p:nvSpPr>
        <p:spPr bwMode="auto">
          <a:xfrm>
            <a:off x="0" y="609600"/>
            <a:ext cx="9144000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4</a:t>
            </a:r>
            <a:r>
              <a:rPr lang="en-US" sz="4000" b="1"/>
              <a:t>   </a:t>
            </a:r>
            <a:r>
              <a:rPr lang="en-US" sz="4000" b="1">
                <a:solidFill>
                  <a:srgbClr val="0000FF"/>
                </a:solidFill>
              </a:rPr>
              <a:t>Nyanyilah hai umat Allah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sorakkan kemenangan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Gerbang Zion klak terbuka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engkau disambut Tuhan</a:t>
            </a:r>
            <a:endParaRPr lang="en-US" sz="4000" b="1">
              <a:solidFill>
                <a:srgbClr val="FF0000"/>
              </a:solidFill>
            </a:endParaRPr>
          </a:p>
        </p:txBody>
      </p:sp>
      <p:grpSp>
        <p:nvGrpSpPr>
          <p:cNvPr id="979978" name="Group 10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979979" name="AutoShape 11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979980" name="Line 12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9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9799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97997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7997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9799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799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9799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799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9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799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799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9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799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799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9799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9799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9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9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799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799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9799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9799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9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9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799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799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9799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9799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9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9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799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79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9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9799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9799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9799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9799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9971" grpId="0"/>
      <p:bldP spid="979971" grpId="1"/>
      <p:bldP spid="979972" grpId="0"/>
      <p:bldP spid="979974" grpId="0"/>
      <p:bldP spid="979975" grpId="0"/>
      <p:bldP spid="979975" grpId="1"/>
      <p:bldP spid="979976" grpId="0"/>
      <p:bldP spid="979976" grpId="1"/>
      <p:bldP spid="979977" grpId="0"/>
    </p:bldLst>
  </p:timing>
</p:sld>
</file>

<file path=ppt/slides/slide2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58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9144000" cy="55626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4000">
                <a:solidFill>
                  <a:srgbClr val="FF33CC"/>
                </a:solidFill>
              </a:rPr>
              <a:t>1</a:t>
            </a:r>
            <a:r>
              <a:rPr lang="en-US" sz="4000">
                <a:solidFill>
                  <a:schemeClr val="tx1"/>
                </a:solidFill>
              </a:rPr>
              <a:t>   </a:t>
            </a:r>
            <a:r>
              <a:rPr lang="en-US" sz="4000">
                <a:solidFill>
                  <a:srgbClr val="0000FF"/>
                </a:solidFill>
              </a:rPr>
              <a:t>Oh Brapa Jauh dari rumah, 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rgbClr val="0000FF"/>
                </a:solidFill>
              </a:rPr>
              <a:t>Aku tanyakan penjaga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chemeClr val="tx1"/>
                </a:solidFill>
              </a:rPr>
              <a:t>Jawabnya Malam lalulah, 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chemeClr val="tx1"/>
                </a:solidFill>
              </a:rPr>
              <a:t>Segra siang tiba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rgbClr val="0000FF"/>
                </a:solidFill>
              </a:rPr>
              <a:t>Jangan tangis, bersukalah, 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rgbClr val="0000FF"/>
                </a:solidFill>
              </a:rPr>
              <a:t>Pemimpinmu takkan gagal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chemeClr val="tx1"/>
                </a:solidFill>
              </a:rPr>
              <a:t>Hinggalah tiba di surga, 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chemeClr val="tx1"/>
                </a:solidFill>
              </a:rPr>
              <a:t>Dalam trang yang kekal</a:t>
            </a:r>
          </a:p>
        </p:txBody>
      </p:sp>
      <p:sp>
        <p:nvSpPr>
          <p:cNvPr id="975877" name="Rectangle 5"/>
          <p:cNvSpPr>
            <a:spLocks noChangeArrowheads="1"/>
          </p:cNvSpPr>
          <p:nvPr/>
        </p:nvSpPr>
        <p:spPr bwMode="auto">
          <a:xfrm>
            <a:off x="0" y="609600"/>
            <a:ext cx="9144000" cy="556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2</a:t>
            </a:r>
            <a:r>
              <a:rPr lang="en-US" sz="4000" b="1"/>
              <a:t>   </a:t>
            </a:r>
            <a:r>
              <a:rPr lang="en-US" sz="4000" b="1">
                <a:solidFill>
                  <a:srgbClr val="0000FF"/>
                </a:solidFill>
              </a:rPr>
              <a:t>Aku tanyakan pahlawan,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Dengarlah jawabnya girang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Pegang teguh pedang iman,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Engkau hampir menang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Jangan tangis bertahanlah,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Majulah trus dalam perang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Upahmu sudah tersedia,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Bila engkau menang</a:t>
            </a:r>
          </a:p>
        </p:txBody>
      </p:sp>
      <p:sp>
        <p:nvSpPr>
          <p:cNvPr id="975878" name="Rectangle 6"/>
          <p:cNvSpPr>
            <a:spLocks noChangeArrowheads="1"/>
          </p:cNvSpPr>
          <p:nvPr/>
        </p:nvSpPr>
        <p:spPr bwMode="auto">
          <a:xfrm>
            <a:off x="0" y="609600"/>
            <a:ext cx="9144000" cy="556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3</a:t>
            </a:r>
            <a:r>
              <a:rPr lang="en-US" sz="4000" b="1">
                <a:solidFill>
                  <a:srgbClr val="0000FF"/>
                </a:solidFill>
              </a:rPr>
              <a:t>   Aku tanyakan alam gnap,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Tanda-tanda menyatakan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Sejarahnya segra lenyap,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Yang kekal hampirlah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Jangan tangis bersoraklah,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Dunia baru dekat sudah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Alam smesta menunggulah,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Bunyi sangkakala</a:t>
            </a:r>
          </a:p>
        </p:txBody>
      </p:sp>
      <p:sp>
        <p:nvSpPr>
          <p:cNvPr id="975879" name="Rectangle 7"/>
          <p:cNvSpPr>
            <a:spLocks noChangeArrowheads="1"/>
          </p:cNvSpPr>
          <p:nvPr/>
        </p:nvSpPr>
        <p:spPr bwMode="auto">
          <a:xfrm>
            <a:off x="0" y="609600"/>
            <a:ext cx="9144000" cy="556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4</a:t>
            </a:r>
            <a:r>
              <a:rPr lang="en-US" sz="4000" b="1">
                <a:solidFill>
                  <a:srgbClr val="0000FF"/>
                </a:solidFill>
              </a:rPr>
              <a:t>   Sudah dekat betapa snang,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Musafirpun terhiburlah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Hati yang glap menjadi trang,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Hilanglah air mata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Jangan tangis karna kita,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Jumpa lagi klak disurga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Suka menggantikan susah,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Dalam rumah Bapa </a:t>
            </a:r>
          </a:p>
        </p:txBody>
      </p:sp>
      <p:sp>
        <p:nvSpPr>
          <p:cNvPr id="975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231   OH BRAPA JAUH DARI RUMAH</a:t>
            </a:r>
          </a:p>
        </p:txBody>
      </p:sp>
      <p:sp>
        <p:nvSpPr>
          <p:cNvPr id="975876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4/4 3b</a:t>
            </a:r>
          </a:p>
        </p:txBody>
      </p:sp>
      <p:grpSp>
        <p:nvGrpSpPr>
          <p:cNvPr id="975880" name="Group 8"/>
          <p:cNvGrpSpPr>
            <a:grpSpLocks/>
          </p:cNvGrpSpPr>
          <p:nvPr/>
        </p:nvGrpSpPr>
        <p:grpSpPr bwMode="auto">
          <a:xfrm>
            <a:off x="8763000" y="623888"/>
            <a:ext cx="274638" cy="276225"/>
            <a:chOff x="5500" y="429"/>
            <a:chExt cx="173" cy="174"/>
          </a:xfrm>
        </p:grpSpPr>
        <p:sp>
          <p:nvSpPr>
            <p:cNvPr id="975881" name="AutoShape 9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975882" name="Line 10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5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9758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97587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7587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9758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758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9758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758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5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758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758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9758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9758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5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5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758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758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9758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9758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5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5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758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758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9758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9758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5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5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758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758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5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9758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9758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9758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9758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5875" grpId="0"/>
      <p:bldP spid="975875" grpId="1"/>
      <p:bldP spid="975877" grpId="0"/>
      <p:bldP spid="975877" grpId="1"/>
      <p:bldP spid="975878" grpId="0"/>
      <p:bldP spid="975878" grpId="1"/>
      <p:bldP spid="975879" grpId="0"/>
      <p:bldP spid="975876" grpId="0"/>
    </p:bldLst>
  </p:timing>
</p:sld>
</file>

<file path=ppt/slides/slide2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1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232   HAI BANGUN, NYANYI JIWAKU</a:t>
            </a:r>
          </a:p>
        </p:txBody>
      </p:sp>
      <p:sp>
        <p:nvSpPr>
          <p:cNvPr id="961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9144000" cy="5630863"/>
          </a:xfrm>
        </p:spPr>
        <p:txBody>
          <a:bodyPr/>
          <a:lstStyle/>
          <a:p>
            <a:r>
              <a:rPr lang="en-US" sz="4000">
                <a:solidFill>
                  <a:srgbClr val="FF33CC"/>
                </a:solidFill>
              </a:rPr>
              <a:t>1</a:t>
            </a:r>
            <a:r>
              <a:rPr lang="en-US" sz="4000">
                <a:solidFill>
                  <a:srgbClr val="0000FF"/>
                </a:solidFill>
              </a:rPr>
              <a:t>   </a:t>
            </a:r>
          </a:p>
          <a:p>
            <a:r>
              <a:rPr lang="en-US" sz="4000">
                <a:solidFill>
                  <a:srgbClr val="0000FF"/>
                </a:solidFill>
              </a:rPr>
              <a:t>Hai Bangun, nyanyi jiwaku, </a:t>
            </a:r>
          </a:p>
          <a:p>
            <a:r>
              <a:rPr lang="en-US" sz="4000">
                <a:solidFill>
                  <a:srgbClr val="0000FF"/>
                </a:solidFill>
              </a:rPr>
              <a:t>puji Tuhan Penebusmu; </a:t>
            </a:r>
          </a:p>
          <a:p>
            <a:r>
              <a:rPr lang="en-US" sz="4000">
                <a:solidFill>
                  <a:schemeClr val="tx1"/>
                </a:solidFill>
              </a:rPr>
              <a:t>Patutlah aku nyanyikan</a:t>
            </a:r>
          </a:p>
          <a:p>
            <a:r>
              <a:rPr lang="en-US" sz="4000">
                <a:solidFill>
                  <a:schemeClr val="tx1"/>
                </a:solidFill>
              </a:rPr>
              <a:t>Cinta-Nya yang tak terduga!</a:t>
            </a:r>
            <a:r>
              <a:rPr lang="en-US" sz="4000">
                <a:solidFill>
                  <a:srgbClr val="0000FF"/>
                </a:solidFill>
              </a:rPr>
              <a:t>  </a:t>
            </a:r>
          </a:p>
          <a:p>
            <a:r>
              <a:rPr lang="en-US" sz="4000">
                <a:solidFill>
                  <a:srgbClr val="0000FF"/>
                </a:solidFill>
              </a:rPr>
              <a:t>Oh cinta-Nya, Oh cinta-Nya, </a:t>
            </a:r>
          </a:p>
          <a:p>
            <a:r>
              <a:rPr lang="en-US" sz="4000">
                <a:solidFill>
                  <a:srgbClr val="0000FF"/>
                </a:solidFill>
              </a:rPr>
              <a:t>Cinta-Nya yang tak terduga</a:t>
            </a:r>
          </a:p>
        </p:txBody>
      </p:sp>
      <p:sp>
        <p:nvSpPr>
          <p:cNvPr id="961540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4/4 1#</a:t>
            </a:r>
          </a:p>
        </p:txBody>
      </p:sp>
      <p:sp>
        <p:nvSpPr>
          <p:cNvPr id="961541" name="Rectangle 5"/>
          <p:cNvSpPr>
            <a:spLocks noChangeArrowheads="1"/>
          </p:cNvSpPr>
          <p:nvPr/>
        </p:nvSpPr>
        <p:spPr bwMode="auto">
          <a:xfrm>
            <a:off x="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2</a:t>
            </a:r>
            <a:r>
              <a:rPr lang="en-US" sz="4000" b="1">
                <a:solidFill>
                  <a:srgbClr val="0000FF"/>
                </a:solidFill>
              </a:rPr>
              <a:t>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Tuhan lihatku binasa,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Tetapi ku dicinta-Nya;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Dibri-Nya slamat padaku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Cinta-Nya yang tetap teguh!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Oh cinta-Nya, Oh cinya-Nya,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Cinta-Nya yang tetap teguh </a:t>
            </a:r>
          </a:p>
        </p:txBody>
      </p:sp>
      <p:sp>
        <p:nvSpPr>
          <p:cNvPr id="961542" name="Rectangle 6"/>
          <p:cNvSpPr>
            <a:spLocks noChangeArrowheads="1"/>
          </p:cNvSpPr>
          <p:nvPr/>
        </p:nvSpPr>
        <p:spPr bwMode="auto">
          <a:xfrm>
            <a:off x="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3</a:t>
            </a:r>
            <a:r>
              <a:rPr lang="en-US" sz="4000" b="1">
                <a:solidFill>
                  <a:srgbClr val="0000FF"/>
                </a:solidFill>
              </a:rPr>
              <a:t>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Bila kesusahan Penuh,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Sekitar Kehidupanku;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dibri-Nya slamat padaku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CintaNya yang sungguh besar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Oh cinta-Nya, Oh cinta-Nya,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cintaNya yang sungguh besar </a:t>
            </a:r>
          </a:p>
        </p:txBody>
      </p:sp>
      <p:sp>
        <p:nvSpPr>
          <p:cNvPr id="961543" name="Rectangle 7"/>
          <p:cNvSpPr>
            <a:spLocks noChangeArrowheads="1"/>
          </p:cNvSpPr>
          <p:nvPr/>
        </p:nvSpPr>
        <p:spPr bwMode="auto">
          <a:xfrm>
            <a:off x="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4</a:t>
            </a:r>
            <a:r>
              <a:rPr lang="en-US" sz="4000" b="1">
                <a:solidFill>
                  <a:srgbClr val="0000FF"/>
                </a:solidFill>
              </a:rPr>
              <a:t>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Bila kematian hampir,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dan hidupku pun berakhir,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Aku mau lagi ucapkan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Cinta-Nya yang bri harapan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Oh cinta-Nya, Oh cintaNya,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cintaNya yang bri harapan </a:t>
            </a:r>
          </a:p>
        </p:txBody>
      </p:sp>
      <p:sp>
        <p:nvSpPr>
          <p:cNvPr id="961544" name="Rectangle 8"/>
          <p:cNvSpPr>
            <a:spLocks noChangeArrowheads="1"/>
          </p:cNvSpPr>
          <p:nvPr/>
        </p:nvSpPr>
        <p:spPr bwMode="auto">
          <a:xfrm>
            <a:off x="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5</a:t>
            </a:r>
            <a:r>
              <a:rPr lang="en-US" sz="4000" b="1">
                <a:solidFill>
                  <a:srgbClr val="0000FF"/>
                </a:solidFill>
              </a:rPr>
              <a:t>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Dan bila datanglah Yesus,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Jemput umat tebusanNya,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Ku nyanyi di pantai surga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Cinta-Nya yang kekal slamanya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Oh cintaNya, Oh cintaNya,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cintaNya kekal slamanya </a:t>
            </a:r>
          </a:p>
        </p:txBody>
      </p:sp>
      <p:grpSp>
        <p:nvGrpSpPr>
          <p:cNvPr id="961545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961546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961547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1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9615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96154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6154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961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61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961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61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1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61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61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961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961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1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1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615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61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9615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961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1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1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615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615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9615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9615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1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1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615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615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9615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9615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1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1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615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615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1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9615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9615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9615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9615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1539" grpId="0"/>
      <p:bldP spid="961539" grpId="1"/>
      <p:bldP spid="961540" grpId="0"/>
      <p:bldP spid="961541" grpId="0"/>
      <p:bldP spid="961541" grpId="1"/>
      <p:bldP spid="961542" grpId="0"/>
      <p:bldP spid="961542" grpId="1"/>
      <p:bldP spid="961543" grpId="0"/>
      <p:bldP spid="961543" grpId="1"/>
      <p:bldP spid="961544" grpId="0"/>
    </p:bldLst>
  </p:timing>
</p:sld>
</file>

<file path=ppt/slides/slide2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0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233   HAI BETLEHEM YANG SENYAP</a:t>
            </a:r>
          </a:p>
        </p:txBody>
      </p:sp>
      <p:sp>
        <p:nvSpPr>
          <p:cNvPr id="9605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9144000" cy="563086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4000">
                <a:solidFill>
                  <a:srgbClr val="FF33CC"/>
                </a:solidFill>
              </a:rPr>
              <a:t>1</a:t>
            </a:r>
            <a:r>
              <a:rPr lang="en-US" sz="4000">
                <a:solidFill>
                  <a:srgbClr val="0000FF"/>
                </a:solidFill>
              </a:rPr>
              <a:t>   </a:t>
            </a:r>
          </a:p>
          <a:p>
            <a:pPr>
              <a:lnSpc>
                <a:spcPct val="80000"/>
              </a:lnSpc>
            </a:pPr>
            <a:r>
              <a:rPr lang="en-US" sz="4000">
                <a:solidFill>
                  <a:srgbClr val="0000FF"/>
                </a:solidFill>
              </a:rPr>
              <a:t>Hai Betlehem yang senyap, </a:t>
            </a:r>
          </a:p>
          <a:p>
            <a:pPr>
              <a:lnSpc>
                <a:spcPct val="80000"/>
              </a:lnSpc>
            </a:pPr>
            <a:r>
              <a:rPr lang="en-US" sz="4000">
                <a:solidFill>
                  <a:srgbClr val="0000FF"/>
                </a:solidFill>
              </a:rPr>
              <a:t>Betapa sunyimu</a:t>
            </a:r>
          </a:p>
          <a:p>
            <a:pPr>
              <a:lnSpc>
                <a:spcPct val="80000"/>
              </a:lnSpc>
            </a:pPr>
            <a:r>
              <a:rPr lang="en-US" sz="4000">
                <a:solidFill>
                  <a:schemeClr val="tx1"/>
                </a:solidFill>
              </a:rPr>
              <a:t>Sedang engkau tidur lelap, </a:t>
            </a:r>
          </a:p>
          <a:p>
            <a:pPr>
              <a:lnSpc>
                <a:spcPct val="80000"/>
              </a:lnSpc>
            </a:pPr>
            <a:r>
              <a:rPr lang="en-US" sz="4000">
                <a:solidFill>
                  <a:schemeClr val="tx1"/>
                </a:solidFill>
              </a:rPr>
              <a:t>Bintang-bintang lalu</a:t>
            </a:r>
          </a:p>
          <a:p>
            <a:pPr>
              <a:lnSpc>
                <a:spcPct val="80000"/>
              </a:lnSpc>
            </a:pPr>
            <a:r>
              <a:rPr lang="en-US" sz="4000">
                <a:solidFill>
                  <a:srgbClr val="0000FF"/>
                </a:solidFill>
              </a:rPr>
              <a:t>Di lorongmu yang gelap, </a:t>
            </a:r>
          </a:p>
          <a:p>
            <a:pPr>
              <a:lnSpc>
                <a:spcPct val="80000"/>
              </a:lnSpc>
            </a:pPr>
            <a:r>
              <a:rPr lang="en-US" sz="4000">
                <a:solidFill>
                  <a:srgbClr val="0000FF"/>
                </a:solidFill>
              </a:rPr>
              <a:t>Bersinar trang yang  kekal</a:t>
            </a:r>
          </a:p>
          <a:p>
            <a:pPr>
              <a:lnSpc>
                <a:spcPct val="80000"/>
              </a:lnSpc>
            </a:pPr>
            <a:r>
              <a:rPr lang="en-US" sz="4000">
                <a:solidFill>
                  <a:schemeClr val="tx1"/>
                </a:solidFill>
              </a:rPr>
              <a:t>Yang lama diharap-harap, </a:t>
            </a:r>
          </a:p>
          <a:p>
            <a:pPr>
              <a:lnSpc>
                <a:spcPct val="80000"/>
              </a:lnSpc>
            </a:pPr>
            <a:r>
              <a:rPr lang="en-US" sz="4000">
                <a:solidFill>
                  <a:schemeClr val="tx1"/>
                </a:solidFill>
              </a:rPr>
              <a:t>Lahir Anak Tunggal</a:t>
            </a:r>
          </a:p>
        </p:txBody>
      </p:sp>
      <p:sp>
        <p:nvSpPr>
          <p:cNvPr id="960516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4/4 1#</a:t>
            </a:r>
          </a:p>
        </p:txBody>
      </p:sp>
      <p:sp>
        <p:nvSpPr>
          <p:cNvPr id="960517" name="Rectangle 5"/>
          <p:cNvSpPr>
            <a:spLocks noChangeArrowheads="1"/>
          </p:cNvSpPr>
          <p:nvPr/>
        </p:nvSpPr>
        <p:spPr bwMode="auto">
          <a:xfrm>
            <a:off x="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2</a:t>
            </a:r>
            <a:r>
              <a:rPr lang="en-US" sz="4000" b="1">
                <a:solidFill>
                  <a:srgbClr val="0000FF"/>
                </a:solidFill>
              </a:rPr>
              <a:t>   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Sedang orang lain tidur, 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Malaikat berkawal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/>
              <a:t>Menjaga Putra yang mashur, 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/>
              <a:t>Dengan kasih kekal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Bintang menyanyi ramai, 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Putra dilahirkan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/>
              <a:t>Atas bumi senang, damai, 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/>
              <a:t>Hormat bagi Tuhan</a:t>
            </a:r>
          </a:p>
        </p:txBody>
      </p:sp>
      <p:sp>
        <p:nvSpPr>
          <p:cNvPr id="960518" name="Rectangle 6"/>
          <p:cNvSpPr>
            <a:spLocks noChangeArrowheads="1"/>
          </p:cNvSpPr>
          <p:nvPr/>
        </p:nvSpPr>
        <p:spPr bwMode="auto">
          <a:xfrm>
            <a:off x="0" y="5334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sz="4400" b="1">
                <a:solidFill>
                  <a:srgbClr val="FF33CC"/>
                </a:solidFill>
              </a:rPr>
              <a:t>3</a:t>
            </a:r>
            <a:r>
              <a:rPr lang="en-US" sz="4400" b="1">
                <a:solidFill>
                  <a:srgbClr val="0000FF"/>
                </a:solidFill>
              </a:rPr>
              <a:t>  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sz="4400" b="1">
                <a:solidFill>
                  <a:srgbClr val="0000FF"/>
                </a:solidFill>
              </a:rPr>
              <a:t>Pembrian Allah dibri,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sz="4400" b="1">
                <a:solidFill>
                  <a:srgbClr val="0000FF"/>
                </a:solidFill>
              </a:rPr>
              <a:t>dalam kesunyian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sz="4400" b="1"/>
              <a:t>Demikian pun pada kami,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sz="4400" b="1"/>
              <a:t>Berkat dicurahkan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sz="4400" b="1">
                <a:solidFill>
                  <a:srgbClr val="0000FF"/>
                </a:solidFill>
              </a:rPr>
              <a:t>Tiada telinga dengar,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sz="4400" b="1">
                <a:solidFill>
                  <a:srgbClr val="0000FF"/>
                </a:solidFill>
              </a:rPr>
              <a:t>Kelahiran Yesus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sz="4400" b="1"/>
              <a:t>Hanya orang lembut gemar,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sz="4400" b="1"/>
              <a:t>Menerima Dia</a:t>
            </a:r>
          </a:p>
        </p:txBody>
      </p:sp>
      <p:sp>
        <p:nvSpPr>
          <p:cNvPr id="960519" name="Rectangle 7"/>
          <p:cNvSpPr>
            <a:spLocks noChangeArrowheads="1"/>
          </p:cNvSpPr>
          <p:nvPr/>
        </p:nvSpPr>
        <p:spPr bwMode="auto">
          <a:xfrm>
            <a:off x="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4</a:t>
            </a:r>
            <a:r>
              <a:rPr lang="en-US" sz="4000" b="1">
                <a:solidFill>
                  <a:srgbClr val="0000FF"/>
                </a:solidFill>
              </a:rPr>
              <a:t>   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Hai Putra di Betlehem, 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Turun pada kami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/>
              <a:t>Hapuskanlah dosa-dosa, 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/>
              <a:t>Masuk dalam hati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Dengar malaikat nyanyi, 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Kabar kesukaan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/>
              <a:t>Oh tinggallah serta kami, 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/>
              <a:t>Imanuel, Tuhan </a:t>
            </a:r>
          </a:p>
        </p:txBody>
      </p:sp>
      <p:grpSp>
        <p:nvGrpSpPr>
          <p:cNvPr id="960520" name="Group 8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960521" name="AutoShape 9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960522" name="Line 10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0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9605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96051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6051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960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60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960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60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0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60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60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960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960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0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0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605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605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9605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9605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0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0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60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60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960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960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0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0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60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60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0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9605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9605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9605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9605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0515" grpId="0"/>
      <p:bldP spid="960515" grpId="1"/>
      <p:bldP spid="960516" grpId="0"/>
      <p:bldP spid="960517" grpId="0"/>
      <p:bldP spid="960517" grpId="1"/>
      <p:bldP spid="960518" grpId="0"/>
      <p:bldP spid="960518" grpId="1"/>
      <p:bldP spid="960519" grpId="0"/>
    </p:bldLst>
  </p:timing>
</p:sld>
</file>

<file path=ppt/slides/slide2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8469" name="Rectangle 5"/>
          <p:cNvSpPr>
            <a:spLocks noChangeArrowheads="1"/>
          </p:cNvSpPr>
          <p:nvPr/>
        </p:nvSpPr>
        <p:spPr bwMode="auto">
          <a:xfrm>
            <a:off x="0" y="685800"/>
            <a:ext cx="9144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80000"/>
              </a:lnSpc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2</a:t>
            </a:r>
            <a:r>
              <a:rPr lang="en-US" sz="4000" b="1"/>
              <a:t>   </a:t>
            </a:r>
            <a:r>
              <a:rPr lang="en-US" sz="4000" b="1">
                <a:solidFill>
                  <a:srgbClr val="0000FF"/>
                </a:solidFill>
              </a:rPr>
              <a:t>Kristus disembah surga, 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Tuhan kekal slamanya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10000"/>
              </a:spcBef>
            </a:pPr>
            <a:r>
              <a:rPr lang="en-US" sz="4000" b="1"/>
              <a:t>Di kandang lahir Raja, 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10000"/>
              </a:spcBef>
            </a:pPr>
            <a:r>
              <a:rPr lang="en-US" sz="4000" b="1"/>
              <a:t>Malaikatpun nyanyilah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Damai ridla atas bumi, 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Hai jiwa bukalah hati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10000"/>
              </a:spcBef>
            </a:pPr>
            <a:r>
              <a:rPr lang="en-US" sz="4000" b="1"/>
              <a:t>Kristus mau datang tinggal, 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10000"/>
              </a:spcBef>
            </a:pPr>
            <a:r>
              <a:rPr lang="en-US" sz="4000" b="1"/>
              <a:t>Yesus Huw Immanuel.</a:t>
            </a:r>
            <a:endParaRPr lang="en-US" sz="4000" b="1">
              <a:solidFill>
                <a:srgbClr val="FF0000"/>
              </a:solidFill>
            </a:endParaRPr>
          </a:p>
        </p:txBody>
      </p:sp>
      <p:sp>
        <p:nvSpPr>
          <p:cNvPr id="958470" name="Rectangle 6"/>
          <p:cNvSpPr>
            <a:spLocks noChangeArrowheads="1"/>
          </p:cNvSpPr>
          <p:nvPr/>
        </p:nvSpPr>
        <p:spPr bwMode="auto">
          <a:xfrm>
            <a:off x="0" y="685800"/>
            <a:ext cx="91440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80000"/>
              </a:lnSpc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3</a:t>
            </a:r>
            <a:r>
              <a:rPr lang="en-US" sz="4000" b="1"/>
              <a:t>  </a:t>
            </a:r>
            <a:r>
              <a:rPr lang="en-US" sz="4000" b="1">
                <a:solidFill>
                  <a:srgbClr val="0000FF"/>
                </a:solidFill>
              </a:rPr>
              <a:t> Puji Raja assalam, 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Puji hai smesta alam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10000"/>
              </a:spcBef>
            </a:pPr>
            <a:r>
              <a:rPr lang="en-US" sz="4000" b="1"/>
              <a:t>Trang dan hidup dibriNya, 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10000"/>
              </a:spcBef>
            </a:pPr>
            <a:r>
              <a:rPr lang="en-US" sz="4000" b="1"/>
              <a:t>kesembuhan pun serta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Ia tinggalkan muliaNya, 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Lahir untuk slamat kita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10000"/>
              </a:spcBef>
            </a:pPr>
            <a:r>
              <a:rPr lang="en-US" sz="4000" b="1"/>
              <a:t>Untuk angkat manusia, 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10000"/>
              </a:spcBef>
            </a:pPr>
            <a:r>
              <a:rPr lang="en-US" sz="4000" b="1"/>
              <a:t>Kerjakan lahir jiwa.</a:t>
            </a:r>
            <a:endParaRPr lang="en-US" sz="4000" b="1">
              <a:solidFill>
                <a:srgbClr val="9900CC"/>
              </a:solidFill>
            </a:endParaRPr>
          </a:p>
        </p:txBody>
      </p:sp>
      <p:sp>
        <p:nvSpPr>
          <p:cNvPr id="958466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53788"/>
            <a:ext cx="8305800" cy="8382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dirty="0"/>
              <a:t>234   DENGAR MALAIKAT NYANYI</a:t>
            </a:r>
          </a:p>
        </p:txBody>
      </p:sp>
      <p:sp>
        <p:nvSpPr>
          <p:cNvPr id="9584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4495800"/>
          </a:xfrm>
        </p:spPr>
        <p:txBody>
          <a:bodyPr/>
          <a:lstStyle/>
          <a:p>
            <a:pPr>
              <a:lnSpc>
                <a:spcPct val="80000"/>
              </a:lnSpc>
              <a:spcBef>
                <a:spcPct val="10000"/>
              </a:spcBef>
            </a:pPr>
            <a:r>
              <a:rPr lang="en-US" sz="4000">
                <a:solidFill>
                  <a:srgbClr val="FF33CC"/>
                </a:solidFill>
              </a:rPr>
              <a:t>1</a:t>
            </a:r>
            <a:r>
              <a:rPr lang="en-US" sz="4000">
                <a:solidFill>
                  <a:schemeClr val="tx1"/>
                </a:solidFill>
              </a:rPr>
              <a:t>  </a:t>
            </a:r>
            <a:r>
              <a:rPr lang="en-US" sz="4000">
                <a:solidFill>
                  <a:srgbClr val="0000FF"/>
                </a:solidFill>
              </a:rPr>
              <a:t> Dengar malaikat nyanyi, </a:t>
            </a:r>
          </a:p>
          <a:p>
            <a:pPr>
              <a:lnSpc>
                <a:spcPct val="80000"/>
              </a:lnSpc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Puji Raja tlah lahir</a:t>
            </a:r>
          </a:p>
          <a:p>
            <a:pPr>
              <a:lnSpc>
                <a:spcPct val="80000"/>
              </a:lnSpc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Damai di atas bumi, </a:t>
            </a:r>
          </a:p>
          <a:p>
            <a:pPr>
              <a:lnSpc>
                <a:spcPct val="80000"/>
              </a:lnSpc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Keampunan pun dibri</a:t>
            </a:r>
          </a:p>
          <a:p>
            <a:pPr>
              <a:lnSpc>
                <a:spcPct val="80000"/>
              </a:lnSpc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Beserta malaikat surga, </a:t>
            </a:r>
          </a:p>
          <a:p>
            <a:pPr>
              <a:lnSpc>
                <a:spcPct val="80000"/>
              </a:lnSpc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Bersuka hai sgala bangsa</a:t>
            </a:r>
          </a:p>
          <a:p>
            <a:pPr>
              <a:lnSpc>
                <a:spcPct val="80000"/>
              </a:lnSpc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Mashurkanlah kabarNya, </a:t>
            </a:r>
          </a:p>
          <a:p>
            <a:pPr>
              <a:lnSpc>
                <a:spcPct val="80000"/>
              </a:lnSpc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Kristus sudah lahirlah.</a:t>
            </a:r>
            <a:endParaRPr lang="en-US" sz="4000">
              <a:solidFill>
                <a:srgbClr val="FF0000"/>
              </a:solidFill>
            </a:endParaRPr>
          </a:p>
        </p:txBody>
      </p:sp>
      <p:sp>
        <p:nvSpPr>
          <p:cNvPr id="958468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1# 4/4</a:t>
            </a:r>
          </a:p>
        </p:txBody>
      </p:sp>
      <p:sp>
        <p:nvSpPr>
          <p:cNvPr id="958471" name="Rectangle 7"/>
          <p:cNvSpPr>
            <a:spLocks noChangeArrowheads="1"/>
          </p:cNvSpPr>
          <p:nvPr/>
        </p:nvSpPr>
        <p:spPr bwMode="auto">
          <a:xfrm>
            <a:off x="0" y="5105400"/>
            <a:ext cx="91440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80000"/>
              </a:lnSpc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Dengar malaikat nyanyi, 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Puji Raja tlah lahir </a:t>
            </a:r>
          </a:p>
        </p:txBody>
      </p:sp>
      <p:grpSp>
        <p:nvGrpSpPr>
          <p:cNvPr id="958472" name="Group 8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958473" name="AutoShape 9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958474" name="Line 10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8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9584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95846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5846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958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58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958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58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8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58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58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8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584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584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958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958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8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8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58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58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958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958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8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8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58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58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8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9584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584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9584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9584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8469" grpId="0"/>
      <p:bldP spid="958469" grpId="1"/>
      <p:bldP spid="958470" grpId="0"/>
      <p:bldP spid="958467" grpId="0"/>
      <p:bldP spid="958467" grpId="1"/>
      <p:bldP spid="958468" grpId="0"/>
      <p:bldP spid="958471" grpId="0"/>
    </p:bldLst>
  </p:timing>
</p:sld>
</file>

<file path=ppt/slides/slide2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5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235   MALAM KUDUS</a:t>
            </a:r>
          </a:p>
        </p:txBody>
      </p:sp>
      <p:sp>
        <p:nvSpPr>
          <p:cNvPr id="9553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9144000" cy="5630863"/>
          </a:xfrm>
        </p:spPr>
        <p:txBody>
          <a:bodyPr/>
          <a:lstStyle/>
          <a:p>
            <a:r>
              <a:rPr lang="en-US" sz="4000">
                <a:solidFill>
                  <a:srgbClr val="FF33CC"/>
                </a:solidFill>
              </a:rPr>
              <a:t>1</a:t>
            </a:r>
            <a:r>
              <a:rPr lang="en-US" sz="4000">
                <a:solidFill>
                  <a:srgbClr val="0000FF"/>
                </a:solidFill>
              </a:rPr>
              <a:t>   </a:t>
            </a:r>
          </a:p>
          <a:p>
            <a:r>
              <a:rPr lang="en-US" sz="4000">
                <a:solidFill>
                  <a:srgbClr val="0000FF"/>
                </a:solidFill>
              </a:rPr>
              <a:t>Malam kudus, sunyi senyap,</a:t>
            </a:r>
          </a:p>
          <a:p>
            <a:r>
              <a:rPr lang="en-US" sz="4000">
                <a:solidFill>
                  <a:srgbClr val="0000FF"/>
                </a:solidFill>
              </a:rPr>
              <a:t>siapa yang blum lelap?</a:t>
            </a:r>
          </a:p>
          <a:p>
            <a:r>
              <a:rPr lang="en-US" sz="4000">
                <a:solidFill>
                  <a:schemeClr val="tx1"/>
                </a:solidFill>
              </a:rPr>
              <a:t>Ayah bunda yang tinggallah trus</a:t>
            </a:r>
          </a:p>
          <a:p>
            <a:r>
              <a:rPr lang="en-US" sz="4000">
                <a:solidFill>
                  <a:schemeClr val="tx1"/>
                </a:solidFill>
              </a:rPr>
              <a:t>Jaga Anak yang maha kudus</a:t>
            </a:r>
          </a:p>
          <a:p>
            <a:r>
              <a:rPr lang="en-US" sz="4000">
                <a:solidFill>
                  <a:srgbClr val="0000FF"/>
                </a:solidFill>
              </a:rPr>
              <a:t>Anak dalam malaf, </a:t>
            </a:r>
          </a:p>
          <a:p>
            <a:r>
              <a:rPr lang="en-US" sz="4000">
                <a:solidFill>
                  <a:srgbClr val="0000FF"/>
                </a:solidFill>
              </a:rPr>
              <a:t>Anak di dalam malaf</a:t>
            </a:r>
          </a:p>
        </p:txBody>
      </p:sp>
      <p:sp>
        <p:nvSpPr>
          <p:cNvPr id="955396" name="Text Box 4"/>
          <p:cNvSpPr txBox="1">
            <a:spLocks noChangeArrowheads="1"/>
          </p:cNvSpPr>
          <p:nvPr/>
        </p:nvSpPr>
        <p:spPr bwMode="auto">
          <a:xfrm>
            <a:off x="0" y="-130175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- 6/8</a:t>
            </a:r>
          </a:p>
        </p:txBody>
      </p:sp>
      <p:sp>
        <p:nvSpPr>
          <p:cNvPr id="955397" name="Rectangle 5"/>
          <p:cNvSpPr>
            <a:spLocks noChangeArrowheads="1"/>
          </p:cNvSpPr>
          <p:nvPr/>
        </p:nvSpPr>
        <p:spPr bwMode="auto">
          <a:xfrm>
            <a:off x="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2</a:t>
            </a:r>
            <a:r>
              <a:rPr lang="en-US" sz="4000" b="1">
                <a:solidFill>
                  <a:srgbClr val="0000FF"/>
                </a:solidFill>
              </a:rPr>
              <a:t>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Hai lihatlah, di Efrata,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Trang besar turunlah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Waktu tentra semawi megah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Puji Allah sebab nimatNya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Ingat dunia yang glap,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ingatlah dunia yang  glap</a:t>
            </a:r>
          </a:p>
        </p:txBody>
      </p:sp>
      <p:sp>
        <p:nvSpPr>
          <p:cNvPr id="955398" name="Rectangle 6"/>
          <p:cNvSpPr>
            <a:spLocks noChangeArrowheads="1"/>
          </p:cNvSpPr>
          <p:nvPr/>
        </p:nvSpPr>
        <p:spPr bwMode="auto">
          <a:xfrm>
            <a:off x="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3</a:t>
            </a:r>
            <a:r>
              <a:rPr lang="en-US" sz="4000" b="1">
                <a:solidFill>
                  <a:srgbClr val="0000FF"/>
                </a:solidFill>
              </a:rPr>
              <a:t>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Karna damai, amat besar,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Patutlah bergemar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Bagi dunia yang tlah tercerai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Dari Allah dibri Almasih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Jadi pohon Khalak,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Jadilah pohon Khalak </a:t>
            </a:r>
          </a:p>
        </p:txBody>
      </p:sp>
      <p:grpSp>
        <p:nvGrpSpPr>
          <p:cNvPr id="955399" name="Group 7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955400" name="AutoShape 8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955401" name="Line 9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5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95539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95539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5539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955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55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955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55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5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55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55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955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955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5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5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553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553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9553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9553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5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5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55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55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5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9553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553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553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553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5395" grpId="0"/>
      <p:bldP spid="955395" grpId="1"/>
      <p:bldP spid="955396" grpId="0"/>
      <p:bldP spid="955397" grpId="0"/>
      <p:bldP spid="955397" grpId="1"/>
      <p:bldP spid="955398" grpId="0"/>
    </p:bldLst>
  </p:timing>
</p:sld>
</file>

<file path=ppt/slides/slide2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1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/>
              <a:t>236   DATANGLAH PULA NEGRI YANG SUCI</a:t>
            </a:r>
          </a:p>
        </p:txBody>
      </p:sp>
      <p:sp>
        <p:nvSpPr>
          <p:cNvPr id="9512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4343400"/>
          </a:xfrm>
        </p:spPr>
        <p:txBody>
          <a:bodyPr/>
          <a:lstStyle/>
          <a:p>
            <a:r>
              <a:rPr lang="en-US" sz="4000">
                <a:solidFill>
                  <a:srgbClr val="FF33CC"/>
                </a:solidFill>
              </a:rPr>
              <a:t>1</a:t>
            </a:r>
            <a:r>
              <a:rPr lang="en-US" sz="4000">
                <a:solidFill>
                  <a:srgbClr val="0000FF"/>
                </a:solidFill>
              </a:rPr>
              <a:t>   </a:t>
            </a:r>
          </a:p>
          <a:p>
            <a:r>
              <a:rPr lang="en-US" sz="4000">
                <a:solidFill>
                  <a:srgbClr val="0000FF"/>
                </a:solidFill>
              </a:rPr>
              <a:t>Datanglah pula hari yang suci</a:t>
            </a:r>
          </a:p>
          <a:p>
            <a:r>
              <a:rPr lang="en-US" sz="4000">
                <a:solidFill>
                  <a:srgbClr val="0000FF"/>
                </a:solidFill>
              </a:rPr>
              <a:t>Diberkati waktu kejadian</a:t>
            </a:r>
          </a:p>
          <a:p>
            <a:r>
              <a:rPr lang="en-US" sz="4000">
                <a:solidFill>
                  <a:srgbClr val="0000FF"/>
                </a:solidFill>
              </a:rPr>
              <a:t>Umat Tuhan marilah berhenti</a:t>
            </a:r>
          </a:p>
          <a:p>
            <a:r>
              <a:rPr lang="en-US" sz="4000">
                <a:solidFill>
                  <a:srgbClr val="0000FF"/>
                </a:solidFill>
              </a:rPr>
              <a:t>Dengan tenang serta perdamaian</a:t>
            </a:r>
          </a:p>
        </p:txBody>
      </p:sp>
      <p:sp>
        <p:nvSpPr>
          <p:cNvPr id="951300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3b 4/4</a:t>
            </a:r>
          </a:p>
        </p:txBody>
      </p:sp>
      <p:sp>
        <p:nvSpPr>
          <p:cNvPr id="951301" name="Rectangle 5"/>
          <p:cNvSpPr>
            <a:spLocks noChangeArrowheads="1"/>
          </p:cNvSpPr>
          <p:nvPr/>
        </p:nvSpPr>
        <p:spPr bwMode="auto">
          <a:xfrm>
            <a:off x="0" y="685800"/>
            <a:ext cx="91440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2</a:t>
            </a:r>
            <a:r>
              <a:rPr lang="en-US" sz="4000" b="1">
                <a:solidFill>
                  <a:srgbClr val="0000FF"/>
                </a:solidFill>
              </a:rPr>
              <a:t>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Pakailah hari yang suci ini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Turut kehendakNya dan berbakti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Maka Tuhan akan dengar nanti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Sgala doa dan pujian kita</a:t>
            </a:r>
          </a:p>
        </p:txBody>
      </p:sp>
      <p:sp>
        <p:nvSpPr>
          <p:cNvPr id="951302" name="Rectangle 6"/>
          <p:cNvSpPr>
            <a:spLocks noChangeArrowheads="1"/>
          </p:cNvSpPr>
          <p:nvPr/>
        </p:nvSpPr>
        <p:spPr bwMode="auto">
          <a:xfrm>
            <a:off x="0" y="685800"/>
            <a:ext cx="91440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3</a:t>
            </a:r>
            <a:r>
              <a:rPr lang="en-US" sz="4000" b="1">
                <a:solidFill>
                  <a:srgbClr val="0000FF"/>
                </a:solidFill>
              </a:rPr>
              <a:t>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Ya Tuhan serwa alam skalian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Dengar seruan anak-anak Mu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Genapkanlah perjanjian-Mu Tuhan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Brilah kami kemurahan Rohmu</a:t>
            </a:r>
          </a:p>
        </p:txBody>
      </p:sp>
      <p:sp>
        <p:nvSpPr>
          <p:cNvPr id="951303" name="Rectangle 7"/>
          <p:cNvSpPr>
            <a:spLocks noChangeArrowheads="1"/>
          </p:cNvSpPr>
          <p:nvPr/>
        </p:nvSpPr>
        <p:spPr bwMode="auto">
          <a:xfrm>
            <a:off x="0" y="685800"/>
            <a:ext cx="91440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4</a:t>
            </a:r>
            <a:r>
              <a:rPr lang="en-US" sz="4000" b="1">
                <a:solidFill>
                  <a:srgbClr val="0000FF"/>
                </a:solidFill>
              </a:rPr>
              <a:t>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Ya Bapa kami yang dalam surga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Pelindung dan pemimpin umat-Mu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Harapan kami Yang Maha Kuasa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Kami puji slamanya Namamu</a:t>
            </a:r>
          </a:p>
        </p:txBody>
      </p:sp>
      <p:grpSp>
        <p:nvGrpSpPr>
          <p:cNvPr id="951304" name="Group 8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951305" name="AutoShape 9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951306" name="Line 10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1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9513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95130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5130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951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51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951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51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1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51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51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951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951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1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1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51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51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951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951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1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1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51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51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951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951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1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1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513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513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1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9513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9513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9513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9513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1299" grpId="0"/>
      <p:bldP spid="951299" grpId="1"/>
      <p:bldP spid="951300" grpId="0"/>
      <p:bldP spid="951301" grpId="0"/>
      <p:bldP spid="951301" grpId="1"/>
      <p:bldP spid="951302" grpId="0"/>
      <p:bldP spid="951302" grpId="1"/>
      <p:bldP spid="951303" grpId="0"/>
    </p:bldLst>
  </p:timing>
</p:sld>
</file>

<file path=ppt/slides/slide2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8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237   INGAT HARI SABAT</a:t>
            </a:r>
          </a:p>
        </p:txBody>
      </p:sp>
      <p:sp>
        <p:nvSpPr>
          <p:cNvPr id="948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9144000" cy="5630863"/>
          </a:xfrm>
        </p:spPr>
        <p:txBody>
          <a:bodyPr/>
          <a:lstStyle/>
          <a:p>
            <a:pPr>
              <a:lnSpc>
                <a:spcPct val="80000"/>
              </a:lnSpc>
              <a:spcBef>
                <a:spcPct val="10000"/>
              </a:spcBef>
            </a:pPr>
            <a:r>
              <a:rPr lang="en-US" sz="4400">
                <a:solidFill>
                  <a:srgbClr val="FF33CC"/>
                </a:solidFill>
              </a:rPr>
              <a:t>1</a:t>
            </a:r>
            <a:r>
              <a:rPr lang="en-US" sz="4400">
                <a:solidFill>
                  <a:srgbClr val="0000FF"/>
                </a:solidFill>
              </a:rPr>
              <a:t>   </a:t>
            </a:r>
          </a:p>
          <a:p>
            <a:pPr>
              <a:lnSpc>
                <a:spcPct val="80000"/>
              </a:lnSpc>
              <a:spcBef>
                <a:spcPct val="10000"/>
              </a:spcBef>
            </a:pPr>
            <a:r>
              <a:rPr lang="en-US" sz="4400">
                <a:solidFill>
                  <a:srgbClr val="0000FF"/>
                </a:solidFill>
              </a:rPr>
              <a:t>Ingat hari Sabat, </a:t>
            </a:r>
          </a:p>
          <a:p>
            <a:pPr>
              <a:lnSpc>
                <a:spcPct val="80000"/>
              </a:lnSpc>
              <a:spcBef>
                <a:spcPct val="10000"/>
              </a:spcBef>
            </a:pPr>
            <a:r>
              <a:rPr lang="en-US" sz="4400">
                <a:solidFill>
                  <a:srgbClr val="0000FF"/>
                </a:solidFill>
              </a:rPr>
              <a:t>Hari yang terindah</a:t>
            </a:r>
          </a:p>
          <a:p>
            <a:pPr>
              <a:lnSpc>
                <a:spcPct val="80000"/>
              </a:lnSpc>
              <a:spcBef>
                <a:spcPct val="10000"/>
              </a:spcBef>
            </a:pPr>
            <a:r>
              <a:rPr lang="en-US" sz="4400">
                <a:solidFill>
                  <a:schemeClr val="tx1"/>
                </a:solidFill>
              </a:rPr>
              <a:t>Yang diberkati Allah </a:t>
            </a:r>
          </a:p>
          <a:p>
            <a:pPr>
              <a:lnSpc>
                <a:spcPct val="80000"/>
              </a:lnSpc>
              <a:spcBef>
                <a:spcPct val="10000"/>
              </a:spcBef>
            </a:pPr>
            <a:r>
              <a:rPr lang="en-US" sz="4400">
                <a:solidFill>
                  <a:schemeClr val="tx1"/>
                </a:solidFill>
              </a:rPr>
              <a:t>dan disucikanNya</a:t>
            </a:r>
          </a:p>
          <a:p>
            <a:pPr>
              <a:lnSpc>
                <a:spcPct val="80000"/>
              </a:lnSpc>
              <a:spcBef>
                <a:spcPct val="10000"/>
              </a:spcBef>
            </a:pPr>
            <a:r>
              <a:rPr lang="en-US" sz="4400">
                <a:solidFill>
                  <a:srgbClr val="0000FF"/>
                </a:solidFill>
              </a:rPr>
              <a:t>Yang brikan perdamaian, </a:t>
            </a:r>
          </a:p>
          <a:p>
            <a:pPr>
              <a:lnSpc>
                <a:spcPct val="80000"/>
              </a:lnSpc>
              <a:spcBef>
                <a:spcPct val="10000"/>
              </a:spcBef>
            </a:pPr>
            <a:r>
              <a:rPr lang="en-US" sz="4400">
                <a:solidFill>
                  <a:srgbClr val="0000FF"/>
                </a:solidFill>
              </a:rPr>
              <a:t>dengan suka cita,</a:t>
            </a:r>
          </a:p>
          <a:p>
            <a:pPr>
              <a:lnSpc>
                <a:spcPct val="80000"/>
              </a:lnSpc>
              <a:spcBef>
                <a:spcPct val="10000"/>
              </a:spcBef>
            </a:pPr>
            <a:r>
              <a:rPr lang="en-US" sz="4400">
                <a:solidFill>
                  <a:schemeClr val="tx1"/>
                </a:solidFill>
              </a:rPr>
              <a:t>Sinar kemuliaan </a:t>
            </a:r>
          </a:p>
          <a:p>
            <a:pPr>
              <a:lnSpc>
                <a:spcPct val="80000"/>
              </a:lnSpc>
              <a:spcBef>
                <a:spcPct val="10000"/>
              </a:spcBef>
            </a:pPr>
            <a:r>
              <a:rPr lang="en-US" sz="4400">
                <a:solidFill>
                  <a:schemeClr val="tx1"/>
                </a:solidFill>
              </a:rPr>
              <a:t>turun dari surga </a:t>
            </a:r>
          </a:p>
        </p:txBody>
      </p:sp>
      <p:sp>
        <p:nvSpPr>
          <p:cNvPr id="948228" name="Text Box 4"/>
          <p:cNvSpPr txBox="1">
            <a:spLocks noChangeArrowheads="1"/>
          </p:cNvSpPr>
          <p:nvPr/>
        </p:nvSpPr>
        <p:spPr bwMode="auto">
          <a:xfrm>
            <a:off x="0" y="-1714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 dirty="0">
                <a:solidFill>
                  <a:srgbClr val="990000"/>
                </a:solidFill>
                <a:latin typeface="Comic Sans MS" pitchFamily="66" charset="0"/>
              </a:rPr>
              <a:t>- 6/8</a:t>
            </a:r>
          </a:p>
        </p:txBody>
      </p:sp>
      <p:sp>
        <p:nvSpPr>
          <p:cNvPr id="948229" name="Rectangle 5"/>
          <p:cNvSpPr>
            <a:spLocks noChangeArrowheads="1"/>
          </p:cNvSpPr>
          <p:nvPr/>
        </p:nvSpPr>
        <p:spPr bwMode="auto">
          <a:xfrm>
            <a:off x="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80000"/>
              </a:lnSpc>
              <a:spcBef>
                <a:spcPct val="10000"/>
              </a:spcBef>
            </a:pPr>
            <a:r>
              <a:rPr lang="en-US" sz="4400" b="1">
                <a:solidFill>
                  <a:srgbClr val="FF33CC"/>
                </a:solidFill>
              </a:rPr>
              <a:t>2</a:t>
            </a:r>
            <a:r>
              <a:rPr lang="en-US" sz="4400" b="1">
                <a:solidFill>
                  <a:srgbClr val="0000FF"/>
                </a:solidFill>
              </a:rPr>
              <a:t>   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Sucikanlah Sabat, 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Dan sembahlah Yesus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10000"/>
              </a:spcBef>
            </a:pPr>
            <a:r>
              <a:rPr lang="en-US" sz="4400" b="1"/>
              <a:t>Yang jadi Juruslamat 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10000"/>
              </a:spcBef>
            </a:pPr>
            <a:r>
              <a:rPr lang="en-US" sz="4400" b="1"/>
              <a:t>Bagi manusia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Dan kalau kita ikut, 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Juruslamat kita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10000"/>
              </a:spcBef>
            </a:pPr>
            <a:r>
              <a:rPr lang="en-US" sz="4400" b="1"/>
              <a:t>Kita klak akan turut 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10000"/>
              </a:spcBef>
            </a:pPr>
            <a:r>
              <a:rPr lang="en-US" sz="4400" b="1"/>
              <a:t>Minum air hidupNya </a:t>
            </a:r>
          </a:p>
        </p:txBody>
      </p:sp>
      <p:sp>
        <p:nvSpPr>
          <p:cNvPr id="948230" name="Rectangle 6"/>
          <p:cNvSpPr>
            <a:spLocks noChangeArrowheads="1"/>
          </p:cNvSpPr>
          <p:nvPr/>
        </p:nvSpPr>
        <p:spPr bwMode="auto">
          <a:xfrm>
            <a:off x="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80000"/>
              </a:lnSpc>
              <a:spcBef>
                <a:spcPct val="10000"/>
              </a:spcBef>
            </a:pPr>
            <a:r>
              <a:rPr lang="en-US" sz="4400" b="1">
                <a:solidFill>
                  <a:srgbClr val="FF33CC"/>
                </a:solidFill>
              </a:rPr>
              <a:t>3</a:t>
            </a:r>
            <a:r>
              <a:rPr lang="en-US" sz="4400" b="1">
                <a:solidFill>
                  <a:srgbClr val="0000FF"/>
                </a:solidFill>
              </a:rPr>
              <a:t>   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Hari kesukaan, 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perbaktian suci,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10000"/>
              </a:spcBef>
            </a:pPr>
            <a:r>
              <a:rPr lang="en-US" sz="4400" b="1"/>
              <a:t>Jamnya kita gunakan 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10000"/>
              </a:spcBef>
            </a:pPr>
            <a:r>
              <a:rPr lang="en-US" sz="4400" b="1"/>
              <a:t>Bersyukur dan puji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Oh Juruslamat Yesus,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Indahlah cinta-Mu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10000"/>
              </a:spcBef>
            </a:pPr>
            <a:r>
              <a:rPr lang="en-US" sz="4400" b="1"/>
              <a:t>Marilah dan tinggallah, 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10000"/>
              </a:spcBef>
            </a:pPr>
            <a:r>
              <a:rPr lang="en-US" sz="4400" b="1"/>
              <a:t>Di dalam hatiku </a:t>
            </a:r>
          </a:p>
        </p:txBody>
      </p:sp>
      <p:sp>
        <p:nvSpPr>
          <p:cNvPr id="948231" name="Rectangle 7"/>
          <p:cNvSpPr>
            <a:spLocks noChangeArrowheads="1"/>
          </p:cNvSpPr>
          <p:nvPr/>
        </p:nvSpPr>
        <p:spPr bwMode="auto">
          <a:xfrm>
            <a:off x="0" y="1074738"/>
            <a:ext cx="9144000" cy="3344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80000"/>
              </a:lnSpc>
              <a:spcBef>
                <a:spcPct val="40000"/>
              </a:spcBef>
            </a:pPr>
            <a:r>
              <a:rPr lang="en-US" sz="4400" b="1"/>
              <a:t>REFF: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40000"/>
              </a:spcBef>
            </a:pPr>
            <a:r>
              <a:rPr lang="en-US" sz="4400" b="1">
                <a:solidFill>
                  <a:srgbClr val="FF3399"/>
                </a:solidFill>
              </a:rPr>
              <a:t> </a:t>
            </a:r>
            <a:r>
              <a:rPr lang="en-US" sz="4400" b="1">
                <a:solidFill>
                  <a:srgbClr val="FF0000"/>
                </a:solidFill>
              </a:rPr>
              <a:t>Slamat datang, 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40000"/>
              </a:spcBef>
            </a:pPr>
            <a:r>
              <a:rPr lang="en-US" sz="4400" b="1">
                <a:solidFill>
                  <a:srgbClr val="FF0000"/>
                </a:solidFill>
              </a:rPr>
              <a:t>Slamat datang,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40000"/>
              </a:spcBef>
            </a:pPr>
            <a:r>
              <a:rPr lang="en-US" sz="4400" b="1">
                <a:solidFill>
                  <a:srgbClr val="FF0000"/>
                </a:solidFill>
              </a:rPr>
              <a:t>Hai hari Sabat </a:t>
            </a:r>
          </a:p>
        </p:txBody>
      </p:sp>
      <p:sp>
        <p:nvSpPr>
          <p:cNvPr id="948232" name="AutoShape 8"/>
          <p:cNvSpPr>
            <a:spLocks/>
          </p:cNvSpPr>
          <p:nvPr/>
        </p:nvSpPr>
        <p:spPr bwMode="auto">
          <a:xfrm>
            <a:off x="6781800" y="1828800"/>
            <a:ext cx="762000" cy="2286000"/>
          </a:xfrm>
          <a:prstGeom prst="rightBrace">
            <a:avLst>
              <a:gd name="adj1" fmla="val 25000"/>
              <a:gd name="adj2" fmla="val 50000"/>
            </a:avLst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 tIns="152352" bIns="38088" anchor="ctr">
            <a:spAutoFit/>
          </a:bodyPr>
          <a:lstStyle/>
          <a:p>
            <a:endParaRPr lang="en-US"/>
          </a:p>
        </p:txBody>
      </p:sp>
      <p:sp>
        <p:nvSpPr>
          <p:cNvPr id="948233" name="Text Box 9"/>
          <p:cNvSpPr txBox="1">
            <a:spLocks noChangeArrowheads="1"/>
          </p:cNvSpPr>
          <p:nvPr/>
        </p:nvSpPr>
        <p:spPr bwMode="auto">
          <a:xfrm>
            <a:off x="7731125" y="2468563"/>
            <a:ext cx="879475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r>
              <a:rPr lang="en-US" sz="3600" b="1"/>
              <a:t>2 X</a:t>
            </a:r>
          </a:p>
        </p:txBody>
      </p:sp>
      <p:grpSp>
        <p:nvGrpSpPr>
          <p:cNvPr id="948234" name="Group 10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948235" name="AutoShape 11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948236" name="Line 12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8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9482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94822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94822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948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948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948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948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8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48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48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948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948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8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8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48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48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8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48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48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8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482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482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948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948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8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9482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9482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8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948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948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8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8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48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948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948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948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8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2" presetClass="entr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8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948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948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"/>
                            </p:stCondLst>
                            <p:childTnLst>
                              <p:par>
                                <p:cTn id="70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8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948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948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8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9482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9482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xit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948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948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8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9482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9482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8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948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948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8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"/>
                            </p:stCondLst>
                            <p:childTnLst>
                              <p:par>
                                <p:cTn id="9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8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948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948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500"/>
                                        <p:tgtEl>
                                          <p:spTgt spid="948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/>
                                        <p:tgtEl>
                                          <p:spTgt spid="948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8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00"/>
                            </p:stCondLst>
                            <p:childTnLst>
                              <p:par>
                                <p:cTn id="104" presetID="2" presetClass="entr" presetSubtype="4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8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948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948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"/>
                            </p:stCondLst>
                            <p:childTnLst>
                              <p:par>
                                <p:cTn id="109" presetID="2" presetClass="entr" presetSubtype="2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8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948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948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8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9482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9482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1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8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2000"/>
                                        <p:tgtEl>
                                          <p:spTgt spid="9482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9482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9482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9482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8227" grpId="0"/>
      <p:bldP spid="948227" grpId="1"/>
      <p:bldP spid="948228" grpId="0"/>
      <p:bldP spid="948229" grpId="0"/>
      <p:bldP spid="948229" grpId="1"/>
      <p:bldP spid="948230" grpId="0"/>
      <p:bldP spid="948230" grpId="1"/>
      <p:bldP spid="948231" grpId="0"/>
      <p:bldP spid="948231" grpId="1"/>
      <p:bldP spid="948231" grpId="2"/>
      <p:bldP spid="948231" grpId="3"/>
      <p:bldP spid="948231" grpId="4"/>
      <p:bldP spid="948232" grpId="0" animBg="1"/>
      <p:bldP spid="948232" grpId="1" animBg="1"/>
      <p:bldP spid="948232" grpId="2" animBg="1"/>
      <p:bldP spid="948232" grpId="3" animBg="1"/>
      <p:bldP spid="948232" grpId="4" animBg="1"/>
      <p:bldP spid="948233" grpId="0"/>
      <p:bldP spid="948233" grpId="1"/>
      <p:bldP spid="948233" grpId="2"/>
      <p:bldP spid="948233" grpId="3"/>
      <p:bldP spid="948233" grpId="4"/>
    </p:bldLst>
  </p:timing>
</p:sld>
</file>

<file path=ppt/slides/slide2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5157" name="Rectangle 5"/>
          <p:cNvSpPr>
            <a:spLocks noChangeArrowheads="1"/>
          </p:cNvSpPr>
          <p:nvPr/>
        </p:nvSpPr>
        <p:spPr bwMode="auto">
          <a:xfrm>
            <a:off x="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2</a:t>
            </a:r>
            <a:r>
              <a:rPr lang="en-US" sz="4000" b="1">
                <a:solidFill>
                  <a:srgbClr val="0000FF"/>
                </a:solidFill>
              </a:rPr>
              <a:t>   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Engkau-lah pelabuhan, 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dari topan besar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/>
              <a:t>Seperti taman Eden, 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/>
              <a:t>nyaman serta segar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Engkau-lah sungai tenang, 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Di padang kekringan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/>
              <a:t>Dari-Mu aku pandang, 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/>
              <a:t>negri perjanjian</a:t>
            </a:r>
          </a:p>
        </p:txBody>
      </p:sp>
      <p:sp>
        <p:nvSpPr>
          <p:cNvPr id="945158" name="Rectangle 6"/>
          <p:cNvSpPr>
            <a:spLocks noChangeArrowheads="1"/>
          </p:cNvSpPr>
          <p:nvPr/>
        </p:nvSpPr>
        <p:spPr bwMode="auto">
          <a:xfrm>
            <a:off x="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3</a:t>
            </a:r>
            <a:r>
              <a:rPr lang="en-US" sz="4000" b="1">
                <a:solidFill>
                  <a:srgbClr val="0000FF"/>
                </a:solidFill>
              </a:rPr>
              <a:t>   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Engkau-lah hari senang, 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Hari yang dicinta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/>
              <a:t>Hari yang brikan kenang, 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/>
              <a:t>dari hal di surga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Pancaran rahmat Allah, 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Bagi jiwa penat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/>
              <a:t>Perhentian yang indah, 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/>
              <a:t>Di surga ku dapat </a:t>
            </a:r>
          </a:p>
        </p:txBody>
      </p:sp>
      <p:sp>
        <p:nvSpPr>
          <p:cNvPr id="945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238   OH HARI PERHENTIAN</a:t>
            </a:r>
          </a:p>
        </p:txBody>
      </p:sp>
      <p:sp>
        <p:nvSpPr>
          <p:cNvPr id="945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9144000" cy="563086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4000">
                <a:solidFill>
                  <a:srgbClr val="FF33CC"/>
                </a:solidFill>
              </a:rPr>
              <a:t>1</a:t>
            </a:r>
            <a:r>
              <a:rPr lang="en-US" sz="4000">
                <a:solidFill>
                  <a:srgbClr val="0000FF"/>
                </a:solidFill>
              </a:rPr>
              <a:t>   </a:t>
            </a:r>
          </a:p>
          <a:p>
            <a:pPr>
              <a:lnSpc>
                <a:spcPct val="80000"/>
              </a:lnSpc>
            </a:pPr>
            <a:r>
              <a:rPr lang="en-US" sz="4000">
                <a:solidFill>
                  <a:srgbClr val="0000FF"/>
                </a:solidFill>
              </a:rPr>
              <a:t>Oh, hari perhentian, </a:t>
            </a:r>
          </a:p>
          <a:p>
            <a:pPr>
              <a:lnSpc>
                <a:spcPct val="80000"/>
              </a:lnSpc>
            </a:pPr>
            <a:r>
              <a:rPr lang="en-US" sz="4000">
                <a:solidFill>
                  <a:srgbClr val="0000FF"/>
                </a:solidFill>
              </a:rPr>
              <a:t>Hari yang terindah</a:t>
            </a:r>
          </a:p>
          <a:p>
            <a:pPr>
              <a:lnSpc>
                <a:spcPct val="80000"/>
              </a:lnSpc>
            </a:pPr>
            <a:r>
              <a:rPr lang="en-US" sz="4000">
                <a:solidFill>
                  <a:schemeClr val="tx1"/>
                </a:solidFill>
              </a:rPr>
              <a:t>Dan hari kesukaan, </a:t>
            </a:r>
          </a:p>
          <a:p>
            <a:pPr>
              <a:lnSpc>
                <a:spcPct val="80000"/>
              </a:lnSpc>
            </a:pPr>
            <a:r>
              <a:rPr lang="en-US" sz="4000">
                <a:solidFill>
                  <a:schemeClr val="tx1"/>
                </a:solidFill>
              </a:rPr>
              <a:t>Bagi umat Allah</a:t>
            </a:r>
          </a:p>
          <a:p>
            <a:pPr>
              <a:lnSpc>
                <a:spcPct val="80000"/>
              </a:lnSpc>
            </a:pPr>
            <a:r>
              <a:rPr lang="en-US" sz="4000">
                <a:solidFill>
                  <a:srgbClr val="0000FF"/>
                </a:solidFill>
              </a:rPr>
              <a:t>Di dalam-Mu yang suci, </a:t>
            </a:r>
          </a:p>
          <a:p>
            <a:pPr>
              <a:lnSpc>
                <a:spcPct val="80000"/>
              </a:lnSpc>
            </a:pPr>
            <a:r>
              <a:rPr lang="en-US" sz="4000">
                <a:solidFill>
                  <a:srgbClr val="0000FF"/>
                </a:solidFill>
              </a:rPr>
              <a:t>kami pun  menyembah</a:t>
            </a:r>
          </a:p>
          <a:p>
            <a:pPr>
              <a:lnSpc>
                <a:spcPct val="80000"/>
              </a:lnSpc>
            </a:pPr>
            <a:r>
              <a:rPr lang="en-US" sz="4000">
                <a:solidFill>
                  <a:schemeClr val="tx1"/>
                </a:solidFill>
              </a:rPr>
              <a:t>Menyanyi Suci, suci, </a:t>
            </a:r>
          </a:p>
          <a:p>
            <a:pPr>
              <a:lnSpc>
                <a:spcPct val="80000"/>
              </a:lnSpc>
            </a:pPr>
            <a:r>
              <a:rPr lang="en-US" sz="4000">
                <a:solidFill>
                  <a:schemeClr val="tx1"/>
                </a:solidFill>
              </a:rPr>
              <a:t>Bagi Huwa Allah </a:t>
            </a:r>
          </a:p>
        </p:txBody>
      </p:sp>
      <p:sp>
        <p:nvSpPr>
          <p:cNvPr id="945156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 dirty="0">
                <a:solidFill>
                  <a:srgbClr val="990000"/>
                </a:solidFill>
                <a:latin typeface="Comic Sans MS" pitchFamily="66" charset="0"/>
              </a:rPr>
              <a:t>4/4 1b</a:t>
            </a:r>
          </a:p>
        </p:txBody>
      </p:sp>
      <p:grpSp>
        <p:nvGrpSpPr>
          <p:cNvPr id="945159" name="Group 7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945160" name="AutoShape 8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945161" name="Line 9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5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9451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94515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94515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945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945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945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945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5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45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45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945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945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5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5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45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45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945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945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5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5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45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45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5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9451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451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45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45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5157" grpId="0"/>
      <p:bldP spid="945157" grpId="1"/>
      <p:bldP spid="945158" grpId="0"/>
      <p:bldP spid="945155" grpId="0"/>
      <p:bldP spid="945155" grpId="1"/>
      <p:bldP spid="945156" grpId="0"/>
    </p:bldLst>
  </p:timing>
</p:sld>
</file>

<file path=ppt/slides/slide2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1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239   SATU MINGGU YANG LALU</a:t>
            </a:r>
          </a:p>
        </p:txBody>
      </p:sp>
      <p:sp>
        <p:nvSpPr>
          <p:cNvPr id="9410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9144000" cy="563086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4000">
                <a:solidFill>
                  <a:srgbClr val="FF33CC"/>
                </a:solidFill>
              </a:rPr>
              <a:t>1</a:t>
            </a:r>
            <a:r>
              <a:rPr lang="en-US" sz="4000">
                <a:solidFill>
                  <a:srgbClr val="0000FF"/>
                </a:solidFill>
              </a:rPr>
              <a:t>   </a:t>
            </a:r>
          </a:p>
          <a:p>
            <a:pPr>
              <a:lnSpc>
                <a:spcPct val="80000"/>
              </a:lnSpc>
            </a:pPr>
            <a:r>
              <a:rPr lang="en-US" sz="4000">
                <a:solidFill>
                  <a:srgbClr val="0000FF"/>
                </a:solidFill>
              </a:rPr>
              <a:t>Satu minggu yang lalu, </a:t>
            </a:r>
          </a:p>
          <a:p>
            <a:pPr>
              <a:lnSpc>
                <a:spcPct val="80000"/>
              </a:lnSpc>
            </a:pPr>
            <a:r>
              <a:rPr lang="en-US" sz="4000">
                <a:solidFill>
                  <a:srgbClr val="0000FF"/>
                </a:solidFill>
              </a:rPr>
              <a:t>Tuhan tlah pimpin kita</a:t>
            </a:r>
          </a:p>
          <a:p>
            <a:pPr>
              <a:lnSpc>
                <a:spcPct val="80000"/>
              </a:lnSpc>
            </a:pPr>
            <a:r>
              <a:rPr lang="en-US" sz="4000">
                <a:solidFill>
                  <a:schemeClr val="tx1"/>
                </a:solidFill>
              </a:rPr>
              <a:t>Mari dalam rumahHu, </a:t>
            </a:r>
          </a:p>
          <a:p>
            <a:pPr>
              <a:lnSpc>
                <a:spcPct val="80000"/>
              </a:lnSpc>
            </a:pPr>
            <a:r>
              <a:rPr lang="en-US" sz="4000">
                <a:solidFill>
                  <a:schemeClr val="tx1"/>
                </a:solidFill>
              </a:rPr>
              <a:t>kita cari berkat-Nya </a:t>
            </a:r>
          </a:p>
          <a:p>
            <a:pPr>
              <a:lnSpc>
                <a:spcPct val="80000"/>
              </a:lnSpc>
            </a:pPr>
            <a:r>
              <a:rPr lang="en-US" sz="4000">
                <a:solidFill>
                  <a:srgbClr val="0000FF"/>
                </a:solidFill>
              </a:rPr>
              <a:t>Hari Sabat yang suci, </a:t>
            </a:r>
          </a:p>
          <a:p>
            <a:pPr>
              <a:lnSpc>
                <a:spcPct val="80000"/>
              </a:lnSpc>
            </a:pPr>
            <a:r>
              <a:rPr lang="en-US" sz="4000">
                <a:solidFill>
                  <a:srgbClr val="0000FF"/>
                </a:solidFill>
              </a:rPr>
              <a:t>Waktu kita berhenti</a:t>
            </a:r>
          </a:p>
          <a:p>
            <a:pPr>
              <a:lnSpc>
                <a:spcPct val="80000"/>
              </a:lnSpc>
            </a:pPr>
            <a:r>
              <a:rPr lang="en-US" sz="4000">
                <a:solidFill>
                  <a:schemeClr val="tx1"/>
                </a:solidFill>
              </a:rPr>
              <a:t>Hari Sabat yang suci, </a:t>
            </a:r>
          </a:p>
          <a:p>
            <a:pPr>
              <a:lnSpc>
                <a:spcPct val="80000"/>
              </a:lnSpc>
            </a:pPr>
            <a:r>
              <a:rPr lang="en-US" sz="4000">
                <a:solidFill>
                  <a:schemeClr val="tx1"/>
                </a:solidFill>
              </a:rPr>
              <a:t>Waktu kita berhenti</a:t>
            </a:r>
          </a:p>
        </p:txBody>
      </p:sp>
      <p:sp>
        <p:nvSpPr>
          <p:cNvPr id="941060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 dirty="0">
                <a:solidFill>
                  <a:srgbClr val="990000"/>
                </a:solidFill>
                <a:latin typeface="Comic Sans MS" pitchFamily="66" charset="0"/>
              </a:rPr>
              <a:t>3/4 1#</a:t>
            </a:r>
          </a:p>
        </p:txBody>
      </p:sp>
      <p:sp>
        <p:nvSpPr>
          <p:cNvPr id="941061" name="Rectangle 5"/>
          <p:cNvSpPr>
            <a:spLocks noChangeArrowheads="1"/>
          </p:cNvSpPr>
          <p:nvPr/>
        </p:nvSpPr>
        <p:spPr bwMode="auto">
          <a:xfrm>
            <a:off x="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2</a:t>
            </a:r>
            <a:r>
              <a:rPr lang="en-US" sz="4000" b="1">
                <a:solidFill>
                  <a:srgbClr val="0000FF"/>
                </a:solidFill>
              </a:rPr>
              <a:t>   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Waktu kita mencari, 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Nama Yesus penebus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/>
              <a:t>Trima kami Almasih, 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/>
              <a:t>Dosa kami dihapus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Lepaskan nafsu dunia, 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Berhenti dalam Yesus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/>
              <a:t>Lepaskan nafsu dunia, 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/>
              <a:t>Berhenti dalam Yesus</a:t>
            </a:r>
          </a:p>
        </p:txBody>
      </p:sp>
      <p:sp>
        <p:nvSpPr>
          <p:cNvPr id="941062" name="Rectangle 6"/>
          <p:cNvSpPr>
            <a:spLocks noChangeArrowheads="1"/>
          </p:cNvSpPr>
          <p:nvPr/>
        </p:nvSpPr>
        <p:spPr bwMode="auto">
          <a:xfrm>
            <a:off x="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3</a:t>
            </a:r>
            <a:r>
              <a:rPr lang="en-US" sz="4000" b="1">
                <a:solidFill>
                  <a:srgbClr val="0000FF"/>
                </a:solidFill>
              </a:rPr>
              <a:t>   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Kami puji nama-Mu, 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Hampirlah pada kami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/>
              <a:t>Kami pandang mulia-Mu, 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/>
              <a:t>dalam rumah yang suci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Brilah kami ya Allah, 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Kesukaan slamanya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/>
              <a:t>Brilah kami ya Allah, 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/>
              <a:t>Kesukaan slamanya</a:t>
            </a:r>
          </a:p>
        </p:txBody>
      </p:sp>
      <p:sp>
        <p:nvSpPr>
          <p:cNvPr id="941063" name="Rectangle 7"/>
          <p:cNvSpPr>
            <a:spLocks noChangeArrowheads="1"/>
          </p:cNvSpPr>
          <p:nvPr/>
        </p:nvSpPr>
        <p:spPr bwMode="auto">
          <a:xfrm>
            <a:off x="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4</a:t>
            </a:r>
            <a:r>
              <a:rPr lang="en-US" sz="4000" b="1">
                <a:solidFill>
                  <a:srgbClr val="0000FF"/>
                </a:solidFill>
              </a:rPr>
              <a:t>   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Kabar kitab injil-Nya, 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Balikkan orang dosa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/>
              <a:t>Membukakan anugrah, 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/>
              <a:t>Bagi orang yang lemah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Tiap Sabat haraplah, 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Hingga sampai di surga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/>
              <a:t>Tiap Sabat haraplah, 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/>
              <a:t>Hingga sampai di surga</a:t>
            </a:r>
          </a:p>
        </p:txBody>
      </p:sp>
      <p:grpSp>
        <p:nvGrpSpPr>
          <p:cNvPr id="941064" name="Group 8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941065" name="AutoShape 9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941066" name="Line 10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1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9410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94106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94106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941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941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941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941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1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41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41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941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941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1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1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41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41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941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941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1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1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41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41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941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941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1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1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41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41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1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9410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9410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9410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9410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1059" grpId="0"/>
      <p:bldP spid="941059" grpId="1"/>
      <p:bldP spid="941060" grpId="0"/>
      <p:bldP spid="941061" grpId="0"/>
      <p:bldP spid="941061" grpId="1"/>
      <p:bldP spid="941062" grpId="0"/>
      <p:bldP spid="941062" grpId="1"/>
      <p:bldP spid="941063" grpId="0"/>
    </p:bldLst>
  </p:timing>
</p:sld>
</file>

<file path=ppt/slides/slide2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9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240   SELAMAT DATANG</a:t>
            </a:r>
          </a:p>
        </p:txBody>
      </p:sp>
      <p:sp>
        <p:nvSpPr>
          <p:cNvPr id="939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56308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4000">
                <a:solidFill>
                  <a:srgbClr val="FF33CC"/>
                </a:solidFill>
              </a:rPr>
              <a:t>1</a:t>
            </a:r>
            <a:r>
              <a:rPr lang="en-US" sz="4000">
                <a:solidFill>
                  <a:srgbClr val="0000FF"/>
                </a:solidFill>
              </a:rPr>
              <a:t>   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rgbClr val="0000FF"/>
                </a:solidFill>
              </a:rPr>
              <a:t>Selamatlah datang!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rgbClr val="0000FF"/>
                </a:solidFill>
              </a:rPr>
              <a:t>Hai hari yang suci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chemeClr val="tx1"/>
                </a:solidFill>
              </a:rPr>
              <a:t>Engkau hari yang snang,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chemeClr val="tx1"/>
                </a:solidFill>
              </a:rPr>
              <a:t>Yang Tuhan berkati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rgbClr val="0000FF"/>
                </a:solidFill>
              </a:rPr>
              <a:t>Kutinggalkan nafsu dunia,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rgbClr val="0000FF"/>
                </a:solidFill>
              </a:rPr>
              <a:t>Dan menuju surga baka,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rgbClr val="0000FF"/>
                </a:solidFill>
              </a:rPr>
              <a:t>Dan menuju surga baka </a:t>
            </a:r>
          </a:p>
        </p:txBody>
      </p:sp>
      <p:sp>
        <p:nvSpPr>
          <p:cNvPr id="939012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 dirty="0">
                <a:solidFill>
                  <a:srgbClr val="990000"/>
                </a:solidFill>
                <a:latin typeface="Comic Sans MS" pitchFamily="66" charset="0"/>
              </a:rPr>
              <a:t>4/4 1#</a:t>
            </a:r>
          </a:p>
        </p:txBody>
      </p:sp>
      <p:sp>
        <p:nvSpPr>
          <p:cNvPr id="939013" name="Rectangle 5"/>
          <p:cNvSpPr>
            <a:spLocks noChangeArrowheads="1"/>
          </p:cNvSpPr>
          <p:nvPr/>
        </p:nvSpPr>
        <p:spPr bwMode="auto">
          <a:xfrm>
            <a:off x="0" y="6937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2</a:t>
            </a:r>
            <a:r>
              <a:rPr lang="en-US" sz="4000" b="1">
                <a:solidFill>
                  <a:srgbClr val="0000FF"/>
                </a:solidFill>
              </a:rPr>
              <a:t>  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Turunlah, ya Tuhan,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Curahkan rahmat-Mu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Umat-Mu lindungkan,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yang sujud padamu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Firman-Mu kami ajarkan,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Agar takut akan Tuhan,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Agar tahut akan Tuhan</a:t>
            </a:r>
          </a:p>
        </p:txBody>
      </p:sp>
      <p:sp>
        <p:nvSpPr>
          <p:cNvPr id="939014" name="Rectangle 6"/>
          <p:cNvSpPr>
            <a:spLocks noChangeArrowheads="1"/>
          </p:cNvSpPr>
          <p:nvPr/>
        </p:nvSpPr>
        <p:spPr bwMode="auto">
          <a:xfrm>
            <a:off x="0" y="6937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3</a:t>
            </a:r>
            <a:r>
              <a:rPr lang="en-US" sz="4000" b="1">
                <a:solidFill>
                  <a:srgbClr val="0000FF"/>
                </a:solidFill>
              </a:rPr>
              <a:t>  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Roh suci turunlah,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Dengan segnap kuasa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Tunjuk kasih Yesus,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kepada umat-Nya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Barulah jiwaku tenang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Girang dalam sabat senang,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Girang dalam sabat senang</a:t>
            </a:r>
          </a:p>
        </p:txBody>
      </p:sp>
      <p:grpSp>
        <p:nvGrpSpPr>
          <p:cNvPr id="939015" name="Group 7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939016" name="AutoShape 8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939017" name="Line 9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9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9390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93901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93901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9390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9390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9390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9390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9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390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390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9390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9390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9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9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39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39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939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939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9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9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39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39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9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9390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390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390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390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9011" grpId="0"/>
      <p:bldP spid="939011" grpId="1"/>
      <p:bldP spid="939012" grpId="0"/>
      <p:bldP spid="939013" grpId="0"/>
      <p:bldP spid="939013" grpId="1"/>
      <p:bldP spid="939014" grpId="0"/>
    </p:bldLst>
  </p:timing>
</p:sld>
</file>

<file path=ppt/slides/slide2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9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241   SABAT HARI PERHENTIAN</a:t>
            </a:r>
          </a:p>
        </p:txBody>
      </p:sp>
      <p:sp>
        <p:nvSpPr>
          <p:cNvPr id="929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2895600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33CC"/>
                </a:solidFill>
              </a:rPr>
              <a:t>1</a:t>
            </a:r>
            <a:r>
              <a:rPr lang="en-US" sz="4000">
                <a:solidFill>
                  <a:schemeClr val="tx1"/>
                </a:solidFill>
              </a:rPr>
              <a:t> </a:t>
            </a:r>
            <a:r>
              <a:rPr lang="en-US" sz="4000"/>
              <a:t> </a:t>
            </a:r>
            <a:r>
              <a:rPr lang="en-US" sz="4000">
                <a:solidFill>
                  <a:srgbClr val="0000FF"/>
                </a:solidFill>
              </a:rPr>
              <a:t> Sabat hari perhentian,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Yang diberkati tuhan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Hari dijadikan-Nya,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dan yang disucikan-Nya.</a:t>
            </a:r>
            <a:endParaRPr lang="en-US" sz="4000">
              <a:solidFill>
                <a:srgbClr val="FF0000"/>
              </a:solidFill>
            </a:endParaRPr>
          </a:p>
        </p:txBody>
      </p:sp>
      <p:sp>
        <p:nvSpPr>
          <p:cNvPr id="929796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 dirty="0">
                <a:solidFill>
                  <a:srgbClr val="990000"/>
                </a:solidFill>
                <a:latin typeface="Comic Sans MS" pitchFamily="66" charset="0"/>
              </a:rPr>
              <a:t>4# 4/4 </a:t>
            </a:r>
          </a:p>
        </p:txBody>
      </p:sp>
      <p:sp>
        <p:nvSpPr>
          <p:cNvPr id="929797" name="Rectangle 5"/>
          <p:cNvSpPr>
            <a:spLocks noChangeArrowheads="1"/>
          </p:cNvSpPr>
          <p:nvPr/>
        </p:nvSpPr>
        <p:spPr bwMode="auto">
          <a:xfrm>
            <a:off x="0" y="3429000"/>
            <a:ext cx="91440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Sabat hari perhentian,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yang diberkati Tuhan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Itu jadilah tanda,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sampai slama-lamanya.</a:t>
            </a:r>
          </a:p>
        </p:txBody>
      </p:sp>
      <p:sp>
        <p:nvSpPr>
          <p:cNvPr id="929798" name="Rectangle 6"/>
          <p:cNvSpPr>
            <a:spLocks noChangeArrowheads="1"/>
          </p:cNvSpPr>
          <p:nvPr/>
        </p:nvSpPr>
        <p:spPr bwMode="auto">
          <a:xfrm>
            <a:off x="0" y="6858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2</a:t>
            </a:r>
            <a:r>
              <a:rPr lang="en-US" sz="4000" b="1"/>
              <a:t> </a:t>
            </a:r>
            <a:r>
              <a:rPr lang="en-US" sz="4000" b="1">
                <a:solidFill>
                  <a:schemeClr val="accent2"/>
                </a:solidFill>
              </a:rPr>
              <a:t>  </a:t>
            </a:r>
            <a:r>
              <a:rPr lang="en-US" sz="4000" b="1">
                <a:solidFill>
                  <a:srgbClr val="0000FF"/>
                </a:solidFill>
              </a:rPr>
              <a:t>Janganlah cari dunia,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Dengan kesukaannya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Lebih besar kesnangan,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Dalam krajaan Tuhan.</a:t>
            </a:r>
            <a:endParaRPr lang="en-US" sz="4000" b="1">
              <a:solidFill>
                <a:srgbClr val="FF0000"/>
              </a:solidFill>
            </a:endParaRPr>
          </a:p>
        </p:txBody>
      </p:sp>
      <p:sp>
        <p:nvSpPr>
          <p:cNvPr id="929799" name="Rectangle 7"/>
          <p:cNvSpPr>
            <a:spLocks noChangeArrowheads="1"/>
          </p:cNvSpPr>
          <p:nvPr/>
        </p:nvSpPr>
        <p:spPr bwMode="auto">
          <a:xfrm>
            <a:off x="0" y="685800"/>
            <a:ext cx="914400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3</a:t>
            </a:r>
            <a:r>
              <a:rPr lang="en-US" sz="4000" b="1"/>
              <a:t> </a:t>
            </a:r>
            <a:r>
              <a:rPr lang="en-US" sz="4000" b="1">
                <a:solidFill>
                  <a:schemeClr val="accent2"/>
                </a:solidFill>
              </a:rPr>
              <a:t>  </a:t>
            </a:r>
            <a:r>
              <a:rPr lang="en-US" sz="4000" b="1">
                <a:solidFill>
                  <a:srgbClr val="0000FF"/>
                </a:solidFill>
              </a:rPr>
              <a:t>Bila tibalah Sabat,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Yang mendatangkan berkat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Patut kita bersedia,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Nyanyi dan minta doa.</a:t>
            </a:r>
            <a:endParaRPr lang="en-US" sz="4000" b="1">
              <a:solidFill>
                <a:schemeClr val="accent2"/>
              </a:solidFill>
            </a:endParaRPr>
          </a:p>
        </p:txBody>
      </p:sp>
      <p:sp>
        <p:nvSpPr>
          <p:cNvPr id="929800" name="Rectangle 8"/>
          <p:cNvSpPr>
            <a:spLocks noChangeArrowheads="1"/>
          </p:cNvSpPr>
          <p:nvPr/>
        </p:nvSpPr>
        <p:spPr bwMode="auto">
          <a:xfrm>
            <a:off x="0" y="685800"/>
            <a:ext cx="9144000" cy="281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4</a:t>
            </a:r>
            <a:r>
              <a:rPr lang="en-US" sz="4000" b="1"/>
              <a:t>  </a:t>
            </a:r>
            <a:r>
              <a:rPr lang="en-US" sz="4000" b="1">
                <a:solidFill>
                  <a:srgbClr val="0000FF"/>
                </a:solidFill>
              </a:rPr>
              <a:t> Pintalah rahmat Tuhan,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Kuasa dan kemenangan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Pintalah pri yang kuat,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Untuk sucikan Sabat.</a:t>
            </a:r>
            <a:endParaRPr lang="en-US" sz="4000" b="1">
              <a:solidFill>
                <a:schemeClr val="accent2"/>
              </a:solidFill>
            </a:endParaRPr>
          </a:p>
        </p:txBody>
      </p:sp>
      <p:grpSp>
        <p:nvGrpSpPr>
          <p:cNvPr id="929801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929802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929803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9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92979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92979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92979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929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929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929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929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9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29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29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9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297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29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929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929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9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9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29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29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929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929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9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9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297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297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9297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9297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9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9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298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298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9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9298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9298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9298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9298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9795" grpId="0"/>
      <p:bldP spid="929795" grpId="1"/>
      <p:bldP spid="929796" grpId="0"/>
      <p:bldP spid="929797" grpId="0"/>
      <p:bldP spid="929798" grpId="0"/>
      <p:bldP spid="929798" grpId="1"/>
      <p:bldP spid="929799" grpId="0"/>
      <p:bldP spid="929799" grpId="1"/>
      <p:bldP spid="929800" grpId="0"/>
    </p:bldLst>
  </p:timing>
</p:sld>
</file>

<file path=ppt/slides/slide2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5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242   ENAM HARI SUDAH LALU</a:t>
            </a:r>
          </a:p>
        </p:txBody>
      </p:sp>
      <p:sp>
        <p:nvSpPr>
          <p:cNvPr id="925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5486400"/>
          </a:xfrm>
        </p:spPr>
        <p:txBody>
          <a:bodyPr/>
          <a:lstStyle/>
          <a:p>
            <a:r>
              <a:rPr lang="en-US" sz="4400">
                <a:solidFill>
                  <a:srgbClr val="FF33CC"/>
                </a:solidFill>
              </a:rPr>
              <a:t>1</a:t>
            </a:r>
            <a:r>
              <a:rPr lang="en-US" sz="4400">
                <a:solidFill>
                  <a:srgbClr val="0000FF"/>
                </a:solidFill>
              </a:rPr>
              <a:t>   </a:t>
            </a:r>
          </a:p>
          <a:p>
            <a:r>
              <a:rPr lang="en-US" sz="4400">
                <a:solidFill>
                  <a:srgbClr val="0000FF"/>
                </a:solidFill>
              </a:rPr>
              <a:t>Enam hari sudah lalu,</a:t>
            </a:r>
          </a:p>
          <a:p>
            <a:r>
              <a:rPr lang="en-US" sz="4400">
                <a:solidFill>
                  <a:srgbClr val="0000FF"/>
                </a:solidFill>
              </a:rPr>
              <a:t>sabat yang baru tibalah</a:t>
            </a:r>
          </a:p>
          <a:p>
            <a:r>
              <a:rPr lang="en-US" sz="4400">
                <a:solidFill>
                  <a:srgbClr val="0000FF"/>
                </a:solidFill>
              </a:rPr>
              <a:t>Bergemarlah hai jiwaku,</a:t>
            </a:r>
          </a:p>
          <a:p>
            <a:r>
              <a:rPr lang="en-US" sz="4400">
                <a:solidFill>
                  <a:srgbClr val="0000FF"/>
                </a:solidFill>
              </a:rPr>
              <a:t>pada hari Sabat indah </a:t>
            </a:r>
          </a:p>
        </p:txBody>
      </p:sp>
      <p:sp>
        <p:nvSpPr>
          <p:cNvPr id="925700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 dirty="0">
                <a:solidFill>
                  <a:srgbClr val="990000"/>
                </a:solidFill>
                <a:latin typeface="Comic Sans MS" pitchFamily="66" charset="0"/>
              </a:rPr>
              <a:t>3/2 2b </a:t>
            </a:r>
          </a:p>
        </p:txBody>
      </p:sp>
      <p:sp>
        <p:nvSpPr>
          <p:cNvPr id="925701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423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2</a:t>
            </a:r>
            <a:r>
              <a:rPr lang="en-US" sz="4400" b="1">
                <a:solidFill>
                  <a:srgbClr val="0000FF"/>
                </a:solidFill>
              </a:rPr>
              <a:t>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Pujian Tuhan yang tentukan,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Perhentian sedap itu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Bagi jiwa dan pikiran,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pada hari yang ketujuh </a:t>
            </a:r>
          </a:p>
        </p:txBody>
      </p:sp>
      <p:sp>
        <p:nvSpPr>
          <p:cNvPr id="925702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430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3</a:t>
            </a:r>
            <a:r>
              <a:rPr lang="en-US" sz="4400" b="1">
                <a:solidFill>
                  <a:srgbClr val="0000FF"/>
                </a:solidFill>
              </a:rPr>
              <a:t>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Ucap sukur dan pujian,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Kepada Allah di surga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Amat senang perhentian,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pada hari Sabat mulia</a:t>
            </a:r>
          </a:p>
        </p:txBody>
      </p:sp>
      <p:sp>
        <p:nvSpPr>
          <p:cNvPr id="925703" name="Rectangle 7"/>
          <p:cNvSpPr>
            <a:spLocks noChangeArrowheads="1"/>
          </p:cNvSpPr>
          <p:nvPr/>
        </p:nvSpPr>
        <p:spPr bwMode="auto">
          <a:xfrm>
            <a:off x="0" y="762000"/>
            <a:ext cx="9144000" cy="423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4</a:t>
            </a:r>
            <a:r>
              <a:rPr lang="en-US" sz="4400" b="1">
                <a:solidFill>
                  <a:srgbClr val="0000FF"/>
                </a:solidFill>
              </a:rPr>
              <a:t>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Perhentian hari Sabat,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Sungguh sedaplah rasanya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Kami berharaplah sempat,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Kuduskan Sabat disurga</a:t>
            </a:r>
          </a:p>
        </p:txBody>
      </p:sp>
      <p:grpSp>
        <p:nvGrpSpPr>
          <p:cNvPr id="925704" name="Group 8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925705" name="AutoShape 9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925706" name="Line 10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9257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92570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92570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925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925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925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925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25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25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925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925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5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25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25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925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925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5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25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25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925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925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5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257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257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9257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9257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9257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9257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5699" grpId="0"/>
      <p:bldP spid="925699" grpId="1"/>
      <p:bldP spid="925700" grpId="0"/>
      <p:bldP spid="925701" grpId="0"/>
      <p:bldP spid="925701" grpId="1"/>
      <p:bldP spid="925702" grpId="0"/>
      <p:bldP spid="925702" grpId="1"/>
      <p:bldP spid="925703" grpId="0"/>
    </p:bldLst>
  </p:timing>
</p:sld>
</file>

<file path=ppt/slides/slide2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0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243   PADA PENUTUP HARI SABAT</a:t>
            </a:r>
          </a:p>
        </p:txBody>
      </p:sp>
      <p:sp>
        <p:nvSpPr>
          <p:cNvPr id="920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28575" y="762000"/>
            <a:ext cx="9144000" cy="4343400"/>
          </a:xfrm>
        </p:spPr>
        <p:txBody>
          <a:bodyPr/>
          <a:lstStyle/>
          <a:p>
            <a:r>
              <a:rPr lang="en-US" sz="4400">
                <a:solidFill>
                  <a:srgbClr val="FF33CC"/>
                </a:solidFill>
              </a:rPr>
              <a:t>1</a:t>
            </a:r>
            <a:r>
              <a:rPr lang="en-US" sz="4400">
                <a:solidFill>
                  <a:srgbClr val="0000FF"/>
                </a:solidFill>
              </a:rPr>
              <a:t>   </a:t>
            </a:r>
          </a:p>
          <a:p>
            <a:r>
              <a:rPr lang="en-US" sz="4400">
                <a:solidFill>
                  <a:srgbClr val="0000FF"/>
                </a:solidFill>
              </a:rPr>
              <a:t>Hari Sabat hampir lalu,</a:t>
            </a:r>
          </a:p>
          <a:p>
            <a:r>
              <a:rPr lang="en-US" sz="4400">
                <a:solidFill>
                  <a:srgbClr val="0000FF"/>
                </a:solidFill>
              </a:rPr>
              <a:t>Brilah ya Tuhan damai-Mu</a:t>
            </a:r>
          </a:p>
          <a:p>
            <a:r>
              <a:rPr lang="en-US" sz="4400">
                <a:solidFill>
                  <a:srgbClr val="0000FF"/>
                </a:solidFill>
              </a:rPr>
              <a:t>Dan suatu iman yang teguh,</a:t>
            </a:r>
          </a:p>
          <a:p>
            <a:r>
              <a:rPr lang="en-US" sz="4400">
                <a:solidFill>
                  <a:srgbClr val="0000FF"/>
                </a:solidFill>
              </a:rPr>
              <a:t>Dengarlah doaku</a:t>
            </a:r>
          </a:p>
        </p:txBody>
      </p:sp>
      <p:sp>
        <p:nvSpPr>
          <p:cNvPr id="920580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 dirty="0">
                <a:solidFill>
                  <a:srgbClr val="990000"/>
                </a:solidFill>
                <a:latin typeface="Comic Sans MS" pitchFamily="66" charset="0"/>
              </a:rPr>
              <a:t>4# 2/4 </a:t>
            </a:r>
          </a:p>
        </p:txBody>
      </p:sp>
      <p:sp>
        <p:nvSpPr>
          <p:cNvPr id="920581" name="Rectangle 5"/>
          <p:cNvSpPr>
            <a:spLocks noChangeArrowheads="1"/>
          </p:cNvSpPr>
          <p:nvPr/>
        </p:nvSpPr>
        <p:spPr bwMode="auto">
          <a:xfrm>
            <a:off x="57150" y="762000"/>
            <a:ext cx="91440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2</a:t>
            </a:r>
            <a:r>
              <a:rPr lang="en-US" sz="4400" b="1">
                <a:solidFill>
                  <a:srgbClr val="0000FF"/>
                </a:solidFill>
              </a:rPr>
              <a:t>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Aku pinta skarang ini,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Tenang teduh dalam hati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Penuhi dengan Roh suci,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Dengarlah doaku!</a:t>
            </a:r>
          </a:p>
        </p:txBody>
      </p:sp>
      <p:sp>
        <p:nvSpPr>
          <p:cNvPr id="920582" name="Rectangle 6"/>
          <p:cNvSpPr>
            <a:spLocks noChangeArrowheads="1"/>
          </p:cNvSpPr>
          <p:nvPr/>
        </p:nvSpPr>
        <p:spPr bwMode="auto">
          <a:xfrm>
            <a:off x="61913" y="762000"/>
            <a:ext cx="91440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3</a:t>
            </a:r>
            <a:r>
              <a:rPr lang="en-US" sz="4400" b="1">
                <a:solidFill>
                  <a:srgbClr val="0000FF"/>
                </a:solidFill>
              </a:rPr>
              <a:t>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Jangan biarkan firman-Mu,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tak berbuah dihidupku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Siramilah dengan Rohmu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Dengarlah doaku!</a:t>
            </a:r>
          </a:p>
        </p:txBody>
      </p:sp>
      <p:sp>
        <p:nvSpPr>
          <p:cNvPr id="920583" name="Rectangle 7"/>
          <p:cNvSpPr>
            <a:spLocks noChangeArrowheads="1"/>
          </p:cNvSpPr>
          <p:nvPr/>
        </p:nvSpPr>
        <p:spPr bwMode="auto">
          <a:xfrm>
            <a:off x="76200" y="762000"/>
            <a:ext cx="91440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4</a:t>
            </a:r>
            <a:r>
              <a:rPr lang="en-US" sz="4400" b="1">
                <a:solidFill>
                  <a:srgbClr val="0000FF"/>
                </a:solidFill>
              </a:rPr>
              <a:t>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Ya Tuhan, Engkau jadilah,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Pengantara dalam surga,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Yang menghantar sgala doa,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Dengarlah doaku!</a:t>
            </a:r>
          </a:p>
        </p:txBody>
      </p:sp>
      <p:sp>
        <p:nvSpPr>
          <p:cNvPr id="920584" name="Rectangle 8"/>
          <p:cNvSpPr>
            <a:spLocks noChangeArrowheads="1"/>
          </p:cNvSpPr>
          <p:nvPr/>
        </p:nvSpPr>
        <p:spPr bwMode="auto">
          <a:xfrm>
            <a:off x="61913" y="762000"/>
            <a:ext cx="91440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5</a:t>
            </a:r>
            <a:r>
              <a:rPr lang="en-US" sz="4400" b="1">
                <a:solidFill>
                  <a:srgbClr val="0000FF"/>
                </a:solidFill>
              </a:rPr>
              <a:t>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Pimpin aku yang menghadap,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Kehidupan yang masih glap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Tuhan sahabat yang tetap,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Dengarlah doaku!</a:t>
            </a:r>
          </a:p>
        </p:txBody>
      </p:sp>
      <p:grpSp>
        <p:nvGrpSpPr>
          <p:cNvPr id="920585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920586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920587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0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9205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92058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92058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920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920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920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920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0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20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20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920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920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0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0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20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20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920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920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0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0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20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20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920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920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0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0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20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20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920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920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0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0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20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20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0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9205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9205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9205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9205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0579" grpId="0"/>
      <p:bldP spid="920579" grpId="1"/>
      <p:bldP spid="920580" grpId="0"/>
      <p:bldP spid="920581" grpId="0"/>
      <p:bldP spid="920581" grpId="1"/>
      <p:bldP spid="920582" grpId="0"/>
      <p:bldP spid="920582" grpId="1"/>
      <p:bldP spid="920583" grpId="0"/>
      <p:bldP spid="920583" grpId="1"/>
      <p:bldP spid="920584" grpId="0"/>
    </p:bldLst>
  </p:timing>
</p:sld>
</file>

<file path=ppt/slides/slide2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0344" name="Rectangle 8"/>
          <p:cNvSpPr>
            <a:spLocks noChangeArrowheads="1"/>
          </p:cNvSpPr>
          <p:nvPr/>
        </p:nvSpPr>
        <p:spPr bwMode="auto">
          <a:xfrm>
            <a:off x="0" y="685800"/>
            <a:ext cx="9144000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4</a:t>
            </a:r>
            <a:r>
              <a:rPr lang="en-US" sz="4000" b="1"/>
              <a:t> </a:t>
            </a:r>
            <a:r>
              <a:rPr lang="en-US" sz="4000" b="1">
                <a:solidFill>
                  <a:srgbClr val="0000FF"/>
                </a:solidFill>
              </a:rPr>
              <a:t>  Yang benar harus kata: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“Manusia yang obahkan.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Sabda-Hu tak berobah,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Hampir enam ribu taun.”</a:t>
            </a:r>
            <a:endParaRPr lang="en-US" sz="4000" b="1">
              <a:solidFill>
                <a:schemeClr val="accent2"/>
              </a:solidFill>
            </a:endParaRPr>
          </a:p>
        </p:txBody>
      </p:sp>
      <p:sp>
        <p:nvSpPr>
          <p:cNvPr id="910345" name="Rectangle 9"/>
          <p:cNvSpPr>
            <a:spLocks noChangeArrowheads="1"/>
          </p:cNvSpPr>
          <p:nvPr/>
        </p:nvSpPr>
        <p:spPr bwMode="auto">
          <a:xfrm>
            <a:off x="0" y="685800"/>
            <a:ext cx="9144000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5</a:t>
            </a:r>
            <a:r>
              <a:rPr lang="en-US" sz="4000" b="1"/>
              <a:t> </a:t>
            </a:r>
            <a:r>
              <a:rPr lang="en-US" sz="4000" b="1">
                <a:solidFill>
                  <a:srgbClr val="0000FF"/>
                </a:solidFill>
              </a:rPr>
              <a:t>  Aku cari dan nyata,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hanya sehukum Sabat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Lalu aku turutlah,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Itulah jalan slamat.</a:t>
            </a:r>
            <a:endParaRPr lang="en-US" sz="4000" b="1">
              <a:solidFill>
                <a:schemeClr val="accent2"/>
              </a:solidFill>
            </a:endParaRPr>
          </a:p>
        </p:txBody>
      </p:sp>
      <p:sp>
        <p:nvSpPr>
          <p:cNvPr id="910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244   HARI KUDUS HUW ALLAH</a:t>
            </a:r>
          </a:p>
        </p:txBody>
      </p:sp>
      <p:sp>
        <p:nvSpPr>
          <p:cNvPr id="910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3048000"/>
          </a:xfrm>
        </p:spPr>
        <p:txBody>
          <a:bodyPr/>
          <a:lstStyle/>
          <a:p>
            <a:r>
              <a:rPr lang="en-US" sz="4000">
                <a:solidFill>
                  <a:srgbClr val="FF33CC"/>
                </a:solidFill>
              </a:rPr>
              <a:t>1</a:t>
            </a:r>
            <a:r>
              <a:rPr lang="en-US" sz="4000">
                <a:solidFill>
                  <a:schemeClr val="tx1"/>
                </a:solidFill>
              </a:rPr>
              <a:t>   </a:t>
            </a:r>
            <a:r>
              <a:rPr lang="en-US" sz="4000">
                <a:solidFill>
                  <a:srgbClr val="0000FF"/>
                </a:solidFill>
              </a:rPr>
              <a:t>Hari kudus Huw-Allah, </a:t>
            </a:r>
          </a:p>
          <a:p>
            <a:r>
              <a:rPr lang="en-US" sz="4000">
                <a:solidFill>
                  <a:srgbClr val="0000FF"/>
                </a:solidFill>
              </a:rPr>
              <a:t>Dari tujuh terpilih</a:t>
            </a:r>
          </a:p>
          <a:p>
            <a:r>
              <a:rPr lang="en-US" sz="4000">
                <a:solidFill>
                  <a:srgbClr val="0000FF"/>
                </a:solidFill>
              </a:rPr>
              <a:t>Disuci, diberkat-Nya, </a:t>
            </a:r>
          </a:p>
          <a:p>
            <a:r>
              <a:rPr lang="en-US" sz="4000">
                <a:solidFill>
                  <a:srgbClr val="0000FF"/>
                </a:solidFill>
              </a:rPr>
              <a:t>pada manusia dibri</a:t>
            </a:r>
            <a:r>
              <a:rPr lang="en-US" sz="4000"/>
              <a:t>.</a:t>
            </a:r>
          </a:p>
        </p:txBody>
      </p:sp>
      <p:sp>
        <p:nvSpPr>
          <p:cNvPr id="910340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1# 6/8 </a:t>
            </a:r>
          </a:p>
        </p:txBody>
      </p:sp>
      <p:sp>
        <p:nvSpPr>
          <p:cNvPr id="910341" name="Rectangle 5"/>
          <p:cNvSpPr>
            <a:spLocks noChangeArrowheads="1"/>
          </p:cNvSpPr>
          <p:nvPr/>
        </p:nvSpPr>
        <p:spPr bwMode="auto">
          <a:xfrm>
            <a:off x="0" y="3733800"/>
            <a:ext cx="91440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Slamat datang, slamat datang.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Hari kita bersuka,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hari besar Huw-Allah </a:t>
            </a:r>
            <a:endParaRPr lang="en-US" sz="4000" b="1">
              <a:solidFill>
                <a:schemeClr val="accent2"/>
              </a:solidFill>
            </a:endParaRPr>
          </a:p>
        </p:txBody>
      </p:sp>
      <p:sp>
        <p:nvSpPr>
          <p:cNvPr id="910342" name="Rectangle 6"/>
          <p:cNvSpPr>
            <a:spLocks noChangeArrowheads="1"/>
          </p:cNvSpPr>
          <p:nvPr/>
        </p:nvSpPr>
        <p:spPr bwMode="auto">
          <a:xfrm>
            <a:off x="0" y="685800"/>
            <a:ext cx="91440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2</a:t>
            </a:r>
            <a:r>
              <a:rPr lang="en-US" sz="4000" b="1"/>
              <a:t> </a:t>
            </a:r>
            <a:r>
              <a:rPr lang="en-US" sz="4000" b="1">
                <a:solidFill>
                  <a:srgbClr val="0000FF"/>
                </a:solidFill>
              </a:rPr>
              <a:t>  Bekerja enam hari,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lalu Sabat tibalah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Hari ketujuh jadi,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Pancaran berkat kita</a:t>
            </a:r>
            <a:r>
              <a:rPr lang="en-US" sz="4000" b="1">
                <a:solidFill>
                  <a:schemeClr val="accent2"/>
                </a:solidFill>
              </a:rPr>
              <a:t>.</a:t>
            </a:r>
          </a:p>
        </p:txBody>
      </p:sp>
      <p:sp>
        <p:nvSpPr>
          <p:cNvPr id="910343" name="Rectangle 7"/>
          <p:cNvSpPr>
            <a:spLocks noChangeArrowheads="1"/>
          </p:cNvSpPr>
          <p:nvPr/>
        </p:nvSpPr>
        <p:spPr bwMode="auto">
          <a:xfrm>
            <a:off x="0" y="666750"/>
            <a:ext cx="91440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3</a:t>
            </a:r>
            <a:r>
              <a:rPr lang="en-US" sz="4000" b="1"/>
              <a:t>  </a:t>
            </a:r>
            <a:r>
              <a:rPr lang="en-US" sz="4000" b="1">
                <a:solidFill>
                  <a:srgbClr val="0000FF"/>
                </a:solidFill>
              </a:rPr>
              <a:t> Ribuan menolaknya,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Ambil hari pertama.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Slidiklah Kitab Allah,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Tiada ayat sahkannya</a:t>
            </a:r>
            <a:r>
              <a:rPr lang="en-US" sz="4000" b="1">
                <a:solidFill>
                  <a:schemeClr val="accent2"/>
                </a:solidFill>
              </a:rPr>
              <a:t>.</a:t>
            </a:r>
          </a:p>
        </p:txBody>
      </p:sp>
      <p:grpSp>
        <p:nvGrpSpPr>
          <p:cNvPr id="910346" name="Group 10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910347" name="AutoShape 11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910348" name="Line 12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0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9103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91034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1034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910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10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910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10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0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10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10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0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10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10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910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910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0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0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10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10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910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910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0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0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10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10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910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910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0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0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10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10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910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910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0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0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910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910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"/>
                            </p:stCondLst>
                            <p:childTnLst>
                              <p:par>
                                <p:cTn id="6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0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9103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9103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9103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9103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0344" grpId="0"/>
      <p:bldP spid="910344" grpId="1"/>
      <p:bldP spid="910345" grpId="0"/>
      <p:bldP spid="910339" grpId="0"/>
      <p:bldP spid="910339" grpId="1"/>
      <p:bldP spid="910340" grpId="0"/>
      <p:bldP spid="910341" grpId="0"/>
      <p:bldP spid="910342" grpId="0"/>
      <p:bldP spid="910342" grpId="1"/>
      <p:bldP spid="910343" grpId="0"/>
      <p:bldP spid="910343" grpId="1"/>
    </p:bldLst>
  </p:timing>
</p:sld>
</file>

<file path=ppt/slides/slide2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6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245   BAPTISKAN KAMI</a:t>
            </a:r>
          </a:p>
        </p:txBody>
      </p:sp>
      <p:sp>
        <p:nvSpPr>
          <p:cNvPr id="906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3581400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33CC"/>
                </a:solidFill>
              </a:rPr>
              <a:t>1</a:t>
            </a:r>
            <a:r>
              <a:rPr lang="en-US" sz="4000">
                <a:solidFill>
                  <a:schemeClr val="tx1"/>
                </a:solidFill>
              </a:rPr>
              <a:t> 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Baptiskan kami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Dengan kuasa-Mu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Segarkanlah kami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Dengan cinta-Mu</a:t>
            </a:r>
            <a:endParaRPr lang="en-US" sz="4000">
              <a:solidFill>
                <a:srgbClr val="FF0000"/>
              </a:solidFill>
            </a:endParaRPr>
          </a:p>
        </p:txBody>
      </p:sp>
      <p:sp>
        <p:nvSpPr>
          <p:cNvPr id="906244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3/4 4b </a:t>
            </a:r>
          </a:p>
        </p:txBody>
      </p:sp>
      <p:sp>
        <p:nvSpPr>
          <p:cNvPr id="906245" name="Rectangle 5"/>
          <p:cNvSpPr>
            <a:spLocks noChangeArrowheads="1"/>
          </p:cNvSpPr>
          <p:nvPr/>
        </p:nvSpPr>
        <p:spPr bwMode="auto">
          <a:xfrm>
            <a:off x="0" y="4114800"/>
            <a:ext cx="9144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Kami doakan dengan rendah hati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Baptiskanlah kami dengan Roh Suci</a:t>
            </a:r>
          </a:p>
        </p:txBody>
      </p:sp>
      <p:sp>
        <p:nvSpPr>
          <p:cNvPr id="906246" name="Rectangle 6"/>
          <p:cNvSpPr>
            <a:spLocks noChangeArrowheads="1"/>
          </p:cNvSpPr>
          <p:nvPr/>
        </p:nvSpPr>
        <p:spPr bwMode="auto">
          <a:xfrm>
            <a:off x="0" y="685800"/>
            <a:ext cx="91440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2</a:t>
            </a:r>
            <a:r>
              <a:rPr lang="en-US" sz="4000" b="1"/>
              <a:t>  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Kami tak layak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Nista dan hina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Dosa kami banyak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Oh ampunilah</a:t>
            </a:r>
            <a:endParaRPr lang="en-US" sz="4000" b="1">
              <a:solidFill>
                <a:srgbClr val="FF0000"/>
              </a:solidFill>
            </a:endParaRPr>
          </a:p>
        </p:txBody>
      </p:sp>
      <p:sp>
        <p:nvSpPr>
          <p:cNvPr id="906247" name="Rectangle 7"/>
          <p:cNvSpPr>
            <a:spLocks noChangeArrowheads="1"/>
          </p:cNvSpPr>
          <p:nvPr/>
        </p:nvSpPr>
        <p:spPr bwMode="auto">
          <a:xfrm>
            <a:off x="0" y="685800"/>
            <a:ext cx="9144000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3</a:t>
            </a:r>
            <a:r>
              <a:rPr lang="en-US" sz="4000" b="1"/>
              <a:t> </a:t>
            </a:r>
            <a:r>
              <a:rPr lang="en-US" sz="4000" b="1">
                <a:solidFill>
                  <a:schemeClr val="accent2"/>
                </a:solidFill>
              </a:rPr>
              <a:t> 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Oh turunkanlah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Rahmat-Mu Yesus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Karuniakanlah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Roh dari surga.</a:t>
            </a:r>
            <a:endParaRPr lang="en-US" sz="4000" b="1">
              <a:solidFill>
                <a:srgbClr val="FF0000"/>
              </a:solidFill>
            </a:endParaRPr>
          </a:p>
        </p:txBody>
      </p:sp>
      <p:sp>
        <p:nvSpPr>
          <p:cNvPr id="906248" name="Rectangle 8"/>
          <p:cNvSpPr>
            <a:spLocks noChangeArrowheads="1"/>
          </p:cNvSpPr>
          <p:nvPr/>
        </p:nvSpPr>
        <p:spPr bwMode="auto">
          <a:xfrm>
            <a:off x="0" y="685800"/>
            <a:ext cx="91440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3900" b="1">
                <a:solidFill>
                  <a:srgbClr val="FF33CC"/>
                </a:solidFill>
              </a:rPr>
              <a:t>4</a:t>
            </a:r>
            <a:r>
              <a:rPr lang="en-US" sz="3900" b="1"/>
              <a:t> </a:t>
            </a:r>
            <a:r>
              <a:rPr lang="en-US" sz="3900" b="1">
                <a:solidFill>
                  <a:schemeClr val="accent2"/>
                </a:solidFill>
              </a:rPr>
              <a:t> 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3900" b="1">
                <a:solidFill>
                  <a:srgbClr val="0000FF"/>
                </a:solidFill>
              </a:rPr>
              <a:t>Hai, dengarkanlah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3900" b="1">
                <a:solidFill>
                  <a:srgbClr val="0000FF"/>
                </a:solidFill>
              </a:rPr>
              <a:t>Yesus berkata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3900" b="1">
                <a:solidFill>
                  <a:srgbClr val="0000FF"/>
                </a:solidFill>
              </a:rPr>
              <a:t>“Engkau kekasih-Ku,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3900" b="1">
                <a:solidFill>
                  <a:srgbClr val="0000FF"/>
                </a:solidFill>
              </a:rPr>
              <a:t>Yang Aku cinta.”</a:t>
            </a:r>
            <a:endParaRPr lang="en-US" sz="3900" b="1">
              <a:solidFill>
                <a:srgbClr val="FF0000"/>
              </a:solidFill>
            </a:endParaRPr>
          </a:p>
        </p:txBody>
      </p:sp>
      <p:grpSp>
        <p:nvGrpSpPr>
          <p:cNvPr id="906249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906250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906251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6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9062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90624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0624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906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06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906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06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6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06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06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6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06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06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906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906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6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6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06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06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906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906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6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6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06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06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906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906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6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6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06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06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6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9062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9062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9062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9062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6243" grpId="0"/>
      <p:bldP spid="906243" grpId="1"/>
      <p:bldP spid="906244" grpId="0"/>
      <p:bldP spid="906245" grpId="0"/>
      <p:bldP spid="906246" grpId="0"/>
      <p:bldP spid="906246" grpId="1"/>
      <p:bldP spid="906247" grpId="0"/>
      <p:bldP spid="906247" grpId="1"/>
      <p:bldP spid="906248" grpId="0"/>
    </p:bldLst>
  </p:timing>
</p:sld>
</file>

<file path=ppt/slides/slide2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78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246   ROH SUCI TURUN PADAKU</a:t>
            </a:r>
          </a:p>
        </p:txBody>
      </p:sp>
      <p:sp>
        <p:nvSpPr>
          <p:cNvPr id="8878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2895600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33CC"/>
                </a:solidFill>
              </a:rPr>
              <a:t>1</a:t>
            </a:r>
            <a:r>
              <a:rPr lang="en-US" sz="4000">
                <a:solidFill>
                  <a:srgbClr val="0000FF"/>
                </a:solidFill>
              </a:rPr>
              <a:t>   Roh Suci turun padaku,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Sucikanlah hatiku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Oh penuhilah hatiku,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Mari, penuhi aku</a:t>
            </a:r>
            <a:r>
              <a:rPr lang="en-US" sz="4000"/>
              <a:t>.</a:t>
            </a:r>
          </a:p>
        </p:txBody>
      </p:sp>
      <p:sp>
        <p:nvSpPr>
          <p:cNvPr id="887812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1# 6/4</a:t>
            </a:r>
          </a:p>
        </p:txBody>
      </p:sp>
      <p:sp>
        <p:nvSpPr>
          <p:cNvPr id="887813" name="Rectangle 5"/>
          <p:cNvSpPr>
            <a:spLocks noChangeArrowheads="1"/>
          </p:cNvSpPr>
          <p:nvPr/>
        </p:nvSpPr>
        <p:spPr bwMode="auto">
          <a:xfrm>
            <a:off x="0" y="3367088"/>
            <a:ext cx="91440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Penuhi hatiku,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Yesus penuhi aku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Dengan hadirat-Mu, ya Hu,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penuhilah jiwaku</a:t>
            </a:r>
            <a:endParaRPr lang="en-US" sz="4000" b="1">
              <a:solidFill>
                <a:schemeClr val="accent2"/>
              </a:solidFill>
            </a:endParaRPr>
          </a:p>
        </p:txBody>
      </p:sp>
      <p:sp>
        <p:nvSpPr>
          <p:cNvPr id="887814" name="Rectangle 6"/>
          <p:cNvSpPr>
            <a:spLocks noChangeArrowheads="1"/>
          </p:cNvSpPr>
          <p:nvPr/>
        </p:nvSpPr>
        <p:spPr bwMode="auto">
          <a:xfrm>
            <a:off x="0" y="685800"/>
            <a:ext cx="91440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2</a:t>
            </a:r>
            <a:r>
              <a:rPr lang="en-US" sz="4000" b="1">
                <a:solidFill>
                  <a:srgbClr val="0000FF"/>
                </a:solidFill>
              </a:rPr>
              <a:t>   Oh, dengarlah seruanku,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Penuhilah jiwaku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Aku perlukan kuasa-Mu,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Mari, penuhi aku.</a:t>
            </a:r>
            <a:endParaRPr lang="en-US" sz="4000" b="1">
              <a:solidFill>
                <a:schemeClr val="accent2"/>
              </a:solidFill>
            </a:endParaRPr>
          </a:p>
        </p:txBody>
      </p:sp>
      <p:sp>
        <p:nvSpPr>
          <p:cNvPr id="887815" name="Rectangle 7"/>
          <p:cNvSpPr>
            <a:spLocks noChangeArrowheads="1"/>
          </p:cNvSpPr>
          <p:nvPr/>
        </p:nvSpPr>
        <p:spPr bwMode="auto">
          <a:xfrm>
            <a:off x="0" y="685800"/>
            <a:ext cx="91440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3</a:t>
            </a:r>
            <a:r>
              <a:rPr lang="en-US" sz="4000" b="1"/>
              <a:t>   </a:t>
            </a:r>
            <a:r>
              <a:rPr lang="en-US" sz="4000" b="1">
                <a:solidFill>
                  <a:srgbClr val="0000FF"/>
                </a:solidFill>
              </a:rPr>
              <a:t>Amatlah lemah jiwaku,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Aku harap pada-Mu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Brikan padaku berkat-Mu,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Tinggallah dalam aku.</a:t>
            </a:r>
            <a:endParaRPr lang="en-US" sz="4000" b="1">
              <a:solidFill>
                <a:schemeClr val="accent2"/>
              </a:solidFill>
            </a:endParaRPr>
          </a:p>
        </p:txBody>
      </p:sp>
      <p:sp>
        <p:nvSpPr>
          <p:cNvPr id="887816" name="Rectangle 8"/>
          <p:cNvSpPr>
            <a:spLocks noChangeArrowheads="1"/>
          </p:cNvSpPr>
          <p:nvPr/>
        </p:nvSpPr>
        <p:spPr bwMode="auto">
          <a:xfrm>
            <a:off x="0" y="685800"/>
            <a:ext cx="91440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4</a:t>
            </a:r>
            <a:r>
              <a:rPr lang="en-US" sz="4000" b="1"/>
              <a:t>  </a:t>
            </a:r>
            <a:r>
              <a:rPr lang="en-US" sz="4000" b="1">
                <a:solidFill>
                  <a:srgbClr val="0000FF"/>
                </a:solidFill>
              </a:rPr>
              <a:t> Sucikan dan slamatkanlah,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penuhilah jiwaku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Dan hatiku hiburkanlah,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penuhilah jiwaku.</a:t>
            </a:r>
            <a:endParaRPr lang="en-US" sz="4000" b="1">
              <a:solidFill>
                <a:schemeClr val="accent2"/>
              </a:solidFill>
            </a:endParaRPr>
          </a:p>
        </p:txBody>
      </p:sp>
      <p:grpSp>
        <p:nvGrpSpPr>
          <p:cNvPr id="887817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887818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887819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7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8878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88781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8781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8878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878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8878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878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7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878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878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7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878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878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8878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8878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7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7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878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878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8878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8878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7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7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878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878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8878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8878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7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7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878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878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7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8878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8878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8878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8878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7811" grpId="0"/>
      <p:bldP spid="887811" grpId="1"/>
      <p:bldP spid="887812" grpId="0"/>
      <p:bldP spid="887813" grpId="0"/>
      <p:bldP spid="887814" grpId="0"/>
      <p:bldP spid="887814" grpId="1"/>
      <p:bldP spid="887815" grpId="0"/>
      <p:bldP spid="887815" grpId="1"/>
      <p:bldP spid="887816" grpId="0"/>
    </p:bldLst>
  </p:timing>
</p:sld>
</file>

<file path=ppt/slides/slide2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49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247   AKU DENGAR HUJAN BERKAT</a:t>
            </a:r>
          </a:p>
        </p:txBody>
      </p:sp>
      <p:sp>
        <p:nvSpPr>
          <p:cNvPr id="8949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38100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4400">
                <a:solidFill>
                  <a:srgbClr val="FF33CC"/>
                </a:solidFill>
              </a:rPr>
              <a:t>1</a:t>
            </a:r>
            <a:r>
              <a:rPr lang="en-US" sz="4400">
                <a:solidFill>
                  <a:schemeClr val="tx1"/>
                </a:solidFill>
              </a:rPr>
              <a:t> </a:t>
            </a:r>
            <a:r>
              <a:rPr lang="en-US" sz="4400"/>
              <a:t>  </a:t>
            </a:r>
          </a:p>
          <a:p>
            <a:pPr>
              <a:lnSpc>
                <a:spcPct val="90000"/>
              </a:lnSpc>
            </a:pPr>
            <a:r>
              <a:rPr lang="en-US" sz="4400">
                <a:solidFill>
                  <a:srgbClr val="0000FF"/>
                </a:solidFill>
              </a:rPr>
              <a:t>Aku dengar hujan berkat, </a:t>
            </a:r>
          </a:p>
          <a:p>
            <a:pPr>
              <a:lnSpc>
                <a:spcPct val="90000"/>
              </a:lnSpc>
            </a:pPr>
            <a:r>
              <a:rPr lang="en-US" sz="4400">
                <a:solidFill>
                  <a:srgbClr val="0000FF"/>
                </a:solidFill>
              </a:rPr>
              <a:t>Turun atas umat-Mu</a:t>
            </a:r>
          </a:p>
          <a:p>
            <a:pPr>
              <a:lnSpc>
                <a:spcPct val="90000"/>
              </a:lnSpc>
            </a:pPr>
            <a:r>
              <a:rPr lang="en-US" sz="4400">
                <a:solidFill>
                  <a:srgbClr val="0000FF"/>
                </a:solidFill>
              </a:rPr>
              <a:t>Pada jiwaku yang penat, </a:t>
            </a:r>
          </a:p>
          <a:p>
            <a:pPr>
              <a:lnSpc>
                <a:spcPct val="90000"/>
              </a:lnSpc>
            </a:pPr>
            <a:r>
              <a:rPr lang="en-US" sz="4400">
                <a:solidFill>
                  <a:srgbClr val="0000FF"/>
                </a:solidFill>
              </a:rPr>
              <a:t>Brikanlah berkat itu.</a:t>
            </a:r>
          </a:p>
        </p:txBody>
      </p:sp>
      <p:sp>
        <p:nvSpPr>
          <p:cNvPr id="894980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1# 6/4</a:t>
            </a:r>
          </a:p>
        </p:txBody>
      </p:sp>
      <p:sp>
        <p:nvSpPr>
          <p:cNvPr id="894981" name="Rectangle 5"/>
          <p:cNvSpPr>
            <a:spLocks noChangeArrowheads="1"/>
          </p:cNvSpPr>
          <p:nvPr/>
        </p:nvSpPr>
        <p:spPr bwMode="auto">
          <a:xfrm>
            <a:off x="0" y="4419600"/>
            <a:ext cx="91440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400" b="1">
                <a:solidFill>
                  <a:srgbClr val="FF0000"/>
                </a:solidFill>
              </a:rPr>
              <a:t>Padaku, padaku,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400" b="1">
                <a:solidFill>
                  <a:srgbClr val="FF0000"/>
                </a:solidFill>
              </a:rPr>
              <a:t>Curahkanlah berkat-Mu.</a:t>
            </a:r>
          </a:p>
        </p:txBody>
      </p:sp>
      <p:sp>
        <p:nvSpPr>
          <p:cNvPr id="894982" name="Rectangle 6"/>
          <p:cNvSpPr>
            <a:spLocks noChangeArrowheads="1"/>
          </p:cNvSpPr>
          <p:nvPr/>
        </p:nvSpPr>
        <p:spPr bwMode="auto">
          <a:xfrm>
            <a:off x="0" y="685800"/>
            <a:ext cx="91440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2</a:t>
            </a:r>
            <a:r>
              <a:rPr lang="en-US" sz="4400" b="1"/>
              <a:t>  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Jangan tinggalkan, ya Bapa,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Meski jahat hatiku.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Meski cemar serta lemah,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kasihankahlah aku.</a:t>
            </a:r>
            <a:endParaRPr lang="en-US" sz="4400" b="1">
              <a:solidFill>
                <a:srgbClr val="FF0000"/>
              </a:solidFill>
            </a:endParaRPr>
          </a:p>
        </p:txBody>
      </p:sp>
      <p:sp>
        <p:nvSpPr>
          <p:cNvPr id="894983" name="Rectangle 7"/>
          <p:cNvSpPr>
            <a:spLocks noChangeArrowheads="1"/>
          </p:cNvSpPr>
          <p:nvPr/>
        </p:nvSpPr>
        <p:spPr bwMode="auto">
          <a:xfrm>
            <a:off x="0" y="685800"/>
            <a:ext cx="91440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3</a:t>
            </a:r>
            <a:r>
              <a:rPr lang="en-US" sz="4400" b="1"/>
              <a:t>  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Meski lama ku berdosa,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dan dukakan hati-Mu.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Aku tidak putus asa,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Slamatkanlahku, ya Hu.</a:t>
            </a:r>
            <a:endParaRPr lang="en-US" sz="4400" b="1">
              <a:solidFill>
                <a:srgbClr val="FF0000"/>
              </a:solidFill>
            </a:endParaRPr>
          </a:p>
        </p:txBody>
      </p:sp>
      <p:sp>
        <p:nvSpPr>
          <p:cNvPr id="894984" name="Rectangle 8"/>
          <p:cNvSpPr>
            <a:spLocks noChangeArrowheads="1"/>
          </p:cNvSpPr>
          <p:nvPr/>
        </p:nvSpPr>
        <p:spPr bwMode="auto">
          <a:xfrm>
            <a:off x="0" y="685800"/>
            <a:ext cx="9144000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4</a:t>
            </a:r>
            <a:r>
              <a:rPr lang="en-US" sz="4400" b="1"/>
              <a:t> </a:t>
            </a:r>
            <a:r>
              <a:rPr lang="en-US" sz="4400" b="1">
                <a:solidFill>
                  <a:schemeClr val="accent2"/>
                </a:solidFill>
              </a:rPr>
              <a:t> 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Ya Roh suci, celekkanlah,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Mata yang buta itu.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Nyatakanlah kasih Yesus,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Bisikkanlah damai-Mu.</a:t>
            </a:r>
            <a:endParaRPr lang="en-US" sz="4400" b="1">
              <a:solidFill>
                <a:srgbClr val="FF0000"/>
              </a:solidFill>
            </a:endParaRPr>
          </a:p>
        </p:txBody>
      </p:sp>
      <p:grpSp>
        <p:nvGrpSpPr>
          <p:cNvPr id="894985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894986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894987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4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8949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89498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9498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8949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949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8949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949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4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94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94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4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949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949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894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894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4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4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949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949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8949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8949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4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4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949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949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8949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8949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4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4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949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949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4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8949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8949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8949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8949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4979" grpId="0"/>
      <p:bldP spid="894979" grpId="1"/>
      <p:bldP spid="894980" grpId="0"/>
      <p:bldP spid="894981" grpId="0"/>
      <p:bldP spid="894982" grpId="0"/>
      <p:bldP spid="894982" grpId="1"/>
      <p:bldP spid="894983" grpId="0"/>
      <p:bldP spid="894983" grpId="1"/>
      <p:bldP spid="894984" grpId="0"/>
    </p:bldLst>
  </p:timing>
</p:sld>
</file>

<file path=ppt/slides/slide2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2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248   TURUN SEKARANG YA ROH SUCI</a:t>
            </a:r>
          </a:p>
        </p:txBody>
      </p:sp>
      <p:sp>
        <p:nvSpPr>
          <p:cNvPr id="902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4343400"/>
          </a:xfrm>
        </p:spPr>
        <p:txBody>
          <a:bodyPr/>
          <a:lstStyle/>
          <a:p>
            <a:r>
              <a:rPr lang="en-US" sz="4400">
                <a:solidFill>
                  <a:srgbClr val="FF33CC"/>
                </a:solidFill>
              </a:rPr>
              <a:t>1</a:t>
            </a:r>
            <a:r>
              <a:rPr lang="en-US" sz="4400">
                <a:solidFill>
                  <a:schemeClr val="tx1"/>
                </a:solidFill>
              </a:rPr>
              <a:t> </a:t>
            </a:r>
            <a:r>
              <a:rPr lang="en-US" sz="4400"/>
              <a:t>  </a:t>
            </a:r>
          </a:p>
          <a:p>
            <a:r>
              <a:rPr lang="en-US" sz="4400">
                <a:solidFill>
                  <a:srgbClr val="0000FF"/>
                </a:solidFill>
              </a:rPr>
              <a:t>Turun skarang ya Roh Suci, </a:t>
            </a:r>
          </a:p>
          <a:p>
            <a:r>
              <a:rPr lang="en-US" sz="4400">
                <a:solidFill>
                  <a:srgbClr val="0000FF"/>
                </a:solidFill>
              </a:rPr>
              <a:t>Dengan penuh  kuasa</a:t>
            </a:r>
          </a:p>
          <a:p>
            <a:r>
              <a:rPr lang="en-US" sz="4400">
                <a:solidFill>
                  <a:srgbClr val="0000FF"/>
                </a:solidFill>
              </a:rPr>
              <a:t>Nyalakan di hati kami, </a:t>
            </a:r>
          </a:p>
          <a:p>
            <a:r>
              <a:rPr lang="en-US" sz="4400">
                <a:solidFill>
                  <a:srgbClr val="0000FF"/>
                </a:solidFill>
              </a:rPr>
              <a:t>Cinta dari Allah</a:t>
            </a:r>
          </a:p>
        </p:txBody>
      </p:sp>
      <p:sp>
        <p:nvSpPr>
          <p:cNvPr id="902148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1# 3/4</a:t>
            </a:r>
          </a:p>
        </p:txBody>
      </p:sp>
      <p:sp>
        <p:nvSpPr>
          <p:cNvPr id="902149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2</a:t>
            </a:r>
            <a:r>
              <a:rPr lang="en-US" sz="4400" b="1"/>
              <a:t>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Tariklah pikiran kami,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kepada yang baka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Agar kami tambah suci,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Hingga masuk surga</a:t>
            </a:r>
          </a:p>
        </p:txBody>
      </p:sp>
      <p:sp>
        <p:nvSpPr>
          <p:cNvPr id="902150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3</a:t>
            </a:r>
            <a:r>
              <a:rPr lang="en-US" sz="4400" b="1"/>
              <a:t> </a:t>
            </a:r>
            <a:r>
              <a:rPr lang="en-US" sz="4400" b="1">
                <a:solidFill>
                  <a:schemeClr val="accent2"/>
                </a:solidFill>
              </a:rPr>
              <a:t>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Kami mau hidup, ya Bapa,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Turut jalan benar,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Padamu syukur dan cinta,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Engkau maha  besar</a:t>
            </a:r>
          </a:p>
        </p:txBody>
      </p:sp>
      <p:sp>
        <p:nvSpPr>
          <p:cNvPr id="902151" name="Rectangle 7"/>
          <p:cNvSpPr>
            <a:spLocks noChangeArrowheads="1"/>
          </p:cNvSpPr>
          <p:nvPr/>
        </p:nvSpPr>
        <p:spPr bwMode="auto">
          <a:xfrm>
            <a:off x="0" y="762000"/>
            <a:ext cx="91440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4</a:t>
            </a:r>
            <a:r>
              <a:rPr lang="en-US" sz="4400" b="1"/>
              <a:t>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Turun skarang, ya Roh Suci,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Dengan penuh kuasa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Nyalakanlah cinta kami,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Dengan cinta Yesus</a:t>
            </a:r>
          </a:p>
        </p:txBody>
      </p:sp>
      <p:grpSp>
        <p:nvGrpSpPr>
          <p:cNvPr id="902152" name="Group 8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902153" name="AutoShape 9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902154" name="Line 10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2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9021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90214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0214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902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02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902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02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2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02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02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902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902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2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2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02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02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902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902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2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2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02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02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902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902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2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2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02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02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2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9021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9021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902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902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2147" grpId="0"/>
      <p:bldP spid="902147" grpId="1"/>
      <p:bldP spid="902148" grpId="0"/>
      <p:bldP spid="902149" grpId="0"/>
      <p:bldP spid="902149" grpId="1"/>
      <p:bldP spid="902150" grpId="0"/>
      <p:bldP spid="902150" grpId="1"/>
      <p:bldP spid="902151" grpId="0"/>
    </p:bldLst>
  </p:timing>
</p:sld>
</file>

<file path=ppt/slides/slide2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26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249   OH API ROH SUCI</a:t>
            </a:r>
          </a:p>
        </p:txBody>
      </p:sp>
      <p:sp>
        <p:nvSpPr>
          <p:cNvPr id="8826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4343400"/>
          </a:xfrm>
        </p:spPr>
        <p:txBody>
          <a:bodyPr/>
          <a:lstStyle/>
          <a:p>
            <a:r>
              <a:rPr lang="en-US" sz="4400">
                <a:solidFill>
                  <a:srgbClr val="FF33CC"/>
                </a:solidFill>
              </a:rPr>
              <a:t>1</a:t>
            </a:r>
            <a:r>
              <a:rPr lang="en-US" sz="4400">
                <a:solidFill>
                  <a:schemeClr val="tx1"/>
                </a:solidFill>
              </a:rPr>
              <a:t> </a:t>
            </a:r>
            <a:r>
              <a:rPr lang="en-US" sz="4400"/>
              <a:t>  </a:t>
            </a:r>
          </a:p>
          <a:p>
            <a:r>
              <a:rPr lang="en-US" sz="4400">
                <a:solidFill>
                  <a:srgbClr val="0000FF"/>
                </a:solidFill>
              </a:rPr>
              <a:t>Oh api Roh Suci Allah, </a:t>
            </a:r>
          </a:p>
          <a:p>
            <a:r>
              <a:rPr lang="en-US" sz="4400">
                <a:solidFill>
                  <a:srgbClr val="0000FF"/>
                </a:solidFill>
              </a:rPr>
              <a:t>Yang dulu tlah Mengurapi; </a:t>
            </a:r>
          </a:p>
          <a:p>
            <a:r>
              <a:rPr lang="en-US" sz="4400">
                <a:solidFill>
                  <a:srgbClr val="0000FF"/>
                </a:solidFill>
              </a:rPr>
              <a:t>Hamba-hamba Tuhan Yesus,</a:t>
            </a:r>
          </a:p>
          <a:p>
            <a:r>
              <a:rPr lang="en-US" sz="4400">
                <a:solidFill>
                  <a:srgbClr val="0000FF"/>
                </a:solidFill>
              </a:rPr>
              <a:t>Penuhilah jiwa kami</a:t>
            </a:r>
          </a:p>
        </p:txBody>
      </p:sp>
      <p:sp>
        <p:nvSpPr>
          <p:cNvPr id="882692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2b 3/4</a:t>
            </a:r>
          </a:p>
        </p:txBody>
      </p:sp>
      <p:sp>
        <p:nvSpPr>
          <p:cNvPr id="882693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2</a:t>
            </a:r>
            <a:r>
              <a:rPr lang="en-US" sz="4400" b="1"/>
              <a:t> </a:t>
            </a:r>
            <a:r>
              <a:rPr lang="en-US" sz="4400" b="1">
                <a:solidFill>
                  <a:schemeClr val="accent2"/>
                </a:solidFill>
              </a:rPr>
              <a:t>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Manakah Roh Suci yang tlah,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Mematrai Ibrahim dulu?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Dan hati Paul diremuk-Nya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Bernyala dalam kuasa-Hu?</a:t>
            </a:r>
          </a:p>
        </p:txBody>
      </p:sp>
      <p:sp>
        <p:nvSpPr>
          <p:cNvPr id="882694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3</a:t>
            </a:r>
            <a:r>
              <a:rPr lang="en-US" sz="4400" b="1"/>
              <a:t> </a:t>
            </a:r>
            <a:r>
              <a:rPr lang="en-US" sz="4400" b="1">
                <a:solidFill>
                  <a:schemeClr val="accent2"/>
                </a:solidFill>
              </a:rPr>
              <a:t>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Roh yang dalam sgala zaman,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Memashurkan kasih Allah,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Yesaya pun dikuatkan,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Dan membri Daud bijaksana </a:t>
            </a:r>
          </a:p>
        </p:txBody>
      </p:sp>
      <p:sp>
        <p:nvSpPr>
          <p:cNvPr id="882695" name="Rectangle 7"/>
          <p:cNvSpPr>
            <a:spLocks noChangeArrowheads="1"/>
          </p:cNvSpPr>
          <p:nvPr/>
        </p:nvSpPr>
        <p:spPr bwMode="auto">
          <a:xfrm>
            <a:off x="0" y="762000"/>
            <a:ext cx="91440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4</a:t>
            </a:r>
            <a:r>
              <a:rPr lang="en-US" sz="4400" b="1"/>
              <a:t> </a:t>
            </a:r>
            <a:r>
              <a:rPr lang="en-US" sz="4400" b="1">
                <a:solidFill>
                  <a:schemeClr val="accent2"/>
                </a:solidFill>
              </a:rPr>
              <a:t>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Bukankah rahmat-Mu kuasa,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sperti yang pada Elia?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Yang bri mulia pada Musa,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Dan hiburkan Ayub juga?</a:t>
            </a:r>
          </a:p>
        </p:txBody>
      </p:sp>
      <p:sp>
        <p:nvSpPr>
          <p:cNvPr id="882696" name="Rectangle 8"/>
          <p:cNvSpPr>
            <a:spLocks noChangeArrowheads="1"/>
          </p:cNvSpPr>
          <p:nvPr/>
        </p:nvSpPr>
        <p:spPr bwMode="auto">
          <a:xfrm>
            <a:off x="0" y="762000"/>
            <a:ext cx="91440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5</a:t>
            </a:r>
            <a:r>
              <a:rPr lang="en-US" sz="4400" b="1"/>
              <a:t>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Ingatlah, Tuhan, dahulu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Engkau tlah jaga umat-Mu!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Brilah kami yang menunggu,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Kelimpahan Roh Suci-Mu!</a:t>
            </a:r>
          </a:p>
        </p:txBody>
      </p:sp>
      <p:grpSp>
        <p:nvGrpSpPr>
          <p:cNvPr id="882697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882698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882699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2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88269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88269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8269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8826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826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8826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826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2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826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826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8826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8826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2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2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826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826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8826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8826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2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2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826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826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8826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8826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2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2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826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826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8826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8826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2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2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826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826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2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8826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8826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8826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8826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2691" grpId="0"/>
      <p:bldP spid="882691" grpId="1"/>
      <p:bldP spid="882692" grpId="0"/>
      <p:bldP spid="882693" grpId="0"/>
      <p:bldP spid="882693" grpId="1"/>
      <p:bldP spid="882694" grpId="0"/>
      <p:bldP spid="882694" grpId="1"/>
      <p:bldP spid="882695" grpId="0"/>
      <p:bldP spid="882695" grpId="1"/>
      <p:bldP spid="882696" grpId="0"/>
    </p:bldLst>
  </p:timing>
</p:sld>
</file>

<file path=ppt/slides/slide2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9621" name="Rectangle 5"/>
          <p:cNvSpPr>
            <a:spLocks noChangeArrowheads="1"/>
          </p:cNvSpPr>
          <p:nvPr/>
        </p:nvSpPr>
        <p:spPr bwMode="auto">
          <a:xfrm>
            <a:off x="0" y="685800"/>
            <a:ext cx="91440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FF33CC"/>
                </a:solidFill>
              </a:rPr>
              <a:t>2</a:t>
            </a:r>
            <a:r>
              <a:rPr lang="en-US" sz="4000" b="1">
                <a:solidFill>
                  <a:srgbClr val="0000FF"/>
                </a:solidFill>
              </a:rPr>
              <a:t>   Ya Roh Suci datanglah,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0000FF"/>
                </a:solidFill>
              </a:rPr>
              <a:t>Tolong kami yang lemah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/>
              <a:t>Jangan tinggalkan kami,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/>
              <a:t>dalam dunia glap ini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0000FF"/>
                </a:solidFill>
              </a:rPr>
              <a:t>Bila kami berduka,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0000FF"/>
                </a:solidFill>
              </a:rPr>
              <a:t>Brikanlah damai surga.</a:t>
            </a:r>
            <a:endParaRPr lang="en-US" sz="4000" b="1"/>
          </a:p>
        </p:txBody>
      </p:sp>
      <p:sp>
        <p:nvSpPr>
          <p:cNvPr id="879622" name="Rectangle 6"/>
          <p:cNvSpPr>
            <a:spLocks noChangeArrowheads="1"/>
          </p:cNvSpPr>
          <p:nvPr/>
        </p:nvSpPr>
        <p:spPr bwMode="auto">
          <a:xfrm>
            <a:off x="-61913" y="685800"/>
            <a:ext cx="9144001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FF33CC"/>
                </a:solidFill>
              </a:rPr>
              <a:t>3</a:t>
            </a:r>
            <a:r>
              <a:rPr lang="en-US" sz="4000" b="1">
                <a:solidFill>
                  <a:srgbClr val="0000FF"/>
                </a:solidFill>
              </a:rPr>
              <a:t>   Bila habislah kerja,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0000FF"/>
                </a:solidFill>
              </a:rPr>
              <a:t>kami nantikan surga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/>
              <a:t>Dan memandang hanyalah,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/>
              <a:t>Negri suci yang baka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0000FF"/>
                </a:solidFill>
              </a:rPr>
              <a:t>Darah Yesus sucikan,</a:t>
            </a:r>
          </a:p>
          <a:p>
            <a:pPr marL="342900" indent="-342900" eaLnBrk="1" hangingPunct="1">
              <a:spcBef>
                <a:spcPct val="15000"/>
              </a:spcBef>
            </a:pPr>
            <a:r>
              <a:rPr lang="en-US" sz="4000" b="1">
                <a:solidFill>
                  <a:srgbClr val="0000FF"/>
                </a:solidFill>
              </a:rPr>
              <a:t>dosa dan kesalahan.</a:t>
            </a:r>
            <a:endParaRPr lang="en-US" sz="4000" b="1"/>
          </a:p>
        </p:txBody>
      </p:sp>
      <p:sp>
        <p:nvSpPr>
          <p:cNvPr id="8796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250   YA ROH SUCI YANG BENAR</a:t>
            </a:r>
          </a:p>
        </p:txBody>
      </p:sp>
      <p:sp>
        <p:nvSpPr>
          <p:cNvPr id="8796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4495800"/>
          </a:xfrm>
        </p:spPr>
        <p:txBody>
          <a:bodyPr/>
          <a:lstStyle/>
          <a:p>
            <a:pPr>
              <a:spcBef>
                <a:spcPct val="15000"/>
              </a:spcBef>
            </a:pPr>
            <a:r>
              <a:rPr lang="en-US" sz="4000">
                <a:solidFill>
                  <a:srgbClr val="FF33CC"/>
                </a:solidFill>
              </a:rPr>
              <a:t>1</a:t>
            </a:r>
            <a:r>
              <a:rPr lang="en-US" sz="4000">
                <a:solidFill>
                  <a:srgbClr val="0000FF"/>
                </a:solidFill>
              </a:rPr>
              <a:t>   Ya Roh Suci yang benar,</a:t>
            </a:r>
          </a:p>
          <a:p>
            <a:pPr>
              <a:spcBef>
                <a:spcPct val="15000"/>
              </a:spcBef>
            </a:pPr>
            <a:r>
              <a:rPr lang="en-US" sz="4000">
                <a:solidFill>
                  <a:srgbClr val="0000FF"/>
                </a:solidFill>
              </a:rPr>
              <a:t>Pimpinlah dengan sabar</a:t>
            </a:r>
          </a:p>
          <a:p>
            <a:pPr>
              <a:spcBef>
                <a:spcPct val="15000"/>
              </a:spcBef>
            </a:pPr>
            <a:r>
              <a:rPr lang="en-US" sz="4000">
                <a:solidFill>
                  <a:schemeClr val="tx1"/>
                </a:solidFill>
              </a:rPr>
              <a:t>Kami minta tangan-Mu,</a:t>
            </a:r>
          </a:p>
          <a:p>
            <a:pPr>
              <a:spcBef>
                <a:spcPct val="15000"/>
              </a:spcBef>
            </a:pPr>
            <a:r>
              <a:rPr lang="en-US" sz="4000">
                <a:solidFill>
                  <a:schemeClr val="tx1"/>
                </a:solidFill>
              </a:rPr>
              <a:t>Tuntun dengan kuasa-Mu</a:t>
            </a:r>
          </a:p>
          <a:p>
            <a:pPr>
              <a:spcBef>
                <a:spcPct val="15000"/>
              </a:spcBef>
            </a:pPr>
            <a:r>
              <a:rPr lang="en-US" sz="4000">
                <a:solidFill>
                  <a:srgbClr val="0000FF"/>
                </a:solidFill>
              </a:rPr>
              <a:t>Jiwa kami yang penat,</a:t>
            </a:r>
          </a:p>
          <a:p>
            <a:pPr>
              <a:spcBef>
                <a:spcPct val="15000"/>
              </a:spcBef>
            </a:pPr>
            <a:r>
              <a:rPr lang="en-US" sz="4000">
                <a:solidFill>
                  <a:srgbClr val="0000FF"/>
                </a:solidFill>
              </a:rPr>
              <a:t>Pimpinlah jangan sesat.</a:t>
            </a:r>
            <a:endParaRPr lang="en-US" sz="4000">
              <a:solidFill>
                <a:srgbClr val="FF0066"/>
              </a:solidFill>
            </a:endParaRPr>
          </a:p>
        </p:txBody>
      </p:sp>
      <p:sp>
        <p:nvSpPr>
          <p:cNvPr id="879620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1# 3/4</a:t>
            </a:r>
          </a:p>
        </p:txBody>
      </p:sp>
      <p:sp>
        <p:nvSpPr>
          <p:cNvPr id="879623" name="Rectangle 7"/>
          <p:cNvSpPr>
            <a:spLocks noChangeArrowheads="1"/>
          </p:cNvSpPr>
          <p:nvPr/>
        </p:nvSpPr>
        <p:spPr bwMode="auto">
          <a:xfrm>
            <a:off x="0" y="4876800"/>
            <a:ext cx="91440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66"/>
                </a:solidFill>
              </a:rPr>
              <a:t>Bisiklah: “Hai yang lemah,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66"/>
                </a:solidFill>
              </a:rPr>
              <a:t>Ikut Aku ke surga!”</a:t>
            </a:r>
          </a:p>
        </p:txBody>
      </p:sp>
      <p:grpSp>
        <p:nvGrpSpPr>
          <p:cNvPr id="879624" name="Group 8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879625" name="AutoShape 9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879626" name="Line 10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9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8796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87962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7962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8796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796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8796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796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9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796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796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9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796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796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8796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8796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9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9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796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796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8796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8796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9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9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796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796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9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8796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8796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8796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8796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9621" grpId="0"/>
      <p:bldP spid="879621" grpId="1"/>
      <p:bldP spid="879622" grpId="0"/>
      <p:bldP spid="879619" grpId="0"/>
      <p:bldP spid="879619" grpId="1"/>
      <p:bldP spid="879620" grpId="0"/>
      <p:bldP spid="879623" grpId="0"/>
    </p:bldLst>
  </p:timing>
</p:sld>
</file>

<file path=ppt/slides/slide2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55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251   WAKTU PAGI YA TUHANKU</a:t>
            </a:r>
          </a:p>
        </p:txBody>
      </p:sp>
      <p:sp>
        <p:nvSpPr>
          <p:cNvPr id="8755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4343400"/>
          </a:xfrm>
        </p:spPr>
        <p:txBody>
          <a:bodyPr/>
          <a:lstStyle/>
          <a:p>
            <a:r>
              <a:rPr lang="en-US" sz="4400">
                <a:solidFill>
                  <a:srgbClr val="FF33CC"/>
                </a:solidFill>
              </a:rPr>
              <a:t>1   </a:t>
            </a:r>
          </a:p>
          <a:p>
            <a:r>
              <a:rPr lang="en-US" sz="4400">
                <a:solidFill>
                  <a:srgbClr val="0000FF"/>
                </a:solidFill>
              </a:rPr>
              <a:t>Waktu pagi ya Tuhanku, </a:t>
            </a:r>
          </a:p>
          <a:p>
            <a:r>
              <a:rPr lang="en-US" sz="4400">
                <a:solidFill>
                  <a:srgbClr val="0000FF"/>
                </a:solidFill>
              </a:rPr>
              <a:t>Dengarlah suaraku</a:t>
            </a:r>
          </a:p>
          <a:p>
            <a:r>
              <a:rPr lang="en-US" sz="4400">
                <a:solidFill>
                  <a:srgbClr val="0000FF"/>
                </a:solidFill>
              </a:rPr>
              <a:t>Melayang doa yang sungguh, </a:t>
            </a:r>
          </a:p>
          <a:p>
            <a:r>
              <a:rPr lang="en-US" sz="4400">
                <a:solidFill>
                  <a:srgbClr val="0000FF"/>
                </a:solidFill>
              </a:rPr>
              <a:t>Memandang pada-Mu</a:t>
            </a:r>
          </a:p>
        </p:txBody>
      </p:sp>
      <p:sp>
        <p:nvSpPr>
          <p:cNvPr id="875524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3/4 1b</a:t>
            </a:r>
          </a:p>
        </p:txBody>
      </p:sp>
      <p:sp>
        <p:nvSpPr>
          <p:cNvPr id="875525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2  </a:t>
            </a:r>
            <a:r>
              <a:rPr lang="en-US" sz="4400" b="1"/>
              <a:t>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Kehadrat Allah Arrahman,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Almasih sudah naik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Menghadapkan permohonan,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Segala orang baik</a:t>
            </a:r>
          </a:p>
        </p:txBody>
      </p:sp>
      <p:sp>
        <p:nvSpPr>
          <p:cNvPr id="875526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3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Pimpin aku ya Roh Allah,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Dalam kebenaran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Luruskan dan ratakanlah,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Jalan kewajiban</a:t>
            </a:r>
          </a:p>
        </p:txBody>
      </p:sp>
      <p:sp>
        <p:nvSpPr>
          <p:cNvPr id="875527" name="Rectangle 7"/>
          <p:cNvSpPr>
            <a:spLocks noChangeArrowheads="1"/>
          </p:cNvSpPr>
          <p:nvPr/>
        </p:nvSpPr>
        <p:spPr bwMode="auto">
          <a:xfrm>
            <a:off x="0" y="762000"/>
            <a:ext cx="91440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4 </a:t>
            </a:r>
            <a:r>
              <a:rPr lang="en-US" sz="4400" b="1"/>
              <a:t>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Yang kasih dan takut Tuhan,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Beroleh rahmat-Nya.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Dibrikan-Nya perlindungan,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Dalam pimpinan-Nya.</a:t>
            </a:r>
          </a:p>
        </p:txBody>
      </p:sp>
      <p:grpSp>
        <p:nvGrpSpPr>
          <p:cNvPr id="875528" name="Group 8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875529" name="AutoShape 9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875530" name="Line 10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5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8755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87552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7552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875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75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875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75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5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755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75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8755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875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5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5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755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755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8755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8755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5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5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755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755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8755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8755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5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5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755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755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5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8755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8755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8755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8755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5523" grpId="0"/>
      <p:bldP spid="875523" grpId="1"/>
      <p:bldP spid="875524" grpId="0"/>
      <p:bldP spid="875525" grpId="0"/>
      <p:bldP spid="875525" grpId="1"/>
      <p:bldP spid="875526" grpId="0"/>
      <p:bldP spid="875526" grpId="1"/>
      <p:bldP spid="875527" grpId="0"/>
    </p:bldLst>
  </p:timing>
</p:sld>
</file>

<file path=ppt/slides/slide2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73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252   SIANG SUDAH LALU</a:t>
            </a:r>
          </a:p>
        </p:txBody>
      </p:sp>
      <p:sp>
        <p:nvSpPr>
          <p:cNvPr id="8673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4343400"/>
          </a:xfrm>
        </p:spPr>
        <p:txBody>
          <a:bodyPr/>
          <a:lstStyle/>
          <a:p>
            <a:r>
              <a:rPr lang="en-US" sz="4400">
                <a:solidFill>
                  <a:srgbClr val="FF33CC"/>
                </a:solidFill>
              </a:rPr>
              <a:t>1   </a:t>
            </a:r>
          </a:p>
          <a:p>
            <a:r>
              <a:rPr lang="en-US" sz="4400">
                <a:solidFill>
                  <a:srgbClr val="0000FF"/>
                </a:solidFill>
              </a:rPr>
              <a:t>Siang sudah lalu, </a:t>
            </a:r>
          </a:p>
          <a:p>
            <a:r>
              <a:rPr lang="en-US" sz="4400">
                <a:solidFill>
                  <a:srgbClr val="0000FF"/>
                </a:solidFill>
              </a:rPr>
              <a:t>Malam datanglah</a:t>
            </a:r>
          </a:p>
          <a:p>
            <a:r>
              <a:rPr lang="en-US" sz="4400">
                <a:solidFill>
                  <a:srgbClr val="0000FF"/>
                </a:solidFill>
              </a:rPr>
              <a:t>Berhenti kerjaku, </a:t>
            </a:r>
          </a:p>
          <a:p>
            <a:r>
              <a:rPr lang="en-US" sz="4400">
                <a:solidFill>
                  <a:srgbClr val="0000FF"/>
                </a:solidFill>
              </a:rPr>
              <a:t>Aku penatlah</a:t>
            </a:r>
          </a:p>
        </p:txBody>
      </p:sp>
      <p:sp>
        <p:nvSpPr>
          <p:cNvPr id="867332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3# 4/4</a:t>
            </a:r>
          </a:p>
        </p:txBody>
      </p:sp>
      <p:sp>
        <p:nvSpPr>
          <p:cNvPr id="867333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2  </a:t>
            </a:r>
            <a:r>
              <a:rPr lang="en-US" sz="4400" b="1"/>
              <a:t>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Brikan perhentian,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Pada yang penat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Atas peraduan,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Brikanlah berkat</a:t>
            </a:r>
          </a:p>
        </p:txBody>
      </p:sp>
      <p:sp>
        <p:nvSpPr>
          <p:cNvPr id="867334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3 </a:t>
            </a:r>
            <a:r>
              <a:rPr lang="en-US" sz="4400" b="1">
                <a:solidFill>
                  <a:schemeClr val="accent2"/>
                </a:solidFill>
              </a:rPr>
              <a:t>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Waktu tidur aku,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Malaikat setia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Menaungi aku,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Dengan sayapnya.</a:t>
            </a:r>
          </a:p>
        </p:txBody>
      </p:sp>
      <p:grpSp>
        <p:nvGrpSpPr>
          <p:cNvPr id="867335" name="Group 7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867336" name="AutoShape 8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867337" name="Line 9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7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8673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86733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6733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867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67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867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67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7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673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673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8673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8673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7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7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673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673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8673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8673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7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7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67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67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7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8673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8673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673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673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7331" grpId="0"/>
      <p:bldP spid="867331" grpId="1"/>
      <p:bldP spid="867332" grpId="0"/>
      <p:bldP spid="867333" grpId="0"/>
      <p:bldP spid="867333" grpId="1"/>
      <p:bldP spid="867334" grpId="0"/>
    </p:bldLst>
  </p:timing>
</p:sld>
</file>

<file path=ppt/slides/slide2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14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253   HAMPIRLAH MALAM</a:t>
            </a:r>
          </a:p>
        </p:txBody>
      </p:sp>
      <p:sp>
        <p:nvSpPr>
          <p:cNvPr id="8714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4419600"/>
          </a:xfrm>
        </p:spPr>
        <p:txBody>
          <a:bodyPr/>
          <a:lstStyle/>
          <a:p>
            <a:r>
              <a:rPr lang="en-US" sz="4400">
                <a:solidFill>
                  <a:srgbClr val="FF33CC"/>
                </a:solidFill>
              </a:rPr>
              <a:t>1  </a:t>
            </a:r>
            <a:r>
              <a:rPr lang="en-US" sz="4400">
                <a:solidFill>
                  <a:schemeClr val="tx1"/>
                </a:solidFill>
              </a:rPr>
              <a:t> </a:t>
            </a:r>
          </a:p>
          <a:p>
            <a:r>
              <a:rPr lang="en-US" sz="4400">
                <a:solidFill>
                  <a:srgbClr val="0000FF"/>
                </a:solidFill>
              </a:rPr>
              <a:t>Hampirlah malam, mari ya Tuhan</a:t>
            </a:r>
          </a:p>
          <a:p>
            <a:r>
              <a:rPr lang="en-US" sz="4400">
                <a:solidFill>
                  <a:srgbClr val="0000FF"/>
                </a:solidFill>
              </a:rPr>
              <a:t>Sertai aku bri perhentian,</a:t>
            </a:r>
          </a:p>
          <a:p>
            <a:r>
              <a:rPr lang="en-US" sz="4400">
                <a:solidFill>
                  <a:srgbClr val="0000FF"/>
                </a:solidFill>
              </a:rPr>
              <a:t>Karna ku harap hanya pada-Mu</a:t>
            </a:r>
          </a:p>
          <a:p>
            <a:r>
              <a:rPr lang="en-US" sz="4400">
                <a:solidFill>
                  <a:srgbClr val="0000FF"/>
                </a:solidFill>
              </a:rPr>
              <a:t>Yesus penolong tinggal sertaku</a:t>
            </a:r>
          </a:p>
        </p:txBody>
      </p:sp>
      <p:sp>
        <p:nvSpPr>
          <p:cNvPr id="871428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3b 4/4</a:t>
            </a:r>
          </a:p>
        </p:txBody>
      </p:sp>
      <p:sp>
        <p:nvSpPr>
          <p:cNvPr id="871429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2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Singkatlah saja, hidup manusia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Akan lenyap pun perkara dunia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Tetapi Tuhan kekallah tentu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Akan sentiasa tingal sertaku</a:t>
            </a:r>
          </a:p>
        </p:txBody>
      </p:sp>
      <p:sp>
        <p:nvSpPr>
          <p:cNvPr id="871430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3  </a:t>
            </a:r>
            <a:r>
              <a:rPr lang="en-US" sz="4400" b="1"/>
              <a:t>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Sertai aku, sepanjang jalan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Agar kudapat alahkan setan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Penggoda ada ya Tuhan Bantu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Dan biar Engkau tinggal sertaku</a:t>
            </a:r>
          </a:p>
        </p:txBody>
      </p:sp>
      <p:sp>
        <p:nvSpPr>
          <p:cNvPr id="871431" name="Rectangle 7"/>
          <p:cNvSpPr>
            <a:spLocks noChangeArrowheads="1"/>
          </p:cNvSpPr>
          <p:nvPr/>
        </p:nvSpPr>
        <p:spPr bwMode="auto">
          <a:xfrm>
            <a:off x="0" y="762000"/>
            <a:ext cx="91440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4  </a:t>
            </a:r>
            <a:r>
              <a:rPr lang="en-US" sz="4400" b="1">
                <a:solidFill>
                  <a:schemeClr val="accent2"/>
                </a:solidFill>
              </a:rPr>
              <a:t>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Beserta Tuhan, habislah susah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Takut dan air matapun lalu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Hai maut dan kubur mana sengat-Mu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Jikalau Tuhan tinggal sertaku </a:t>
            </a:r>
          </a:p>
        </p:txBody>
      </p:sp>
      <p:grpSp>
        <p:nvGrpSpPr>
          <p:cNvPr id="871432" name="Group 8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871433" name="AutoShape 9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871434" name="Line 10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1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8714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87142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7142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8714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714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8714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714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1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714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714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8714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8714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1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1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714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714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8714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8714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1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1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714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714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8714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8714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1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1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714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714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1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8714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8714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8714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8714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1427" grpId="0"/>
      <p:bldP spid="871427" grpId="1"/>
      <p:bldP spid="871428" grpId="0"/>
      <p:bldP spid="871429" grpId="0"/>
      <p:bldP spid="871429" grpId="1"/>
      <p:bldP spid="871430" grpId="0"/>
      <p:bldP spid="871430" grpId="1"/>
      <p:bldP spid="871431" grpId="0"/>
    </p:bldLst>
  </p:timing>
</p:sld>
</file>

<file path=ppt/slides/slide2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9142" name="Rectangle 6"/>
          <p:cNvSpPr>
            <a:spLocks noChangeArrowheads="1"/>
          </p:cNvSpPr>
          <p:nvPr/>
        </p:nvSpPr>
        <p:spPr bwMode="auto">
          <a:xfrm>
            <a:off x="0" y="609600"/>
            <a:ext cx="9144000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FF33CC"/>
                </a:solidFill>
              </a:rPr>
              <a:t>2   </a:t>
            </a:r>
            <a:r>
              <a:rPr lang="en-US" sz="4000" b="1">
                <a:solidFill>
                  <a:srgbClr val="0000FF"/>
                </a:solidFill>
              </a:rPr>
              <a:t>Ya Tuhan Maha Kuasa,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Yang bertakhta di surga,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Tengok kami yang tunggu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Di hadapan medzba-Mu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Bri rahmat-Mu!</a:t>
            </a:r>
          </a:p>
        </p:txBody>
      </p:sp>
      <p:sp>
        <p:nvSpPr>
          <p:cNvPr id="859143" name="Rectangle 7"/>
          <p:cNvSpPr>
            <a:spLocks noChangeArrowheads="1"/>
          </p:cNvSpPr>
          <p:nvPr/>
        </p:nvSpPr>
        <p:spPr bwMode="auto">
          <a:xfrm>
            <a:off x="0" y="652463"/>
            <a:ext cx="9144000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FF33CC"/>
                </a:solidFill>
              </a:rPr>
              <a:t>3  </a:t>
            </a:r>
            <a:r>
              <a:rPr lang="en-US" sz="4000" b="1"/>
              <a:t> </a:t>
            </a:r>
            <a:r>
              <a:rPr lang="en-US" sz="4000" b="1">
                <a:solidFill>
                  <a:srgbClr val="0000FF"/>
                </a:solidFill>
              </a:rPr>
              <a:t>Malam pun bertambah glap,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pada-Mu kami harap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Hati kami bersatu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memujikan kasih-Mu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Ya kasih-Mu!</a:t>
            </a:r>
          </a:p>
        </p:txBody>
      </p:sp>
      <p:sp>
        <p:nvSpPr>
          <p:cNvPr id="859144" name="Rectangle 8"/>
          <p:cNvSpPr>
            <a:spLocks noChangeArrowheads="1"/>
          </p:cNvSpPr>
          <p:nvPr/>
        </p:nvSpPr>
        <p:spPr bwMode="auto">
          <a:xfrm>
            <a:off x="0" y="652463"/>
            <a:ext cx="9144000" cy="3421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FF33CC"/>
                </a:solidFill>
              </a:rPr>
              <a:t>4  </a:t>
            </a:r>
            <a:r>
              <a:rPr lang="en-US" sz="4000" b="1">
                <a:solidFill>
                  <a:srgbClr val="0000FF"/>
                </a:solidFill>
              </a:rPr>
              <a:t> Bila untuk slamanya,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Siang dan malam lalulah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Brilah kami, ya Allah,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Hidup kekal di surga,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Selama-Nya!</a:t>
            </a:r>
            <a:endParaRPr lang="en-US" sz="4000" b="1">
              <a:solidFill>
                <a:schemeClr val="accent2"/>
              </a:solidFill>
            </a:endParaRPr>
          </a:p>
        </p:txBody>
      </p:sp>
      <p:sp>
        <p:nvSpPr>
          <p:cNvPr id="8591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254   MATAHARI TERBENAM</a:t>
            </a:r>
          </a:p>
        </p:txBody>
      </p:sp>
      <p:sp>
        <p:nvSpPr>
          <p:cNvPr id="8591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52463"/>
            <a:ext cx="9144000" cy="3048000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sz="4000">
                <a:solidFill>
                  <a:srgbClr val="FF33CC"/>
                </a:solidFill>
              </a:rPr>
              <a:t>1  </a:t>
            </a:r>
            <a:r>
              <a:rPr lang="en-US" sz="4000">
                <a:solidFill>
                  <a:schemeClr val="tx1"/>
                </a:solidFill>
              </a:rPr>
              <a:t> </a:t>
            </a:r>
            <a:r>
              <a:rPr lang="en-US" sz="4000">
                <a:solidFill>
                  <a:srgbClr val="0000FF"/>
                </a:solidFill>
              </a:rPr>
              <a:t>Matahari terbenam, 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tibalah sunyi malam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Mari puji dan sembah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Tuhan alam smesta,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Puji Allah!</a:t>
            </a:r>
          </a:p>
        </p:txBody>
      </p:sp>
      <p:sp>
        <p:nvSpPr>
          <p:cNvPr id="859140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4b 6/4</a:t>
            </a:r>
          </a:p>
        </p:txBody>
      </p:sp>
      <p:sp>
        <p:nvSpPr>
          <p:cNvPr id="859141" name="Rectangle 5"/>
          <p:cNvSpPr>
            <a:spLocks noChangeArrowheads="1"/>
          </p:cNvSpPr>
          <p:nvPr/>
        </p:nvSpPr>
        <p:spPr bwMode="auto">
          <a:xfrm>
            <a:off x="0" y="3733800"/>
            <a:ext cx="91440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FF0000"/>
                </a:solidFill>
              </a:rPr>
              <a:t>Suci, suci, suci, Huwa Allah!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FF0000"/>
                </a:solidFill>
              </a:rPr>
              <a:t>Segnap alam saksikan,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FF0000"/>
                </a:solidFill>
              </a:rPr>
              <a:t>segnap alam pujikan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FF0000"/>
                </a:solidFill>
              </a:rPr>
              <a:t>Huwa Allah </a:t>
            </a:r>
            <a:endParaRPr lang="en-US" sz="4000" b="1">
              <a:solidFill>
                <a:schemeClr val="accent2"/>
              </a:solidFill>
            </a:endParaRPr>
          </a:p>
        </p:txBody>
      </p:sp>
      <p:grpSp>
        <p:nvGrpSpPr>
          <p:cNvPr id="859145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859146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859147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9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8591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85914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5914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859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59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859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59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9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59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59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9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59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59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859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859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9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9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59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59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859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859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9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9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59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59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859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859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9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9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59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59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9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8591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8591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859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859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9142" grpId="0"/>
      <p:bldP spid="859142" grpId="1"/>
      <p:bldP spid="859143" grpId="0"/>
      <p:bldP spid="859143" grpId="1"/>
      <p:bldP spid="859144" grpId="0"/>
      <p:bldP spid="859139" grpId="0"/>
      <p:bldP spid="859139" grpId="1"/>
      <p:bldP spid="859140" grpId="0"/>
      <p:bldP spid="859141" grpId="0"/>
    </p:bldLst>
  </p:timing>
</p:sld>
</file>

<file path=ppt/slides/slide2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29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255   SLAMAT MALAM</a:t>
            </a:r>
          </a:p>
        </p:txBody>
      </p:sp>
      <p:sp>
        <p:nvSpPr>
          <p:cNvPr id="8529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4267200"/>
          </a:xfrm>
        </p:spPr>
        <p:txBody>
          <a:bodyPr/>
          <a:lstStyle/>
          <a:p>
            <a:pPr>
              <a:tabLst>
                <a:tab pos="4346575" algn="l"/>
              </a:tabLst>
            </a:pPr>
            <a:r>
              <a:rPr lang="en-US" sz="4400">
                <a:solidFill>
                  <a:srgbClr val="FF33CC"/>
                </a:solidFill>
              </a:rPr>
              <a:t>1 </a:t>
            </a:r>
            <a:r>
              <a:rPr lang="en-US" sz="4400">
                <a:solidFill>
                  <a:schemeClr val="tx1"/>
                </a:solidFill>
              </a:rPr>
              <a:t>  </a:t>
            </a:r>
          </a:p>
          <a:p>
            <a:pPr>
              <a:tabLst>
                <a:tab pos="4346575" algn="l"/>
              </a:tabLst>
            </a:pPr>
            <a:r>
              <a:rPr lang="en-US" sz="4400">
                <a:solidFill>
                  <a:srgbClr val="0000FF"/>
                </a:solidFill>
              </a:rPr>
              <a:t>Pabila malam tibalah,</a:t>
            </a:r>
          </a:p>
          <a:p>
            <a:pPr>
              <a:tabLst>
                <a:tab pos="4346575" algn="l"/>
              </a:tabLst>
            </a:pPr>
            <a:r>
              <a:rPr lang="en-US" sz="4400">
                <a:solidFill>
                  <a:srgbClr val="0000FF"/>
                </a:solidFill>
              </a:rPr>
              <a:t>dan lalulah waktu kerja</a:t>
            </a:r>
          </a:p>
          <a:p>
            <a:pPr>
              <a:tabLst>
                <a:tab pos="4346575" algn="l"/>
              </a:tabLst>
            </a:pPr>
            <a:r>
              <a:rPr lang="en-US" sz="4400">
                <a:solidFill>
                  <a:srgbClr val="0000FF"/>
                </a:solidFill>
              </a:rPr>
              <a:t>Seakan-akan gnap alam,</a:t>
            </a:r>
          </a:p>
          <a:p>
            <a:pPr>
              <a:tabLst>
                <a:tab pos="4346575" algn="l"/>
              </a:tabLst>
            </a:pPr>
            <a:r>
              <a:rPr lang="en-US" sz="4400">
                <a:solidFill>
                  <a:srgbClr val="0000FF"/>
                </a:solidFill>
              </a:rPr>
              <a:t>Mau ucapkan: ”Slamat malam!”</a:t>
            </a:r>
          </a:p>
        </p:txBody>
      </p:sp>
      <p:sp>
        <p:nvSpPr>
          <p:cNvPr id="852996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4/4 1#</a:t>
            </a:r>
          </a:p>
        </p:txBody>
      </p:sp>
      <p:sp>
        <p:nvSpPr>
          <p:cNvPr id="852997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2 </a:t>
            </a:r>
            <a:r>
              <a:rPr lang="en-US" sz="4400" b="1">
                <a:solidFill>
                  <a:schemeClr val="accent2"/>
                </a:solidFill>
              </a:rPr>
              <a:t>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Dan bila malam tambah glap,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Nampak hanya sunyi senyap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Melayanglah doa malam,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dan ucapan “Slamat malam!”</a:t>
            </a:r>
          </a:p>
        </p:txBody>
      </p:sp>
      <p:sp>
        <p:nvSpPr>
          <p:cNvPr id="852998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3 </a:t>
            </a:r>
            <a:r>
              <a:rPr lang="en-US" sz="4400" b="1"/>
              <a:t>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Ya Bapa, bri perhentian,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dari sgala pergumulan,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Hingga klak masuk surga trang,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tiada lagi “Slamat malam!”</a:t>
            </a:r>
          </a:p>
        </p:txBody>
      </p:sp>
      <p:sp>
        <p:nvSpPr>
          <p:cNvPr id="852999" name="Rectangle 7"/>
          <p:cNvSpPr>
            <a:spLocks noChangeArrowheads="1"/>
          </p:cNvSpPr>
          <p:nvPr/>
        </p:nvSpPr>
        <p:spPr bwMode="auto">
          <a:xfrm>
            <a:off x="152400" y="762000"/>
            <a:ext cx="91440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/>
              <a:t>REFF: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0000"/>
                </a:solidFill>
              </a:rPr>
              <a:t>Slamat malam,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0000"/>
                </a:solidFill>
              </a:rPr>
              <a:t>Harap mlaikat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0000"/>
                </a:solidFill>
              </a:rPr>
              <a:t>Menjaga spanjang malam glap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0000"/>
                </a:solidFill>
              </a:rPr>
              <a:t>Slamat malam, slamat malam </a:t>
            </a:r>
          </a:p>
        </p:txBody>
      </p:sp>
      <p:grpSp>
        <p:nvGrpSpPr>
          <p:cNvPr id="853000" name="Group 8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853001" name="AutoShape 9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853002" name="Line 10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2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85299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85299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5299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8529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529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8529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529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2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529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529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8529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8529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2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2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529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529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8529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8529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2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2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529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529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8529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8529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2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2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529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529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8529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8529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2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2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529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529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8529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8529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2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2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2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8529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8529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3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8530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8530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8530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8530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2995" grpId="0"/>
      <p:bldP spid="852995" grpId="1"/>
      <p:bldP spid="852996" grpId="0"/>
      <p:bldP spid="852997" grpId="0"/>
      <p:bldP spid="852997" grpId="1"/>
      <p:bldP spid="852998" grpId="0"/>
      <p:bldP spid="852998" grpId="1"/>
      <p:bldP spid="852999" grpId="0"/>
      <p:bldP spid="852999" grpId="1"/>
      <p:bldP spid="852999" grpId="2"/>
      <p:bldP spid="852999" grpId="3"/>
      <p:bldP spid="852999" grpId="4"/>
    </p:bldLst>
  </p:timing>
</p:sld>
</file>

<file path=ppt/slides/slide2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4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256   DOA IBU</a:t>
            </a:r>
          </a:p>
        </p:txBody>
      </p:sp>
      <p:sp>
        <p:nvSpPr>
          <p:cNvPr id="844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9144000" cy="2895600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33CC"/>
                </a:solidFill>
              </a:rPr>
              <a:t>1   </a:t>
            </a:r>
            <a:r>
              <a:rPr lang="en-US" sz="4000">
                <a:solidFill>
                  <a:srgbClr val="0000FF"/>
                </a:solidFill>
              </a:rPr>
              <a:t>Tak pernah ku akan lupa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pesanan ibu padaku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Oh anakku yang mau pisah,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Ingatlah doa ibumu.</a:t>
            </a:r>
            <a:endParaRPr lang="en-US" sz="4000"/>
          </a:p>
        </p:txBody>
      </p:sp>
      <p:sp>
        <p:nvSpPr>
          <p:cNvPr id="844804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3/4 5b</a:t>
            </a:r>
          </a:p>
        </p:txBody>
      </p:sp>
      <p:sp>
        <p:nvSpPr>
          <p:cNvPr id="844805" name="Rectangle 5"/>
          <p:cNvSpPr>
            <a:spLocks noChangeArrowheads="1"/>
          </p:cNvSpPr>
          <p:nvPr/>
        </p:nvSpPr>
        <p:spPr bwMode="auto">
          <a:xfrm>
            <a:off x="0" y="3276600"/>
            <a:ext cx="91440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Tiap kali aku kenang,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Akan budinya Ibuku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Datanglah bisik yang senang,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Mengingatkan doa ibu </a:t>
            </a:r>
            <a:endParaRPr lang="en-US" sz="4000" b="1">
              <a:solidFill>
                <a:schemeClr val="accent2"/>
              </a:solidFill>
            </a:endParaRPr>
          </a:p>
        </p:txBody>
      </p:sp>
      <p:sp>
        <p:nvSpPr>
          <p:cNvPr id="844806" name="Rectangle 6"/>
          <p:cNvSpPr>
            <a:spLocks noChangeArrowheads="1"/>
          </p:cNvSpPr>
          <p:nvPr/>
        </p:nvSpPr>
        <p:spPr bwMode="auto">
          <a:xfrm>
            <a:off x="0" y="609600"/>
            <a:ext cx="91440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2  </a:t>
            </a:r>
            <a:r>
              <a:rPr lang="en-US" sz="4000" b="1">
                <a:solidFill>
                  <a:srgbClr val="0000FF"/>
                </a:solidFill>
              </a:rPr>
              <a:t> Tak pernah ku akan lupa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suara ibu manis merdu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Meski aku tersesatlah,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ku ingat trus doa ibu.</a:t>
            </a:r>
            <a:endParaRPr lang="en-US" sz="4000" b="1">
              <a:solidFill>
                <a:schemeClr val="accent2"/>
              </a:solidFill>
            </a:endParaRPr>
          </a:p>
        </p:txBody>
      </p:sp>
      <p:sp>
        <p:nvSpPr>
          <p:cNvPr id="844807" name="Rectangle 7"/>
          <p:cNvSpPr>
            <a:spLocks noChangeArrowheads="1"/>
          </p:cNvSpPr>
          <p:nvPr/>
        </p:nvSpPr>
        <p:spPr bwMode="auto">
          <a:xfrm>
            <a:off x="0" y="609600"/>
            <a:ext cx="91440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3  </a:t>
            </a:r>
            <a:r>
              <a:rPr lang="en-US" sz="4000" b="1"/>
              <a:t> </a:t>
            </a:r>
            <a:r>
              <a:rPr lang="en-US" sz="4000" b="1">
                <a:solidFill>
                  <a:srgbClr val="0000FF"/>
                </a:solidFill>
              </a:rPr>
              <a:t>Tak pernah ku akan lupa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tidur ibu dalam Tuhan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Kasihnya slalu nyatalah,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dalam doa yang hiburkan.</a:t>
            </a:r>
            <a:endParaRPr lang="en-US" sz="4000" b="1">
              <a:solidFill>
                <a:schemeClr val="accent2"/>
              </a:solidFill>
            </a:endParaRPr>
          </a:p>
        </p:txBody>
      </p:sp>
      <p:sp>
        <p:nvSpPr>
          <p:cNvPr id="844808" name="Rectangle 8"/>
          <p:cNvSpPr>
            <a:spLocks noChangeArrowheads="1"/>
          </p:cNvSpPr>
          <p:nvPr/>
        </p:nvSpPr>
        <p:spPr bwMode="auto">
          <a:xfrm>
            <a:off x="0" y="609600"/>
            <a:ext cx="91440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4  </a:t>
            </a:r>
            <a:r>
              <a:rPr lang="en-US" sz="4000" b="1"/>
              <a:t> </a:t>
            </a:r>
            <a:r>
              <a:rPr lang="en-US" sz="4000" b="1">
                <a:solidFill>
                  <a:srgbClr val="0000FF"/>
                </a:solidFill>
              </a:rPr>
              <a:t>Tak pernah ku akan lupa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saat aku trima Yesus.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Diampun-Nya sgala dosa,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doa ibu dijawab-Nya.</a:t>
            </a:r>
            <a:endParaRPr lang="en-US" sz="4000" b="1">
              <a:solidFill>
                <a:schemeClr val="accent2"/>
              </a:solidFill>
            </a:endParaRPr>
          </a:p>
        </p:txBody>
      </p:sp>
      <p:grpSp>
        <p:nvGrpSpPr>
          <p:cNvPr id="844809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844810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844811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4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84480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84480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4480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8448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448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8448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448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4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448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448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4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448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448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8448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8448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4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4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448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448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8448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8448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4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4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448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448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8448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8448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4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4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448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448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4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8448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8448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8448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8448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4803" grpId="0"/>
      <p:bldP spid="844803" grpId="1"/>
      <p:bldP spid="844804" grpId="0"/>
      <p:bldP spid="844805" grpId="0"/>
      <p:bldP spid="844806" grpId="0"/>
      <p:bldP spid="844806" grpId="1"/>
      <p:bldP spid="844807" grpId="0"/>
      <p:bldP spid="844807" grpId="1"/>
      <p:bldP spid="844808" grpId="0"/>
    </p:bldLst>
  </p:timing>
</p:sld>
</file>

<file path=ppt/slides/slide2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0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/>
              <a:t>257   DI DALAM SENGSARA DAN KELUHANKU</a:t>
            </a:r>
          </a:p>
        </p:txBody>
      </p:sp>
      <p:sp>
        <p:nvSpPr>
          <p:cNvPr id="8407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35814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4000">
                <a:solidFill>
                  <a:srgbClr val="FF33CC"/>
                </a:solidFill>
              </a:rPr>
              <a:t>1 </a:t>
            </a:r>
            <a:r>
              <a:rPr lang="en-US" sz="4000">
                <a:solidFill>
                  <a:schemeClr val="tx1"/>
                </a:solidFill>
              </a:rPr>
              <a:t>  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rgbClr val="0000FF"/>
                </a:solidFill>
              </a:rPr>
              <a:t>Di dalam sengsara dan keluhanku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rgbClr val="0000FF"/>
                </a:solidFill>
              </a:rPr>
              <a:t>Betapa manisnya rahmat bersatu!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rgbClr val="0000FF"/>
                </a:solidFill>
              </a:rPr>
              <a:t>Dengan orang saleh bersama-sama,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rgbClr val="0000FF"/>
                </a:solidFill>
              </a:rPr>
              <a:t>Sehingga kurasa Yesus di rumah.</a:t>
            </a:r>
            <a:endParaRPr lang="en-US" sz="4000">
              <a:solidFill>
                <a:srgbClr val="FF0000"/>
              </a:solidFill>
            </a:endParaRPr>
          </a:p>
        </p:txBody>
      </p:sp>
      <p:sp>
        <p:nvSpPr>
          <p:cNvPr id="840708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4/4 3b</a:t>
            </a:r>
          </a:p>
        </p:txBody>
      </p:sp>
      <p:sp>
        <p:nvSpPr>
          <p:cNvPr id="840709" name="Rectangle 5"/>
          <p:cNvSpPr>
            <a:spLocks noChangeArrowheads="1"/>
          </p:cNvSpPr>
          <p:nvPr/>
        </p:nvSpPr>
        <p:spPr bwMode="auto">
          <a:xfrm>
            <a:off x="0" y="4343400"/>
            <a:ext cx="9144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Rumah yang indah!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Tuhan sediakan bagiku di surga.</a:t>
            </a:r>
          </a:p>
        </p:txBody>
      </p:sp>
      <p:sp>
        <p:nvSpPr>
          <p:cNvPr id="840710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2  </a:t>
            </a:r>
            <a:r>
              <a:rPr lang="en-US" sz="4000" b="1">
                <a:solidFill>
                  <a:schemeClr val="accent2"/>
                </a:solidFill>
              </a:rPr>
              <a:t>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Betapa senang hidup dengan damai,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Diliputi kasih Yesus yang permai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Meski aku acap ditimpa duka,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Ku lihat kemuliaan-Mu di rumah.</a:t>
            </a:r>
            <a:endParaRPr lang="en-US" sz="4000" b="1">
              <a:solidFill>
                <a:srgbClr val="FF0000"/>
              </a:solidFill>
            </a:endParaRPr>
          </a:p>
        </p:txBody>
      </p:sp>
      <p:sp>
        <p:nvSpPr>
          <p:cNvPr id="840711" name="Rectangle 7"/>
          <p:cNvSpPr>
            <a:spLocks noChangeArrowheads="1"/>
          </p:cNvSpPr>
          <p:nvPr/>
        </p:nvSpPr>
        <p:spPr bwMode="auto">
          <a:xfrm>
            <a:off x="0" y="762000"/>
            <a:ext cx="9144000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3  </a:t>
            </a:r>
            <a:r>
              <a:rPr lang="en-US" sz="4000" b="1">
                <a:solidFill>
                  <a:schemeClr val="accent2"/>
                </a:solidFill>
              </a:rPr>
              <a:t>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Selagi di dunia yang fana ini,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Oh brikan kekuatan dan rendah hati,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Ku lari pada-Mu bila bersusah,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Dan aku bersuka di rumah mulia.</a:t>
            </a:r>
            <a:endParaRPr lang="en-US" sz="4000" b="1">
              <a:solidFill>
                <a:srgbClr val="FF0000"/>
              </a:solidFill>
            </a:endParaRPr>
          </a:p>
        </p:txBody>
      </p:sp>
      <p:grpSp>
        <p:nvGrpSpPr>
          <p:cNvPr id="840712" name="Group 8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840713" name="AutoShape 9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840714" name="Line 10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84070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84070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4070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8407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407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8407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407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407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407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407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407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8407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8407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0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407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407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8407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8407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0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407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407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8407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8407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8407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8407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0707" grpId="0"/>
      <p:bldP spid="840707" grpId="1"/>
      <p:bldP spid="840708" grpId="0"/>
      <p:bldP spid="840709" grpId="0"/>
      <p:bldP spid="840710" grpId="0"/>
      <p:bldP spid="840710" grpId="1"/>
      <p:bldP spid="840711" grpId="0"/>
    </p:bldLst>
  </p:timing>
</p:sld>
</file>

<file path=ppt/slides/slide2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4566" name="Rectangle 6"/>
          <p:cNvSpPr>
            <a:spLocks noChangeArrowheads="1"/>
          </p:cNvSpPr>
          <p:nvPr/>
        </p:nvSpPr>
        <p:spPr bwMode="auto">
          <a:xfrm>
            <a:off x="0" y="685800"/>
            <a:ext cx="9144000" cy="568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2  </a:t>
            </a:r>
            <a:r>
              <a:rPr lang="en-US" sz="4000" b="1">
                <a:solidFill>
                  <a:schemeClr val="accent2"/>
                </a:solidFill>
              </a:rPr>
              <a:t> </a:t>
            </a:r>
            <a:r>
              <a:rPr lang="en-US" sz="4000" b="1">
                <a:solidFill>
                  <a:srgbClr val="0000FF"/>
                </a:solidFill>
              </a:rPr>
              <a:t>Betapalah manisnya,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Di rumah tangga.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Bila cocok bersama,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Di rumah tangga.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Di sini sana bunga,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Membri hati pun legah,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Berkatnya tak terkira,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Di rumah tangga.</a:t>
            </a:r>
          </a:p>
        </p:txBody>
      </p:sp>
      <p:sp>
        <p:nvSpPr>
          <p:cNvPr id="834567" name="Rectangle 7"/>
          <p:cNvSpPr>
            <a:spLocks noChangeArrowheads="1"/>
          </p:cNvSpPr>
          <p:nvPr/>
        </p:nvSpPr>
        <p:spPr bwMode="auto">
          <a:xfrm>
            <a:off x="0" y="685800"/>
            <a:ext cx="9144000" cy="556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3  </a:t>
            </a:r>
            <a:r>
              <a:rPr lang="en-US" sz="4000" b="1"/>
              <a:t> </a:t>
            </a:r>
            <a:r>
              <a:rPr lang="en-US" sz="4000" b="1">
                <a:solidFill>
                  <a:srgbClr val="0000FF"/>
                </a:solidFill>
              </a:rPr>
              <a:t>Kerja brat rasa ringan,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Di rumah tangga,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Bila ada kasihan,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Di rumah tangga.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Sperti adalah sinar,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Dalam hati yang benar,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Tiada putus bergemar,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Di rumah tangga.</a:t>
            </a:r>
          </a:p>
        </p:txBody>
      </p:sp>
      <p:sp>
        <p:nvSpPr>
          <p:cNvPr id="834562" name="Rectangle 2"/>
          <p:cNvSpPr>
            <a:spLocks noGrp="1" noChangeArrowheads="1"/>
          </p:cNvSpPr>
          <p:nvPr>
            <p:ph type="title"/>
          </p:nvPr>
        </p:nvSpPr>
        <p:spPr>
          <a:xfrm>
            <a:off x="623048" y="13447"/>
            <a:ext cx="8507506" cy="838200"/>
          </a:xfrm>
        </p:spPr>
        <p:txBody>
          <a:bodyPr/>
          <a:lstStyle/>
          <a:p>
            <a:r>
              <a:rPr lang="en-US" sz="2400" dirty="0"/>
              <a:t>258   BETAPALAH ELOKNYA DI RUMAH TANGGA</a:t>
            </a:r>
          </a:p>
        </p:txBody>
      </p:sp>
      <p:sp>
        <p:nvSpPr>
          <p:cNvPr id="834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5562600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33CC"/>
                </a:solidFill>
              </a:rPr>
              <a:t>1 </a:t>
            </a:r>
            <a:r>
              <a:rPr lang="en-US" sz="4000">
                <a:solidFill>
                  <a:schemeClr val="tx1"/>
                </a:solidFill>
              </a:rPr>
              <a:t>  </a:t>
            </a:r>
            <a:r>
              <a:rPr lang="en-US" sz="4000">
                <a:solidFill>
                  <a:srgbClr val="0000FF"/>
                </a:solidFill>
              </a:rPr>
              <a:t>Betapalah eloknya,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Di rumah tangga.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Bila ada kasihnya,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Di rumah tangga.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Damai dan kelimpahan,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sini sana senyuman,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Senang sama rasakan,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Di rumah tangga.</a:t>
            </a:r>
            <a:endParaRPr lang="en-US" sz="4000">
              <a:solidFill>
                <a:srgbClr val="FF0000"/>
              </a:solidFill>
            </a:endParaRPr>
          </a:p>
        </p:txBody>
      </p:sp>
      <p:sp>
        <p:nvSpPr>
          <p:cNvPr id="834564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4b 2/2</a:t>
            </a:r>
          </a:p>
        </p:txBody>
      </p:sp>
      <p:sp>
        <p:nvSpPr>
          <p:cNvPr id="834565" name="Rectangle 5"/>
          <p:cNvSpPr>
            <a:spLocks noChangeArrowheads="1"/>
          </p:cNvSpPr>
          <p:nvPr/>
        </p:nvSpPr>
        <p:spPr bwMode="auto">
          <a:xfrm>
            <a:off x="0" y="685800"/>
            <a:ext cx="91440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30000"/>
              </a:spcBef>
            </a:pPr>
            <a:r>
              <a:rPr lang="en-US" sz="4000" b="1"/>
              <a:t>REFF. :</a:t>
            </a:r>
          </a:p>
          <a:p>
            <a:pPr marL="342900" indent="-342900" eaLnBrk="1" hangingPunct="1">
              <a:spcBef>
                <a:spcPct val="30000"/>
              </a:spcBef>
            </a:pPr>
            <a:r>
              <a:rPr lang="en-US" sz="4000" b="1">
                <a:solidFill>
                  <a:srgbClr val="FF0000"/>
                </a:solidFill>
              </a:rPr>
              <a:t>Kasihnya di rumah,</a:t>
            </a:r>
          </a:p>
          <a:p>
            <a:pPr marL="342900" indent="-342900" eaLnBrk="1" hangingPunct="1">
              <a:spcBef>
                <a:spcPct val="30000"/>
              </a:spcBef>
            </a:pPr>
            <a:r>
              <a:rPr lang="en-US" sz="4000" b="1">
                <a:solidFill>
                  <a:srgbClr val="FF0000"/>
                </a:solidFill>
              </a:rPr>
              <a:t>Senang sama rasakan,</a:t>
            </a:r>
          </a:p>
          <a:p>
            <a:pPr marL="342900" indent="-342900" eaLnBrk="1" hangingPunct="1">
              <a:spcBef>
                <a:spcPct val="30000"/>
              </a:spcBef>
            </a:pPr>
            <a:r>
              <a:rPr lang="en-US" sz="4000" b="1">
                <a:solidFill>
                  <a:srgbClr val="FF0000"/>
                </a:solidFill>
              </a:rPr>
              <a:t>Di rumah tangga </a:t>
            </a:r>
          </a:p>
        </p:txBody>
      </p:sp>
      <p:grpSp>
        <p:nvGrpSpPr>
          <p:cNvPr id="834568" name="Group 8"/>
          <p:cNvGrpSpPr>
            <a:grpSpLocks/>
          </p:cNvGrpSpPr>
          <p:nvPr/>
        </p:nvGrpSpPr>
        <p:grpSpPr bwMode="auto">
          <a:xfrm>
            <a:off x="8763000" y="623888"/>
            <a:ext cx="274638" cy="276225"/>
            <a:chOff x="5500" y="429"/>
            <a:chExt cx="173" cy="174"/>
          </a:xfrm>
        </p:grpSpPr>
        <p:sp>
          <p:nvSpPr>
            <p:cNvPr id="834569" name="AutoShape 9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834570" name="Line 10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4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8345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83456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3456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834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34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834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34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4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345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34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4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345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34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8345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834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4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4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34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34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834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834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4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4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345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345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4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8345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8345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8345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8345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4566" grpId="0"/>
      <p:bldP spid="834566" grpId="1"/>
      <p:bldP spid="834567" grpId="0"/>
      <p:bldP spid="834563" grpId="0"/>
      <p:bldP spid="834563" grpId="1"/>
      <p:bldP spid="834564" grpId="0"/>
      <p:bldP spid="834565" grpId="0"/>
    </p:bldLst>
  </p:timing>
</p:sld>
</file>

<file path=ppt/slides/slide2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259   DI RUMAH</a:t>
            </a:r>
          </a:p>
        </p:txBody>
      </p:sp>
      <p:sp>
        <p:nvSpPr>
          <p:cNvPr id="8294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4572000"/>
          </a:xfrm>
        </p:spPr>
        <p:txBody>
          <a:bodyPr/>
          <a:lstStyle/>
          <a:p>
            <a:r>
              <a:rPr lang="en-US" sz="4400">
                <a:solidFill>
                  <a:srgbClr val="FF33CC"/>
                </a:solidFill>
              </a:rPr>
              <a:t>1  </a:t>
            </a:r>
            <a:r>
              <a:rPr lang="en-US" sz="4400">
                <a:solidFill>
                  <a:schemeClr val="tx1"/>
                </a:solidFill>
              </a:rPr>
              <a:t> </a:t>
            </a:r>
          </a:p>
          <a:p>
            <a:r>
              <a:rPr lang="en-US" sz="4400">
                <a:solidFill>
                  <a:srgbClr val="0000FF"/>
                </a:solidFill>
              </a:rPr>
              <a:t>Di rumah alangkah senang, </a:t>
            </a:r>
          </a:p>
          <a:p>
            <a:r>
              <a:rPr lang="en-US" sz="4400">
                <a:solidFill>
                  <a:srgbClr val="0000FF"/>
                </a:solidFill>
              </a:rPr>
              <a:t>Di rumah tempat yang terang</a:t>
            </a:r>
          </a:p>
          <a:p>
            <a:r>
              <a:rPr lang="en-US" sz="4400">
                <a:solidFill>
                  <a:srgbClr val="0000FF"/>
                </a:solidFill>
              </a:rPr>
              <a:t>Tiada yang lebih bahagia, </a:t>
            </a:r>
          </a:p>
          <a:p>
            <a:r>
              <a:rPr lang="en-US" sz="4400">
                <a:solidFill>
                  <a:srgbClr val="0000FF"/>
                </a:solidFill>
              </a:rPr>
              <a:t>dari bersama Huw Bapa</a:t>
            </a:r>
          </a:p>
        </p:txBody>
      </p:sp>
      <p:sp>
        <p:nvSpPr>
          <p:cNvPr id="829444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6/4 1#</a:t>
            </a:r>
          </a:p>
        </p:txBody>
      </p:sp>
      <p:sp>
        <p:nvSpPr>
          <p:cNvPr id="829445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2 </a:t>
            </a:r>
            <a:r>
              <a:rPr lang="en-US" sz="4400" b="1"/>
              <a:t>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Meskipun banyaklah teman,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tapi negri  perasingan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Hatiku lebih inginkan,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pulang ke rumahnya Tuhan</a:t>
            </a:r>
          </a:p>
        </p:txBody>
      </p:sp>
      <p:sp>
        <p:nvSpPr>
          <p:cNvPr id="829446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3 </a:t>
            </a:r>
            <a:r>
              <a:rPr lang="en-US" sz="4400" b="1"/>
              <a:t>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Jalan ke rumah rasanya,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panjang dan pun berbahaya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Oh brapa brapa jauh lagi?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Tiba di rumah Almasih </a:t>
            </a:r>
          </a:p>
        </p:txBody>
      </p:sp>
      <p:sp>
        <p:nvSpPr>
          <p:cNvPr id="829447" name="Rectangle 7"/>
          <p:cNvSpPr>
            <a:spLocks noChangeArrowheads="1"/>
          </p:cNvSpPr>
          <p:nvPr/>
        </p:nvSpPr>
        <p:spPr bwMode="auto">
          <a:xfrm>
            <a:off x="0" y="762000"/>
            <a:ext cx="91440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4 </a:t>
            </a:r>
            <a:r>
              <a:rPr lang="en-US" sz="4400" b="1"/>
              <a:t>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Hatiku rindu ke rumah,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bebas dari sgala susah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Bebas dari laknat dosa,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dan maut tak lagi berkuasa</a:t>
            </a:r>
          </a:p>
        </p:txBody>
      </p:sp>
      <p:sp>
        <p:nvSpPr>
          <p:cNvPr id="829448" name="Rectangle 8"/>
          <p:cNvSpPr>
            <a:spLocks noChangeArrowheads="1"/>
          </p:cNvSpPr>
          <p:nvPr/>
        </p:nvSpPr>
        <p:spPr bwMode="auto">
          <a:xfrm>
            <a:off x="0" y="762000"/>
            <a:ext cx="91440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5 </a:t>
            </a:r>
            <a:r>
              <a:rPr lang="en-US" sz="4400" b="1">
                <a:solidFill>
                  <a:schemeClr val="accent2"/>
                </a:solidFill>
              </a:rPr>
              <a:t>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Pulang!  Seruan hatiku,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Di sana lenyaplah keluh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Pulang!  Tetapi hanyalah,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Atas kehendaknya Bapa </a:t>
            </a:r>
          </a:p>
        </p:txBody>
      </p:sp>
      <p:grpSp>
        <p:nvGrpSpPr>
          <p:cNvPr id="829449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829450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829451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8294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82944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944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829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9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829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9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29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29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829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829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9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29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29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829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829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9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29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29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829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829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9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294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29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8294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829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9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294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294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8294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8294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8294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8294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43" grpId="0"/>
      <p:bldP spid="829443" grpId="1"/>
      <p:bldP spid="829444" grpId="0"/>
      <p:bldP spid="829445" grpId="0"/>
      <p:bldP spid="829445" grpId="1"/>
      <p:bldP spid="829446" grpId="0"/>
      <p:bldP spid="829446" grpId="1"/>
      <p:bldP spid="829447" grpId="0"/>
      <p:bldP spid="829447" grpId="1"/>
      <p:bldP spid="829448" grpId="0"/>
    </p:bldLst>
  </p:timing>
</p:sld>
</file>

<file path=ppt/slides/slide2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5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260   SENANGLAH RUMAH</a:t>
            </a:r>
          </a:p>
        </p:txBody>
      </p:sp>
      <p:sp>
        <p:nvSpPr>
          <p:cNvPr id="8253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4343400"/>
          </a:xfrm>
        </p:spPr>
        <p:txBody>
          <a:bodyPr/>
          <a:lstStyle/>
          <a:p>
            <a:r>
              <a:rPr lang="en-US" sz="4400">
                <a:solidFill>
                  <a:srgbClr val="FF33CC"/>
                </a:solidFill>
              </a:rPr>
              <a:t>1 </a:t>
            </a:r>
            <a:r>
              <a:rPr lang="en-US" sz="4400">
                <a:solidFill>
                  <a:schemeClr val="tx1"/>
                </a:solidFill>
              </a:rPr>
              <a:t>  </a:t>
            </a:r>
          </a:p>
          <a:p>
            <a:r>
              <a:rPr lang="en-US" sz="4400">
                <a:solidFill>
                  <a:srgbClr val="0000FF"/>
                </a:solidFill>
              </a:rPr>
              <a:t>Senanglah rumah yang trima, </a:t>
            </a:r>
          </a:p>
          <a:p>
            <a:r>
              <a:rPr lang="en-US" sz="4400">
                <a:solidFill>
                  <a:srgbClr val="0000FF"/>
                </a:solidFill>
              </a:rPr>
              <a:t>Allah pohon cinta</a:t>
            </a:r>
          </a:p>
          <a:p>
            <a:r>
              <a:rPr lang="en-US" sz="4400">
                <a:solidFill>
                  <a:srgbClr val="0000FF"/>
                </a:solidFill>
              </a:rPr>
              <a:t>Satu kemauan dan doa, </a:t>
            </a:r>
          </a:p>
          <a:p>
            <a:r>
              <a:rPr lang="en-US" sz="4400">
                <a:solidFill>
                  <a:srgbClr val="0000FF"/>
                </a:solidFill>
              </a:rPr>
              <a:t>bersatu ke surga</a:t>
            </a:r>
          </a:p>
        </p:txBody>
      </p:sp>
      <p:sp>
        <p:nvSpPr>
          <p:cNvPr id="825348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1# 3/4</a:t>
            </a:r>
          </a:p>
        </p:txBody>
      </p:sp>
      <p:sp>
        <p:nvSpPr>
          <p:cNvPr id="825349" name="Rectangle 5"/>
          <p:cNvSpPr>
            <a:spLocks noChangeArrowheads="1"/>
          </p:cNvSpPr>
          <p:nvPr/>
        </p:nvSpPr>
        <p:spPr bwMode="auto">
          <a:xfrm>
            <a:off x="-28575" y="762000"/>
            <a:ext cx="91440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2</a:t>
            </a:r>
            <a:r>
              <a:rPr lang="en-US" sz="4400" b="1"/>
              <a:t> </a:t>
            </a:r>
            <a:r>
              <a:rPr lang="en-US" sz="4400" b="1">
                <a:solidFill>
                  <a:schemeClr val="accent2"/>
                </a:solidFill>
              </a:rPr>
              <a:t>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Senanglah rumah yang suka,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Trima nama Yesus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Kanak-kanak memujilah,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orang tua serta</a:t>
            </a:r>
          </a:p>
        </p:txBody>
      </p:sp>
      <p:sp>
        <p:nvSpPr>
          <p:cNvPr id="825350" name="Rectangle 6"/>
          <p:cNvSpPr>
            <a:spLocks noChangeArrowheads="1"/>
          </p:cNvSpPr>
          <p:nvPr/>
        </p:nvSpPr>
        <p:spPr bwMode="auto">
          <a:xfrm>
            <a:off x="76200" y="762000"/>
            <a:ext cx="91440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3 </a:t>
            </a:r>
            <a:r>
              <a:rPr lang="en-US" sz="4400" b="1">
                <a:solidFill>
                  <a:schemeClr val="accent2"/>
                </a:solidFill>
              </a:rPr>
              <a:t>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Senanglah rumah yang tekun,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dalam minta  doa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Dicintanya Alkitabpun,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yang membri budi-Nya</a:t>
            </a:r>
          </a:p>
        </p:txBody>
      </p:sp>
      <p:sp>
        <p:nvSpPr>
          <p:cNvPr id="825351" name="Rectangle 7"/>
          <p:cNvSpPr>
            <a:spLocks noChangeArrowheads="1"/>
          </p:cNvSpPr>
          <p:nvPr/>
        </p:nvSpPr>
        <p:spPr bwMode="auto">
          <a:xfrm>
            <a:off x="0" y="762000"/>
            <a:ext cx="91440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4</a:t>
            </a:r>
            <a:r>
              <a:rPr lang="en-US" sz="4400" b="1"/>
              <a:t>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Ya Tuhan brilah damai-Mu,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Dalam rumah kami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Dalam cinta-Mu bersatu,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Tunduk printah kasih.</a:t>
            </a:r>
          </a:p>
        </p:txBody>
      </p:sp>
      <p:grpSp>
        <p:nvGrpSpPr>
          <p:cNvPr id="825352" name="Group 8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825353" name="AutoShape 9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825354" name="Line 10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5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8253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82534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534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825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5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825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5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5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25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25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825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825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5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5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25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25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825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825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5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5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25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25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825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825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5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5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253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253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5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8253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8253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8253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8253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5347" grpId="0"/>
      <p:bldP spid="825347" grpId="1"/>
      <p:bldP spid="825348" grpId="0"/>
      <p:bldP spid="825349" grpId="0"/>
      <p:bldP spid="825349" grpId="1"/>
      <p:bldP spid="825350" grpId="0"/>
      <p:bldP spid="825350" grpId="1"/>
      <p:bldP spid="825351" grpId="0"/>
    </p:bldLst>
  </p:timing>
</p:sld>
</file>

<file path=ppt/slides/slide2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2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261   OH KASIH ALLAH</a:t>
            </a:r>
          </a:p>
        </p:txBody>
      </p:sp>
      <p:sp>
        <p:nvSpPr>
          <p:cNvPr id="822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5486400"/>
          </a:xfrm>
        </p:spPr>
        <p:txBody>
          <a:bodyPr/>
          <a:lstStyle/>
          <a:p>
            <a:r>
              <a:rPr lang="en-US" sz="4000">
                <a:solidFill>
                  <a:srgbClr val="FF33CC"/>
                </a:solidFill>
              </a:rPr>
              <a:t>1 </a:t>
            </a:r>
            <a:r>
              <a:rPr lang="en-US" sz="4000">
                <a:solidFill>
                  <a:srgbClr val="0000FF"/>
                </a:solidFill>
              </a:rPr>
              <a:t>  </a:t>
            </a:r>
          </a:p>
          <a:p>
            <a:r>
              <a:rPr lang="en-US" sz="4000">
                <a:solidFill>
                  <a:srgbClr val="0000FF"/>
                </a:solidFill>
              </a:rPr>
              <a:t>Oh kasih Allah, pegangan manusia,</a:t>
            </a:r>
          </a:p>
          <a:p>
            <a:r>
              <a:rPr lang="en-US" sz="4000">
                <a:solidFill>
                  <a:srgbClr val="0000FF"/>
                </a:solidFill>
              </a:rPr>
              <a:t>Kami berdoa di hadapan-Mu</a:t>
            </a:r>
          </a:p>
          <a:p>
            <a:r>
              <a:rPr lang="en-US" sz="4000">
                <a:solidFill>
                  <a:srgbClr val="0000FF"/>
                </a:solidFill>
              </a:rPr>
              <a:t>Kiranya kasih yang tiada tamatnya</a:t>
            </a:r>
          </a:p>
          <a:p>
            <a:r>
              <a:rPr lang="en-US" sz="4000">
                <a:solidFill>
                  <a:srgbClr val="0000FF"/>
                </a:solidFill>
              </a:rPr>
              <a:t>Mengikat memplai skarang bersatu</a:t>
            </a:r>
          </a:p>
        </p:txBody>
      </p:sp>
      <p:sp>
        <p:nvSpPr>
          <p:cNvPr id="822276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3b 4/4</a:t>
            </a:r>
          </a:p>
        </p:txBody>
      </p:sp>
      <p:sp>
        <p:nvSpPr>
          <p:cNvPr id="822277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2 </a:t>
            </a:r>
            <a:r>
              <a:rPr lang="en-US" sz="4000" b="1">
                <a:solidFill>
                  <a:srgbClr val="0000FF"/>
                </a:solidFill>
              </a:rPr>
              <a:t>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Oh, hidup Allah, brilah ketentuan,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Dalam iman yang teguh dan kasih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0000FF"/>
                </a:solidFill>
              </a:rPr>
              <a:t>Bri panjang sabar tenang dan harapan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Brani menghadap keluh dan mati</a:t>
            </a:r>
          </a:p>
        </p:txBody>
      </p:sp>
      <p:sp>
        <p:nvSpPr>
          <p:cNvPr id="822278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3 </a:t>
            </a:r>
            <a:r>
              <a:rPr lang="en-US" sz="4000" b="1">
                <a:solidFill>
                  <a:srgbClr val="0000FF"/>
                </a:solidFill>
              </a:rPr>
              <a:t>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Bri kesukaan, pada waktu suka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Bri damai pada waktu gumulan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Pimpinlah tetap hidup yang di dunia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Hingga tiba surga serta Tuhan </a:t>
            </a:r>
          </a:p>
        </p:txBody>
      </p:sp>
      <p:grpSp>
        <p:nvGrpSpPr>
          <p:cNvPr id="822279" name="Group 7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822280" name="AutoShape 8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822281" name="Line 9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8222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82227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227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822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2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822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2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22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22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822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822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2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22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22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822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822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2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222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22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8222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8222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222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222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2275" grpId="0"/>
      <p:bldP spid="822275" grpId="1"/>
      <p:bldP spid="822276" grpId="0"/>
      <p:bldP spid="822277" grpId="0"/>
      <p:bldP spid="822277" grpId="1"/>
      <p:bldP spid="822278" grpId="0"/>
    </p:bldLst>
  </p:timing>
</p:sld>
</file>

<file path=ppt/slides/slide2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8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262   TIDUR SENANG DALAM YESUS</a:t>
            </a:r>
          </a:p>
        </p:txBody>
      </p:sp>
      <p:sp>
        <p:nvSpPr>
          <p:cNvPr id="818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4400">
                <a:solidFill>
                  <a:srgbClr val="FF33CC"/>
                </a:solidFill>
              </a:rPr>
              <a:t>1</a:t>
            </a:r>
            <a:r>
              <a:rPr lang="en-US" sz="4400">
                <a:solidFill>
                  <a:srgbClr val="0000FF"/>
                </a:solidFill>
              </a:rPr>
              <a:t>   </a:t>
            </a:r>
          </a:p>
          <a:p>
            <a:r>
              <a:rPr lang="en-US" sz="4400">
                <a:solidFill>
                  <a:srgbClr val="0000FF"/>
                </a:solidFill>
              </a:rPr>
              <a:t>Tidur senang dalam Yesus,</a:t>
            </a:r>
          </a:p>
          <a:p>
            <a:r>
              <a:rPr lang="en-US" sz="4400">
                <a:solidFill>
                  <a:srgbClr val="0000FF"/>
                </a:solidFill>
              </a:rPr>
              <a:t>Bangkit nanti ratap tiada</a:t>
            </a:r>
          </a:p>
          <a:p>
            <a:r>
              <a:rPr lang="en-US" sz="4400">
                <a:solidFill>
                  <a:srgbClr val="0000FF"/>
                </a:solidFill>
              </a:rPr>
              <a:t>Lepas dari sgala susah,</a:t>
            </a:r>
          </a:p>
          <a:p>
            <a:r>
              <a:rPr lang="en-US" sz="4400">
                <a:solidFill>
                  <a:srgbClr val="0000FF"/>
                </a:solidFill>
              </a:rPr>
              <a:t>Perhentian yang bahagia</a:t>
            </a:r>
          </a:p>
        </p:txBody>
      </p:sp>
      <p:sp>
        <p:nvSpPr>
          <p:cNvPr id="818180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3/4 2#</a:t>
            </a:r>
          </a:p>
        </p:txBody>
      </p:sp>
      <p:sp>
        <p:nvSpPr>
          <p:cNvPr id="818181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2 </a:t>
            </a:r>
            <a:r>
              <a:rPr lang="en-US" sz="4400" b="1">
                <a:solidFill>
                  <a:srgbClr val="0000FF"/>
                </a:solidFill>
              </a:rPr>
              <a:t>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Tidur senang dalam Yesus,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Bangkit nanti jumpa lagi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Itu harap dan bahagia,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Yang hiburkan hati sedih</a:t>
            </a:r>
          </a:p>
        </p:txBody>
      </p:sp>
      <p:sp>
        <p:nvSpPr>
          <p:cNvPr id="818182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3 </a:t>
            </a:r>
            <a:r>
              <a:rPr lang="en-US" sz="4400" b="1">
                <a:solidFill>
                  <a:srgbClr val="0000FF"/>
                </a:solidFill>
              </a:rPr>
              <a:t>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Tidur senang dalam Yesus,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Bangkit nanti berbahagia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Lenyaplah takut dan susah,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Itu tanda kuasa Yesus</a:t>
            </a:r>
          </a:p>
        </p:txBody>
      </p:sp>
      <p:sp>
        <p:nvSpPr>
          <p:cNvPr id="818183" name="Rectangle 7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4</a:t>
            </a:r>
            <a:r>
              <a:rPr lang="en-US" sz="4400" b="1">
                <a:solidFill>
                  <a:srgbClr val="0000FF"/>
                </a:solidFill>
              </a:rPr>
              <a:t>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Tidur senang bangkit nanti,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bila nafiri berbunyi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Lalu kutuk maut diganti,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Dengan hidup kekal suci</a:t>
            </a:r>
          </a:p>
        </p:txBody>
      </p:sp>
      <p:grpSp>
        <p:nvGrpSpPr>
          <p:cNvPr id="818184" name="Group 8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818185" name="AutoShape 9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818186" name="Line 10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8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8181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81818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1818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818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18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818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18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8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18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18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818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818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8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8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18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18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818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818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8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8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18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18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818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818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8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8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18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18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8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8181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8181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818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818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8179" grpId="0"/>
      <p:bldP spid="818179" grpId="1"/>
      <p:bldP spid="818180" grpId="0"/>
      <p:bldP spid="818181" grpId="0"/>
      <p:bldP spid="818181" grpId="1"/>
      <p:bldP spid="818182" grpId="0"/>
      <p:bldP spid="818182" grpId="1"/>
      <p:bldP spid="818183" grpId="0"/>
    </p:bldLst>
  </p:timing>
</p:sld>
</file>

<file path=ppt/slides/slide2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5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263   AKU TAU JURUSLAMATKU HIDUP</a:t>
            </a:r>
          </a:p>
        </p:txBody>
      </p:sp>
      <p:sp>
        <p:nvSpPr>
          <p:cNvPr id="8151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4572000"/>
          </a:xfrm>
        </p:spPr>
        <p:txBody>
          <a:bodyPr/>
          <a:lstStyle/>
          <a:p>
            <a:r>
              <a:rPr lang="en-US" sz="4400">
                <a:solidFill>
                  <a:srgbClr val="FF33CC"/>
                </a:solidFill>
              </a:rPr>
              <a:t>1 </a:t>
            </a:r>
            <a:r>
              <a:rPr lang="en-US" sz="4400">
                <a:solidFill>
                  <a:srgbClr val="0000FF"/>
                </a:solidFill>
              </a:rPr>
              <a:t>  </a:t>
            </a:r>
          </a:p>
          <a:p>
            <a:r>
              <a:rPr lang="en-US" sz="4400">
                <a:solidFill>
                  <a:srgbClr val="0000FF"/>
                </a:solidFill>
              </a:rPr>
              <a:t>Aku tau Juruselamatku, </a:t>
            </a:r>
          </a:p>
          <a:p>
            <a:r>
              <a:rPr lang="en-US" sz="4400">
                <a:solidFill>
                  <a:srgbClr val="0000FF"/>
                </a:solidFill>
              </a:rPr>
              <a:t>Hidup kekal selamanya</a:t>
            </a:r>
          </a:p>
          <a:p>
            <a:r>
              <a:rPr lang="en-US" sz="4400">
                <a:solidFill>
                  <a:srgbClr val="0000FF"/>
                </a:solidFill>
              </a:rPr>
              <a:t>Meski busuklah tubuhku, </a:t>
            </a:r>
          </a:p>
          <a:p>
            <a:r>
              <a:rPr lang="en-US" sz="4400">
                <a:solidFill>
                  <a:srgbClr val="0000FF"/>
                </a:solidFill>
              </a:rPr>
              <a:t>Abuku  dihitungkanNya</a:t>
            </a:r>
          </a:p>
        </p:txBody>
      </p:sp>
      <p:sp>
        <p:nvSpPr>
          <p:cNvPr id="815108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6/4 -</a:t>
            </a:r>
          </a:p>
        </p:txBody>
      </p:sp>
      <p:sp>
        <p:nvSpPr>
          <p:cNvPr id="815109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2 </a:t>
            </a:r>
            <a:r>
              <a:rPr lang="en-US" sz="4400" b="1">
                <a:solidFill>
                  <a:srgbClr val="0000FF"/>
                </a:solidFill>
              </a:rPr>
              <a:t>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Bila ku tlah jadi tanah,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Tentu klak ku lihat Tuhan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Di hari kedatanganNya,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Penuh dengan kemuliaan</a:t>
            </a:r>
          </a:p>
        </p:txBody>
      </p:sp>
      <p:sp>
        <p:nvSpPr>
          <p:cNvPr id="815110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3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Dengan mataku sendiri,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Aku klak pandang Rajaku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Dan trima upah yang suci,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Mahkota berbintang itu</a:t>
            </a:r>
          </a:p>
        </p:txBody>
      </p:sp>
      <p:grpSp>
        <p:nvGrpSpPr>
          <p:cNvPr id="815111" name="Group 7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815112" name="AutoShape 8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815113" name="Line 9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5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81510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81510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1510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815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15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815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15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5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15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15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815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815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5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5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15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15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815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815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5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5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15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15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5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8151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8151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15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15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5107" grpId="0"/>
      <p:bldP spid="815107" grpId="1"/>
      <p:bldP spid="815108" grpId="0"/>
      <p:bldP spid="815109" grpId="0"/>
      <p:bldP spid="815109" grpId="1"/>
      <p:bldP spid="815110" grpId="0"/>
    </p:bldLst>
  </p:timing>
</p:sld>
</file>

<file path=ppt/slides/slide2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6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264   TAK BRAPA TAUN LAGI</a:t>
            </a:r>
          </a:p>
        </p:txBody>
      </p:sp>
      <p:sp>
        <p:nvSpPr>
          <p:cNvPr id="806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2971800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33CC"/>
                </a:solidFill>
              </a:rPr>
              <a:t>1 </a:t>
            </a:r>
            <a:r>
              <a:rPr lang="en-US" sz="4000">
                <a:solidFill>
                  <a:schemeClr val="tx1"/>
                </a:solidFill>
              </a:rPr>
              <a:t>  </a:t>
            </a:r>
            <a:r>
              <a:rPr lang="en-US" sz="4000">
                <a:solidFill>
                  <a:srgbClr val="0000FF"/>
                </a:solidFill>
              </a:rPr>
              <a:t>Tak brapa taun lagi,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Kita punya umur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Lalu berjumpa kekasih,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Yang skarang di kubur.</a:t>
            </a:r>
            <a:endParaRPr lang="en-US" sz="4000">
              <a:solidFill>
                <a:srgbClr val="FF0000"/>
              </a:solidFill>
            </a:endParaRPr>
          </a:p>
        </p:txBody>
      </p:sp>
      <p:sp>
        <p:nvSpPr>
          <p:cNvPr id="806916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6/4 1#</a:t>
            </a:r>
          </a:p>
        </p:txBody>
      </p:sp>
      <p:sp>
        <p:nvSpPr>
          <p:cNvPr id="806917" name="Rectangle 5"/>
          <p:cNvSpPr>
            <a:spLocks noChangeArrowheads="1"/>
          </p:cNvSpPr>
          <p:nvPr/>
        </p:nvSpPr>
        <p:spPr bwMode="auto">
          <a:xfrm>
            <a:off x="0" y="3352800"/>
            <a:ext cx="91440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Sucikan jiwaku,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Untuk hari itu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Ya Yesus, oleh darahMu,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Basuhkan dosaku.</a:t>
            </a:r>
          </a:p>
        </p:txBody>
      </p:sp>
      <p:sp>
        <p:nvSpPr>
          <p:cNvPr id="806918" name="Rectangle 6"/>
          <p:cNvSpPr>
            <a:spLocks noChangeArrowheads="1"/>
          </p:cNvSpPr>
          <p:nvPr/>
        </p:nvSpPr>
        <p:spPr bwMode="auto">
          <a:xfrm>
            <a:off x="0" y="685800"/>
            <a:ext cx="91440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2  </a:t>
            </a:r>
            <a:r>
              <a:rPr lang="en-US" sz="4000" b="1">
                <a:solidFill>
                  <a:srgbClr val="0000FF"/>
                </a:solidFill>
              </a:rPr>
              <a:t> Tak lamalah lagi,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Taufan boleh tempuh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Lalu kita akan pergi,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Ke negri yang teduh.</a:t>
            </a:r>
            <a:endParaRPr lang="en-US" sz="4000" b="1">
              <a:solidFill>
                <a:srgbClr val="FF0000"/>
              </a:solidFill>
            </a:endParaRPr>
          </a:p>
        </p:txBody>
      </p:sp>
      <p:sp>
        <p:nvSpPr>
          <p:cNvPr id="806919" name="Rectangle 7"/>
          <p:cNvSpPr>
            <a:spLocks noChangeArrowheads="1"/>
          </p:cNvSpPr>
          <p:nvPr/>
        </p:nvSpPr>
        <p:spPr bwMode="auto">
          <a:xfrm>
            <a:off x="0" y="685800"/>
            <a:ext cx="91440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3   </a:t>
            </a:r>
            <a:r>
              <a:rPr lang="en-US" sz="4000" b="1">
                <a:solidFill>
                  <a:srgbClr val="0000FF"/>
                </a:solidFill>
              </a:rPr>
              <a:t>Sedikitlah lagi,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Hati sedih dan gelap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Lalu masuk trang Elkafi,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Tak lagi meratap.</a:t>
            </a:r>
            <a:endParaRPr lang="en-US" sz="4000" b="1">
              <a:solidFill>
                <a:srgbClr val="FF0000"/>
              </a:solidFill>
            </a:endParaRPr>
          </a:p>
        </p:txBody>
      </p:sp>
      <p:sp>
        <p:nvSpPr>
          <p:cNvPr id="806920" name="Rectangle 8"/>
          <p:cNvSpPr>
            <a:spLocks noChangeArrowheads="1"/>
          </p:cNvSpPr>
          <p:nvPr/>
        </p:nvSpPr>
        <p:spPr bwMode="auto">
          <a:xfrm>
            <a:off x="0" y="685800"/>
            <a:ext cx="91440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4   </a:t>
            </a:r>
            <a:r>
              <a:rPr lang="en-US" sz="4000" b="1">
                <a:solidFill>
                  <a:srgbClr val="0000FF"/>
                </a:solidFill>
              </a:rPr>
              <a:t>Di sini kita crai,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Menangis berduka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Di sana takkan crai lagi,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Senang dan bersuka.</a:t>
            </a:r>
            <a:endParaRPr lang="en-US" sz="4000" b="1">
              <a:solidFill>
                <a:srgbClr val="FF0000"/>
              </a:solidFill>
            </a:endParaRPr>
          </a:p>
        </p:txBody>
      </p:sp>
      <p:grpSp>
        <p:nvGrpSpPr>
          <p:cNvPr id="806921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806922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806923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6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8069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80691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0691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8069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069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8069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069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6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069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069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6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069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069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8069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8069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6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6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069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069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8069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8069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6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6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069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069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8069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8069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6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6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069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069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6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8069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8069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8069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8069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6915" grpId="0"/>
      <p:bldP spid="806915" grpId="1"/>
      <p:bldP spid="806916" grpId="0"/>
      <p:bldP spid="806917" grpId="0"/>
      <p:bldP spid="806918" grpId="0"/>
      <p:bldP spid="806918" grpId="1"/>
      <p:bldP spid="806919" grpId="0"/>
      <p:bldP spid="806919" grpId="1"/>
      <p:bldP spid="806920" grpId="0"/>
    </p:bldLst>
  </p:timing>
</p:sld>
</file>

<file path=ppt/slides/slide2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2822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FF33CC"/>
                </a:solidFill>
              </a:rPr>
              <a:t>3 </a:t>
            </a:r>
            <a:r>
              <a:rPr lang="en-US" sz="4400" b="1">
                <a:solidFill>
                  <a:srgbClr val="0000FF"/>
                </a:solidFill>
              </a:rPr>
              <a:t> 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Bersedih ditilik Tuhan,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yang mati dalamNya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/>
              <a:t>Kubur tempat pembaringan,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/>
              <a:t>takkan dilupaNya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Sampai bangkitlah mereka,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masuk hidup dalam surga</a:t>
            </a:r>
          </a:p>
        </p:txBody>
      </p:sp>
      <p:sp>
        <p:nvSpPr>
          <p:cNvPr id="802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265   SUNGGUH GLAP BILA MAUT TIBA</a:t>
            </a:r>
          </a:p>
        </p:txBody>
      </p:sp>
      <p:sp>
        <p:nvSpPr>
          <p:cNvPr id="802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10000"/>
              </a:spcBef>
            </a:pPr>
            <a:r>
              <a:rPr lang="en-US" sz="4400">
                <a:solidFill>
                  <a:srgbClr val="FF33CC"/>
                </a:solidFill>
              </a:rPr>
              <a:t>1  </a:t>
            </a:r>
            <a:r>
              <a:rPr lang="en-US" sz="4400">
                <a:solidFill>
                  <a:srgbClr val="0000FF"/>
                </a:solidFill>
              </a:rPr>
              <a:t> </a:t>
            </a:r>
          </a:p>
          <a:p>
            <a:pPr>
              <a:spcBef>
                <a:spcPct val="10000"/>
              </a:spcBef>
            </a:pPr>
            <a:r>
              <a:rPr lang="en-US" sz="4400">
                <a:solidFill>
                  <a:srgbClr val="0000FF"/>
                </a:solidFill>
              </a:rPr>
              <a:t>Sungguh glap bila maut tiba, </a:t>
            </a:r>
          </a:p>
          <a:p>
            <a:pPr>
              <a:spcBef>
                <a:spcPct val="10000"/>
              </a:spcBef>
            </a:pPr>
            <a:r>
              <a:rPr lang="en-US" sz="4400">
                <a:solidFill>
                  <a:srgbClr val="0000FF"/>
                </a:solidFill>
              </a:rPr>
              <a:t>mengambil kekasih</a:t>
            </a:r>
          </a:p>
          <a:p>
            <a:pPr>
              <a:spcBef>
                <a:spcPct val="10000"/>
              </a:spcBef>
            </a:pPr>
            <a:r>
              <a:rPr lang="en-US" sz="4400">
                <a:solidFill>
                  <a:schemeClr val="tx1"/>
                </a:solidFill>
              </a:rPr>
              <a:t>Bila kembali ke tanah, </a:t>
            </a:r>
          </a:p>
          <a:p>
            <a:pPr>
              <a:spcBef>
                <a:spcPct val="10000"/>
              </a:spcBef>
            </a:pPr>
            <a:r>
              <a:rPr lang="en-US" sz="4400">
                <a:solidFill>
                  <a:schemeClr val="tx1"/>
                </a:solidFill>
              </a:rPr>
              <a:t>rasa pilu hati</a:t>
            </a:r>
          </a:p>
          <a:p>
            <a:pPr>
              <a:spcBef>
                <a:spcPct val="10000"/>
              </a:spcBef>
            </a:pPr>
            <a:r>
              <a:rPr lang="en-US" sz="4400">
                <a:solidFill>
                  <a:srgbClr val="0000FF"/>
                </a:solidFill>
              </a:rPr>
              <a:t>Dan sedih melihat peti, </a:t>
            </a:r>
          </a:p>
          <a:p>
            <a:pPr>
              <a:spcBef>
                <a:spcPct val="10000"/>
              </a:spcBef>
            </a:pPr>
            <a:r>
              <a:rPr lang="en-US" sz="4400">
                <a:solidFill>
                  <a:srgbClr val="0000FF"/>
                </a:solidFill>
              </a:rPr>
              <a:t>Yang bawa dia dari kami</a:t>
            </a:r>
          </a:p>
        </p:txBody>
      </p:sp>
      <p:sp>
        <p:nvSpPr>
          <p:cNvPr id="802820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4/4 1b</a:t>
            </a:r>
          </a:p>
        </p:txBody>
      </p:sp>
      <p:sp>
        <p:nvSpPr>
          <p:cNvPr id="802821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FF33CC"/>
                </a:solidFill>
              </a:rPr>
              <a:t>2 </a:t>
            </a:r>
            <a:r>
              <a:rPr lang="en-US" sz="4400" b="1">
                <a:solidFill>
                  <a:srgbClr val="0000FF"/>
                </a:solidFill>
              </a:rPr>
              <a:t> 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Tapi trang harap yang mulia,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usir glap prasaan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/>
              <a:t>Dan hiburkan yang berduka,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/>
              <a:t>menutup kuburan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Mendekatkan kebangkitan,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pada waktu datang Tuhan</a:t>
            </a:r>
          </a:p>
        </p:txBody>
      </p:sp>
      <p:sp>
        <p:nvSpPr>
          <p:cNvPr id="802823" name="Rectangle 7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FF33CC"/>
                </a:solidFill>
              </a:rPr>
              <a:t>4  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Kita klak bertemu lagi,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kekasih yang tidur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/>
              <a:t>Beramai menginjak nanti,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/>
              <a:t>Kanaan yang subur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Di sana lenyaplah duka,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dan tiada lagi berpisah </a:t>
            </a:r>
          </a:p>
        </p:txBody>
      </p:sp>
      <p:grpSp>
        <p:nvGrpSpPr>
          <p:cNvPr id="802824" name="Group 8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802825" name="AutoShape 9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802826" name="Line 10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2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8028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80282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0282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802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02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802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02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2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02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02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802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802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2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2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02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02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802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802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2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2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02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02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802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802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2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2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02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02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2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8028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8028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8028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8028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2822" grpId="0"/>
      <p:bldP spid="802822" grpId="1"/>
      <p:bldP spid="802819" grpId="0"/>
      <p:bldP spid="802819" grpId="1"/>
      <p:bldP spid="802820" grpId="0"/>
      <p:bldP spid="802821" grpId="0"/>
      <p:bldP spid="802821" grpId="1"/>
      <p:bldP spid="802823" grpId="0"/>
    </p:bldLst>
  </p:timing>
</p:sld>
</file>

<file path=ppt/slides/slide2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9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266   TIDUR SEDAP</a:t>
            </a:r>
          </a:p>
        </p:txBody>
      </p:sp>
      <p:sp>
        <p:nvSpPr>
          <p:cNvPr id="799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4000">
                <a:solidFill>
                  <a:srgbClr val="FF33CC"/>
                </a:solidFill>
              </a:rPr>
              <a:t>1  </a:t>
            </a:r>
            <a:r>
              <a:rPr lang="en-US" sz="4000">
                <a:solidFill>
                  <a:schemeClr val="tx1"/>
                </a:solidFill>
              </a:rPr>
              <a:t> </a:t>
            </a:r>
          </a:p>
          <a:p>
            <a:r>
              <a:rPr lang="en-US" sz="4000">
                <a:solidFill>
                  <a:srgbClr val="0000FF"/>
                </a:solidFill>
              </a:rPr>
              <a:t>Tidur sedap senanglah berhenti</a:t>
            </a:r>
          </a:p>
          <a:p>
            <a:r>
              <a:rPr lang="en-US" sz="4000">
                <a:solidFill>
                  <a:srgbClr val="0000FF"/>
                </a:solidFill>
              </a:rPr>
              <a:t>Tuhan yang tau engkau dijagaNya</a:t>
            </a:r>
          </a:p>
          <a:p>
            <a:r>
              <a:rPr lang="en-US" sz="4000">
                <a:solidFill>
                  <a:srgbClr val="0000FF"/>
                </a:solidFill>
              </a:rPr>
              <a:t>Tidur sedap sejahtramu pasti</a:t>
            </a:r>
          </a:p>
          <a:p>
            <a:r>
              <a:rPr lang="en-US" sz="4000">
                <a:solidFill>
                  <a:srgbClr val="0000FF"/>
                </a:solidFill>
              </a:rPr>
              <a:t>Jangan ratap, itu takdir Allah, </a:t>
            </a:r>
          </a:p>
          <a:p>
            <a:r>
              <a:rPr lang="en-US" sz="4000">
                <a:solidFill>
                  <a:srgbClr val="0000FF"/>
                </a:solidFill>
              </a:rPr>
              <a:t>Tidur sedap!</a:t>
            </a:r>
          </a:p>
        </p:txBody>
      </p:sp>
      <p:sp>
        <p:nvSpPr>
          <p:cNvPr id="799748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5b 4/4</a:t>
            </a:r>
          </a:p>
        </p:txBody>
      </p:sp>
      <p:sp>
        <p:nvSpPr>
          <p:cNvPr id="799749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2 </a:t>
            </a:r>
            <a:r>
              <a:rPr lang="en-US" sz="4000" b="1">
                <a:solidFill>
                  <a:srgbClr val="0000FF"/>
                </a:solidFill>
              </a:rPr>
              <a:t>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Sudah habis segala kerjamu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mahkotamu sudah tersedia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Sudah lalu duka dan tangismu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Tidur sedap, tiada lagi susah,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Tidur sedap!</a:t>
            </a:r>
          </a:p>
        </p:txBody>
      </p:sp>
      <p:sp>
        <p:nvSpPr>
          <p:cNvPr id="799750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3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Tidur sedap sekarang kita crai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Tapi nanti disurga yang senang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Kita skalian akan jumpa lagi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Tidur sedap, sampai Yesus datang,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Tidur sedap!</a:t>
            </a:r>
          </a:p>
        </p:txBody>
      </p:sp>
      <p:grpSp>
        <p:nvGrpSpPr>
          <p:cNvPr id="799751" name="Group 7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799752" name="AutoShape 8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799753" name="Line 9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7997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79974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9974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799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99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799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99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99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99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799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99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9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99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99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799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799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9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99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99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7997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7997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7997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7997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9747" grpId="0"/>
      <p:bldP spid="799747" grpId="1"/>
      <p:bldP spid="799748" grpId="0"/>
      <p:bldP spid="799749" grpId="0"/>
      <p:bldP spid="799749" grpId="1"/>
      <p:bldP spid="799750" grpId="0"/>
    </p:bldLst>
  </p:timing>
</p:sld>
</file>

<file path=ppt/slides/slide2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5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267   RATAP TAK DI SANA</a:t>
            </a:r>
          </a:p>
        </p:txBody>
      </p:sp>
      <p:sp>
        <p:nvSpPr>
          <p:cNvPr id="795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4400">
                <a:solidFill>
                  <a:srgbClr val="FF33CC"/>
                </a:solidFill>
              </a:rPr>
              <a:t>1</a:t>
            </a:r>
            <a:r>
              <a:rPr lang="en-US" sz="4400">
                <a:solidFill>
                  <a:srgbClr val="0000FF"/>
                </a:solidFill>
              </a:rPr>
              <a:t>   </a:t>
            </a:r>
          </a:p>
          <a:p>
            <a:r>
              <a:rPr lang="en-US" sz="4400">
                <a:solidFill>
                  <a:srgbClr val="0000FF"/>
                </a:solidFill>
              </a:rPr>
              <a:t>Ratap tak di sana, </a:t>
            </a:r>
          </a:p>
          <a:p>
            <a:r>
              <a:rPr lang="en-US" sz="4400">
                <a:solidFill>
                  <a:srgbClr val="0000FF"/>
                </a:solidFill>
              </a:rPr>
              <a:t>dukapun lenyaplah</a:t>
            </a:r>
          </a:p>
          <a:p>
            <a:r>
              <a:rPr lang="en-US" sz="4400">
                <a:solidFill>
                  <a:srgbClr val="0000FF"/>
                </a:solidFill>
              </a:rPr>
              <a:t>Suka cita saja </a:t>
            </a:r>
          </a:p>
          <a:p>
            <a:r>
              <a:rPr lang="en-US" sz="4400">
                <a:solidFill>
                  <a:srgbClr val="0000FF"/>
                </a:solidFill>
              </a:rPr>
              <a:t>Selama-lamanyanya</a:t>
            </a:r>
          </a:p>
          <a:p>
            <a:r>
              <a:rPr lang="en-US" sz="4400">
                <a:solidFill>
                  <a:srgbClr val="0000FF"/>
                </a:solidFill>
              </a:rPr>
              <a:t>Ratap, ratap tak di sana</a:t>
            </a:r>
          </a:p>
        </p:txBody>
      </p:sp>
      <p:sp>
        <p:nvSpPr>
          <p:cNvPr id="795652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2b 4/4</a:t>
            </a:r>
          </a:p>
        </p:txBody>
      </p:sp>
      <p:sp>
        <p:nvSpPr>
          <p:cNvPr id="795653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2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Pedih tak di sana,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penyakit tak ada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Sehat selamanya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dalam negri indah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Pedih, pedih tak di sana</a:t>
            </a:r>
          </a:p>
        </p:txBody>
      </p:sp>
      <p:sp>
        <p:nvSpPr>
          <p:cNvPr id="795654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3 </a:t>
            </a:r>
            <a:r>
              <a:rPr lang="en-US" sz="4400" b="1">
                <a:solidFill>
                  <a:srgbClr val="0000FF"/>
                </a:solidFill>
              </a:rPr>
              <a:t>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Maut tak di sana,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tiada perkabungan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Maut akan lenyap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Waktu kebangkitan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Maut, maut tak di sana</a:t>
            </a:r>
          </a:p>
        </p:txBody>
      </p:sp>
      <p:sp>
        <p:nvSpPr>
          <p:cNvPr id="795655" name="Rectangle 7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4  </a:t>
            </a:r>
            <a:r>
              <a:rPr lang="en-US" sz="4400" b="1">
                <a:solidFill>
                  <a:srgbClr val="0000FF"/>
                </a:solidFill>
              </a:rPr>
              <a:t>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Takkan cerai lagi,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Dalam dunia baru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Sana kita akan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Puji Tuhan slalu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Cerai, cerai tak di sana</a:t>
            </a:r>
          </a:p>
        </p:txBody>
      </p:sp>
      <p:grpSp>
        <p:nvGrpSpPr>
          <p:cNvPr id="795656" name="Group 8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795657" name="AutoShape 9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795658" name="Line 10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5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7956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79565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9565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795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95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795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95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5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95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95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795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95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5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5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95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95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795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795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5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5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95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95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795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795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5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5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956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956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5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7956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7956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956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7956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5651" grpId="0"/>
      <p:bldP spid="795651" grpId="1"/>
      <p:bldP spid="795652" grpId="0"/>
      <p:bldP spid="795653" grpId="0"/>
      <p:bldP spid="795653" grpId="1"/>
      <p:bldP spid="795654" grpId="0"/>
      <p:bldP spid="795654" grpId="1"/>
      <p:bldP spid="795655" grpId="0"/>
    </p:bldLst>
  </p:timing>
</p:sld>
</file>

<file path=ppt/slides/slide2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2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268   MASA</a:t>
            </a:r>
          </a:p>
        </p:txBody>
      </p:sp>
      <p:sp>
        <p:nvSpPr>
          <p:cNvPr id="792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9144000" cy="5630863"/>
          </a:xfrm>
        </p:spPr>
        <p:txBody>
          <a:bodyPr/>
          <a:lstStyle/>
          <a:p>
            <a:pPr>
              <a:lnSpc>
                <a:spcPct val="90000"/>
              </a:lnSpc>
              <a:spcBef>
                <a:spcPct val="5000"/>
              </a:spcBef>
            </a:pPr>
            <a:r>
              <a:rPr lang="en-US" sz="4000">
                <a:solidFill>
                  <a:srgbClr val="FF33CC"/>
                </a:solidFill>
              </a:rPr>
              <a:t>1 </a:t>
            </a:r>
            <a:r>
              <a:rPr lang="en-US" sz="4000">
                <a:solidFill>
                  <a:srgbClr val="0000FF"/>
                </a:solidFill>
              </a:rPr>
              <a:t>  </a:t>
            </a:r>
          </a:p>
          <a:p>
            <a:pPr>
              <a:lnSpc>
                <a:spcPct val="90000"/>
              </a:lnSpc>
              <a:spcBef>
                <a:spcPct val="5000"/>
              </a:spcBef>
            </a:pPr>
            <a:r>
              <a:rPr lang="en-US" sz="4000">
                <a:solidFill>
                  <a:srgbClr val="0000FF"/>
                </a:solidFill>
              </a:rPr>
              <a:t>Masa yang sudah lalu </a:t>
            </a:r>
          </a:p>
          <a:p>
            <a:pPr>
              <a:lnSpc>
                <a:spcPct val="90000"/>
              </a:lnSpc>
              <a:spcBef>
                <a:spcPct val="5000"/>
              </a:spcBef>
            </a:pPr>
            <a:r>
              <a:rPr lang="en-US" sz="4000">
                <a:solidFill>
                  <a:srgbClr val="0000FF"/>
                </a:solidFill>
              </a:rPr>
              <a:t>tak akan kembali</a:t>
            </a:r>
          </a:p>
          <a:p>
            <a:pPr>
              <a:lnSpc>
                <a:spcPct val="90000"/>
              </a:lnSpc>
              <a:spcBef>
                <a:spcPct val="5000"/>
              </a:spcBef>
            </a:pPr>
            <a:r>
              <a:rPr lang="en-US" sz="4000">
                <a:solidFill>
                  <a:srgbClr val="0000FF"/>
                </a:solidFill>
              </a:rPr>
              <a:t>Segala kata keluh </a:t>
            </a:r>
          </a:p>
          <a:p>
            <a:pPr>
              <a:lnSpc>
                <a:spcPct val="90000"/>
              </a:lnSpc>
              <a:spcBef>
                <a:spcPct val="5000"/>
              </a:spcBef>
            </a:pPr>
            <a:r>
              <a:rPr lang="en-US" sz="4000">
                <a:solidFill>
                  <a:srgbClr val="0000FF"/>
                </a:solidFill>
              </a:rPr>
              <a:t>laksana tlah mati</a:t>
            </a:r>
          </a:p>
          <a:p>
            <a:pPr>
              <a:lnSpc>
                <a:spcPct val="90000"/>
              </a:lnSpc>
              <a:spcBef>
                <a:spcPct val="5000"/>
              </a:spcBef>
            </a:pPr>
            <a:r>
              <a:rPr lang="en-US" sz="4000">
                <a:solidFill>
                  <a:srgbClr val="0000FF"/>
                </a:solidFill>
              </a:rPr>
              <a:t>Tetapi firman Tuhan, </a:t>
            </a:r>
          </a:p>
          <a:p>
            <a:pPr>
              <a:lnSpc>
                <a:spcPct val="90000"/>
              </a:lnSpc>
              <a:spcBef>
                <a:spcPct val="5000"/>
              </a:spcBef>
            </a:pPr>
            <a:r>
              <a:rPr lang="en-US" sz="4000">
                <a:solidFill>
                  <a:srgbClr val="0000FF"/>
                </a:solidFill>
              </a:rPr>
              <a:t>tiada sia-sia</a:t>
            </a:r>
          </a:p>
          <a:p>
            <a:pPr>
              <a:lnSpc>
                <a:spcPct val="90000"/>
              </a:lnSpc>
              <a:spcBef>
                <a:spcPct val="5000"/>
              </a:spcBef>
            </a:pPr>
            <a:r>
              <a:rPr lang="en-US" sz="4000">
                <a:solidFill>
                  <a:srgbClr val="0000FF"/>
                </a:solidFill>
              </a:rPr>
              <a:t>KasihNya yang herankan, </a:t>
            </a:r>
          </a:p>
          <a:p>
            <a:pPr>
              <a:lnSpc>
                <a:spcPct val="90000"/>
              </a:lnSpc>
              <a:spcBef>
                <a:spcPct val="5000"/>
              </a:spcBef>
            </a:pPr>
            <a:r>
              <a:rPr lang="en-US" sz="4000">
                <a:solidFill>
                  <a:srgbClr val="0000FF"/>
                </a:solidFill>
              </a:rPr>
              <a:t>kekal selamanya</a:t>
            </a:r>
          </a:p>
        </p:txBody>
      </p:sp>
      <p:sp>
        <p:nvSpPr>
          <p:cNvPr id="792580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4/4 1b</a:t>
            </a:r>
          </a:p>
        </p:txBody>
      </p:sp>
      <p:sp>
        <p:nvSpPr>
          <p:cNvPr id="792581" name="Rectangle 5"/>
          <p:cNvSpPr>
            <a:spLocks noChangeArrowheads="1"/>
          </p:cNvSpPr>
          <p:nvPr/>
        </p:nvSpPr>
        <p:spPr bwMode="auto">
          <a:xfrm>
            <a:off x="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5000"/>
              </a:spcBef>
            </a:pPr>
            <a:r>
              <a:rPr lang="en-US" sz="4000" b="1">
                <a:solidFill>
                  <a:srgbClr val="FF33CC"/>
                </a:solidFill>
              </a:rPr>
              <a:t>2 </a:t>
            </a:r>
            <a:r>
              <a:rPr lang="en-US" sz="4000" b="1">
                <a:solidFill>
                  <a:srgbClr val="0000FF"/>
                </a:solidFill>
              </a:rPr>
              <a:t> 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Masa yang skarang ini,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sungguh penuh bimbang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Hidup yang datang nanti,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ditentukan skarang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Janganlah lagi tunggu,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dengar suara Yesus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Ambil keputusanmu,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jangan hilang surga</a:t>
            </a:r>
          </a:p>
        </p:txBody>
      </p:sp>
      <p:sp>
        <p:nvSpPr>
          <p:cNvPr id="792582" name="Rectangle 6"/>
          <p:cNvSpPr>
            <a:spLocks noChangeArrowheads="1"/>
          </p:cNvSpPr>
          <p:nvPr/>
        </p:nvSpPr>
        <p:spPr bwMode="auto">
          <a:xfrm>
            <a:off x="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5000"/>
              </a:spcBef>
            </a:pPr>
            <a:r>
              <a:rPr lang="en-US" sz="4000" b="1">
                <a:solidFill>
                  <a:srgbClr val="FF33CC"/>
                </a:solidFill>
              </a:rPr>
              <a:t>3 </a:t>
            </a:r>
            <a:r>
              <a:rPr lang="en-US" sz="4000" b="1">
                <a:solidFill>
                  <a:srgbClr val="0000FF"/>
                </a:solidFill>
              </a:rPr>
              <a:t> 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Masa yang akan datang,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adalah rahasia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Alasan didup goncang,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gelap segnap dunia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Tetapi yang setia,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menantikan Yesus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Niscaya akan tiba,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di surga yang mulia</a:t>
            </a:r>
          </a:p>
        </p:txBody>
      </p:sp>
      <p:grpSp>
        <p:nvGrpSpPr>
          <p:cNvPr id="792583" name="Group 7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792584" name="AutoShape 8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792585" name="Line 9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2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7925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79258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9258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792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92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792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92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2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92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92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792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92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2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2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92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92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792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792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2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2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92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92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2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7925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7925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7925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7925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2579" grpId="0"/>
      <p:bldP spid="792579" grpId="1"/>
      <p:bldP spid="792580" grpId="0"/>
      <p:bldP spid="792581" grpId="0"/>
      <p:bldP spid="792581" grpId="1"/>
      <p:bldP spid="792582" grpId="0"/>
    </p:bldLst>
  </p:timing>
</p:sld>
</file>

<file path=ppt/slides/slide2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269   NAFAS HUW ALLAH</a:t>
            </a:r>
          </a:p>
        </p:txBody>
      </p:sp>
      <p:sp>
        <p:nvSpPr>
          <p:cNvPr id="788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4572000"/>
          </a:xfrm>
        </p:spPr>
        <p:txBody>
          <a:bodyPr/>
          <a:lstStyle/>
          <a:p>
            <a:r>
              <a:rPr lang="en-US" sz="4400">
                <a:solidFill>
                  <a:srgbClr val="FF33CC"/>
                </a:solidFill>
              </a:rPr>
              <a:t>1   </a:t>
            </a:r>
          </a:p>
          <a:p>
            <a:r>
              <a:rPr lang="en-US" sz="4400">
                <a:solidFill>
                  <a:srgbClr val="0000FF"/>
                </a:solidFill>
              </a:rPr>
              <a:t>Oh, nafas Huw Allah, </a:t>
            </a:r>
          </a:p>
          <a:p>
            <a:r>
              <a:rPr lang="en-US" sz="4400">
                <a:solidFill>
                  <a:srgbClr val="0000FF"/>
                </a:solidFill>
              </a:rPr>
              <a:t>penuhi hidupku</a:t>
            </a:r>
          </a:p>
          <a:p>
            <a:r>
              <a:rPr lang="en-US" sz="4400">
                <a:solidFill>
                  <a:srgbClr val="0000FF"/>
                </a:solidFill>
              </a:rPr>
              <a:t>Agar umat-Mu ku cinta, </a:t>
            </a:r>
          </a:p>
          <a:p>
            <a:r>
              <a:rPr lang="en-US" sz="4400">
                <a:solidFill>
                  <a:srgbClr val="0000FF"/>
                </a:solidFill>
              </a:rPr>
              <a:t>dan turut printah-Mu</a:t>
            </a:r>
          </a:p>
        </p:txBody>
      </p:sp>
      <p:sp>
        <p:nvSpPr>
          <p:cNvPr id="788484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5b 3/4</a:t>
            </a:r>
          </a:p>
        </p:txBody>
      </p:sp>
      <p:sp>
        <p:nvSpPr>
          <p:cNvPr id="788485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2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Oh, nafas Huw Allah,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sucikan hatiku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Hingga lenyap cinta dunia,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di dalam api-Mu</a:t>
            </a:r>
          </a:p>
        </p:txBody>
      </p:sp>
      <p:sp>
        <p:nvSpPr>
          <p:cNvPr id="788486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3 </a:t>
            </a:r>
            <a:r>
              <a:rPr lang="en-US" sz="4400" b="1">
                <a:solidFill>
                  <a:srgbClr val="0000FF"/>
                </a:solidFill>
              </a:rPr>
              <a:t>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Oh, nafas Huw Allah,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kujadi milikMu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Hingga lenyap cinta dunia,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di dalam api-Mu</a:t>
            </a:r>
          </a:p>
        </p:txBody>
      </p:sp>
      <p:sp>
        <p:nvSpPr>
          <p:cNvPr id="788487" name="Rectangle 7"/>
          <p:cNvSpPr>
            <a:spLocks noChangeArrowheads="1"/>
          </p:cNvSpPr>
          <p:nvPr/>
        </p:nvSpPr>
        <p:spPr bwMode="auto">
          <a:xfrm>
            <a:off x="0" y="762000"/>
            <a:ext cx="91440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4 </a:t>
            </a:r>
            <a:r>
              <a:rPr lang="en-US" sz="4400" b="1">
                <a:solidFill>
                  <a:srgbClr val="0000FF"/>
                </a:solidFill>
              </a:rPr>
              <a:t>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Oh, nafas Huw Allah,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teguhkanlah aku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Hingga hidupku sempurna,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kekal beserta-Mu</a:t>
            </a:r>
          </a:p>
        </p:txBody>
      </p:sp>
      <p:grpSp>
        <p:nvGrpSpPr>
          <p:cNvPr id="788488" name="Group 8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788489" name="AutoShape 9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788490" name="Line 10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78848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78848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8848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788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88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788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88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88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88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788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88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8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88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88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788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788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8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88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88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788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788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8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88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88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7884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7884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88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788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483" grpId="0"/>
      <p:bldP spid="788483" grpId="1"/>
      <p:bldP spid="788484" grpId="0"/>
      <p:bldP spid="788485" grpId="0"/>
      <p:bldP spid="788485" grpId="1"/>
      <p:bldP spid="788486" grpId="0"/>
      <p:bldP spid="788486" grpId="1"/>
      <p:bldP spid="788487" grpId="0"/>
    </p:bldLst>
  </p:timing>
</p:sld>
</file>

<file path=ppt/slides/slide2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4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270   SEMBILAN PULUH SEMBILAN</a:t>
            </a:r>
          </a:p>
        </p:txBody>
      </p:sp>
      <p:sp>
        <p:nvSpPr>
          <p:cNvPr id="784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9144000" cy="56308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4000">
                <a:solidFill>
                  <a:srgbClr val="FF33CC"/>
                </a:solidFill>
              </a:rPr>
              <a:t>1 </a:t>
            </a:r>
            <a:r>
              <a:rPr lang="en-US" sz="4000">
                <a:solidFill>
                  <a:srgbClr val="0000FF"/>
                </a:solidFill>
              </a:rPr>
              <a:t>  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rgbClr val="0000FF"/>
                </a:solidFill>
              </a:rPr>
              <a:t>Sembilan puluh sembilan, 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rgbClr val="0000FF"/>
                </a:solidFill>
              </a:rPr>
              <a:t>domba yang di kandang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chemeClr val="tx1"/>
                </a:solidFill>
              </a:rPr>
              <a:t>Yang satu hilang di hutan, 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chemeClr val="tx1"/>
                </a:solidFill>
              </a:rPr>
              <a:t>tidak dapat pulang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rgbClr val="0000FF"/>
                </a:solidFill>
              </a:rPr>
              <a:t>Jauh di padang belantara, 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rgbClr val="0000FF"/>
                </a:solidFill>
              </a:rPr>
              <a:t>sesatlah dari gembalanya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rgbClr val="0000FF"/>
                </a:solidFill>
              </a:rPr>
              <a:t>Sesatlah dari gembalanya </a:t>
            </a:r>
          </a:p>
        </p:txBody>
      </p:sp>
      <p:sp>
        <p:nvSpPr>
          <p:cNvPr id="784388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6/8 4b</a:t>
            </a:r>
          </a:p>
        </p:txBody>
      </p:sp>
      <p:sp>
        <p:nvSpPr>
          <p:cNvPr id="784389" name="Rectangle 5"/>
          <p:cNvSpPr>
            <a:spLocks noChangeArrowheads="1"/>
          </p:cNvSpPr>
          <p:nvPr/>
        </p:nvSpPr>
        <p:spPr bwMode="auto">
          <a:xfrm>
            <a:off x="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2</a:t>
            </a:r>
            <a:r>
              <a:rPr lang="en-US" sz="4000" b="1">
                <a:solidFill>
                  <a:srgbClr val="0000FF"/>
                </a:solidFill>
              </a:rPr>
              <a:t>  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Tuhan inilah dombaMu,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cukup bilangannya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Tetapi Tuhan berseru,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Yang satu hilanglah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Meski jalan sukar sangat,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Ku cari dia sampai dapat;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Ku cari dia sampai dapat.</a:t>
            </a:r>
          </a:p>
        </p:txBody>
      </p:sp>
      <p:sp>
        <p:nvSpPr>
          <p:cNvPr id="784390" name="Rectangle 6"/>
          <p:cNvSpPr>
            <a:spLocks noChangeArrowheads="1"/>
          </p:cNvSpPr>
          <p:nvPr/>
        </p:nvSpPr>
        <p:spPr bwMode="auto">
          <a:xfrm>
            <a:off x="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3</a:t>
            </a:r>
            <a:r>
              <a:rPr lang="en-US" sz="4000" b="1">
                <a:solidFill>
                  <a:srgbClr val="0000FF"/>
                </a:solidFill>
              </a:rPr>
              <a:t>  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Tiada seorang tebusan,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yang cukup mengerti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Akan sengsaranya Tuhan,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selama mencari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Suara domba di rimba,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hampirlah mau putus nyawanya;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Hampirlah mau putus nyawanya.</a:t>
            </a:r>
          </a:p>
        </p:txBody>
      </p:sp>
      <p:sp>
        <p:nvSpPr>
          <p:cNvPr id="784391" name="Rectangle 7"/>
          <p:cNvSpPr>
            <a:spLocks noChangeArrowheads="1"/>
          </p:cNvSpPr>
          <p:nvPr/>
        </p:nvSpPr>
        <p:spPr bwMode="auto">
          <a:xfrm>
            <a:off x="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4  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Dengarlah Tuhan berseru,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dari celah gunung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Bersukalah dengan Aku,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dombaku tertulung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Malaikat skalian di surga,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turut juga bersuka-suka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Turut juga bersuka-suka </a:t>
            </a:r>
          </a:p>
        </p:txBody>
      </p:sp>
      <p:grpSp>
        <p:nvGrpSpPr>
          <p:cNvPr id="784392" name="Group 8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784393" name="AutoShape 9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784394" name="Line 10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4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78438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78438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8438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784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84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784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84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4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84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84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784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84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4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4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84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84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784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784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4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4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84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84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784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784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4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4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84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84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4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7843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7843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843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7843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4387" grpId="0"/>
      <p:bldP spid="784387" grpId="1"/>
      <p:bldP spid="784388" grpId="0"/>
      <p:bldP spid="784389" grpId="0"/>
      <p:bldP spid="784389" grpId="1"/>
      <p:bldP spid="784390" grpId="0"/>
      <p:bldP spid="784390" grpId="1"/>
      <p:bldP spid="784391" grpId="0"/>
    </p:bldLst>
  </p:timing>
</p:sld>
</file>

<file path=ppt/slides/slide2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1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271   DI DALAM KASIH ALLAH</a:t>
            </a:r>
          </a:p>
        </p:txBody>
      </p:sp>
      <p:sp>
        <p:nvSpPr>
          <p:cNvPr id="781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533400"/>
            <a:ext cx="9144000" cy="5630863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sz="4000">
                <a:solidFill>
                  <a:srgbClr val="FF33CC"/>
                </a:solidFill>
              </a:rPr>
              <a:t>1 </a:t>
            </a:r>
            <a:r>
              <a:rPr lang="en-US" sz="4000">
                <a:solidFill>
                  <a:srgbClr val="0000FF"/>
                </a:solidFill>
              </a:rPr>
              <a:t>  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  <a:latin typeface="Comic Sans MS" pitchFamily="66" charset="0"/>
              </a:rPr>
              <a:t>Di dalam kasih Allah, 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  <a:latin typeface="Comic Sans MS" pitchFamily="66" charset="0"/>
              </a:rPr>
              <a:t>takut tak padaku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chemeClr val="tx1"/>
                </a:solidFill>
                <a:latin typeface="Comic Sans MS" pitchFamily="66" charset="0"/>
              </a:rPr>
              <a:t>Ku slamat di dalamnya, 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chemeClr val="tx1"/>
                </a:solidFill>
                <a:latin typeface="Comic Sans MS" pitchFamily="66" charset="0"/>
              </a:rPr>
              <a:t>Imanku pun teguh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  <a:latin typeface="Comic Sans MS" pitchFamily="66" charset="0"/>
              </a:rPr>
              <a:t>Angin ribut menempuh, 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  <a:latin typeface="Comic Sans MS" pitchFamily="66" charset="0"/>
              </a:rPr>
              <a:t>glap gantikan terang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chemeClr val="tx1"/>
                </a:solidFill>
                <a:latin typeface="Comic Sans MS" pitchFamily="66" charset="0"/>
              </a:rPr>
              <a:t>Tapi Allah sertaku 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chemeClr val="tx1"/>
                </a:solidFill>
                <a:latin typeface="Comic Sans MS" pitchFamily="66" charset="0"/>
              </a:rPr>
              <a:t>bolehkah ku bimbang.</a:t>
            </a:r>
          </a:p>
        </p:txBody>
      </p:sp>
      <p:sp>
        <p:nvSpPr>
          <p:cNvPr id="781316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4/4 3b</a:t>
            </a:r>
          </a:p>
        </p:txBody>
      </p:sp>
      <p:sp>
        <p:nvSpPr>
          <p:cNvPr id="781317" name="Rectangle 5"/>
          <p:cNvSpPr>
            <a:spLocks noChangeArrowheads="1"/>
          </p:cNvSpPr>
          <p:nvPr/>
        </p:nvSpPr>
        <p:spPr bwMode="auto">
          <a:xfrm>
            <a:off x="0" y="5334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FF33CC"/>
                </a:solidFill>
              </a:rPr>
              <a:t>2 </a:t>
            </a:r>
            <a:r>
              <a:rPr lang="en-US" sz="4000" b="1">
                <a:solidFill>
                  <a:srgbClr val="0000FF"/>
                </a:solidFill>
              </a:rPr>
              <a:t> 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  <a:latin typeface="Comic Sans MS" pitchFamily="66" charset="0"/>
              </a:rPr>
              <a:t>Kemana Tuhan iring,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  <a:latin typeface="Comic Sans MS" pitchFamily="66" charset="0"/>
              </a:rPr>
              <a:t>Ku turut dengan snang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latin typeface="Comic Sans MS" pitchFamily="66" charset="0"/>
              </a:rPr>
              <a:t>Gembalaku di samping,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latin typeface="Comic Sans MS" pitchFamily="66" charset="0"/>
              </a:rPr>
              <a:t>tiada aku kurang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  <a:latin typeface="Comic Sans MS" pitchFamily="66" charset="0"/>
              </a:rPr>
              <a:t>Budinya tinggi amat,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  <a:latin typeface="Comic Sans MS" pitchFamily="66" charset="0"/>
              </a:rPr>
              <a:t>terang pandanganNya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latin typeface="Comic Sans MS" pitchFamily="66" charset="0"/>
              </a:rPr>
              <a:t>Jalannya slalu slamat,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latin typeface="Comic Sans MS" pitchFamily="66" charset="0"/>
              </a:rPr>
              <a:t>ku jalan sertaNya.</a:t>
            </a:r>
          </a:p>
        </p:txBody>
      </p:sp>
      <p:sp>
        <p:nvSpPr>
          <p:cNvPr id="781318" name="Rectangle 6"/>
          <p:cNvSpPr>
            <a:spLocks noChangeArrowheads="1"/>
          </p:cNvSpPr>
          <p:nvPr/>
        </p:nvSpPr>
        <p:spPr bwMode="auto">
          <a:xfrm>
            <a:off x="0" y="5334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FF33CC"/>
                </a:solidFill>
              </a:rPr>
              <a:t>3  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  <a:latin typeface="Comic Sans MS" pitchFamily="66" charset="0"/>
              </a:rPr>
              <a:t>Kota indah gemerlap,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  <a:latin typeface="Comic Sans MS" pitchFamily="66" charset="0"/>
              </a:rPr>
              <a:t>blum nampak sekarang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latin typeface="Comic Sans MS" pitchFamily="66" charset="0"/>
              </a:rPr>
              <a:t>Langit yang kini gelap,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latin typeface="Comic Sans MS" pitchFamily="66" charset="0"/>
              </a:rPr>
              <a:t>nanti klak jadi trang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  <a:latin typeface="Comic Sans MS" pitchFamily="66" charset="0"/>
              </a:rPr>
              <a:t>Harap yang tak terduga,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  <a:latin typeface="Comic Sans MS" pitchFamily="66" charset="0"/>
              </a:rPr>
              <a:t>buka jalan slamat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latin typeface="Comic Sans MS" pitchFamily="66" charset="0"/>
              </a:rPr>
              <a:t>Hartaku Yesus sdia,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latin typeface="Comic Sans MS" pitchFamily="66" charset="0"/>
              </a:rPr>
              <a:t>Ia-lah sahabat.</a:t>
            </a:r>
          </a:p>
        </p:txBody>
      </p:sp>
      <p:grpSp>
        <p:nvGrpSpPr>
          <p:cNvPr id="781319" name="Group 7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781320" name="AutoShape 8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781321" name="Line 9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  <p:sp>
        <p:nvSpPr>
          <p:cNvPr id="781322" name="AutoShape 10"/>
          <p:cNvSpPr>
            <a:spLocks/>
          </p:cNvSpPr>
          <p:nvPr/>
        </p:nvSpPr>
        <p:spPr bwMode="auto">
          <a:xfrm>
            <a:off x="7315200" y="5029200"/>
            <a:ext cx="457200" cy="990600"/>
          </a:xfrm>
          <a:prstGeom prst="rightBrace">
            <a:avLst>
              <a:gd name="adj1" fmla="val 18056"/>
              <a:gd name="adj2" fmla="val 50000"/>
            </a:avLst>
          </a:prstGeom>
          <a:noFill/>
          <a:ln w="57150">
            <a:solidFill>
              <a:srgbClr val="FF0066"/>
            </a:solidFill>
            <a:round/>
            <a:headEnd/>
            <a:tailEnd/>
          </a:ln>
          <a:effectLst/>
        </p:spPr>
        <p:txBody>
          <a:bodyPr tIns="152352" bIns="38088" anchor="ctr">
            <a:spAutoFit/>
          </a:bodyPr>
          <a:lstStyle/>
          <a:p>
            <a:endParaRPr lang="en-US"/>
          </a:p>
        </p:txBody>
      </p:sp>
      <p:sp>
        <p:nvSpPr>
          <p:cNvPr id="781323" name="Text Box 11"/>
          <p:cNvSpPr txBox="1">
            <a:spLocks noChangeArrowheads="1"/>
          </p:cNvSpPr>
          <p:nvPr/>
        </p:nvSpPr>
        <p:spPr bwMode="auto">
          <a:xfrm>
            <a:off x="7854950" y="5073650"/>
            <a:ext cx="879475" cy="67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r>
              <a:rPr lang="en-US" sz="3200" b="1">
                <a:solidFill>
                  <a:srgbClr val="FF0066"/>
                </a:solidFill>
              </a:rPr>
              <a:t>2 X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1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7813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78131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8131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781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81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781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81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1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81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81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1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81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81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1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81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81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781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781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1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781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781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1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781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781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1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1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81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81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1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81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81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1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81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81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xit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781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781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1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781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781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1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781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781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1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1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781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781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00"/>
                            </p:stCondLst>
                            <p:childTnLst>
                              <p:par>
                                <p:cTn id="76" presetID="2" presetClass="entr" presetSubtype="2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1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781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781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1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781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81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500"/>
                            </p:stCondLst>
                            <p:childTnLst>
                              <p:par>
                                <p:cTn id="8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1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7813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7813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781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781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1315" grpId="0"/>
      <p:bldP spid="781315" grpId="1"/>
      <p:bldP spid="781316" grpId="0"/>
      <p:bldP spid="781317" grpId="0"/>
      <p:bldP spid="781317" grpId="1"/>
      <p:bldP spid="781318" grpId="0"/>
      <p:bldP spid="781322" grpId="0" animBg="1"/>
      <p:bldP spid="781322" grpId="1" animBg="1"/>
      <p:bldP spid="781322" grpId="2" animBg="1"/>
      <p:bldP spid="781322" grpId="3" animBg="1"/>
      <p:bldP spid="781322" grpId="4" animBg="1"/>
      <p:bldP spid="781323" grpId="0"/>
      <p:bldP spid="781323" grpId="1"/>
      <p:bldP spid="781323" grpId="2"/>
      <p:bldP spid="781323" grpId="3"/>
      <p:bldP spid="781323" grpId="4"/>
    </p:bldLst>
  </p:timing>
</p:sld>
</file>

<file path=ppt/slides/slide2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6197" name="Rectangle 5"/>
          <p:cNvSpPr>
            <a:spLocks noChangeArrowheads="1"/>
          </p:cNvSpPr>
          <p:nvPr/>
        </p:nvSpPr>
        <p:spPr bwMode="auto">
          <a:xfrm>
            <a:off x="0" y="1143000"/>
            <a:ext cx="91440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Betapa elok kaki orang,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Di atas sgala gunung-gunung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Yang membawakan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kabar yang baik: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Kabar assalam.</a:t>
            </a:r>
          </a:p>
        </p:txBody>
      </p:sp>
      <p:sp>
        <p:nvSpPr>
          <p:cNvPr id="776198" name="Rectangle 6"/>
          <p:cNvSpPr>
            <a:spLocks noChangeArrowheads="1"/>
          </p:cNvSpPr>
          <p:nvPr/>
        </p:nvSpPr>
        <p:spPr bwMode="auto">
          <a:xfrm>
            <a:off x="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Bersuka ria, bersuka ria,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Sorak, sorai bersama-sama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/>
              <a:t>Nyanyilah beramai-ramai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/>
              <a:t>hai Yerusalem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Karna Tuhan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akan menghiburkan umatNya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/>
              <a:t>Sediakanlah dirimu bagi Almasih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/>
              <a:t>Yang tak lama lagi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/>
              <a:t>mau datang kembali</a:t>
            </a:r>
          </a:p>
        </p:txBody>
      </p:sp>
      <p:sp>
        <p:nvSpPr>
          <p:cNvPr id="776199" name="Rectangle 7"/>
          <p:cNvSpPr>
            <a:spLocks noChangeArrowheads="1"/>
          </p:cNvSpPr>
          <p:nvPr/>
        </p:nvSpPr>
        <p:spPr bwMode="auto">
          <a:xfrm>
            <a:off x="0" y="1219200"/>
            <a:ext cx="91440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Mashurkanlah Almasih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Siarkanlah kabarnya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Yesus akan datang lagi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Menjemput umatNya</a:t>
            </a:r>
          </a:p>
        </p:txBody>
      </p:sp>
      <p:sp>
        <p:nvSpPr>
          <p:cNvPr id="776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272   BANGUNLAH, KENAKAN KUATMU</a:t>
            </a:r>
          </a:p>
        </p:txBody>
      </p:sp>
      <p:sp>
        <p:nvSpPr>
          <p:cNvPr id="776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143000"/>
            <a:ext cx="9144000" cy="4876800"/>
          </a:xfrm>
        </p:spPr>
        <p:txBody>
          <a:bodyPr/>
          <a:lstStyle/>
          <a:p>
            <a:r>
              <a:rPr lang="en-US" sz="4000">
                <a:solidFill>
                  <a:srgbClr val="0000FF"/>
                </a:solidFill>
              </a:rPr>
              <a:t>Hai bangun, bangunlah!</a:t>
            </a:r>
          </a:p>
          <a:p>
            <a:r>
              <a:rPr lang="en-US" sz="4000">
                <a:solidFill>
                  <a:srgbClr val="0000FF"/>
                </a:solidFill>
              </a:rPr>
              <a:t>Dan jagalah hai Sion</a:t>
            </a:r>
          </a:p>
          <a:p>
            <a:r>
              <a:rPr lang="en-US" sz="4000">
                <a:solidFill>
                  <a:srgbClr val="0000FF"/>
                </a:solidFill>
              </a:rPr>
              <a:t>Dan kenakanlah kuatmu,</a:t>
            </a:r>
          </a:p>
          <a:p>
            <a:r>
              <a:rPr lang="en-US" sz="4000">
                <a:solidFill>
                  <a:srgbClr val="0000FF"/>
                </a:solidFill>
              </a:rPr>
              <a:t>dengan pakaian perhiasan</a:t>
            </a:r>
          </a:p>
          <a:p>
            <a:r>
              <a:rPr lang="en-US" sz="4000">
                <a:solidFill>
                  <a:srgbClr val="0000FF"/>
                </a:solidFill>
              </a:rPr>
              <a:t>Hai Yerusalem.</a:t>
            </a:r>
          </a:p>
        </p:txBody>
      </p:sp>
      <p:sp>
        <p:nvSpPr>
          <p:cNvPr id="776196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4/4 4b</a:t>
            </a:r>
          </a:p>
        </p:txBody>
      </p:sp>
      <p:grpSp>
        <p:nvGrpSpPr>
          <p:cNvPr id="776200" name="Group 8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776201" name="AutoShape 9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776202" name="Line 10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6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77619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77619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7619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776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76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776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76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6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76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76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776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76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6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6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76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76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776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776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6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6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76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76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776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776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6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6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76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76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776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776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6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6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76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76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6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7762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7762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776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776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6197" grpId="0"/>
      <p:bldP spid="776197" grpId="1"/>
      <p:bldP spid="776198" grpId="0"/>
      <p:bldP spid="776198" grpId="1"/>
      <p:bldP spid="776199" grpId="0"/>
      <p:bldP spid="776199" grpId="1"/>
      <p:bldP spid="776195" grpId="0"/>
      <p:bldP spid="776195" grpId="1"/>
      <p:bldP spid="776195" grpId="2"/>
      <p:bldP spid="776196" grpId="0"/>
    </p:bldLst>
  </p:timing>
</p:sld>
</file>

<file path=ppt/slides/slide2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273   HARAP ALLAH BESERTA KAMU</a:t>
            </a:r>
          </a:p>
        </p:txBody>
      </p:sp>
      <p:sp>
        <p:nvSpPr>
          <p:cNvPr id="7680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9144000" cy="3200400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33CC"/>
                </a:solidFill>
              </a:rPr>
              <a:t>1  </a:t>
            </a:r>
            <a:r>
              <a:rPr lang="en-US" sz="4000">
                <a:solidFill>
                  <a:schemeClr val="tx1"/>
                </a:solidFill>
              </a:rPr>
              <a:t> </a:t>
            </a:r>
            <a:r>
              <a:rPr lang="en-US" sz="4000">
                <a:solidFill>
                  <a:srgbClr val="0000FF"/>
                </a:solidFill>
              </a:rPr>
              <a:t>Harap Allah beserta kamu,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pimpin kamu tiap hari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Dan menggembalakan kamu,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sampai kita bertemu lagi</a:t>
            </a:r>
            <a:r>
              <a:rPr lang="en-US" sz="4000"/>
              <a:t>.</a:t>
            </a:r>
          </a:p>
        </p:txBody>
      </p:sp>
      <p:sp>
        <p:nvSpPr>
          <p:cNvPr id="768004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- 4/4</a:t>
            </a:r>
          </a:p>
        </p:txBody>
      </p:sp>
      <p:sp>
        <p:nvSpPr>
          <p:cNvPr id="768005" name="Rectangle 5"/>
          <p:cNvSpPr>
            <a:spLocks noChangeArrowheads="1"/>
          </p:cNvSpPr>
          <p:nvPr/>
        </p:nvSpPr>
        <p:spPr bwMode="auto">
          <a:xfrm>
            <a:off x="0" y="3352800"/>
            <a:ext cx="91440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Bertemu bertemu,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dekat kaki TuhanHu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Bertemu bertemu,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harap Allah beserta kamu</a:t>
            </a:r>
            <a:endParaRPr lang="en-US" sz="4000" b="1">
              <a:solidFill>
                <a:schemeClr val="accent2"/>
              </a:solidFill>
            </a:endParaRPr>
          </a:p>
        </p:txBody>
      </p:sp>
      <p:sp>
        <p:nvSpPr>
          <p:cNvPr id="768006" name="Rectangle 6"/>
          <p:cNvSpPr>
            <a:spLocks noChangeArrowheads="1"/>
          </p:cNvSpPr>
          <p:nvPr/>
        </p:nvSpPr>
        <p:spPr bwMode="auto">
          <a:xfrm>
            <a:off x="0" y="609600"/>
            <a:ext cx="91440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2  </a:t>
            </a:r>
            <a:r>
              <a:rPr lang="en-US" sz="4000" b="1"/>
              <a:t> </a:t>
            </a:r>
            <a:r>
              <a:rPr lang="en-US" sz="4000" b="1">
                <a:solidFill>
                  <a:srgbClr val="0000FF"/>
                </a:solidFill>
              </a:rPr>
              <a:t>Harap Allah beserta kamu,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lindung kamu dalam kasih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Dan menyediakan mannamu,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sampai kita bertemu lagi.</a:t>
            </a:r>
            <a:endParaRPr lang="en-US" sz="4000" b="1">
              <a:solidFill>
                <a:schemeClr val="accent2"/>
              </a:solidFill>
            </a:endParaRPr>
          </a:p>
        </p:txBody>
      </p:sp>
      <p:sp>
        <p:nvSpPr>
          <p:cNvPr id="768007" name="Rectangle 7"/>
          <p:cNvSpPr>
            <a:spLocks noChangeArrowheads="1"/>
          </p:cNvSpPr>
          <p:nvPr/>
        </p:nvSpPr>
        <p:spPr bwMode="auto">
          <a:xfrm>
            <a:off x="0" y="609600"/>
            <a:ext cx="91440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3   </a:t>
            </a:r>
            <a:r>
              <a:rPr lang="en-US" sz="4000" b="1">
                <a:solidFill>
                  <a:srgbClr val="0000FF"/>
                </a:solidFill>
              </a:rPr>
              <a:t>Harap Allah beserta kamu,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dalam hidupmu yang sedih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LeganNya mengangkat kamu,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sampai kita bertemu lagi.</a:t>
            </a:r>
            <a:endParaRPr lang="en-US" sz="4000" b="1">
              <a:solidFill>
                <a:schemeClr val="accent2"/>
              </a:solidFill>
            </a:endParaRPr>
          </a:p>
        </p:txBody>
      </p:sp>
      <p:sp>
        <p:nvSpPr>
          <p:cNvPr id="768008" name="Rectangle 8"/>
          <p:cNvSpPr>
            <a:spLocks noChangeArrowheads="1"/>
          </p:cNvSpPr>
          <p:nvPr/>
        </p:nvSpPr>
        <p:spPr bwMode="auto">
          <a:xfrm>
            <a:off x="0" y="609600"/>
            <a:ext cx="91440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4  </a:t>
            </a:r>
            <a:r>
              <a:rPr lang="en-US" sz="4000" b="1">
                <a:solidFill>
                  <a:srgbClr val="0000FF"/>
                </a:solidFill>
              </a:rPr>
              <a:t> Harap Allah beserta kamu,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dengan kasih yang sejati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DihindarNya bahamu,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sampai kita bertemu lagi.</a:t>
            </a:r>
            <a:endParaRPr lang="en-US" sz="4000" b="1">
              <a:solidFill>
                <a:schemeClr val="accent2"/>
              </a:solidFill>
            </a:endParaRPr>
          </a:p>
        </p:txBody>
      </p:sp>
      <p:grpSp>
        <p:nvGrpSpPr>
          <p:cNvPr id="768009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768010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768011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76800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76800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6800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7680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680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7680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680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680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680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680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680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7680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7680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8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680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680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7680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7680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8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680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680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7680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7680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8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680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680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7680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7680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7680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7680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03" grpId="0"/>
      <p:bldP spid="768003" grpId="1"/>
      <p:bldP spid="768004" grpId="0"/>
      <p:bldP spid="768005" grpId="0"/>
      <p:bldP spid="768006" grpId="0"/>
      <p:bldP spid="768006" grpId="1"/>
      <p:bldP spid="768007" grpId="0"/>
      <p:bldP spid="768007" grpId="1"/>
      <p:bldP spid="768008" grpId="0"/>
    </p:bldLst>
  </p:timing>
</p:sld>
</file>

<file path=ppt/slides/slide2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98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274   BIARKAN AKU PERGI</a:t>
            </a:r>
          </a:p>
        </p:txBody>
      </p:sp>
      <p:sp>
        <p:nvSpPr>
          <p:cNvPr id="7598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2971800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33CC"/>
                </a:solidFill>
              </a:rPr>
              <a:t>1  </a:t>
            </a:r>
            <a:r>
              <a:rPr lang="en-US" sz="4000">
                <a:solidFill>
                  <a:srgbClr val="0000FF"/>
                </a:solidFill>
              </a:rPr>
              <a:t> Di pantai laut di sebrang,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ladang gandum masaklah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Orang rindu injil trang,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Ku mau segra ke sana.</a:t>
            </a:r>
            <a:endParaRPr lang="en-US" sz="4000"/>
          </a:p>
        </p:txBody>
      </p:sp>
      <p:sp>
        <p:nvSpPr>
          <p:cNvPr id="759812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4/4 2b</a:t>
            </a:r>
          </a:p>
        </p:txBody>
      </p:sp>
      <p:sp>
        <p:nvSpPr>
          <p:cNvPr id="759813" name="Rectangle 5"/>
          <p:cNvSpPr>
            <a:spLocks noChangeArrowheads="1"/>
          </p:cNvSpPr>
          <p:nvPr/>
        </p:nvSpPr>
        <p:spPr bwMode="auto">
          <a:xfrm>
            <a:off x="0" y="3352800"/>
            <a:ext cx="91440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Biarkan aku pergi,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Tuhan yang panggil aku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Biarkan aku pergi,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Tabiklah saudaraku </a:t>
            </a:r>
            <a:endParaRPr lang="en-US" sz="4000" b="1">
              <a:solidFill>
                <a:schemeClr val="accent2"/>
              </a:solidFill>
            </a:endParaRPr>
          </a:p>
        </p:txBody>
      </p:sp>
      <p:sp>
        <p:nvSpPr>
          <p:cNvPr id="759814" name="Rectangle 6"/>
          <p:cNvSpPr>
            <a:spLocks noChangeArrowheads="1"/>
          </p:cNvSpPr>
          <p:nvPr/>
        </p:nvSpPr>
        <p:spPr bwMode="auto">
          <a:xfrm>
            <a:off x="0" y="685800"/>
            <a:ext cx="91440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2   </a:t>
            </a:r>
            <a:r>
              <a:rPr lang="en-US" sz="4000" b="1">
                <a:solidFill>
                  <a:srgbClr val="0000FF"/>
                </a:solidFill>
              </a:rPr>
              <a:t>Ku dengar Tuhan kata,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Hai mengapa kau lambat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Banyak jiwa yang minta,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Dengarkan kabar slamat.</a:t>
            </a:r>
            <a:endParaRPr lang="en-US" sz="4000" b="1">
              <a:solidFill>
                <a:schemeClr val="accent2"/>
              </a:solidFill>
            </a:endParaRPr>
          </a:p>
        </p:txBody>
      </p:sp>
      <p:sp>
        <p:nvSpPr>
          <p:cNvPr id="759815" name="Rectangle 7"/>
          <p:cNvSpPr>
            <a:spLocks noChangeArrowheads="1"/>
          </p:cNvSpPr>
          <p:nvPr/>
        </p:nvSpPr>
        <p:spPr bwMode="auto">
          <a:xfrm>
            <a:off x="0" y="685800"/>
            <a:ext cx="91440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3  </a:t>
            </a:r>
            <a:r>
              <a:rPr lang="en-US" sz="4000" b="1">
                <a:solidFill>
                  <a:srgbClr val="0000FF"/>
                </a:solidFill>
              </a:rPr>
              <a:t> Di sebrangnya laut besar,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Ku lihat tangan panggil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Pintu terbuka lebar,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Lekas kabarkan injil.</a:t>
            </a:r>
            <a:endParaRPr lang="en-US" sz="4000" b="1">
              <a:solidFill>
                <a:schemeClr val="accent2"/>
              </a:solidFill>
            </a:endParaRPr>
          </a:p>
        </p:txBody>
      </p:sp>
      <p:sp>
        <p:nvSpPr>
          <p:cNvPr id="759816" name="Rectangle 8"/>
          <p:cNvSpPr>
            <a:spLocks noChangeArrowheads="1"/>
          </p:cNvSpPr>
          <p:nvPr/>
        </p:nvSpPr>
        <p:spPr bwMode="auto">
          <a:xfrm>
            <a:off x="0" y="685800"/>
            <a:ext cx="91440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4 </a:t>
            </a:r>
            <a:r>
              <a:rPr lang="en-US" sz="4000" b="1"/>
              <a:t> </a:t>
            </a:r>
            <a:r>
              <a:rPr lang="en-US" sz="4000" b="1">
                <a:solidFill>
                  <a:srgbClr val="0000FF"/>
                </a:solidFill>
              </a:rPr>
              <a:t> Bapa, ibu, anakku,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Slamat tinggal semua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Di sebrangnya laut itu,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Bagiku ada kerja.</a:t>
            </a:r>
            <a:endParaRPr lang="en-US" sz="4000" b="1">
              <a:solidFill>
                <a:schemeClr val="accent2"/>
              </a:solidFill>
            </a:endParaRPr>
          </a:p>
        </p:txBody>
      </p:sp>
      <p:grpSp>
        <p:nvGrpSpPr>
          <p:cNvPr id="759817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759818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759819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9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7598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75981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5981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7598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598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7598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598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9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598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598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9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598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598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7598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7598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9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9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598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598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7598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7598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9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9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598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598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7598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7598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9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9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598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598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9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7598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7598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7598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7598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9811" grpId="0"/>
      <p:bldP spid="759811" grpId="1"/>
      <p:bldP spid="759812" grpId="0"/>
      <p:bldP spid="759813" grpId="0"/>
      <p:bldP spid="759814" grpId="0"/>
      <p:bldP spid="759814" grpId="1"/>
      <p:bldP spid="759815" grpId="0"/>
      <p:bldP spid="759815" grpId="1"/>
      <p:bldP spid="759816" grpId="0"/>
    </p:bldLst>
  </p:timing>
</p:sld>
</file>

<file path=ppt/slides/slide2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36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275   AKU MAU HIDUP BAGI YESUSKU</a:t>
            </a:r>
          </a:p>
        </p:txBody>
      </p:sp>
      <p:sp>
        <p:nvSpPr>
          <p:cNvPr id="7536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4648200"/>
          </a:xfrm>
        </p:spPr>
        <p:txBody>
          <a:bodyPr/>
          <a:lstStyle/>
          <a:p>
            <a:r>
              <a:rPr lang="en-US" sz="4000">
                <a:solidFill>
                  <a:srgbClr val="FF33CC"/>
                </a:solidFill>
              </a:rPr>
              <a:t>1  </a:t>
            </a:r>
            <a:r>
              <a:rPr lang="en-US" sz="4000">
                <a:solidFill>
                  <a:srgbClr val="0000FF"/>
                </a:solidFill>
              </a:rPr>
              <a:t> </a:t>
            </a:r>
          </a:p>
          <a:p>
            <a:r>
              <a:rPr lang="en-US" sz="4000">
                <a:solidFill>
                  <a:srgbClr val="0000FF"/>
                </a:solidFill>
              </a:rPr>
              <a:t>Aku mau hidup bagi Yesus-ku</a:t>
            </a:r>
          </a:p>
          <a:p>
            <a:r>
              <a:rPr lang="en-US" sz="4000">
                <a:solidFill>
                  <a:srgbClr val="0000FF"/>
                </a:solidFill>
              </a:rPr>
              <a:t>Turut printahNya setiap hari</a:t>
            </a:r>
          </a:p>
          <a:p>
            <a:r>
              <a:rPr lang="en-US" sz="4000">
                <a:solidFill>
                  <a:srgbClr val="0000FF"/>
                </a:solidFill>
              </a:rPr>
              <a:t>Setia padaNya tiada mengeluh</a:t>
            </a:r>
          </a:p>
          <a:p>
            <a:r>
              <a:rPr lang="en-US" sz="4000">
                <a:solidFill>
                  <a:srgbClr val="0000FF"/>
                </a:solidFill>
              </a:rPr>
              <a:t>Itulah jalan yang diberkati</a:t>
            </a:r>
          </a:p>
        </p:txBody>
      </p:sp>
      <p:sp>
        <p:nvSpPr>
          <p:cNvPr id="753668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1b 4/4</a:t>
            </a:r>
          </a:p>
        </p:txBody>
      </p:sp>
      <p:sp>
        <p:nvSpPr>
          <p:cNvPr id="753669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2 </a:t>
            </a:r>
            <a:r>
              <a:rPr lang="en-US" sz="4000" b="1">
                <a:solidFill>
                  <a:srgbClr val="0000FF"/>
                </a:solidFill>
              </a:rPr>
              <a:t>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Aku mau hidup bagi Almasih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Ia tlah mati karna dosaku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KasihNya ajak menyerah hati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Dan sgala sesuatu yang padaku</a:t>
            </a:r>
          </a:p>
        </p:txBody>
      </p:sp>
      <p:sp>
        <p:nvSpPr>
          <p:cNvPr id="753670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3 </a:t>
            </a:r>
            <a:r>
              <a:rPr lang="en-US" sz="4000" b="1">
                <a:solidFill>
                  <a:srgbClr val="0000FF"/>
                </a:solidFill>
              </a:rPr>
              <a:t>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Aku mau hidup bagi Penebus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Ia hartaku trang yang bri rahmat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Karnalah kasih tlah mati Dia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Untuk slamatkan orang yang jahat</a:t>
            </a:r>
          </a:p>
        </p:txBody>
      </p:sp>
      <p:sp>
        <p:nvSpPr>
          <p:cNvPr id="753671" name="Rectangle 7"/>
          <p:cNvSpPr>
            <a:spLocks noChangeArrowheads="1"/>
          </p:cNvSpPr>
          <p:nvPr/>
        </p:nvSpPr>
        <p:spPr bwMode="auto">
          <a:xfrm>
            <a:off x="0" y="5413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/>
              <a:t>REFF: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Ya Yesus, Juruslamat,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Ku srahkan diriku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>
                <a:solidFill>
                  <a:srgbClr val="D60093"/>
                </a:solidFill>
              </a:rPr>
              <a:t>Karna Engkau tlah srahkan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>
                <a:solidFill>
                  <a:srgbClr val="D60093"/>
                </a:solidFill>
              </a:rPr>
              <a:t>Diri-Mu bagiku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Ku tak punya lain Tuhan,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hatiku takhtaMu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>
                <a:solidFill>
                  <a:srgbClr val="D60093"/>
                </a:solidFill>
              </a:rPr>
              <a:t>Mulai skarang aku hidup,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>
                <a:solidFill>
                  <a:srgbClr val="D60093"/>
                </a:solidFill>
              </a:rPr>
              <a:t>ya Yesus, bagi-Mu</a:t>
            </a:r>
          </a:p>
        </p:txBody>
      </p:sp>
      <p:grpSp>
        <p:nvGrpSpPr>
          <p:cNvPr id="753672" name="Group 8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753673" name="AutoShape 9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753674" name="Line 10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3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7536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75366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5366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7536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536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7536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536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3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536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536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7536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536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3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3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536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536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7536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7536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3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3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536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536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7536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7536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3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3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536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536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7536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7536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3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3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536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536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7536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7536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3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2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3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7536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7536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3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7536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7536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7536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7536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3667" grpId="0"/>
      <p:bldP spid="753667" grpId="1"/>
      <p:bldP spid="753668" grpId="0"/>
      <p:bldP spid="753669" grpId="0"/>
      <p:bldP spid="753669" grpId="1"/>
      <p:bldP spid="753670" grpId="0"/>
      <p:bldP spid="753670" grpId="1"/>
      <p:bldP spid="753671" grpId="0"/>
      <p:bldP spid="753671" grpId="1"/>
      <p:bldP spid="753671" grpId="2"/>
      <p:bldP spid="753671" grpId="3"/>
      <p:bldP spid="753671" grpId="4"/>
    </p:bldLst>
  </p:timing>
</p:sld>
</file>

<file path=ppt/slides/slide2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26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276   AKU MAU BAHAGIKAN IMANKU</a:t>
            </a:r>
          </a:p>
        </p:txBody>
      </p:sp>
      <p:sp>
        <p:nvSpPr>
          <p:cNvPr id="7526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914400"/>
            <a:ext cx="9144000" cy="4495800"/>
          </a:xfrm>
        </p:spPr>
        <p:txBody>
          <a:bodyPr/>
          <a:lstStyle/>
          <a:p>
            <a:pPr>
              <a:spcBef>
                <a:spcPct val="25000"/>
              </a:spcBef>
            </a:pPr>
            <a:r>
              <a:rPr lang="en-US" sz="4400">
                <a:solidFill>
                  <a:srgbClr val="0000FF"/>
                </a:solidFill>
              </a:rPr>
              <a:t>Aku mau bahagiakan imanku</a:t>
            </a:r>
          </a:p>
          <a:p>
            <a:pPr>
              <a:spcBef>
                <a:spcPct val="25000"/>
              </a:spcBef>
            </a:pPr>
            <a:r>
              <a:rPr lang="en-US" sz="4400">
                <a:solidFill>
                  <a:srgbClr val="0000FF"/>
                </a:solidFill>
              </a:rPr>
              <a:t>Kepada siapa yang perlu itu</a:t>
            </a:r>
          </a:p>
          <a:p>
            <a:pPr>
              <a:spcBef>
                <a:spcPct val="25000"/>
              </a:spcBef>
            </a:pPr>
            <a:r>
              <a:rPr lang="en-US" sz="4400">
                <a:solidFill>
                  <a:srgbClr val="0000FF"/>
                </a:solidFill>
              </a:rPr>
              <a:t>Yesus memanggil pengerja</a:t>
            </a:r>
          </a:p>
          <a:p>
            <a:pPr>
              <a:spcBef>
                <a:spcPct val="25000"/>
              </a:spcBef>
            </a:pPr>
            <a:r>
              <a:rPr lang="en-US" sz="4400">
                <a:solidFill>
                  <a:srgbClr val="0000FF"/>
                </a:solidFill>
              </a:rPr>
              <a:t>Skarang aku pergi,</a:t>
            </a:r>
          </a:p>
          <a:p>
            <a:pPr>
              <a:spcBef>
                <a:spcPct val="25000"/>
              </a:spcBef>
            </a:pPr>
            <a:r>
              <a:rPr lang="en-US" sz="4400">
                <a:solidFill>
                  <a:srgbClr val="0000FF"/>
                </a:solidFill>
              </a:rPr>
              <a:t>bagikan imanku tiap hari.</a:t>
            </a:r>
          </a:p>
        </p:txBody>
      </p:sp>
      <p:sp>
        <p:nvSpPr>
          <p:cNvPr id="752645" name="Text Box 5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4/4 2b</a:t>
            </a:r>
          </a:p>
        </p:txBody>
      </p:sp>
      <p:grpSp>
        <p:nvGrpSpPr>
          <p:cNvPr id="752646" name="Group 6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752647" name="AutoShape 7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752648" name="Line 8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2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7526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75264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5264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7526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526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7526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526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26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7526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FF0066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7526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7526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920"/>
                            </p:stCondLst>
                            <p:childTnLst>
                              <p:par>
                                <p:cTn id="2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26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3" dur="80"/>
                                        <p:tgtEl>
                                          <p:spTgt spid="7526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FF0066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4" dur="80"/>
                                        <p:tgtEl>
                                          <p:spTgt spid="7526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80"/>
                                        <p:tgtEl>
                                          <p:spTgt spid="7526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880"/>
                            </p:stCondLst>
                            <p:childTnLst>
                              <p:par>
                                <p:cTn id="2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26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9" dur="80"/>
                                        <p:tgtEl>
                                          <p:spTgt spid="7526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FF0066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0" dur="80"/>
                                        <p:tgtEl>
                                          <p:spTgt spid="7526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80"/>
                                        <p:tgtEl>
                                          <p:spTgt spid="7526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800"/>
                            </p:stCondLst>
                            <p:childTnLst>
                              <p:par>
                                <p:cTn id="33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26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7526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FF0066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7526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7526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480"/>
                            </p:stCondLst>
                            <p:childTnLst>
                              <p:par>
                                <p:cTn id="3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26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1" dur="80"/>
                                        <p:tgtEl>
                                          <p:spTgt spid="7526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FF0066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2" dur="80"/>
                                        <p:tgtEl>
                                          <p:spTgt spid="7526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80"/>
                                        <p:tgtEl>
                                          <p:spTgt spid="7526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400"/>
                            </p:stCondLst>
                            <p:childTnLst>
                              <p:par>
                                <p:cTn id="4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2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7526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7526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7526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7526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2643" grpId="0" build="p"/>
      <p:bldP spid="752645" grpId="0"/>
    </p:bldLst>
  </p:timing>
</p:sld>
</file>

<file path=ppt/slides/slide2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64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277   KASIH ALLAH</a:t>
            </a:r>
          </a:p>
        </p:txBody>
      </p:sp>
      <p:sp>
        <p:nvSpPr>
          <p:cNvPr id="7464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56308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4000">
                <a:solidFill>
                  <a:srgbClr val="FF33CC"/>
                </a:solidFill>
              </a:rPr>
              <a:t>1  </a:t>
            </a:r>
            <a:r>
              <a:rPr lang="en-US" sz="4000">
                <a:solidFill>
                  <a:srgbClr val="0000FF"/>
                </a:solidFill>
              </a:rPr>
              <a:t> Kasih Allah tak terbilang,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rgbClr val="0000FF"/>
                </a:solidFill>
              </a:rPr>
              <a:t>lidah tak dapat uraikan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chemeClr val="tx1"/>
                </a:solidFill>
              </a:rPr>
              <a:t>Lebih tinggi dari bintang,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chemeClr val="tx1"/>
                </a:solidFill>
              </a:rPr>
              <a:t>lebih dalam dari lautan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rgbClr val="0000FF"/>
                </a:solidFill>
              </a:rPr>
              <a:t>Yang berdosa dislamatkan,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rgbClr val="0000FF"/>
                </a:solidFill>
              </a:rPr>
              <a:t>oleh korban Yesus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chemeClr val="tx1"/>
                </a:solidFill>
              </a:rPr>
              <a:t>Yang tlah sesat didamaikan,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chemeClr val="tx1"/>
                </a:solidFill>
              </a:rPr>
              <a:t>bersihlah dosanya</a:t>
            </a:r>
          </a:p>
        </p:txBody>
      </p:sp>
      <p:sp>
        <p:nvSpPr>
          <p:cNvPr id="746500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3/4 3b</a:t>
            </a:r>
          </a:p>
        </p:txBody>
      </p:sp>
      <p:sp>
        <p:nvSpPr>
          <p:cNvPr id="746501" name="Rectangle 5"/>
          <p:cNvSpPr>
            <a:spLocks noChangeArrowheads="1"/>
          </p:cNvSpPr>
          <p:nvPr/>
        </p:nvSpPr>
        <p:spPr bwMode="auto">
          <a:xfrm>
            <a:off x="0" y="6858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2  </a:t>
            </a:r>
            <a:r>
              <a:rPr lang="en-US" sz="4000" b="1">
                <a:solidFill>
                  <a:srgbClr val="0000FF"/>
                </a:solidFill>
              </a:rPr>
              <a:t> Pabila tiba waktunya,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krajaan dunia tlah jatuh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Pabila orang durhaka,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bersru pada gunung batu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Kasih Allah tetap tahan,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tak akan ber obah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Rahmat besar yang slamatkan,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jadi nyanyian surga</a:t>
            </a:r>
          </a:p>
        </p:txBody>
      </p:sp>
      <p:sp>
        <p:nvSpPr>
          <p:cNvPr id="746502" name="Rectangle 6"/>
          <p:cNvSpPr>
            <a:spLocks noChangeArrowheads="1"/>
          </p:cNvSpPr>
          <p:nvPr/>
        </p:nvSpPr>
        <p:spPr bwMode="auto">
          <a:xfrm>
            <a:off x="0" y="6858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3   </a:t>
            </a:r>
            <a:r>
              <a:rPr lang="en-US" sz="4000" b="1">
                <a:solidFill>
                  <a:srgbClr val="0000FF"/>
                </a:solidFill>
              </a:rPr>
              <a:t>Jika pun laut penuh tinta,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dan langit menjadi kertas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Rumput-rumput jadi pena,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dan orang skalian penulis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Menuliskan kasih Tuhan,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akan kering lautan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Langit tak dapat muatkan,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segnap kasih Tuhan</a:t>
            </a:r>
          </a:p>
        </p:txBody>
      </p:sp>
      <p:sp>
        <p:nvSpPr>
          <p:cNvPr id="746503" name="Rectangle 7"/>
          <p:cNvSpPr>
            <a:spLocks noChangeArrowheads="1"/>
          </p:cNvSpPr>
          <p:nvPr/>
        </p:nvSpPr>
        <p:spPr bwMode="auto">
          <a:xfrm>
            <a:off x="0" y="609600"/>
            <a:ext cx="91440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REFF: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Oh kasih Allah yang limpah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Tak dapat diduga,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kasih yang kekal slamanya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Jadi nyanyian surga </a:t>
            </a:r>
          </a:p>
        </p:txBody>
      </p:sp>
      <p:grpSp>
        <p:nvGrpSpPr>
          <p:cNvPr id="746504" name="Group 8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746505" name="AutoShape 9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746506" name="Line 10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6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7465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74650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4650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7465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465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7465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465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6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464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464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7464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464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6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6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465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465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7465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7465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6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6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465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465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7465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7465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6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6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465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465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7465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7465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6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6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465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465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7465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7465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6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6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7465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7465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6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7465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7465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7465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7465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6499" grpId="0"/>
      <p:bldP spid="746499" grpId="1"/>
      <p:bldP spid="746500" grpId="0"/>
      <p:bldP spid="746501" grpId="0"/>
      <p:bldP spid="746501" grpId="1"/>
      <p:bldP spid="746502" grpId="0"/>
      <p:bldP spid="746502" grpId="1"/>
      <p:bldP spid="746503" grpId="0"/>
      <p:bldP spid="746503" grpId="1"/>
      <p:bldP spid="746503" grpId="2"/>
      <p:bldP spid="746503" grpId="3"/>
      <p:bldP spid="746503" grpId="4"/>
    </p:bldLst>
  </p:timing>
</p:sld>
</file>

<file path=ppt/slides/slide2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2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278   DOA WAKTU MALAM</a:t>
            </a:r>
          </a:p>
        </p:txBody>
      </p:sp>
      <p:sp>
        <p:nvSpPr>
          <p:cNvPr id="7424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4724400"/>
          </a:xfrm>
        </p:spPr>
        <p:txBody>
          <a:bodyPr/>
          <a:lstStyle/>
          <a:p>
            <a:r>
              <a:rPr lang="en-US" sz="4400">
                <a:solidFill>
                  <a:srgbClr val="FF33CC"/>
                </a:solidFill>
              </a:rPr>
              <a:t>1 </a:t>
            </a:r>
            <a:r>
              <a:rPr lang="en-US" sz="4400">
                <a:solidFill>
                  <a:srgbClr val="0000FF"/>
                </a:solidFill>
              </a:rPr>
              <a:t> </a:t>
            </a:r>
          </a:p>
          <a:p>
            <a:r>
              <a:rPr lang="en-US" sz="4400">
                <a:solidFill>
                  <a:srgbClr val="0000FF"/>
                </a:solidFill>
              </a:rPr>
              <a:t>Brilah berkatMu, ya Yesus,</a:t>
            </a:r>
          </a:p>
          <a:p>
            <a:r>
              <a:rPr lang="en-US" sz="4400">
                <a:solidFill>
                  <a:srgbClr val="0000FF"/>
                </a:solidFill>
              </a:rPr>
              <a:t>Seblumnya kami tidur</a:t>
            </a:r>
          </a:p>
          <a:p>
            <a:r>
              <a:rPr lang="en-US" sz="4400">
                <a:solidFill>
                  <a:srgbClr val="0000FF"/>
                </a:solidFill>
              </a:rPr>
              <a:t>Kami akui sgala dosa</a:t>
            </a:r>
          </a:p>
          <a:p>
            <a:r>
              <a:rPr lang="en-US" sz="4400">
                <a:solidFill>
                  <a:srgbClr val="0000FF"/>
                </a:solidFill>
              </a:rPr>
              <a:t>Serta sembahkan syukur</a:t>
            </a:r>
          </a:p>
        </p:txBody>
      </p:sp>
      <p:sp>
        <p:nvSpPr>
          <p:cNvPr id="742404" name="Text Box 4"/>
          <p:cNvSpPr txBox="1">
            <a:spLocks noChangeArrowheads="1"/>
          </p:cNvSpPr>
          <p:nvPr/>
        </p:nvSpPr>
        <p:spPr bwMode="auto">
          <a:xfrm>
            <a:off x="14288" y="-158750"/>
            <a:ext cx="6858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2b 2/2</a:t>
            </a:r>
          </a:p>
        </p:txBody>
      </p:sp>
      <p:sp>
        <p:nvSpPr>
          <p:cNvPr id="742405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2 </a:t>
            </a:r>
            <a:r>
              <a:rPr lang="en-US" sz="4400" b="1">
                <a:solidFill>
                  <a:srgbClr val="0000FF"/>
                </a:solidFill>
              </a:rPr>
              <a:t>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Meski bahaya mengancam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Melayang panah setan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Biarlah sepanjang malam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Malaikat bri lindungan</a:t>
            </a:r>
          </a:p>
        </p:txBody>
      </p:sp>
      <p:sp>
        <p:nvSpPr>
          <p:cNvPr id="742406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3</a:t>
            </a:r>
            <a:r>
              <a:rPr lang="en-US" sz="4400" b="1">
                <a:solidFill>
                  <a:srgbClr val="0000FF"/>
                </a:solidFill>
              </a:rPr>
              <a:t>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Malam yang kabut serta glap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Tak menudung wajahMu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Engkau yang menjaga tetap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UmatMu dengan sungguh</a:t>
            </a:r>
          </a:p>
        </p:txBody>
      </p:sp>
      <p:sp>
        <p:nvSpPr>
          <p:cNvPr id="742407" name="Rectangle 7"/>
          <p:cNvSpPr>
            <a:spLocks noChangeArrowheads="1"/>
          </p:cNvSpPr>
          <p:nvPr/>
        </p:nvSpPr>
        <p:spPr bwMode="auto">
          <a:xfrm>
            <a:off x="0" y="762000"/>
            <a:ext cx="91440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4 </a:t>
            </a:r>
            <a:r>
              <a:rPr lang="en-US" sz="4400" b="1">
                <a:solidFill>
                  <a:srgbClr val="0000FF"/>
                </a:solidFill>
              </a:rPr>
              <a:t>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Jika maut menimpa kami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Pada malam glap skarang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Kami akan bangkit nanti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Pabila Yesus datang</a:t>
            </a:r>
          </a:p>
        </p:txBody>
      </p:sp>
      <p:grpSp>
        <p:nvGrpSpPr>
          <p:cNvPr id="742408" name="Group 8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742409" name="AutoShape 9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742410" name="Line 10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2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74240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74240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4240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7424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424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7424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424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2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424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424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7424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424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2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2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424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424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7424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7424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2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2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424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424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7424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7424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2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2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424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424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2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7424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7424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424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7424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2403" grpId="0"/>
      <p:bldP spid="742403" grpId="1"/>
      <p:bldP spid="742404" grpId="0"/>
      <p:bldP spid="742405" grpId="0"/>
      <p:bldP spid="742405" grpId="1"/>
      <p:bldP spid="742406" grpId="0"/>
      <p:bldP spid="742406" grpId="1"/>
      <p:bldP spid="742407" grpId="0"/>
    </p:bldLst>
  </p:timing>
</p:sld>
</file>

<file path=ppt/slides/slide2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42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279   PEMUDA SKALIAN</a:t>
            </a:r>
          </a:p>
        </p:txBody>
      </p:sp>
      <p:sp>
        <p:nvSpPr>
          <p:cNvPr id="7342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4114800"/>
          </a:xfrm>
        </p:spPr>
        <p:txBody>
          <a:bodyPr/>
          <a:lstStyle/>
          <a:p>
            <a:r>
              <a:rPr lang="en-US" sz="4000">
                <a:solidFill>
                  <a:srgbClr val="FF33CC"/>
                </a:solidFill>
              </a:rPr>
              <a:t>1  </a:t>
            </a:r>
            <a:r>
              <a:rPr lang="en-US" sz="4000">
                <a:solidFill>
                  <a:srgbClr val="0000FF"/>
                </a:solidFill>
              </a:rPr>
              <a:t> </a:t>
            </a:r>
          </a:p>
          <a:p>
            <a:r>
              <a:rPr lang="en-US" sz="4000">
                <a:solidFill>
                  <a:srgbClr val="0000FF"/>
                </a:solidFill>
              </a:rPr>
              <a:t>Kami sahut skarang juga,</a:t>
            </a:r>
          </a:p>
          <a:p>
            <a:r>
              <a:rPr lang="en-US" sz="4000">
                <a:solidFill>
                  <a:srgbClr val="0000FF"/>
                </a:solidFill>
              </a:rPr>
              <a:t>panggilanmu ya Yesus</a:t>
            </a:r>
          </a:p>
          <a:p>
            <a:r>
              <a:rPr lang="en-US" sz="4000">
                <a:solidFill>
                  <a:srgbClr val="0000FF"/>
                </a:solidFill>
              </a:rPr>
              <a:t>Kami janjikan setia,</a:t>
            </a:r>
          </a:p>
          <a:p>
            <a:r>
              <a:rPr lang="en-US" sz="4000">
                <a:solidFill>
                  <a:srgbClr val="0000FF"/>
                </a:solidFill>
              </a:rPr>
              <a:t>dan membri sgala daya.</a:t>
            </a:r>
          </a:p>
        </p:txBody>
      </p:sp>
      <p:sp>
        <p:nvSpPr>
          <p:cNvPr id="734212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4/4 2b</a:t>
            </a:r>
          </a:p>
        </p:txBody>
      </p:sp>
      <p:sp>
        <p:nvSpPr>
          <p:cNvPr id="734213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2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Meski pun besar tantangan,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Meski pun brat ujian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PadaMu kami serahkan,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segenap kesanggupan</a:t>
            </a:r>
          </a:p>
        </p:txBody>
      </p:sp>
      <p:sp>
        <p:nvSpPr>
          <p:cNvPr id="734214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3  </a:t>
            </a:r>
            <a:r>
              <a:rPr lang="en-US" sz="4000" b="1">
                <a:solidFill>
                  <a:srgbClr val="0000FF"/>
                </a:solidFill>
              </a:rPr>
              <a:t>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Tiap talenta yang ada,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Meski pun hanya Satu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Bahkan waktu kami semua,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kami srahkan  bagiMu</a:t>
            </a:r>
          </a:p>
        </p:txBody>
      </p:sp>
      <p:sp>
        <p:nvSpPr>
          <p:cNvPr id="734215" name="Rectangle 7"/>
          <p:cNvSpPr>
            <a:spLocks noChangeArrowheads="1"/>
          </p:cNvSpPr>
          <p:nvPr/>
        </p:nvSpPr>
        <p:spPr bwMode="auto">
          <a:xfrm>
            <a:off x="0" y="762000"/>
            <a:ext cx="91440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4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Harta dan tenaga kami,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padaMu kami srahkan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Dan dengan bersuka hati,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kami kerja, ya Tuhan.</a:t>
            </a:r>
          </a:p>
        </p:txBody>
      </p:sp>
      <p:sp>
        <p:nvSpPr>
          <p:cNvPr id="734216" name="Rectangle 8"/>
          <p:cNvSpPr>
            <a:spLocks noChangeArrowheads="1"/>
          </p:cNvSpPr>
          <p:nvPr/>
        </p:nvSpPr>
        <p:spPr bwMode="auto">
          <a:xfrm>
            <a:off x="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r>
              <a:rPr lang="en-US" sz="4000" b="1"/>
              <a:t>REFF: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FF0000"/>
                </a:solidFill>
              </a:rPr>
              <a:t>Pemuda skalian,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FF0000"/>
                </a:solidFill>
              </a:rPr>
              <a:t>berserah pada Yesus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D60093"/>
                </a:solidFill>
              </a:rPr>
              <a:t>Pemuda skalian,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D60093"/>
                </a:solidFill>
              </a:rPr>
              <a:t>alahkan dosa-dosa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FF0000"/>
                </a:solidFill>
              </a:rPr>
              <a:t>Usahakan tiap talenta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FF0000"/>
                </a:solidFill>
              </a:rPr>
              <a:t>untuk slamatkan jiwa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D60093"/>
                </a:solidFill>
              </a:rPr>
              <a:t>Pemuda skalian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D60093"/>
                </a:solidFill>
              </a:rPr>
              <a:t>berserah pada Yesus</a:t>
            </a:r>
          </a:p>
        </p:txBody>
      </p:sp>
      <p:grpSp>
        <p:nvGrpSpPr>
          <p:cNvPr id="734217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734218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734219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7342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73421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3421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734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34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734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34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34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34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734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34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4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34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34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734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734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4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34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34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734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734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4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34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34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734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734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4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34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34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734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734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4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734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734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xit" presetSubtype="4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734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734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4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34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734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734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734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4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2" presetClass="entr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734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734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"/>
                            </p:stCondLst>
                            <p:childTnLst>
                              <p:par>
                                <p:cTn id="9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7342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7342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734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734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4211" grpId="0"/>
      <p:bldP spid="734211" grpId="1"/>
      <p:bldP spid="734212" grpId="0"/>
      <p:bldP spid="734213" grpId="0"/>
      <p:bldP spid="734213" grpId="1"/>
      <p:bldP spid="734214" grpId="0"/>
      <p:bldP spid="734214" grpId="1"/>
      <p:bldP spid="734215" grpId="0"/>
      <p:bldP spid="734215" grpId="1"/>
      <p:bldP spid="734216" grpId="0"/>
      <p:bldP spid="734216" grpId="1"/>
      <p:bldP spid="734216" grpId="2"/>
      <p:bldP spid="734216" grpId="3"/>
      <p:bldP spid="734216" grpId="4"/>
      <p:bldP spid="734216" grpId="5"/>
      <p:bldP spid="734216" grpId="6"/>
    </p:bldLst>
  </p:timing>
</p:sld>
</file>

<file path=ppt/slides/slide2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8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280   YESUS TAK PERNAH GAGAL</a:t>
            </a:r>
          </a:p>
        </p:txBody>
      </p:sp>
      <p:sp>
        <p:nvSpPr>
          <p:cNvPr id="7280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2895600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33CC"/>
                </a:solidFill>
              </a:rPr>
              <a:t>1  </a:t>
            </a:r>
            <a:r>
              <a:rPr lang="en-US" sz="4000">
                <a:solidFill>
                  <a:srgbClr val="0000FF"/>
                </a:solidFill>
              </a:rPr>
              <a:t> Kasih sahabat dunia,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tiada yang kekal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Tetapi kasih Yesus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tak pernah gagal.</a:t>
            </a:r>
          </a:p>
        </p:txBody>
      </p:sp>
      <p:sp>
        <p:nvSpPr>
          <p:cNvPr id="728068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4b 4/4</a:t>
            </a:r>
          </a:p>
        </p:txBody>
      </p:sp>
      <p:sp>
        <p:nvSpPr>
          <p:cNvPr id="728072" name="Rectangle 8"/>
          <p:cNvSpPr>
            <a:spLocks noChangeArrowheads="1"/>
          </p:cNvSpPr>
          <p:nvPr/>
        </p:nvSpPr>
        <p:spPr bwMode="auto">
          <a:xfrm>
            <a:off x="0" y="3352800"/>
            <a:ext cx="91440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Yesus tak pernah,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tak pernah gagal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Langit bumi tak kekal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Yesus tak kan gagal </a:t>
            </a:r>
            <a:endParaRPr lang="en-US" sz="4000" b="1">
              <a:solidFill>
                <a:schemeClr val="accent2"/>
              </a:solidFill>
            </a:endParaRPr>
          </a:p>
        </p:txBody>
      </p:sp>
      <p:sp>
        <p:nvSpPr>
          <p:cNvPr id="728073" name="Rectangle 9"/>
          <p:cNvSpPr>
            <a:spLocks noChangeArrowheads="1"/>
          </p:cNvSpPr>
          <p:nvPr/>
        </p:nvSpPr>
        <p:spPr bwMode="auto">
          <a:xfrm>
            <a:off x="0" y="685800"/>
            <a:ext cx="91440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2   </a:t>
            </a:r>
            <a:r>
              <a:rPr lang="en-US" sz="4000" b="1">
                <a:solidFill>
                  <a:srgbClr val="0000FF"/>
                </a:solidFill>
              </a:rPr>
              <a:t>Angin ribut menempuh,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Habis pun akal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Ingatlah yang Tuhan mu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tak pernah gagal.</a:t>
            </a:r>
            <a:endParaRPr lang="en-US" sz="4000" b="1">
              <a:solidFill>
                <a:schemeClr val="accent2"/>
              </a:solidFill>
            </a:endParaRPr>
          </a:p>
        </p:txBody>
      </p:sp>
      <p:sp>
        <p:nvSpPr>
          <p:cNvPr id="728074" name="Rectangle 10"/>
          <p:cNvSpPr>
            <a:spLocks noChangeArrowheads="1"/>
          </p:cNvSpPr>
          <p:nvPr/>
        </p:nvSpPr>
        <p:spPr bwMode="auto">
          <a:xfrm>
            <a:off x="0" y="685800"/>
            <a:ext cx="91440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3   </a:t>
            </a:r>
            <a:r>
              <a:rPr lang="en-US" sz="4000" b="1">
                <a:solidFill>
                  <a:srgbClr val="0000FF"/>
                </a:solidFill>
              </a:rPr>
              <a:t>Betapa glap hidupmu,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Yesus trang kekal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KuasaNya tetap teguh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tak pernah gagal.</a:t>
            </a:r>
            <a:endParaRPr lang="en-US" sz="4000" b="1">
              <a:solidFill>
                <a:schemeClr val="accent2"/>
              </a:solidFill>
            </a:endParaRPr>
          </a:p>
        </p:txBody>
      </p:sp>
      <p:grpSp>
        <p:nvGrpSpPr>
          <p:cNvPr id="728075" name="Group 11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728076" name="AutoShape 12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728077" name="Line 13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7280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72806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2806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728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28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728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28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280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28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280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28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7280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728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8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280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280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7280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7280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8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28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28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728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728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728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728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8067" grpId="0"/>
      <p:bldP spid="728067" grpId="1"/>
      <p:bldP spid="728068" grpId="0"/>
      <p:bldP spid="728072" grpId="0"/>
      <p:bldP spid="728073" grpId="0"/>
      <p:bldP spid="728073" grpId="1"/>
      <p:bldP spid="728074" grpId="0"/>
    </p:bldLst>
  </p:timing>
</p:sld>
</file>

<file path=ppt/slides/slide3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19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281   AKU PERLU YESUS</a:t>
            </a:r>
          </a:p>
        </p:txBody>
      </p:sp>
      <p:sp>
        <p:nvSpPr>
          <p:cNvPr id="7219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4724400"/>
          </a:xfrm>
        </p:spPr>
        <p:txBody>
          <a:bodyPr/>
          <a:lstStyle/>
          <a:p>
            <a:r>
              <a:rPr lang="en-US" sz="4000">
                <a:solidFill>
                  <a:srgbClr val="FF33CC"/>
                </a:solidFill>
              </a:rPr>
              <a:t>1  </a:t>
            </a:r>
            <a:r>
              <a:rPr lang="en-US" sz="4000"/>
              <a:t> </a:t>
            </a:r>
          </a:p>
          <a:p>
            <a:r>
              <a:rPr lang="en-US" sz="4000">
                <a:solidFill>
                  <a:srgbClr val="0000FF"/>
                </a:solidFill>
              </a:rPr>
              <a:t>Aku perlu sungguh pada Yesus</a:t>
            </a:r>
          </a:p>
          <a:p>
            <a:r>
              <a:rPr lang="en-US" sz="4000">
                <a:solidFill>
                  <a:srgbClr val="0000FF"/>
                </a:solidFill>
              </a:rPr>
              <a:t>Tak ada penolong sperti dia</a:t>
            </a:r>
          </a:p>
          <a:p>
            <a:r>
              <a:rPr lang="en-US" sz="4000">
                <a:solidFill>
                  <a:srgbClr val="0000FF"/>
                </a:solidFill>
              </a:rPr>
              <a:t>Aku perlu Yesus juruslamat</a:t>
            </a:r>
          </a:p>
          <a:p>
            <a:r>
              <a:rPr lang="en-US" sz="4000">
                <a:solidFill>
                  <a:srgbClr val="0000FF"/>
                </a:solidFill>
              </a:rPr>
              <a:t>Pikulanku terlalu brat </a:t>
            </a:r>
          </a:p>
          <a:p>
            <a:r>
              <a:rPr lang="en-US" sz="4000">
                <a:solidFill>
                  <a:srgbClr val="0000FF"/>
                </a:solidFill>
              </a:rPr>
              <a:t>Ku perlu Yesus</a:t>
            </a:r>
          </a:p>
        </p:txBody>
      </p:sp>
      <p:sp>
        <p:nvSpPr>
          <p:cNvPr id="721924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3b 2/2</a:t>
            </a:r>
          </a:p>
        </p:txBody>
      </p:sp>
      <p:sp>
        <p:nvSpPr>
          <p:cNvPr id="721925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2  </a:t>
            </a:r>
            <a:r>
              <a:rPr lang="en-US" sz="4000" b="1">
                <a:solidFill>
                  <a:schemeClr val="accent2"/>
                </a:solidFill>
              </a:rPr>
              <a:t>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Aku perlu Yesus sahabatku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Dalam gelap dipimpinNya aku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Aku perlu Yesus yang brikan trang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Sertanya ku akan menang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Ku perlu Yesus</a:t>
            </a:r>
          </a:p>
        </p:txBody>
      </p:sp>
      <p:sp>
        <p:nvSpPr>
          <p:cNvPr id="721926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3  </a:t>
            </a:r>
            <a:r>
              <a:rPr lang="en-US" sz="4000" b="1">
                <a:solidFill>
                  <a:schemeClr val="accent2"/>
                </a:solidFill>
              </a:rPr>
              <a:t>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Aku perlu Yesus selamanya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Tiapa hari aku ikut dia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Aku perlu Yesus yang plihara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Aku berharap padaNya,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Ku perlu Yesus</a:t>
            </a:r>
          </a:p>
        </p:txBody>
      </p:sp>
      <p:sp>
        <p:nvSpPr>
          <p:cNvPr id="721927" name="Rectangle 7"/>
          <p:cNvSpPr>
            <a:spLocks noChangeArrowheads="1"/>
          </p:cNvSpPr>
          <p:nvPr/>
        </p:nvSpPr>
        <p:spPr bwMode="auto">
          <a:xfrm>
            <a:off x="0" y="762000"/>
            <a:ext cx="9144000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5000"/>
              </a:spcBef>
            </a:pPr>
            <a:r>
              <a:rPr lang="en-US" sz="4000" b="1"/>
              <a:t>REFF. :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00"/>
                </a:solidFill>
              </a:rPr>
              <a:t>Aku perlu 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00"/>
                </a:solidFill>
              </a:rPr>
              <a:t>Perlu Yesus 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00"/>
                </a:solidFill>
              </a:rPr>
              <a:t>Perlu Yesus tiap hari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D60093"/>
                </a:solidFill>
              </a:rPr>
              <a:t>Perlu waktu bersuka, 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D60093"/>
                </a:solidFill>
              </a:rPr>
              <a:t>Perlu waktu berduka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00"/>
                </a:solidFill>
              </a:rPr>
              <a:t>Segnap jalan tiap hari 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00"/>
                </a:solidFill>
              </a:rPr>
              <a:t>Ku perlu Yesus</a:t>
            </a:r>
          </a:p>
        </p:txBody>
      </p:sp>
      <p:grpSp>
        <p:nvGrpSpPr>
          <p:cNvPr id="721928" name="Group 8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721929" name="AutoShape 9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721930" name="Line 10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7219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72192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2192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7219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219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7219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219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219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219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7219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219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1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219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219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7219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7219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1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219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219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7219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7219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1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219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219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7219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7219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1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219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219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7219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7219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1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7219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7219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7219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7219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7219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7219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1923" grpId="0"/>
      <p:bldP spid="721923" grpId="1"/>
      <p:bldP spid="721924" grpId="0"/>
      <p:bldP spid="721925" grpId="0"/>
      <p:bldP spid="721925" grpId="1"/>
      <p:bldP spid="721926" grpId="0"/>
      <p:bldP spid="721926" grpId="1"/>
      <p:bldP spid="721927" grpId="0"/>
      <p:bldP spid="721927" grpId="1"/>
      <p:bldP spid="721927" grpId="2"/>
      <p:bldP spid="721927" grpId="3"/>
      <p:bldP spid="721927" grpId="4"/>
    </p:bldLst>
  </p:timing>
</p:sld>
</file>

<file path=ppt/slides/slide3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282   SESUDAH MALAM</a:t>
            </a:r>
          </a:p>
        </p:txBody>
      </p:sp>
      <p:sp>
        <p:nvSpPr>
          <p:cNvPr id="71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3962400"/>
          </a:xfrm>
        </p:spPr>
        <p:txBody>
          <a:bodyPr/>
          <a:lstStyle/>
          <a:p>
            <a:r>
              <a:rPr lang="en-US" sz="4000">
                <a:solidFill>
                  <a:srgbClr val="FF33CC"/>
                </a:solidFill>
              </a:rPr>
              <a:t>1 </a:t>
            </a:r>
            <a:r>
              <a:rPr lang="en-US" sz="4000">
                <a:solidFill>
                  <a:schemeClr val="tx1"/>
                </a:solidFill>
              </a:rPr>
              <a:t>  </a:t>
            </a:r>
          </a:p>
          <a:p>
            <a:r>
              <a:rPr lang="en-US" sz="4000">
                <a:solidFill>
                  <a:srgbClr val="0000FF"/>
                </a:solidFill>
              </a:rPr>
              <a:t>Sesudah malam, fajar merekah</a:t>
            </a:r>
          </a:p>
          <a:p>
            <a:r>
              <a:rPr lang="en-US" sz="4000">
                <a:solidFill>
                  <a:srgbClr val="0000FF"/>
                </a:solidFill>
              </a:rPr>
              <a:t>Bersama Yesus surga mulai</a:t>
            </a:r>
          </a:p>
          <a:p>
            <a:r>
              <a:rPr lang="en-US" sz="4000">
                <a:solidFill>
                  <a:srgbClr val="0000FF"/>
                </a:solidFill>
              </a:rPr>
              <a:t>Habislah kerja oh fajar mulia</a:t>
            </a:r>
          </a:p>
          <a:p>
            <a:r>
              <a:rPr lang="en-US" sz="4000">
                <a:solidFill>
                  <a:srgbClr val="0000FF"/>
                </a:solidFill>
              </a:rPr>
              <a:t>Sesudah malam hari permai</a:t>
            </a:r>
          </a:p>
        </p:txBody>
      </p:sp>
      <p:sp>
        <p:nvSpPr>
          <p:cNvPr id="716804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4/4 3b</a:t>
            </a:r>
          </a:p>
        </p:txBody>
      </p:sp>
      <p:sp>
        <p:nvSpPr>
          <p:cNvPr id="716805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2  </a:t>
            </a:r>
            <a:r>
              <a:rPr lang="en-US" sz="4000" b="1">
                <a:solidFill>
                  <a:schemeClr val="accent2"/>
                </a:solidFill>
              </a:rPr>
              <a:t>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Sesudah malam, tak ada awan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Tak ada taufan binasakan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Hari bergirang hari pujian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Sesudah malam kesukaan</a:t>
            </a:r>
          </a:p>
        </p:txBody>
      </p:sp>
      <p:sp>
        <p:nvSpPr>
          <p:cNvPr id="716806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3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Sesudah malam trang pimpin aku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Kepada Bapa yang kusembah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DihadapanNya dengar namaku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Sesudah malam negri indah</a:t>
            </a:r>
          </a:p>
        </p:txBody>
      </p:sp>
      <p:sp>
        <p:nvSpPr>
          <p:cNvPr id="716807" name="Rectangle 7"/>
          <p:cNvSpPr>
            <a:spLocks noChangeArrowheads="1"/>
          </p:cNvSpPr>
          <p:nvPr/>
        </p:nvSpPr>
        <p:spPr bwMode="auto">
          <a:xfrm>
            <a:off x="0" y="762000"/>
            <a:ext cx="91440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4 </a:t>
            </a:r>
            <a:r>
              <a:rPr lang="en-US" sz="4000" b="1"/>
              <a:t>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Sesudah malam pertemuan indah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Tiada menangis tiada kesal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Di negri mulia tak lagi pisah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Sesudah malam hidup kekal</a:t>
            </a:r>
          </a:p>
        </p:txBody>
      </p:sp>
      <p:grpSp>
        <p:nvGrpSpPr>
          <p:cNvPr id="716808" name="Group 8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716809" name="AutoShape 9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716810" name="Line 10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71680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71680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1680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7168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168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7168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168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168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68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7168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168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6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168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168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7168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7168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6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168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168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7168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7168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6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168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168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7168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7168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168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7168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03" grpId="0"/>
      <p:bldP spid="716803" grpId="1"/>
      <p:bldP spid="716804" grpId="0"/>
      <p:bldP spid="716805" grpId="0"/>
      <p:bldP spid="716805" grpId="1"/>
      <p:bldP spid="716806" grpId="0"/>
      <p:bldP spid="716806" grpId="1"/>
      <p:bldP spid="716807" grpId="0"/>
    </p:bldLst>
  </p:timing>
</p:sld>
</file>

<file path=ppt/slides/slide3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0663" name="Rectangle 7"/>
          <p:cNvSpPr>
            <a:spLocks noChangeArrowheads="1"/>
          </p:cNvSpPr>
          <p:nvPr/>
        </p:nvSpPr>
        <p:spPr bwMode="auto">
          <a:xfrm>
            <a:off x="0" y="762000"/>
            <a:ext cx="91440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5000"/>
              </a:spcBef>
            </a:pPr>
            <a:r>
              <a:rPr lang="en-US" sz="4000" b="1"/>
              <a:t>REFF. :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Kristus beserta kita,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Di mana-mana;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“Slamatkan jiwa-jiwa“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tujuan kita.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Pemuda!  Pemudi!  Majulah!</a:t>
            </a:r>
          </a:p>
        </p:txBody>
      </p:sp>
      <p:sp>
        <p:nvSpPr>
          <p:cNvPr id="710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283   PMA MAJULAH</a:t>
            </a:r>
          </a:p>
        </p:txBody>
      </p:sp>
      <p:sp>
        <p:nvSpPr>
          <p:cNvPr id="71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z="4000">
                <a:solidFill>
                  <a:srgbClr val="FF33CC"/>
                </a:solidFill>
              </a:rPr>
              <a:t>1  </a:t>
            </a:r>
            <a:r>
              <a:rPr lang="en-US" sz="4000">
                <a:solidFill>
                  <a:srgbClr val="0000FF"/>
                </a:solidFill>
              </a:rPr>
              <a:t>Bagimu ada kerja, 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rgbClr val="0000FF"/>
                </a:solidFill>
              </a:rPr>
              <a:t>dalam medan prang Yesus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chemeClr val="tx1"/>
                </a:solidFill>
              </a:rPr>
              <a:t>Ia panggil marilah, 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chemeClr val="tx1"/>
                </a:solidFill>
              </a:rPr>
              <a:t>Pemuda!  Pemudi!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rgbClr val="0000FF"/>
                </a:solidFill>
              </a:rPr>
              <a:t>Dengar tambur mengundang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rgbClr val="0000FF"/>
                </a:solidFill>
              </a:rPr>
              <a:t>Jawablah kami datang 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chemeClr val="tx1"/>
                </a:solidFill>
              </a:rPr>
              <a:t>Pemuda!  Pemudi! 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chemeClr val="tx1"/>
                </a:solidFill>
              </a:rPr>
              <a:t>Majulah!</a:t>
            </a:r>
          </a:p>
        </p:txBody>
      </p:sp>
      <p:sp>
        <p:nvSpPr>
          <p:cNvPr id="710660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-</a:t>
            </a:r>
          </a:p>
          <a:p>
            <a:pPr>
              <a:spcBef>
                <a:spcPct val="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4/4</a:t>
            </a:r>
          </a:p>
        </p:txBody>
      </p:sp>
      <p:sp>
        <p:nvSpPr>
          <p:cNvPr id="710661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2 </a:t>
            </a:r>
            <a:r>
              <a:rPr lang="en-US" sz="4000" b="1"/>
              <a:t>  </a:t>
            </a:r>
            <a:r>
              <a:rPr lang="en-US" sz="4000" b="1">
                <a:solidFill>
                  <a:srgbClr val="0000FF"/>
                </a:solidFill>
              </a:rPr>
              <a:t>Siapa yang mau bertangguh,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siapa mau tunggu dulu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Laskar Kristen hai maju,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Pemuda Pemudi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 Angkatlah senjata prang,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seranglah sampai  menang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Pemuda!  Pemudi!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Majulah!</a:t>
            </a:r>
          </a:p>
        </p:txBody>
      </p:sp>
      <p:sp>
        <p:nvSpPr>
          <p:cNvPr id="710662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3  </a:t>
            </a:r>
            <a:r>
              <a:rPr lang="en-US" sz="4000" b="1"/>
              <a:t> </a:t>
            </a:r>
            <a:r>
              <a:rPr lang="en-US" sz="4000" b="1">
                <a:solidFill>
                  <a:srgbClr val="0000FF"/>
                </a:solidFill>
              </a:rPr>
              <a:t>Musuhmu jadi lemah,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tentranya pun larilah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Kemenangan pastilah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Pemuda!  Pemudi!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Musuhmu tentu kalah,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hai bersorak-soraklah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Pemuda!  Pemudi!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Majulah!</a:t>
            </a:r>
          </a:p>
        </p:txBody>
      </p:sp>
      <p:grpSp>
        <p:nvGrpSpPr>
          <p:cNvPr id="710664" name="Group 8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710665" name="AutoShape 9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710666" name="Line 10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0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7106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71066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1066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7106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106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7106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106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0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106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06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7106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106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0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0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106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106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7106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7106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0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0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106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106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7106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7106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0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0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106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106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7106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7106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0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0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106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106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7106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7106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0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0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7106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7106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0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7106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7106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7106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7106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0663" grpId="0"/>
      <p:bldP spid="710663" grpId="1"/>
      <p:bldP spid="710663" grpId="2"/>
      <p:bldP spid="710663" grpId="3"/>
      <p:bldP spid="710663" grpId="4"/>
      <p:bldP spid="710659" grpId="0"/>
      <p:bldP spid="710659" grpId="1"/>
      <p:bldP spid="710660" grpId="0"/>
      <p:bldP spid="710661" grpId="0"/>
      <p:bldP spid="710661" grpId="1"/>
      <p:bldP spid="710662" grpId="0"/>
      <p:bldP spid="710662" grpId="1"/>
    </p:bldLst>
  </p:timing>
</p:sld>
</file>

<file path=ppt/slides/slide3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284   SUNGGUH GIRANG HATIKU</a:t>
            </a:r>
          </a:p>
        </p:txBody>
      </p:sp>
      <p:sp>
        <p:nvSpPr>
          <p:cNvPr id="7045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3886200"/>
          </a:xfrm>
        </p:spPr>
        <p:txBody>
          <a:bodyPr/>
          <a:lstStyle/>
          <a:p>
            <a:r>
              <a:rPr lang="en-US" sz="3800">
                <a:solidFill>
                  <a:srgbClr val="FF33CC"/>
                </a:solidFill>
              </a:rPr>
              <a:t>1   </a:t>
            </a:r>
          </a:p>
          <a:p>
            <a:r>
              <a:rPr lang="en-US" sz="3800">
                <a:solidFill>
                  <a:srgbClr val="0000FF"/>
                </a:solidFill>
              </a:rPr>
              <a:t>Kegelapan malam lalulah skarang</a:t>
            </a:r>
          </a:p>
          <a:p>
            <a:r>
              <a:rPr lang="en-US" sz="3800">
                <a:solidFill>
                  <a:srgbClr val="0000FF"/>
                </a:solidFill>
              </a:rPr>
              <a:t>Sungguh girang hatiku</a:t>
            </a:r>
          </a:p>
          <a:p>
            <a:r>
              <a:rPr lang="en-US" sz="3800">
                <a:solidFill>
                  <a:srgbClr val="0000FF"/>
                </a:solidFill>
              </a:rPr>
              <a:t>Dan akupun hidup dalam trang siang</a:t>
            </a:r>
          </a:p>
          <a:p>
            <a:r>
              <a:rPr lang="en-US" sz="3800">
                <a:solidFill>
                  <a:srgbClr val="0000FF"/>
                </a:solidFill>
              </a:rPr>
              <a:t>Sungguh girang hatiku</a:t>
            </a:r>
          </a:p>
        </p:txBody>
      </p:sp>
      <p:sp>
        <p:nvSpPr>
          <p:cNvPr id="704516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4/4 2b</a:t>
            </a:r>
          </a:p>
        </p:txBody>
      </p:sp>
      <p:sp>
        <p:nvSpPr>
          <p:cNvPr id="704517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FF33CC"/>
                </a:solidFill>
              </a:rPr>
              <a:t>2  </a:t>
            </a:r>
            <a:r>
              <a:rPr lang="en-US" sz="3800" b="1">
                <a:solidFill>
                  <a:schemeClr val="accent2"/>
                </a:solidFill>
              </a:rPr>
              <a:t>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0000FF"/>
                </a:solidFill>
              </a:rPr>
              <a:t>Kristus tlah jadikan dunia firdausku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0000FF"/>
                </a:solidFill>
              </a:rPr>
              <a:t>Sungguh girang hatiku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0000FF"/>
                </a:solidFill>
              </a:rPr>
              <a:t>Dengan kasih ku lakukan tugasku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0000FF"/>
                </a:solidFill>
              </a:rPr>
              <a:t>Sungguh girang hatiku</a:t>
            </a:r>
          </a:p>
        </p:txBody>
      </p:sp>
      <p:sp>
        <p:nvSpPr>
          <p:cNvPr id="704518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FF33CC"/>
                </a:solidFill>
              </a:rPr>
              <a:t>3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0000FF"/>
                </a:solidFill>
              </a:rPr>
              <a:t>Kesukaan tetap dalam hatku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0000FF"/>
                </a:solidFill>
              </a:rPr>
              <a:t>Sungguh girang hatiku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0000FF"/>
                </a:solidFill>
              </a:rPr>
              <a:t>Disebrang aku akan nyanyi slalu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0000FF"/>
                </a:solidFill>
              </a:rPr>
              <a:t>Sungguh girang hatiku</a:t>
            </a:r>
            <a:r>
              <a:rPr lang="en-US" sz="3800" b="1">
                <a:solidFill>
                  <a:schemeClr val="accent2"/>
                </a:solidFill>
              </a:rPr>
              <a:t> </a:t>
            </a:r>
          </a:p>
        </p:txBody>
      </p:sp>
      <p:sp>
        <p:nvSpPr>
          <p:cNvPr id="704519" name="Rectangle 7"/>
          <p:cNvSpPr>
            <a:spLocks noChangeArrowheads="1"/>
          </p:cNvSpPr>
          <p:nvPr/>
        </p:nvSpPr>
        <p:spPr bwMode="auto">
          <a:xfrm>
            <a:off x="0" y="762000"/>
            <a:ext cx="9144000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5000"/>
              </a:spcBef>
            </a:pPr>
            <a:r>
              <a:rPr lang="en-US" sz="4000" b="1"/>
              <a:t>REFF. :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00"/>
                </a:solidFill>
              </a:rPr>
              <a:t>Sungguh girang 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00"/>
                </a:solidFill>
              </a:rPr>
              <a:t>Sungguh girang hatiku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D60093"/>
                </a:solidFill>
              </a:rPr>
              <a:t>Yesus sudah usir bayang glap lalu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D60093"/>
                </a:solidFill>
              </a:rPr>
              <a:t>Skarang nyanyilah aku 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D60093"/>
                </a:solidFill>
              </a:rPr>
              <a:t>karna Yesus Rajaku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00"/>
                </a:solidFill>
              </a:rPr>
              <a:t>Sungguh girang 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0000"/>
                </a:solidFill>
              </a:rPr>
              <a:t>Sungguh girang hatiku.</a:t>
            </a:r>
          </a:p>
        </p:txBody>
      </p:sp>
      <p:grpSp>
        <p:nvGrpSpPr>
          <p:cNvPr id="704520" name="Group 8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704521" name="AutoShape 9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704522" name="Line 10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7045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70451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0451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704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04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704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04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4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04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04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704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04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4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4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04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04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704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704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4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4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045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045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7045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7045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4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4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4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04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704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704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4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4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04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04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704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704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4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4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704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704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4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7045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7045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7045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7045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4515" grpId="0"/>
      <p:bldP spid="704515" grpId="1"/>
      <p:bldP spid="704516" grpId="0"/>
      <p:bldP spid="704517" grpId="0"/>
      <p:bldP spid="704517" grpId="1"/>
      <p:bldP spid="704518" grpId="0"/>
      <p:bldP spid="704518" grpId="1"/>
      <p:bldP spid="704519" grpId="0"/>
      <p:bldP spid="704519" grpId="1"/>
      <p:bldP spid="704519" grpId="2"/>
      <p:bldP spid="704519" grpId="3"/>
      <p:bldP spid="704519" grpId="4"/>
    </p:bldLst>
  </p:timing>
</p:sld>
</file>

<file path=ppt/slides/slide3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285   MAJU TENTRA YESUS</a:t>
            </a:r>
          </a:p>
        </p:txBody>
      </p:sp>
      <p:sp>
        <p:nvSpPr>
          <p:cNvPr id="6963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3733800"/>
          </a:xfrm>
        </p:spPr>
        <p:txBody>
          <a:bodyPr/>
          <a:lstStyle/>
          <a:p>
            <a:r>
              <a:rPr lang="en-US" sz="3800">
                <a:solidFill>
                  <a:srgbClr val="FF33CC"/>
                </a:solidFill>
              </a:rPr>
              <a:t>1   </a:t>
            </a:r>
          </a:p>
          <a:p>
            <a:r>
              <a:rPr lang="en-US" sz="3800">
                <a:solidFill>
                  <a:srgbClr val="0000FF"/>
                </a:solidFill>
              </a:rPr>
              <a:t>Maju tentra Yesus maju dalam prang</a:t>
            </a:r>
          </a:p>
          <a:p>
            <a:r>
              <a:rPr lang="en-US" sz="3800">
                <a:solidFill>
                  <a:srgbClr val="0000FF"/>
                </a:solidFill>
              </a:rPr>
              <a:t>Ikut Tuhan kita hai semua orang</a:t>
            </a:r>
          </a:p>
          <a:p>
            <a:r>
              <a:rPr lang="en-US" sz="3800">
                <a:solidFill>
                  <a:srgbClr val="0000FF"/>
                </a:solidFill>
              </a:rPr>
              <a:t>Raja dan panglima dengan tentraNya</a:t>
            </a:r>
          </a:p>
          <a:p>
            <a:r>
              <a:rPr lang="en-US" sz="3800">
                <a:solidFill>
                  <a:srgbClr val="0000FF"/>
                </a:solidFill>
              </a:rPr>
              <a:t>Dapat mengalahkan setan musuhNya</a:t>
            </a:r>
            <a:endParaRPr lang="en-US" sz="3800">
              <a:solidFill>
                <a:srgbClr val="FF0000"/>
              </a:solidFill>
            </a:endParaRPr>
          </a:p>
        </p:txBody>
      </p:sp>
      <p:sp>
        <p:nvSpPr>
          <p:cNvPr id="696324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4# 4/4</a:t>
            </a:r>
          </a:p>
        </p:txBody>
      </p:sp>
      <p:sp>
        <p:nvSpPr>
          <p:cNvPr id="696325" name="Rectangle 5"/>
          <p:cNvSpPr>
            <a:spLocks noChangeArrowheads="1"/>
          </p:cNvSpPr>
          <p:nvPr/>
        </p:nvSpPr>
        <p:spPr bwMode="auto">
          <a:xfrm>
            <a:off x="0" y="4191000"/>
            <a:ext cx="914400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FF0000"/>
                </a:solidFill>
              </a:rPr>
              <a:t>Maju tentra Yesus, maju dalam prang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FF0000"/>
                </a:solidFill>
              </a:rPr>
              <a:t>Ikut Tuhan kita, hai semua orang</a:t>
            </a:r>
          </a:p>
        </p:txBody>
      </p:sp>
      <p:sp>
        <p:nvSpPr>
          <p:cNvPr id="696326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FF33CC"/>
                </a:solidFill>
              </a:rPr>
              <a:t>2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0000FF"/>
                </a:solidFill>
              </a:rPr>
              <a:t>Sidang Tuhan Allah jalan serentak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0000FF"/>
                </a:solidFill>
              </a:rPr>
              <a:t>Maju sama-sama serta mendesak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0000FF"/>
                </a:solidFill>
              </a:rPr>
              <a:t>Kita pun besatu dalam sidangnya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0000FF"/>
                </a:solidFill>
              </a:rPr>
              <a:t>Peraturan satu dalam kasihNya.</a:t>
            </a:r>
            <a:endParaRPr lang="en-US" sz="3800" b="1">
              <a:solidFill>
                <a:srgbClr val="FF0000"/>
              </a:solidFill>
            </a:endParaRPr>
          </a:p>
        </p:txBody>
      </p:sp>
      <p:sp>
        <p:nvSpPr>
          <p:cNvPr id="696327" name="Rectangle 7"/>
          <p:cNvSpPr>
            <a:spLocks noChangeArrowheads="1"/>
          </p:cNvSpPr>
          <p:nvPr/>
        </p:nvSpPr>
        <p:spPr bwMode="auto">
          <a:xfrm>
            <a:off x="0" y="762000"/>
            <a:ext cx="91440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FF33CC"/>
                </a:solidFill>
              </a:rPr>
              <a:t>3 </a:t>
            </a:r>
            <a:r>
              <a:rPr lang="en-US" sz="3800" b="1"/>
              <a:t>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0000FF"/>
                </a:solidFill>
              </a:rPr>
              <a:t>Takhta dan mahkota banyaklah rubuh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0000FF"/>
                </a:solidFill>
              </a:rPr>
              <a:t>Tapi sidang Yesus tetaplah teguh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0000FF"/>
                </a:solidFill>
              </a:rPr>
              <a:t>Maut dan pun neraka hancur dan luluh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0000FF"/>
                </a:solidFill>
              </a:rPr>
              <a:t>Harap dari Yesus dapatlah penuh.</a:t>
            </a:r>
            <a:endParaRPr lang="en-US" sz="3800" b="1">
              <a:solidFill>
                <a:schemeClr val="accent2"/>
              </a:solidFill>
            </a:endParaRPr>
          </a:p>
        </p:txBody>
      </p:sp>
      <p:sp>
        <p:nvSpPr>
          <p:cNvPr id="696328" name="Rectangle 8"/>
          <p:cNvSpPr>
            <a:spLocks noChangeArrowheads="1"/>
          </p:cNvSpPr>
          <p:nvPr/>
        </p:nvSpPr>
        <p:spPr bwMode="auto">
          <a:xfrm>
            <a:off x="0" y="762000"/>
            <a:ext cx="91440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FF33CC"/>
                </a:solidFill>
              </a:rPr>
              <a:t>4 </a:t>
            </a:r>
            <a:r>
              <a:rPr lang="en-US" sz="3800" b="1"/>
              <a:t>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0000FF"/>
                </a:solidFill>
              </a:rPr>
              <a:t>Maju umat Allah mari bersatu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0000FF"/>
                </a:solidFill>
              </a:rPr>
              <a:t>Nyanyikan bersama lagu yang merdu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0000FF"/>
                </a:solidFill>
              </a:rPr>
              <a:t>Muliakan Yesus, Juru-slamatmu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0000FF"/>
                </a:solidFill>
              </a:rPr>
              <a:t>Yang slama-lamanya jadi Rajamu</a:t>
            </a:r>
            <a:r>
              <a:rPr lang="en-US" sz="3800" b="1">
                <a:solidFill>
                  <a:schemeClr val="accent2"/>
                </a:solidFill>
              </a:rPr>
              <a:t>.</a:t>
            </a:r>
          </a:p>
        </p:txBody>
      </p:sp>
      <p:grpSp>
        <p:nvGrpSpPr>
          <p:cNvPr id="696329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696330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696331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6963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69632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9632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696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96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696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96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96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96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96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96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696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696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96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96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696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696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963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963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6963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6963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963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963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6963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6963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963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6963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23" grpId="0"/>
      <p:bldP spid="696323" grpId="1"/>
      <p:bldP spid="696324" grpId="0"/>
      <p:bldP spid="696325" grpId="0"/>
      <p:bldP spid="696326" grpId="0"/>
      <p:bldP spid="696326" grpId="1"/>
      <p:bldP spid="696327" grpId="0"/>
      <p:bldP spid="696327" grpId="1"/>
      <p:bldP spid="696328" grpId="0"/>
    </p:bldLst>
  </p:timing>
</p:sld>
</file>

<file path=ppt/slides/slide3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286   YESUS PANGGIL AKU IKUT</a:t>
            </a:r>
          </a:p>
        </p:txBody>
      </p:sp>
      <p:sp>
        <p:nvSpPr>
          <p:cNvPr id="690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2971800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33CC"/>
                </a:solidFill>
              </a:rPr>
              <a:t>1   </a:t>
            </a:r>
            <a:r>
              <a:rPr lang="en-US" sz="4000">
                <a:solidFill>
                  <a:srgbClr val="0000FF"/>
                </a:solidFill>
              </a:rPr>
              <a:t>Yesus panggil aku ikut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ikut Dia skarang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SuaraNya manis memanggil,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skarang ku datang.</a:t>
            </a:r>
          </a:p>
        </p:txBody>
      </p:sp>
      <p:sp>
        <p:nvSpPr>
          <p:cNvPr id="690180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1# 4/4</a:t>
            </a:r>
          </a:p>
        </p:txBody>
      </p:sp>
      <p:sp>
        <p:nvSpPr>
          <p:cNvPr id="690181" name="Rectangle 5"/>
          <p:cNvSpPr>
            <a:spLocks noChangeArrowheads="1"/>
          </p:cNvSpPr>
          <p:nvPr/>
        </p:nvSpPr>
        <p:spPr bwMode="auto">
          <a:xfrm>
            <a:off x="0" y="3429000"/>
            <a:ext cx="91440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Ikut, ikut Engkau ya Tuhan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Ikut setiap hari;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Engkau yang pimpin spanjang jalan, Engkau tau isi hati</a:t>
            </a:r>
          </a:p>
        </p:txBody>
      </p:sp>
      <p:sp>
        <p:nvSpPr>
          <p:cNvPr id="690182" name="Rectangle 6"/>
          <p:cNvSpPr>
            <a:spLocks noChangeArrowheads="1"/>
          </p:cNvSpPr>
          <p:nvPr/>
        </p:nvSpPr>
        <p:spPr bwMode="auto">
          <a:xfrm>
            <a:off x="0" y="685800"/>
            <a:ext cx="91440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2</a:t>
            </a:r>
            <a:r>
              <a:rPr lang="en-US" sz="4000" b="1"/>
              <a:t>   </a:t>
            </a:r>
            <a:r>
              <a:rPr lang="en-US" sz="4000" b="1">
                <a:solidFill>
                  <a:srgbClr val="0000FF"/>
                </a:solidFill>
              </a:rPr>
              <a:t>Yesus panggil aku ikut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ikut tiap saat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Hadirat-Nya bri padaku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kuasa dan berkat.</a:t>
            </a:r>
            <a:endParaRPr lang="en-US" sz="4000" b="1">
              <a:solidFill>
                <a:schemeClr val="accent2"/>
              </a:solidFill>
            </a:endParaRPr>
          </a:p>
        </p:txBody>
      </p:sp>
      <p:sp>
        <p:nvSpPr>
          <p:cNvPr id="690183" name="Rectangle 7"/>
          <p:cNvSpPr>
            <a:spLocks noChangeArrowheads="1"/>
          </p:cNvSpPr>
          <p:nvPr/>
        </p:nvSpPr>
        <p:spPr bwMode="auto">
          <a:xfrm>
            <a:off x="0" y="685800"/>
            <a:ext cx="91440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3   </a:t>
            </a:r>
            <a:r>
              <a:rPr lang="en-US" sz="4000" b="1">
                <a:solidFill>
                  <a:srgbClr val="0000FF"/>
                </a:solidFill>
              </a:rPr>
              <a:t>Yesus panggil aku ikut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ikut Dia slalu.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Bila Yesus yang memimpin,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tak sesat aku.</a:t>
            </a:r>
            <a:endParaRPr lang="en-US" sz="4000" b="1">
              <a:solidFill>
                <a:schemeClr val="accent2"/>
              </a:solidFill>
            </a:endParaRPr>
          </a:p>
        </p:txBody>
      </p:sp>
      <p:grpSp>
        <p:nvGrpSpPr>
          <p:cNvPr id="690184" name="Group 8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690185" name="AutoShape 9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690186" name="Line 10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6901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69018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9018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690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90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690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90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90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90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90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90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690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690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0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90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90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690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690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0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0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90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90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0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6901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6901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90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90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0179" grpId="0"/>
      <p:bldP spid="690179" grpId="1"/>
      <p:bldP spid="690180" grpId="0"/>
      <p:bldP spid="690181" grpId="0"/>
      <p:bldP spid="690182" grpId="0"/>
      <p:bldP spid="690182" grpId="1"/>
      <p:bldP spid="690183" grpId="0"/>
    </p:bldLst>
  </p:timing>
</p:sld>
</file>

<file path=ppt/slides/slide3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287   APA KITA HIDUP DEKAT YESUS</a:t>
            </a:r>
          </a:p>
        </p:txBody>
      </p:sp>
      <p:sp>
        <p:nvSpPr>
          <p:cNvPr id="68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4000">
                <a:solidFill>
                  <a:srgbClr val="FF33CC"/>
                </a:solidFill>
              </a:rPr>
              <a:t>1  </a:t>
            </a:r>
            <a:r>
              <a:rPr lang="en-US" sz="4000">
                <a:solidFill>
                  <a:schemeClr val="tx1"/>
                </a:solidFill>
              </a:rPr>
              <a:t> </a:t>
            </a:r>
          </a:p>
          <a:p>
            <a:r>
              <a:rPr lang="en-US" sz="4000">
                <a:solidFill>
                  <a:srgbClr val="0000FF"/>
                </a:solidFill>
              </a:rPr>
              <a:t>Apa kita hidup dekat Yesus</a:t>
            </a:r>
          </a:p>
          <a:p>
            <a:r>
              <a:rPr lang="en-US" sz="4000">
                <a:solidFill>
                  <a:srgbClr val="0000FF"/>
                </a:solidFill>
              </a:rPr>
              <a:t>Dalam sibuk kehidupan kita</a:t>
            </a:r>
          </a:p>
          <a:p>
            <a:r>
              <a:rPr lang="en-US" sz="4000">
                <a:solidFill>
                  <a:srgbClr val="0000FF"/>
                </a:solidFill>
              </a:rPr>
              <a:t>Sehingga dunia melihat Yesus</a:t>
            </a:r>
          </a:p>
          <a:p>
            <a:r>
              <a:rPr lang="en-US" sz="4000">
                <a:solidFill>
                  <a:srgbClr val="0000FF"/>
                </a:solidFill>
              </a:rPr>
              <a:t>Dalam hidupan kita</a:t>
            </a:r>
          </a:p>
        </p:txBody>
      </p:sp>
      <p:sp>
        <p:nvSpPr>
          <p:cNvPr id="684036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4/4 2b</a:t>
            </a:r>
          </a:p>
        </p:txBody>
      </p:sp>
      <p:sp>
        <p:nvSpPr>
          <p:cNvPr id="684037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2  </a:t>
            </a:r>
            <a:r>
              <a:rPr lang="en-US" sz="4000" b="1"/>
              <a:t>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Apa kita pun nyatakan cinta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Pada semua orang yang berdosa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Maukah kita slamatkan mereka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Dari binasa dosa</a:t>
            </a:r>
          </a:p>
        </p:txBody>
      </p:sp>
      <p:sp>
        <p:nvSpPr>
          <p:cNvPr id="684038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3 </a:t>
            </a:r>
            <a:r>
              <a:rPr lang="en-US" sz="4000" b="1"/>
              <a:t>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Apa hidup kita menyatakan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Perkataan serta perbuatan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Yang menarik atau yang menyesat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Orang yang cari slamat</a:t>
            </a:r>
          </a:p>
        </p:txBody>
      </p:sp>
      <p:sp>
        <p:nvSpPr>
          <p:cNvPr id="684039" name="Rectangle 7"/>
          <p:cNvSpPr>
            <a:spLocks noChangeArrowheads="1"/>
          </p:cNvSpPr>
          <p:nvPr/>
        </p:nvSpPr>
        <p:spPr bwMode="auto">
          <a:xfrm>
            <a:off x="0" y="762000"/>
            <a:ext cx="91440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REFF. :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Apa dunia lihat Yesus,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dalam aku engkau juga ?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Dalam cintamu itu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dalam bakti hidupmu,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Apa dunia lihat Yesus ? </a:t>
            </a:r>
          </a:p>
        </p:txBody>
      </p:sp>
      <p:grpSp>
        <p:nvGrpSpPr>
          <p:cNvPr id="684040" name="Group 8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684041" name="AutoShape 9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684042" name="Line 10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6840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68403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8403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684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84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684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84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84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84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684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684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840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84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6840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684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84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84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684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684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840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84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6840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684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84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84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684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684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840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84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6840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6840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6840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6840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4035" grpId="0"/>
      <p:bldP spid="684035" grpId="1"/>
      <p:bldP spid="684036" grpId="0"/>
      <p:bldP spid="684037" grpId="0"/>
      <p:bldP spid="684037" grpId="1"/>
      <p:bldP spid="684038" grpId="0"/>
      <p:bldP spid="684038" grpId="1"/>
      <p:bldP spid="684039" grpId="0"/>
      <p:bldP spid="684039" grpId="1"/>
      <p:bldP spid="684039" grpId="2"/>
      <p:bldP spid="684039" grpId="3"/>
      <p:bldP spid="684039" grpId="4"/>
    </p:bldLst>
  </p:timing>
</p:sld>
</file>

<file path=ppt/slides/slide3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7017" name="Rectangle 9"/>
          <p:cNvSpPr>
            <a:spLocks noChangeArrowheads="1"/>
          </p:cNvSpPr>
          <p:nvPr/>
        </p:nvSpPr>
        <p:spPr bwMode="auto">
          <a:xfrm>
            <a:off x="0" y="6858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2</a:t>
            </a:r>
            <a:r>
              <a:rPr lang="en-US" sz="4000" b="1"/>
              <a:t>   </a:t>
            </a:r>
            <a:r>
              <a:rPr lang="en-US" sz="4000" b="1">
                <a:solidFill>
                  <a:srgbClr val="0000FF"/>
                </a:solidFill>
              </a:rPr>
              <a:t>Buka tlingaku ya Tuhan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untuk dengar kebenaran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Aku mohon agar sabdamu,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lenyapkan sgala dosaku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Skarang Tuhan, aku tunggu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Sedia turut kehendak-Mu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Buka ya Tuhan tlingaku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Brilah trang-Mu</a:t>
            </a:r>
            <a:endParaRPr lang="en-US" sz="4000" b="1">
              <a:solidFill>
                <a:schemeClr val="accent2"/>
              </a:solidFill>
            </a:endParaRPr>
          </a:p>
        </p:txBody>
      </p:sp>
      <p:sp>
        <p:nvSpPr>
          <p:cNvPr id="2347018" name="Rectangle 10"/>
          <p:cNvSpPr>
            <a:spLocks noChangeArrowheads="1"/>
          </p:cNvSpPr>
          <p:nvPr/>
        </p:nvSpPr>
        <p:spPr bwMode="auto">
          <a:xfrm>
            <a:off x="0" y="6858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3</a:t>
            </a:r>
            <a:r>
              <a:rPr lang="en-US" sz="4000" b="1"/>
              <a:t> </a:t>
            </a:r>
            <a:r>
              <a:rPr lang="en-US" sz="4000" b="1">
                <a:solidFill>
                  <a:schemeClr val="accent2"/>
                </a:solidFill>
              </a:rPr>
              <a:t> </a:t>
            </a:r>
            <a:r>
              <a:rPr lang="en-US" sz="4000" b="1"/>
              <a:t> </a:t>
            </a:r>
            <a:r>
              <a:rPr lang="en-US" sz="4000" b="1">
                <a:solidFill>
                  <a:srgbClr val="0000FF"/>
                </a:solidFill>
              </a:rPr>
              <a:t>Buka mulutku ya Tuhan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untuk crita kebenaran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Bukalah ya Tuhan hatiku,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dan isikanlah kasihMu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Skarang Tuhan, aku tunggu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Sedia turut kehendak-Mu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Buka ya Tuhan mulutku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Brilah trang-Mu</a:t>
            </a:r>
            <a:endParaRPr lang="en-US" sz="4000" b="1">
              <a:solidFill>
                <a:schemeClr val="accent2"/>
              </a:solidFill>
            </a:endParaRPr>
          </a:p>
        </p:txBody>
      </p:sp>
      <p:sp>
        <p:nvSpPr>
          <p:cNvPr id="2347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5562600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33CC"/>
                </a:solidFill>
              </a:rPr>
              <a:t>1</a:t>
            </a:r>
            <a:r>
              <a:rPr lang="en-US" sz="4000">
                <a:solidFill>
                  <a:schemeClr val="tx1"/>
                </a:solidFill>
              </a:rPr>
              <a:t>   </a:t>
            </a:r>
            <a:r>
              <a:rPr lang="en-US" sz="4000">
                <a:solidFill>
                  <a:srgbClr val="0000FF"/>
                </a:solidFill>
              </a:rPr>
              <a:t>Buka mataku ya Tuhan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untuk lihat kebenaran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Brikanlah kepadaku kuasa,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yang bebaskan dari dosa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FF0000"/>
                </a:solidFill>
              </a:rPr>
              <a:t>Skarang Tuhan, aku tunggu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FF0000"/>
                </a:solidFill>
              </a:rPr>
              <a:t>Sedia turut kehendak-Mu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FF0000"/>
                </a:solidFill>
              </a:rPr>
              <a:t>Buka ya Tuhan mataku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FF0000"/>
                </a:solidFill>
              </a:rPr>
              <a:t>Brilah trang-Mu</a:t>
            </a:r>
            <a:endParaRPr lang="en-US">
              <a:solidFill>
                <a:srgbClr val="FF0000"/>
              </a:solidFill>
            </a:endParaRPr>
          </a:p>
        </p:txBody>
      </p:sp>
      <p:sp>
        <p:nvSpPr>
          <p:cNvPr id="2347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288.  BUKA MATAKU YA TUHAN</a:t>
            </a:r>
          </a:p>
        </p:txBody>
      </p:sp>
      <p:sp>
        <p:nvSpPr>
          <p:cNvPr id="2347012" name="Text Box 4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4b 6/8</a:t>
            </a:r>
          </a:p>
        </p:txBody>
      </p:sp>
      <p:grpSp>
        <p:nvGrpSpPr>
          <p:cNvPr id="2347020" name="Group 12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2347021" name="AutoShape 13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2347022" name="Line 14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7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3470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34701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34701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3470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3470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3470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3470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7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3470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470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3470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3470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47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7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470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470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3470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3470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47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7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347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347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7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3470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3470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3470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3470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47017" grpId="0"/>
      <p:bldP spid="2347017" grpId="1"/>
      <p:bldP spid="2347018" grpId="0"/>
      <p:bldP spid="2347011" grpId="0"/>
      <p:bldP spid="2347011" grpId="1"/>
      <p:bldP spid="2347012" grpId="0"/>
    </p:bldLst>
  </p:timing>
</p:sld>
</file>

<file path=ppt/slides/slide3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2971800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33CC"/>
                </a:solidFill>
              </a:rPr>
              <a:t>1   </a:t>
            </a:r>
            <a:r>
              <a:rPr lang="en-US" sz="4000">
                <a:solidFill>
                  <a:srgbClr val="0000FF"/>
                </a:solidFill>
              </a:rPr>
              <a:t>Penebus saudara dan sahabat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Juruslamat yang terindah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DicurahkaNya berkat dan rahmat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Ku rindu pada-Mu, Yesus</a:t>
            </a:r>
            <a:r>
              <a:rPr lang="en-US" sz="4000"/>
              <a:t>.</a:t>
            </a:r>
          </a:p>
        </p:txBody>
      </p:sp>
      <p:sp>
        <p:nvSpPr>
          <p:cNvPr id="673798" name="Rectangle 6"/>
          <p:cNvSpPr>
            <a:spLocks noChangeArrowheads="1"/>
          </p:cNvSpPr>
          <p:nvPr/>
        </p:nvSpPr>
        <p:spPr bwMode="auto">
          <a:xfrm>
            <a:off x="0" y="685800"/>
            <a:ext cx="91440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2   </a:t>
            </a:r>
            <a:r>
              <a:rPr lang="en-US" sz="4000" b="1">
                <a:solidFill>
                  <a:srgbClr val="0000FF"/>
                </a:solidFill>
              </a:rPr>
              <a:t>Dunia tak dapat menarik aku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Juruslamat lebih kuasa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Bertambah indah Yesus bagiku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Ku rindu pada-Mu, Yesus.</a:t>
            </a:r>
            <a:endParaRPr lang="en-US" sz="4000" b="1">
              <a:solidFill>
                <a:schemeClr val="accent2"/>
              </a:solidFill>
            </a:endParaRPr>
          </a:p>
        </p:txBody>
      </p:sp>
      <p:sp>
        <p:nvSpPr>
          <p:cNvPr id="67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289   RINDU PADA YESUS</a:t>
            </a:r>
          </a:p>
        </p:txBody>
      </p:sp>
      <p:sp>
        <p:nvSpPr>
          <p:cNvPr id="673796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1b 6/8</a:t>
            </a:r>
          </a:p>
        </p:txBody>
      </p:sp>
      <p:sp>
        <p:nvSpPr>
          <p:cNvPr id="673797" name="Rectangle 5"/>
          <p:cNvSpPr>
            <a:spLocks noChangeArrowheads="1"/>
          </p:cNvSpPr>
          <p:nvPr/>
        </p:nvSpPr>
        <p:spPr bwMode="auto">
          <a:xfrm>
            <a:off x="0" y="3429000"/>
            <a:ext cx="91440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Aku rindu pada-Mu, ya Yesus.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Rindulah aku bertemu segra.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Aku rindu beserta-Mu;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Rindu, ya Yesus, pada-Mu.</a:t>
            </a:r>
            <a:endParaRPr lang="en-US" sz="4000" b="1">
              <a:solidFill>
                <a:schemeClr val="accent2"/>
              </a:solidFill>
            </a:endParaRPr>
          </a:p>
        </p:txBody>
      </p:sp>
      <p:sp>
        <p:nvSpPr>
          <p:cNvPr id="673799" name="Rectangle 7"/>
          <p:cNvSpPr>
            <a:spLocks noChangeArrowheads="1"/>
          </p:cNvSpPr>
          <p:nvPr/>
        </p:nvSpPr>
        <p:spPr bwMode="auto">
          <a:xfrm>
            <a:off x="0" y="685800"/>
            <a:ext cx="91440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3 </a:t>
            </a:r>
            <a:r>
              <a:rPr lang="en-US" sz="4000" b="1">
                <a:solidFill>
                  <a:schemeClr val="accent2"/>
                </a:solidFill>
              </a:rPr>
              <a:t>  </a:t>
            </a:r>
            <a:r>
              <a:rPr lang="en-US" sz="4000" b="1">
                <a:solidFill>
                  <a:srgbClr val="0000FF"/>
                </a:solidFill>
              </a:rPr>
              <a:t>Lebih dalam dari dasar lautan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Juruslamat dalam cinta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WajahNya membri aku harapan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Ku rindu pada-Mu, Yesus.</a:t>
            </a:r>
            <a:endParaRPr lang="en-US" sz="4000" b="1">
              <a:solidFill>
                <a:schemeClr val="accent2"/>
              </a:solidFill>
            </a:endParaRPr>
          </a:p>
        </p:txBody>
      </p:sp>
      <p:sp>
        <p:nvSpPr>
          <p:cNvPr id="673800" name="Rectangle 8"/>
          <p:cNvSpPr>
            <a:spLocks noChangeArrowheads="1"/>
          </p:cNvSpPr>
          <p:nvPr/>
        </p:nvSpPr>
        <p:spPr bwMode="auto">
          <a:xfrm>
            <a:off x="0" y="690563"/>
            <a:ext cx="91440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4  </a:t>
            </a:r>
            <a:r>
              <a:rPr lang="en-US" sz="4000" b="1">
                <a:solidFill>
                  <a:srgbClr val="0000FF"/>
                </a:solidFill>
              </a:rPr>
              <a:t> Teman di dunia tak slalu tulus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Juruslamat lebih setia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Cukup cinta-Nya memimpinku trus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Ku-rindu pada-Mu, Yesus.</a:t>
            </a:r>
            <a:endParaRPr lang="en-US" sz="4000" b="1">
              <a:solidFill>
                <a:schemeClr val="accent2"/>
              </a:solidFill>
            </a:endParaRPr>
          </a:p>
        </p:txBody>
      </p:sp>
      <p:grpSp>
        <p:nvGrpSpPr>
          <p:cNvPr id="673801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673802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673803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67379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67379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7379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673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73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673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73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73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73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737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73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673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673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73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73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673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673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737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737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6737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6737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738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738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6738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6738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738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6738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3795" grpId="0"/>
      <p:bldP spid="673795" grpId="1"/>
      <p:bldP spid="673798" grpId="0"/>
      <p:bldP spid="673798" grpId="1"/>
      <p:bldP spid="673796" grpId="0"/>
      <p:bldP spid="673797" grpId="0"/>
      <p:bldP spid="673799" grpId="0"/>
      <p:bldP spid="673799" grpId="1"/>
      <p:bldP spid="673800" grpId="0"/>
    </p:bldLst>
  </p:timing>
</p:sld>
</file>

<file path=ppt/slides/slide3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5858" name="Rectangle 2"/>
          <p:cNvSpPr>
            <a:spLocks noGrp="1" noChangeArrowheads="1"/>
          </p:cNvSpPr>
          <p:nvPr>
            <p:ph type="title"/>
          </p:nvPr>
        </p:nvSpPr>
        <p:spPr>
          <a:xfrm>
            <a:off x="717177" y="80682"/>
            <a:ext cx="8305800" cy="8382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2400" dirty="0"/>
              <a:t>290   AKU KLAK PANDANG RAJA DI SURGA</a:t>
            </a:r>
          </a:p>
        </p:txBody>
      </p:sp>
      <p:sp>
        <p:nvSpPr>
          <p:cNvPr id="5058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2735263"/>
          </a:xfrm>
        </p:spPr>
        <p:txBody>
          <a:bodyPr/>
          <a:lstStyle/>
          <a:p>
            <a:pPr>
              <a:lnSpc>
                <a:spcPct val="90000"/>
              </a:lnSpc>
              <a:spcBef>
                <a:spcPct val="10000"/>
              </a:spcBef>
            </a:pPr>
            <a:r>
              <a:rPr lang="en-US" sz="4000">
                <a:solidFill>
                  <a:srgbClr val="FF33CC"/>
                </a:solidFill>
              </a:rPr>
              <a:t>1   </a:t>
            </a:r>
            <a:r>
              <a:rPr lang="en-US" sz="4000">
                <a:solidFill>
                  <a:srgbClr val="0000FF"/>
                </a:solidFill>
              </a:rPr>
              <a:t>Aku klak pandang Raja di surga,</a:t>
            </a:r>
          </a:p>
          <a:p>
            <a:pPr>
              <a:lnSpc>
                <a:spcPct val="90000"/>
              </a:lnSpc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Aku rindu ke sana.</a:t>
            </a:r>
          </a:p>
          <a:p>
            <a:pPr>
              <a:lnSpc>
                <a:spcPct val="90000"/>
              </a:lnSpc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Di pantai emas di kota mulia,</a:t>
            </a:r>
          </a:p>
          <a:p>
            <a:pPr>
              <a:lnSpc>
                <a:spcPct val="90000"/>
              </a:lnSpc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Dengan Yesus slamanya.</a:t>
            </a:r>
            <a:endParaRPr lang="en-US" sz="4000">
              <a:solidFill>
                <a:srgbClr val="FF0000"/>
              </a:solidFill>
            </a:endParaRPr>
          </a:p>
        </p:txBody>
      </p:sp>
      <p:sp>
        <p:nvSpPr>
          <p:cNvPr id="505860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4/4 2b</a:t>
            </a:r>
          </a:p>
        </p:txBody>
      </p:sp>
      <p:sp>
        <p:nvSpPr>
          <p:cNvPr id="505861" name="Rectangle 5"/>
          <p:cNvSpPr>
            <a:spLocks noChangeArrowheads="1"/>
          </p:cNvSpPr>
          <p:nvPr/>
        </p:nvSpPr>
        <p:spPr bwMode="auto">
          <a:xfrm>
            <a:off x="0" y="3352800"/>
            <a:ext cx="9144000" cy="273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Pandang Raja dalam mulia-Nya,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Puji Dia slama-lamanya.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Ganti aku mati di Golgota;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Aku klak pandang Raja.</a:t>
            </a:r>
          </a:p>
        </p:txBody>
      </p:sp>
      <p:sp>
        <p:nvSpPr>
          <p:cNvPr id="505862" name="Rectangle 6"/>
          <p:cNvSpPr>
            <a:spLocks noChangeArrowheads="1"/>
          </p:cNvSpPr>
          <p:nvPr/>
        </p:nvSpPr>
        <p:spPr bwMode="auto">
          <a:xfrm>
            <a:off x="0" y="831850"/>
            <a:ext cx="9144000" cy="265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2   </a:t>
            </a:r>
            <a:r>
              <a:rPr lang="en-US" sz="4000" b="1">
                <a:solidFill>
                  <a:srgbClr val="0000FF"/>
                </a:solidFill>
              </a:rPr>
              <a:t>Dalam negri penuh kesukaan,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dimana tiada malam.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Aku nanti akan berkrajaan,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Bersama Raja Salam.</a:t>
            </a:r>
            <a:endParaRPr lang="en-US" sz="4000" b="1">
              <a:solidFill>
                <a:schemeClr val="accent2"/>
              </a:solidFill>
            </a:endParaRPr>
          </a:p>
        </p:txBody>
      </p:sp>
      <p:sp>
        <p:nvSpPr>
          <p:cNvPr id="505863" name="Rectangle 7"/>
          <p:cNvSpPr>
            <a:spLocks noChangeArrowheads="1"/>
          </p:cNvSpPr>
          <p:nvPr/>
        </p:nvSpPr>
        <p:spPr bwMode="auto">
          <a:xfrm>
            <a:off x="0" y="838200"/>
            <a:ext cx="9144000" cy="265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3   </a:t>
            </a:r>
            <a:r>
              <a:rPr lang="en-US" sz="4000" b="1">
                <a:solidFill>
                  <a:srgbClr val="0000FF"/>
                </a:solidFill>
              </a:rPr>
              <a:t>Aku klak pandang dan puji Raja,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Dan melihat wajah-Nya.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Aku akan nyanyikan rahmat-Nya,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Yang menuntun ke surga.</a:t>
            </a:r>
            <a:endParaRPr lang="en-US" sz="4000" b="1">
              <a:solidFill>
                <a:schemeClr val="accent2"/>
              </a:solidFill>
            </a:endParaRPr>
          </a:p>
        </p:txBody>
      </p:sp>
      <p:grpSp>
        <p:nvGrpSpPr>
          <p:cNvPr id="505864" name="Group 8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505865" name="AutoShape 9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505866" name="Line 10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5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5058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50586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0586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5058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058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5058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058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5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058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058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5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058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058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5058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5058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5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5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058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058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5058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5058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5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5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058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058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5058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5058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5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5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5058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5058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5058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058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5859" grpId="0"/>
      <p:bldP spid="505859" grpId="1"/>
      <p:bldP spid="505860" grpId="0"/>
      <p:bldP spid="505861" grpId="0"/>
      <p:bldP spid="505862" grpId="0"/>
      <p:bldP spid="505862" grpId="1"/>
      <p:bldP spid="505863" grpId="0"/>
      <p:bldP spid="505863" grpId="1"/>
    </p:bldLst>
  </p:timing>
</p:sld>
</file>

<file path=ppt/slides/slide3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4834" name="Rectangle 2"/>
          <p:cNvSpPr>
            <a:spLocks noGrp="1" noChangeArrowheads="1"/>
          </p:cNvSpPr>
          <p:nvPr>
            <p:ph type="title"/>
          </p:nvPr>
        </p:nvSpPr>
        <p:spPr>
          <a:xfrm>
            <a:off x="784412" y="40341"/>
            <a:ext cx="8305800" cy="8382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dirty="0"/>
              <a:t>291   YA DI SANA</a:t>
            </a:r>
          </a:p>
        </p:txBody>
      </p:sp>
      <p:sp>
        <p:nvSpPr>
          <p:cNvPr id="5048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3962400"/>
          </a:xfrm>
        </p:spPr>
        <p:txBody>
          <a:bodyPr/>
          <a:lstStyle/>
          <a:p>
            <a:r>
              <a:rPr lang="en-US" sz="4000">
                <a:solidFill>
                  <a:srgbClr val="FF33CC"/>
                </a:solidFill>
              </a:rPr>
              <a:t>1  </a:t>
            </a:r>
            <a:r>
              <a:rPr lang="en-US" sz="4000"/>
              <a:t> </a:t>
            </a:r>
          </a:p>
          <a:p>
            <a:r>
              <a:rPr lang="en-US" sz="4000">
                <a:solidFill>
                  <a:srgbClr val="0000FF"/>
                </a:solidFill>
              </a:rPr>
              <a:t>Nyanyikan negri Allah, </a:t>
            </a:r>
          </a:p>
          <a:p>
            <a:r>
              <a:rPr lang="en-US" sz="4000">
                <a:solidFill>
                  <a:srgbClr val="0000FF"/>
                </a:solidFill>
              </a:rPr>
              <a:t>Di pantai laut kaca</a:t>
            </a:r>
          </a:p>
          <a:p>
            <a:r>
              <a:rPr lang="en-US" sz="4000">
                <a:solidFill>
                  <a:srgbClr val="0000FF"/>
                </a:solidFill>
              </a:rPr>
              <a:t>Kita pergi ke sana, </a:t>
            </a:r>
          </a:p>
          <a:p>
            <a:r>
              <a:rPr lang="en-US" sz="4000">
                <a:solidFill>
                  <a:srgbClr val="0000FF"/>
                </a:solidFill>
              </a:rPr>
              <a:t>Tempat yang tlah tersedia</a:t>
            </a:r>
          </a:p>
        </p:txBody>
      </p:sp>
      <p:sp>
        <p:nvSpPr>
          <p:cNvPr id="504836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2b 6/8</a:t>
            </a:r>
          </a:p>
        </p:txBody>
      </p:sp>
      <p:sp>
        <p:nvSpPr>
          <p:cNvPr id="504837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2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Sana adalah kota,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emaslah jalannya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Eloknya yang mulia,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 yang blum pernah nampaklah</a:t>
            </a:r>
          </a:p>
        </p:txBody>
      </p:sp>
      <p:sp>
        <p:nvSpPr>
          <p:cNvPr id="504838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3  </a:t>
            </a:r>
            <a:r>
              <a:rPr lang="en-US" sz="4000" b="1">
                <a:solidFill>
                  <a:schemeClr val="accent2"/>
                </a:solidFill>
              </a:rPr>
              <a:t>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Air hidup mengalir,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buah-buah limpah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Sana tak lagi kuatir,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Lapar dan haus lenyaplah</a:t>
            </a:r>
          </a:p>
        </p:txBody>
      </p:sp>
      <p:sp>
        <p:nvSpPr>
          <p:cNvPr id="504839" name="Rectangle 7"/>
          <p:cNvSpPr>
            <a:spLocks noChangeArrowheads="1"/>
          </p:cNvSpPr>
          <p:nvPr/>
        </p:nvSpPr>
        <p:spPr bwMode="auto">
          <a:xfrm>
            <a:off x="0" y="762000"/>
            <a:ext cx="91440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4 </a:t>
            </a:r>
            <a:r>
              <a:rPr lang="en-US" sz="4000" b="1"/>
              <a:t>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Mari bersama-sama,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Menuju ke sana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Yesus mengundang semua,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Siarkan undangan-Nya</a:t>
            </a:r>
          </a:p>
        </p:txBody>
      </p:sp>
      <p:sp>
        <p:nvSpPr>
          <p:cNvPr id="504840" name="Rectangle 8"/>
          <p:cNvSpPr>
            <a:spLocks noChangeArrowheads="1"/>
          </p:cNvSpPr>
          <p:nvPr/>
        </p:nvSpPr>
        <p:spPr bwMode="auto">
          <a:xfrm>
            <a:off x="0" y="762000"/>
            <a:ext cx="91440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r>
              <a:rPr lang="en-US" sz="4000" b="1"/>
              <a:t>REFF. :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Ya di sana, di pantai laut kaca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Ya ke sana aku rindu pindah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Tiada susah, tiada duka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Negri Allah yang mulia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Di sebrang sana.</a:t>
            </a:r>
          </a:p>
        </p:txBody>
      </p:sp>
      <p:grpSp>
        <p:nvGrpSpPr>
          <p:cNvPr id="504841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504842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504843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5048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50483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0483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5048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048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5048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048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048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048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5048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5048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4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048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048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5048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5048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4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048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048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5048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5048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4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048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048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5048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48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4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048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048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5048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5048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4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048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048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xit" presetSubtype="4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5048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5048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4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048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048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5048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5048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4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2" presetClass="entr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5048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5048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"/>
                            </p:stCondLst>
                            <p:childTnLst>
                              <p:par>
                                <p:cTn id="9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5048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5048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5048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5048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4835" grpId="0"/>
      <p:bldP spid="504835" grpId="1"/>
      <p:bldP spid="504836" grpId="0"/>
      <p:bldP spid="504837" grpId="0"/>
      <p:bldP spid="504837" grpId="1"/>
      <p:bldP spid="504838" grpId="0"/>
      <p:bldP spid="504838" grpId="1"/>
      <p:bldP spid="504839" grpId="0"/>
      <p:bldP spid="504839" grpId="1"/>
      <p:bldP spid="504840" grpId="0"/>
      <p:bldP spid="504840" grpId="1"/>
      <p:bldP spid="504840" grpId="2"/>
      <p:bldP spid="504840" grpId="3"/>
      <p:bldP spid="504840" grpId="4"/>
      <p:bldP spid="504840" grpId="5"/>
      <p:bldP spid="504840" grpId="6"/>
    </p:bldLst>
  </p:timing>
</p:sld>
</file>

<file path=ppt/slides/slide3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3813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5000"/>
              </a:lnSpc>
              <a:spcBef>
                <a:spcPct val="0"/>
              </a:spcBef>
            </a:pPr>
            <a:r>
              <a:rPr lang="en-US" sz="4000" b="1">
                <a:solidFill>
                  <a:srgbClr val="FF33CC"/>
                </a:solidFill>
              </a:rPr>
              <a:t>2   </a:t>
            </a:r>
          </a:p>
          <a:p>
            <a:pPr marL="342900" indent="-342900" eaLnBrk="1" hangingPunct="1">
              <a:lnSpc>
                <a:spcPct val="95000"/>
              </a:lnSpc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Orang-orang yang klak masuk </a:t>
            </a:r>
          </a:p>
          <a:p>
            <a:pPr marL="342900" indent="-342900" eaLnBrk="1" hangingPunct="1">
              <a:lnSpc>
                <a:spcPct val="95000"/>
              </a:lnSpc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kota mulia</a:t>
            </a:r>
          </a:p>
          <a:p>
            <a:pPr marL="342900" indent="-342900" eaLnBrk="1" hangingPunct="1">
              <a:lnSpc>
                <a:spcPct val="95000"/>
              </a:lnSpc>
              <a:spcBef>
                <a:spcPct val="0"/>
              </a:spcBef>
            </a:pPr>
            <a:r>
              <a:rPr lang="en-US" sz="4000" b="1"/>
              <a:t>Yang plihara hukum </a:t>
            </a:r>
          </a:p>
          <a:p>
            <a:pPr marL="342900" indent="-342900" eaLnBrk="1" hangingPunct="1">
              <a:lnSpc>
                <a:spcPct val="95000"/>
              </a:lnSpc>
              <a:spcBef>
                <a:spcPct val="0"/>
              </a:spcBef>
            </a:pPr>
            <a:r>
              <a:rPr lang="en-US" sz="4000" b="1"/>
              <a:t>dan iman Yesus</a:t>
            </a:r>
          </a:p>
          <a:p>
            <a:pPr marL="342900" indent="-342900" eaLnBrk="1" hangingPunct="1">
              <a:lnSpc>
                <a:spcPct val="95000"/>
              </a:lnSpc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Sana kita nyanyi </a:t>
            </a:r>
          </a:p>
          <a:p>
            <a:pPr marL="342900" indent="-342900" eaLnBrk="1" hangingPunct="1">
              <a:lnSpc>
                <a:spcPct val="95000"/>
              </a:lnSpc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slama-lamanya</a:t>
            </a:r>
          </a:p>
          <a:p>
            <a:pPr marL="342900" indent="-342900" eaLnBrk="1" hangingPunct="1">
              <a:lnSpc>
                <a:spcPct val="95000"/>
              </a:lnSpc>
              <a:spcBef>
                <a:spcPct val="0"/>
              </a:spcBef>
            </a:pPr>
            <a:r>
              <a:rPr lang="en-US" sz="4000" b="1"/>
              <a:t>Dengan girang </a:t>
            </a:r>
          </a:p>
          <a:p>
            <a:pPr marL="342900" indent="-342900" eaLnBrk="1" hangingPunct="1">
              <a:lnSpc>
                <a:spcPct val="95000"/>
              </a:lnSpc>
              <a:spcBef>
                <a:spcPct val="0"/>
              </a:spcBef>
            </a:pPr>
            <a:r>
              <a:rPr lang="en-US" sz="4000" b="1"/>
              <a:t>memuji nama Allah</a:t>
            </a:r>
          </a:p>
        </p:txBody>
      </p:sp>
      <p:sp>
        <p:nvSpPr>
          <p:cNvPr id="503814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5000"/>
              </a:lnSpc>
              <a:spcBef>
                <a:spcPct val="0"/>
              </a:spcBef>
            </a:pPr>
            <a:r>
              <a:rPr lang="en-US" sz="4000" b="1">
                <a:solidFill>
                  <a:srgbClr val="FF33CC"/>
                </a:solidFill>
              </a:rPr>
              <a:t>3 </a:t>
            </a:r>
            <a:r>
              <a:rPr lang="en-US" sz="4000" b="1"/>
              <a:t>  </a:t>
            </a:r>
          </a:p>
          <a:p>
            <a:pPr marL="342900" indent="-342900" eaLnBrk="1" hangingPunct="1">
              <a:lnSpc>
                <a:spcPct val="95000"/>
              </a:lnSpc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Apa kita akan </a:t>
            </a:r>
          </a:p>
          <a:p>
            <a:pPr marL="342900" indent="-342900" eaLnBrk="1" hangingPunct="1">
              <a:lnSpc>
                <a:spcPct val="95000"/>
              </a:lnSpc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berjumpa di sana</a:t>
            </a:r>
          </a:p>
          <a:p>
            <a:pPr marL="342900" indent="-342900" eaLnBrk="1" hangingPunct="1">
              <a:lnSpc>
                <a:spcPct val="95000"/>
              </a:lnSpc>
              <a:spcBef>
                <a:spcPct val="0"/>
              </a:spcBef>
            </a:pPr>
            <a:r>
              <a:rPr lang="en-US" sz="4000" b="1"/>
              <a:t>Di negri yang trang, </a:t>
            </a:r>
          </a:p>
          <a:p>
            <a:pPr marL="342900" indent="-342900" eaLnBrk="1" hangingPunct="1">
              <a:lnSpc>
                <a:spcPct val="95000"/>
              </a:lnSpc>
              <a:spcBef>
                <a:spcPct val="0"/>
              </a:spcBef>
            </a:pPr>
            <a:r>
              <a:rPr lang="en-US" sz="4000" b="1"/>
              <a:t>yang tak ada susah</a:t>
            </a:r>
          </a:p>
          <a:p>
            <a:pPr marL="342900" indent="-342900" eaLnBrk="1" hangingPunct="1">
              <a:lnSpc>
                <a:spcPct val="95000"/>
              </a:lnSpc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Trima Tuhan </a:t>
            </a:r>
          </a:p>
          <a:p>
            <a:pPr marL="342900" indent="-342900" eaLnBrk="1" hangingPunct="1">
              <a:lnSpc>
                <a:spcPct val="95000"/>
              </a:lnSpc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dan tetaplah setia</a:t>
            </a:r>
          </a:p>
          <a:p>
            <a:pPr marL="342900" indent="-342900" eaLnBrk="1" hangingPunct="1">
              <a:lnSpc>
                <a:spcPct val="95000"/>
              </a:lnSpc>
              <a:spcBef>
                <a:spcPct val="0"/>
              </a:spcBef>
            </a:pPr>
            <a:r>
              <a:rPr lang="en-US" sz="4000" b="1"/>
              <a:t>Bila Yesus datang, </a:t>
            </a:r>
          </a:p>
          <a:p>
            <a:pPr marL="342900" indent="-342900" eaLnBrk="1" hangingPunct="1">
              <a:lnSpc>
                <a:spcPct val="95000"/>
              </a:lnSpc>
              <a:spcBef>
                <a:spcPct val="0"/>
              </a:spcBef>
            </a:pPr>
            <a:r>
              <a:rPr lang="en-US" sz="4000" b="1"/>
              <a:t>slamatlah kita</a:t>
            </a:r>
          </a:p>
        </p:txBody>
      </p:sp>
      <p:sp>
        <p:nvSpPr>
          <p:cNvPr id="503815" name="Rectangle 7"/>
          <p:cNvSpPr>
            <a:spLocks noChangeArrowheads="1"/>
          </p:cNvSpPr>
          <p:nvPr/>
        </p:nvSpPr>
        <p:spPr bwMode="auto">
          <a:xfrm>
            <a:off x="0" y="685800"/>
            <a:ext cx="9144000" cy="563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r>
              <a:rPr lang="en-US" sz="4000" b="1"/>
              <a:t>REFF. :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Sudah dekatlah, rumah di surga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Lihat kemuliaan yang bercahaya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D60093"/>
                </a:solidFill>
              </a:rPr>
              <a:t>Dari pintu gerbang kota yang mulia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D60093"/>
                </a:solidFill>
              </a:rPr>
              <a:t>Segra kita akan tiba di sana,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Dengar mlaikat nyanyi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sudah dekatlah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Rumah di surga.</a:t>
            </a:r>
          </a:p>
        </p:txBody>
      </p:sp>
      <p:sp>
        <p:nvSpPr>
          <p:cNvPr id="5038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5599113"/>
          </a:xfrm>
        </p:spPr>
        <p:txBody>
          <a:bodyPr/>
          <a:lstStyle/>
          <a:p>
            <a:pPr>
              <a:lnSpc>
                <a:spcPct val="95000"/>
              </a:lnSpc>
              <a:spcBef>
                <a:spcPct val="0"/>
              </a:spcBef>
            </a:pPr>
            <a:r>
              <a:rPr lang="en-US" sz="4000">
                <a:solidFill>
                  <a:srgbClr val="FF33CC"/>
                </a:solidFill>
              </a:rPr>
              <a:t>1 </a:t>
            </a:r>
            <a:r>
              <a:rPr lang="en-US" sz="4000">
                <a:solidFill>
                  <a:schemeClr val="tx1"/>
                </a:solidFill>
              </a:rPr>
              <a:t>  </a:t>
            </a:r>
          </a:p>
          <a:p>
            <a:pPr>
              <a:lnSpc>
                <a:spcPct val="95000"/>
              </a:lnSpc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Di sebrang </a:t>
            </a:r>
          </a:p>
          <a:p>
            <a:pPr>
              <a:lnSpc>
                <a:spcPct val="95000"/>
              </a:lnSpc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di negri perjanjian Tuhan</a:t>
            </a:r>
          </a:p>
          <a:p>
            <a:pPr>
              <a:lnSpc>
                <a:spcPct val="95000"/>
              </a:lnSpc>
              <a:spcBef>
                <a:spcPct val="0"/>
              </a:spcBef>
            </a:pPr>
            <a:r>
              <a:rPr lang="en-US" sz="4000">
                <a:solidFill>
                  <a:schemeClr val="tx1"/>
                </a:solidFill>
              </a:rPr>
              <a:t>Ada kota suci </a:t>
            </a:r>
          </a:p>
          <a:p>
            <a:pPr>
              <a:lnSpc>
                <a:spcPct val="95000"/>
              </a:lnSpc>
              <a:spcBef>
                <a:spcPct val="0"/>
              </a:spcBef>
            </a:pPr>
            <a:r>
              <a:rPr lang="en-US" sz="4000">
                <a:solidFill>
                  <a:schemeClr val="tx1"/>
                </a:solidFill>
              </a:rPr>
              <a:t>Tuhan sediakan</a:t>
            </a:r>
          </a:p>
          <a:p>
            <a:pPr>
              <a:lnSpc>
                <a:spcPct val="95000"/>
              </a:lnSpc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Bila di puncak gunung </a:t>
            </a:r>
          </a:p>
          <a:p>
            <a:pPr>
              <a:lnSpc>
                <a:spcPct val="95000"/>
              </a:lnSpc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kita tiba</a:t>
            </a:r>
          </a:p>
          <a:p>
            <a:pPr>
              <a:lnSpc>
                <a:spcPct val="95000"/>
              </a:lnSpc>
              <a:spcBef>
                <a:spcPct val="0"/>
              </a:spcBef>
            </a:pPr>
            <a:r>
              <a:rPr lang="en-US" sz="4000">
                <a:solidFill>
                  <a:schemeClr val="tx1"/>
                </a:solidFill>
              </a:rPr>
              <a:t>Kita dapat lihat </a:t>
            </a:r>
          </a:p>
          <a:p>
            <a:pPr>
              <a:lnSpc>
                <a:spcPct val="95000"/>
              </a:lnSpc>
              <a:spcBef>
                <a:spcPct val="0"/>
              </a:spcBef>
            </a:pPr>
            <a:r>
              <a:rPr lang="en-US" sz="4000">
                <a:solidFill>
                  <a:schemeClr val="tx1"/>
                </a:solidFill>
              </a:rPr>
              <a:t>rumah yang indah</a:t>
            </a:r>
          </a:p>
        </p:txBody>
      </p:sp>
      <p:sp>
        <p:nvSpPr>
          <p:cNvPr id="503810" name="Rectangle 2"/>
          <p:cNvSpPr>
            <a:spLocks noGrp="1" noChangeArrowheads="1"/>
          </p:cNvSpPr>
          <p:nvPr>
            <p:ph type="title"/>
          </p:nvPr>
        </p:nvSpPr>
        <p:spPr>
          <a:xfrm>
            <a:off x="757518" y="80682"/>
            <a:ext cx="8305800" cy="8382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2400" dirty="0"/>
              <a:t>292   SUDAH DEKATLAH RUMAH DI SURGA</a:t>
            </a:r>
          </a:p>
        </p:txBody>
      </p:sp>
      <p:sp>
        <p:nvSpPr>
          <p:cNvPr id="503812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4/4 5b</a:t>
            </a:r>
          </a:p>
        </p:txBody>
      </p:sp>
      <p:grpSp>
        <p:nvGrpSpPr>
          <p:cNvPr id="503819" name="Group 11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503820" name="AutoShape 12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503821" name="Line 13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5038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50381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0381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5038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038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5038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038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038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038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5038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5038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038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038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5038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5038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038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038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5038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5038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038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038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5038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38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038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038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5038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5038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038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038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5038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5038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5038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5038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3813" grpId="0"/>
      <p:bldP spid="503813" grpId="1"/>
      <p:bldP spid="503814" grpId="0"/>
      <p:bldP spid="503814" grpId="1"/>
      <p:bldP spid="503815" grpId="0"/>
      <p:bldP spid="503815" grpId="1"/>
      <p:bldP spid="503815" grpId="3"/>
      <p:bldP spid="503815" grpId="4"/>
      <p:bldP spid="503815" grpId="5"/>
      <p:bldP spid="503811" grpId="0"/>
      <p:bldP spid="503811" grpId="1"/>
      <p:bldP spid="503812" grpId="0"/>
    </p:bldLst>
  </p:timing>
</p:sld>
</file>

<file path=ppt/slides/slide3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293   JANGAN LIWAT</a:t>
            </a:r>
          </a:p>
        </p:txBody>
      </p:sp>
      <p:sp>
        <p:nvSpPr>
          <p:cNvPr id="65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143000"/>
            <a:ext cx="9144000" cy="3665538"/>
          </a:xfrm>
        </p:spPr>
        <p:txBody>
          <a:bodyPr/>
          <a:lstStyle/>
          <a:p>
            <a:r>
              <a:rPr lang="en-US" sz="4400">
                <a:solidFill>
                  <a:srgbClr val="0000FF"/>
                </a:solidFill>
              </a:rPr>
              <a:t>Jangan liwat, jangan liwat.</a:t>
            </a:r>
          </a:p>
          <a:p>
            <a:r>
              <a:rPr lang="en-US" sz="4400">
                <a:solidFill>
                  <a:srgbClr val="0000FF"/>
                </a:solidFill>
              </a:rPr>
              <a:t>Jangan liwat, ya Juruslamat.</a:t>
            </a:r>
          </a:p>
          <a:p>
            <a:r>
              <a:rPr lang="en-US" sz="4400">
                <a:solidFill>
                  <a:srgbClr val="0000FF"/>
                </a:solidFill>
              </a:rPr>
              <a:t>Hujan berkat di sini sana,</a:t>
            </a:r>
          </a:p>
          <a:p>
            <a:r>
              <a:rPr lang="en-US" sz="4400">
                <a:solidFill>
                  <a:srgbClr val="0000FF"/>
                </a:solidFill>
              </a:rPr>
              <a:t>Oh, Tuhan brilah padaku juga.</a:t>
            </a:r>
          </a:p>
        </p:txBody>
      </p:sp>
      <p:sp>
        <p:nvSpPr>
          <p:cNvPr id="656389" name="Text Box 5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5b 3/4</a:t>
            </a:r>
          </a:p>
        </p:txBody>
      </p:sp>
      <p:grpSp>
        <p:nvGrpSpPr>
          <p:cNvPr id="656393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656394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656395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65638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65638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5638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65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5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65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5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5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5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563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563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563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563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6387" grpId="0"/>
      <p:bldP spid="656389" grpId="0"/>
    </p:bldLst>
  </p:timing>
</p:sld>
</file>

<file path=ppt/slides/slide3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10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294   KU SEMBAH JURUSLAMAT</a:t>
            </a:r>
          </a:p>
        </p:txBody>
      </p:sp>
      <p:sp>
        <p:nvSpPr>
          <p:cNvPr id="6410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465138"/>
            <a:ext cx="9144000" cy="5630862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sz="4000">
                <a:solidFill>
                  <a:srgbClr val="FF33CC"/>
                </a:solidFill>
              </a:rPr>
              <a:t>1  </a:t>
            </a:r>
            <a:r>
              <a:rPr lang="en-US" sz="4000">
                <a:solidFill>
                  <a:schemeClr val="tx1"/>
                </a:solidFill>
              </a:rPr>
              <a:t> 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Ku sembah Juruslamat, 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Ia raja dunia,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chemeClr val="tx1"/>
                </a:solidFill>
              </a:rPr>
              <a:t>Aku tau Ia hidup 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chemeClr val="tx1"/>
                </a:solidFill>
              </a:rPr>
              <a:t>selama-lamanya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Aku dengar suara-Nya,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Yang janjikan rahmat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chemeClr val="tx1"/>
                </a:solidFill>
              </a:rPr>
              <a:t>Bila ku perlu Yesus 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chemeClr val="tx1"/>
                </a:solidFill>
              </a:rPr>
              <a:t>Ia dekat </a:t>
            </a:r>
          </a:p>
        </p:txBody>
      </p:sp>
      <p:sp>
        <p:nvSpPr>
          <p:cNvPr id="641028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6/8 2b</a:t>
            </a:r>
          </a:p>
        </p:txBody>
      </p:sp>
      <p:sp>
        <p:nvSpPr>
          <p:cNvPr id="641029" name="Rectangle 5"/>
          <p:cNvSpPr>
            <a:spLocks noChangeArrowheads="1"/>
          </p:cNvSpPr>
          <p:nvPr/>
        </p:nvSpPr>
        <p:spPr bwMode="auto">
          <a:xfrm>
            <a:off x="0" y="4651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FF33CC"/>
                </a:solidFill>
              </a:rPr>
              <a:t>2  </a:t>
            </a:r>
            <a:r>
              <a:rPr lang="en-US" sz="4000" b="1"/>
              <a:t> </a:t>
            </a:r>
            <a:endParaRPr lang="en-US" sz="4000" b="1">
              <a:solidFill>
                <a:schemeClr val="accent2"/>
              </a:solidFill>
            </a:endParaRP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Skarang pun aku lihat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muka-Nya yang mulia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/>
              <a:t>Meski ku rasa penat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/>
              <a:t>ku tak putus asa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Ku tau Yesus memimpin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melalui taufan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/>
              <a:t>Sudah amat dekatlah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/>
              <a:t>hari Tuhan</a:t>
            </a:r>
          </a:p>
        </p:txBody>
      </p:sp>
      <p:sp>
        <p:nvSpPr>
          <p:cNvPr id="641030" name="Rectangle 6"/>
          <p:cNvSpPr>
            <a:spLocks noChangeArrowheads="1"/>
          </p:cNvSpPr>
          <p:nvPr/>
        </p:nvSpPr>
        <p:spPr bwMode="auto">
          <a:xfrm>
            <a:off x="0" y="4651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FF33CC"/>
                </a:solidFill>
              </a:rPr>
              <a:t>3 </a:t>
            </a:r>
            <a:r>
              <a:rPr lang="en-US" sz="4000" b="1">
                <a:solidFill>
                  <a:schemeClr val="accent2"/>
                </a:solidFill>
              </a:rPr>
              <a:t> 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Bersoraklah hai Kristen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lupakanlah susah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/>
              <a:t>Nyanyikan haleluya,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/>
              <a:t>puji Raja Yesus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Penolong dan harapan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bagi yang cari Dia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/>
              <a:t>Tiada lain yang menyinta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/>
              <a:t>sperti Yesus </a:t>
            </a:r>
          </a:p>
        </p:txBody>
      </p:sp>
      <p:sp>
        <p:nvSpPr>
          <p:cNvPr id="641031" name="Rectangle 7"/>
          <p:cNvSpPr>
            <a:spLocks noChangeArrowheads="1"/>
          </p:cNvSpPr>
          <p:nvPr/>
        </p:nvSpPr>
        <p:spPr bwMode="auto">
          <a:xfrm>
            <a:off x="0" y="685800"/>
            <a:ext cx="91440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REFF. :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Yesus hidup sekarang pun juga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Dengan aku Ia jalan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sambil bercakaplah.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Yesus, hidup, Juru selamatku,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Ku tau itu karna Ia hidup di hatiku.</a:t>
            </a:r>
          </a:p>
        </p:txBody>
      </p:sp>
      <p:grpSp>
        <p:nvGrpSpPr>
          <p:cNvPr id="641032" name="Group 8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641033" name="AutoShape 9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641034" name="Line 10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6410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64102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4102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64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4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64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4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4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4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64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64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4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4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64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64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4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4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64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64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4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4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64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64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4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4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64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64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4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4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64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6410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64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64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1027" grpId="0"/>
      <p:bldP spid="641027" grpId="1"/>
      <p:bldP spid="641028" grpId="0"/>
      <p:bldP spid="641029" grpId="0"/>
      <p:bldP spid="641029" grpId="1"/>
      <p:bldP spid="641030" grpId="0"/>
      <p:bldP spid="641030" grpId="1"/>
      <p:bldP spid="641031" grpId="0"/>
      <p:bldP spid="641031" grpId="1"/>
      <p:bldP spid="641031" grpId="2"/>
      <p:bldP spid="641031" grpId="3"/>
      <p:bldP spid="641031" grpId="4"/>
    </p:bldLst>
  </p:timing>
</p:sld>
</file>

<file path=ppt/slides/slide3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1813" name="Rectangle 5"/>
          <p:cNvSpPr>
            <a:spLocks noChangeArrowheads="1"/>
          </p:cNvSpPr>
          <p:nvPr/>
        </p:nvSpPr>
        <p:spPr bwMode="auto">
          <a:xfrm>
            <a:off x="0" y="685800"/>
            <a:ext cx="9144000" cy="556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105000"/>
              </a:lnSpc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Oh we are the Pathfinders strong,</a:t>
            </a:r>
          </a:p>
          <a:p>
            <a:pPr marL="342900" indent="-342900" eaLnBrk="1" hangingPunct="1">
              <a:lnSpc>
                <a:spcPct val="105000"/>
              </a:lnSpc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the servants of God are we</a:t>
            </a:r>
          </a:p>
          <a:p>
            <a:pPr marL="342900" indent="-342900" eaLnBrk="1" hangingPunct="1">
              <a:lnSpc>
                <a:spcPct val="105000"/>
              </a:lnSpc>
              <a:spcBef>
                <a:spcPct val="0"/>
              </a:spcBef>
            </a:pPr>
            <a:r>
              <a:rPr lang="en-US" sz="4000" b="1"/>
              <a:t>Faithful as we march along,</a:t>
            </a:r>
          </a:p>
          <a:p>
            <a:pPr marL="342900" indent="-342900" eaLnBrk="1" hangingPunct="1">
              <a:lnSpc>
                <a:spcPct val="105000"/>
              </a:lnSpc>
              <a:spcBef>
                <a:spcPct val="0"/>
              </a:spcBef>
            </a:pPr>
            <a:r>
              <a:rPr lang="en-US" sz="4000" b="1"/>
              <a:t>in kindness, truth and purity</a:t>
            </a:r>
          </a:p>
          <a:p>
            <a:pPr marL="342900" indent="-342900" eaLnBrk="1" hangingPunct="1">
              <a:lnSpc>
                <a:spcPct val="105000"/>
              </a:lnSpc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A message to tell to the world,</a:t>
            </a:r>
          </a:p>
          <a:p>
            <a:pPr marL="342900" indent="-342900" eaLnBrk="1" hangingPunct="1">
              <a:lnSpc>
                <a:spcPct val="105000"/>
              </a:lnSpc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A truth that will set us free</a:t>
            </a:r>
          </a:p>
          <a:p>
            <a:pPr marL="342900" indent="-342900" eaLnBrk="1" hangingPunct="1">
              <a:lnSpc>
                <a:spcPct val="105000"/>
              </a:lnSpc>
              <a:spcBef>
                <a:spcPct val="0"/>
              </a:spcBef>
            </a:pPr>
            <a:r>
              <a:rPr lang="en-US" sz="4000" b="1"/>
              <a:t>King Jesus the saviour's </a:t>
            </a:r>
          </a:p>
          <a:p>
            <a:pPr marL="342900" indent="-342900" eaLnBrk="1" hangingPunct="1">
              <a:lnSpc>
                <a:spcPct val="105000"/>
              </a:lnSpc>
              <a:spcBef>
                <a:spcPct val="0"/>
              </a:spcBef>
            </a:pPr>
            <a:r>
              <a:rPr lang="en-US" sz="4000" b="1"/>
              <a:t>coming back for you and me .</a:t>
            </a:r>
          </a:p>
        </p:txBody>
      </p:sp>
      <p:sp>
        <p:nvSpPr>
          <p:cNvPr id="6318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5249863"/>
          </a:xfrm>
        </p:spPr>
        <p:txBody>
          <a:bodyPr/>
          <a:lstStyle/>
          <a:p>
            <a:pPr>
              <a:lnSpc>
                <a:spcPct val="105000"/>
              </a:lnSpc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Kami ini pandu-pandu,</a:t>
            </a:r>
          </a:p>
          <a:p>
            <a:pPr>
              <a:lnSpc>
                <a:spcPct val="105000"/>
              </a:lnSpc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Di dalam ladang Tuhan.</a:t>
            </a:r>
          </a:p>
          <a:p>
            <a:pPr>
              <a:lnSpc>
                <a:spcPct val="105000"/>
              </a:lnSpc>
              <a:spcBef>
                <a:spcPct val="0"/>
              </a:spcBef>
            </a:pPr>
            <a:r>
              <a:rPr lang="en-US" sz="4000">
                <a:solidFill>
                  <a:schemeClr val="tx1"/>
                </a:solidFill>
              </a:rPr>
              <a:t>Setia kami maju,</a:t>
            </a:r>
          </a:p>
          <a:p>
            <a:pPr>
              <a:lnSpc>
                <a:spcPct val="105000"/>
              </a:lnSpc>
              <a:spcBef>
                <a:spcPct val="0"/>
              </a:spcBef>
            </a:pPr>
            <a:r>
              <a:rPr lang="en-US" sz="4000">
                <a:solidFill>
                  <a:schemeClr val="tx1"/>
                </a:solidFill>
              </a:rPr>
              <a:t>Berbuat baik, suci dan benar.</a:t>
            </a:r>
          </a:p>
          <a:p>
            <a:pPr>
              <a:lnSpc>
                <a:spcPct val="105000"/>
              </a:lnSpc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Membawa kepada dunia,</a:t>
            </a:r>
          </a:p>
          <a:p>
            <a:pPr>
              <a:lnSpc>
                <a:spcPct val="105000"/>
              </a:lnSpc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kabar keselamatan.</a:t>
            </a:r>
          </a:p>
          <a:p>
            <a:pPr>
              <a:lnSpc>
                <a:spcPct val="105000"/>
              </a:lnSpc>
              <a:spcBef>
                <a:spcPct val="0"/>
              </a:spcBef>
            </a:pPr>
            <a:r>
              <a:rPr lang="en-US" sz="4000">
                <a:solidFill>
                  <a:schemeClr val="tx1"/>
                </a:solidFill>
              </a:rPr>
              <a:t>Segra datanglah Raja Yesus untuk</a:t>
            </a:r>
          </a:p>
          <a:p>
            <a:pPr>
              <a:lnSpc>
                <a:spcPct val="105000"/>
              </a:lnSpc>
              <a:spcBef>
                <a:spcPct val="0"/>
              </a:spcBef>
            </a:pPr>
            <a:r>
              <a:rPr lang="en-US" sz="4000">
                <a:solidFill>
                  <a:schemeClr val="tx1"/>
                </a:solidFill>
              </a:rPr>
              <a:t>skalian.</a:t>
            </a:r>
          </a:p>
        </p:txBody>
      </p:sp>
      <p:sp>
        <p:nvSpPr>
          <p:cNvPr id="6318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295   PANDU-PANDU</a:t>
            </a:r>
          </a:p>
        </p:txBody>
      </p:sp>
      <p:sp>
        <p:nvSpPr>
          <p:cNvPr id="631812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4/4 4b</a:t>
            </a:r>
          </a:p>
        </p:txBody>
      </p:sp>
      <p:grpSp>
        <p:nvGrpSpPr>
          <p:cNvPr id="631814" name="Group 6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631815" name="AutoShape 7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631816" name="Line 8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6318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63181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3181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6318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318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6318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318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6318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FF33CC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6318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6318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6318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6318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1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9" dur="80"/>
                                        <p:tgtEl>
                                          <p:spTgt spid="6318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FF0066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0" dur="80"/>
                                        <p:tgtEl>
                                          <p:spTgt spid="6318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80"/>
                                        <p:tgtEl>
                                          <p:spTgt spid="6318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60"/>
                            </p:stCondLst>
                            <p:childTnLst>
                              <p:par>
                                <p:cTn id="33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6318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FF0066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6318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6318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40"/>
                            </p:stCondLst>
                            <p:childTnLst>
                              <p:par>
                                <p:cTn id="3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1" dur="80"/>
                                        <p:tgtEl>
                                          <p:spTgt spid="6318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FF0066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2" dur="80"/>
                                        <p:tgtEl>
                                          <p:spTgt spid="6318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80"/>
                                        <p:tgtEl>
                                          <p:spTgt spid="6318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7" dur="80"/>
                                        <p:tgtEl>
                                          <p:spTgt spid="6318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FF0066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8" dur="80"/>
                                        <p:tgtEl>
                                          <p:spTgt spid="6318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80"/>
                                        <p:tgtEl>
                                          <p:spTgt spid="6318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40"/>
                            </p:stCondLst>
                            <p:childTnLst>
                              <p:par>
                                <p:cTn id="5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3" dur="80"/>
                                        <p:tgtEl>
                                          <p:spTgt spid="6318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FF0066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4" dur="80"/>
                                        <p:tgtEl>
                                          <p:spTgt spid="6318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80"/>
                                        <p:tgtEl>
                                          <p:spTgt spid="6318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80"/>
                            </p:stCondLst>
                            <p:childTnLst>
                              <p:par>
                                <p:cTn id="5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9" dur="80"/>
                                        <p:tgtEl>
                                          <p:spTgt spid="6318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FF0066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0" dur="80"/>
                                        <p:tgtEl>
                                          <p:spTgt spid="6318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80"/>
                                        <p:tgtEl>
                                          <p:spTgt spid="6318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40"/>
                            </p:stCondLst>
                            <p:childTnLst>
                              <p:par>
                                <p:cTn id="63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5" dur="80"/>
                                        <p:tgtEl>
                                          <p:spTgt spid="6318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FF0066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6" dur="80"/>
                                        <p:tgtEl>
                                          <p:spTgt spid="6318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80"/>
                                        <p:tgtEl>
                                          <p:spTgt spid="6318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420"/>
                            </p:stCondLst>
                            <p:childTnLst>
                              <p:par>
                                <p:cTn id="6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1" dur="80"/>
                                        <p:tgtEl>
                                          <p:spTgt spid="6318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FF0066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2" dur="80"/>
                                        <p:tgtEl>
                                          <p:spTgt spid="6318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80"/>
                                        <p:tgtEl>
                                          <p:spTgt spid="6318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340"/>
                            </p:stCondLst>
                            <p:childTnLst>
                              <p:par>
                                <p:cTn id="7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6318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6318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6318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6318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1813" grpId="0" build="p"/>
      <p:bldP spid="631811" grpId="0"/>
      <p:bldP spid="631811" grpId="1"/>
      <p:bldP spid="631812" grpId="0"/>
    </p:bldLst>
  </p:timing>
</p:sld>
</file>

<file path=ppt/slides/slide3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296   KUMPULAN ORANG MUDA</a:t>
            </a:r>
          </a:p>
        </p:txBody>
      </p:sp>
      <p:sp>
        <p:nvSpPr>
          <p:cNvPr id="6348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533400"/>
            <a:ext cx="9144000" cy="3200400"/>
          </a:xfrm>
        </p:spPr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en-US" sz="4000">
                <a:solidFill>
                  <a:srgbClr val="FF33CC"/>
                </a:solidFill>
              </a:rPr>
              <a:t>1 </a:t>
            </a:r>
            <a:r>
              <a:rPr lang="en-US" sz="4000"/>
              <a:t>  </a:t>
            </a: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Semua orang muda </a:t>
            </a: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mari bekerja</a:t>
            </a: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Menyiar kabar injil </a:t>
            </a: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di sluruh dunia.</a:t>
            </a:r>
            <a:endParaRPr lang="en-US" sz="4000"/>
          </a:p>
        </p:txBody>
      </p:sp>
      <p:sp>
        <p:nvSpPr>
          <p:cNvPr id="634884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1# 2/4</a:t>
            </a:r>
          </a:p>
        </p:txBody>
      </p:sp>
      <p:sp>
        <p:nvSpPr>
          <p:cNvPr id="634885" name="Rectangle 5"/>
          <p:cNvSpPr>
            <a:spLocks noChangeArrowheads="1"/>
          </p:cNvSpPr>
          <p:nvPr/>
        </p:nvSpPr>
        <p:spPr bwMode="auto">
          <a:xfrm>
            <a:off x="0" y="533400"/>
            <a:ext cx="9144000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sz="4000" b="1">
                <a:solidFill>
                  <a:srgbClr val="FF33CC"/>
                </a:solidFill>
              </a:rPr>
              <a:t>2  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Tua muda kerjalah !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Skarang waktunya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Oh janganlah turut dunia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mari bekerja.</a:t>
            </a:r>
            <a:endParaRPr lang="en-US" sz="4000" b="1">
              <a:solidFill>
                <a:schemeClr val="accent2"/>
              </a:solidFill>
            </a:endParaRPr>
          </a:p>
        </p:txBody>
      </p:sp>
      <p:sp>
        <p:nvSpPr>
          <p:cNvPr id="634886" name="Rectangle 6"/>
          <p:cNvSpPr>
            <a:spLocks noChangeArrowheads="1"/>
          </p:cNvSpPr>
          <p:nvPr/>
        </p:nvSpPr>
        <p:spPr bwMode="auto">
          <a:xfrm>
            <a:off x="0" y="533400"/>
            <a:ext cx="9144000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sz="4000" b="1">
                <a:solidFill>
                  <a:srgbClr val="FF33CC"/>
                </a:solidFill>
              </a:rPr>
              <a:t>3</a:t>
            </a:r>
            <a:r>
              <a:rPr lang="en-US" sz="4000" b="1"/>
              <a:t>  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Semua orang muda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dipanggil Yesus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Nyatakan rahmat-Nya,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lakukan kerja cinta.</a:t>
            </a:r>
            <a:endParaRPr lang="en-US" sz="4000" b="1">
              <a:solidFill>
                <a:schemeClr val="accent2"/>
              </a:solidFill>
            </a:endParaRPr>
          </a:p>
        </p:txBody>
      </p:sp>
      <p:sp>
        <p:nvSpPr>
          <p:cNvPr id="634887" name="Rectangle 7"/>
          <p:cNvSpPr>
            <a:spLocks noChangeArrowheads="1"/>
          </p:cNvSpPr>
          <p:nvPr/>
        </p:nvSpPr>
        <p:spPr bwMode="auto">
          <a:xfrm>
            <a:off x="0" y="3352800"/>
            <a:ext cx="91440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sz="4000" b="1">
                <a:solidFill>
                  <a:srgbClr val="FF0000"/>
                </a:solidFill>
              </a:rPr>
              <a:t>P M A,  PMA nama ku cinta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sz="4000" b="1">
                <a:solidFill>
                  <a:srgbClr val="FF0000"/>
                </a:solidFill>
              </a:rPr>
              <a:t>PMA, PMA mashurkan Yesus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sz="4000" b="1">
                <a:solidFill>
                  <a:srgbClr val="FF0000"/>
                </a:solidFill>
              </a:rPr>
              <a:t>Kami akan bekerja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sz="4000" b="1">
                <a:solidFill>
                  <a:srgbClr val="FF0000"/>
                </a:solidFill>
              </a:rPr>
              <a:t>dengan setia.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sz="4000" b="1">
                <a:solidFill>
                  <a:srgbClr val="FF0000"/>
                </a:solidFill>
              </a:rPr>
              <a:t>PMA pengabar injil, penarik jiwa</a:t>
            </a:r>
            <a:endParaRPr lang="en-US" sz="4000" b="1">
              <a:solidFill>
                <a:schemeClr val="accent2"/>
              </a:solidFill>
            </a:endParaRPr>
          </a:p>
        </p:txBody>
      </p:sp>
      <p:sp>
        <p:nvSpPr>
          <p:cNvPr id="634888" name="Rectangle 8"/>
          <p:cNvSpPr>
            <a:spLocks noChangeArrowheads="1"/>
          </p:cNvSpPr>
          <p:nvPr/>
        </p:nvSpPr>
        <p:spPr bwMode="auto">
          <a:xfrm>
            <a:off x="0" y="533400"/>
            <a:ext cx="91440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sz="4000" b="1">
                <a:solidFill>
                  <a:srgbClr val="FF33CC"/>
                </a:solidFill>
              </a:rPr>
              <a:t>4  </a:t>
            </a:r>
            <a:r>
              <a:rPr lang="en-US" sz="4000" b="1">
                <a:solidFill>
                  <a:schemeClr val="accent2"/>
                </a:solidFill>
              </a:rPr>
              <a:t>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Hingga datangnya Yesus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marilah kerja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Kita klak trima upah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yang indah di surga.</a:t>
            </a:r>
            <a:endParaRPr lang="en-US" sz="4000" b="1">
              <a:solidFill>
                <a:schemeClr val="accent2"/>
              </a:solidFill>
            </a:endParaRPr>
          </a:p>
        </p:txBody>
      </p:sp>
      <p:grpSp>
        <p:nvGrpSpPr>
          <p:cNvPr id="634889" name="Group 9"/>
          <p:cNvGrpSpPr>
            <a:grpSpLocks/>
          </p:cNvGrpSpPr>
          <p:nvPr/>
        </p:nvGrpSpPr>
        <p:grpSpPr bwMode="auto">
          <a:xfrm>
            <a:off x="8788400" y="700088"/>
            <a:ext cx="274638" cy="276225"/>
            <a:chOff x="5500" y="429"/>
            <a:chExt cx="173" cy="174"/>
          </a:xfrm>
        </p:grpSpPr>
        <p:sp>
          <p:nvSpPr>
            <p:cNvPr id="634890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634891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63488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63488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3488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6348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348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6348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348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348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348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348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348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6348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6348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4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348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348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6348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6348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4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348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348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6348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6348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4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348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348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500"/>
                            </p:stCondLst>
                            <p:childTnLst>
                              <p:par>
                                <p:cTn id="5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6348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6348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348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6348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883" grpId="0"/>
      <p:bldP spid="634883" grpId="1"/>
      <p:bldP spid="634884" grpId="0"/>
      <p:bldP spid="634885" grpId="0"/>
      <p:bldP spid="634885" grpId="1"/>
      <p:bldP spid="634886" grpId="0"/>
      <p:bldP spid="634886" grpId="1"/>
      <p:bldP spid="634887" grpId="0"/>
      <p:bldP spid="634888" grpId="0"/>
    </p:bldLst>
  </p:timing>
</p:sld>
</file>

<file path=ppt/slides/slide3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8690" name="Rectangle 2"/>
          <p:cNvSpPr>
            <a:spLocks noGrp="1" noChangeArrowheads="1"/>
          </p:cNvSpPr>
          <p:nvPr>
            <p:ph type="title"/>
          </p:nvPr>
        </p:nvSpPr>
        <p:spPr>
          <a:xfrm>
            <a:off x="784412" y="53788"/>
            <a:ext cx="8305800" cy="8382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dirty="0"/>
              <a:t>297   PERTAHANKAN BENTENG</a:t>
            </a:r>
          </a:p>
        </p:txBody>
      </p:sp>
      <p:sp>
        <p:nvSpPr>
          <p:cNvPr id="4986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2895600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33CC"/>
                </a:solidFill>
              </a:rPr>
              <a:t>1   </a:t>
            </a:r>
            <a:r>
              <a:rPr lang="en-US" sz="4000">
                <a:solidFill>
                  <a:srgbClr val="0000FF"/>
                </a:solidFill>
              </a:rPr>
              <a:t>Hai, lihatlah dari surga,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Datang isyarat;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Tuhan kirim bantuan-Nya,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Kemnangan dekat</a:t>
            </a:r>
            <a:r>
              <a:rPr lang="en-US" sz="4000"/>
              <a:t>.</a:t>
            </a:r>
          </a:p>
        </p:txBody>
      </p:sp>
      <p:sp>
        <p:nvSpPr>
          <p:cNvPr id="498692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2# 2/4</a:t>
            </a:r>
          </a:p>
        </p:txBody>
      </p:sp>
      <p:sp>
        <p:nvSpPr>
          <p:cNvPr id="498693" name="Rectangle 5"/>
          <p:cNvSpPr>
            <a:spLocks noChangeArrowheads="1"/>
          </p:cNvSpPr>
          <p:nvPr/>
        </p:nvSpPr>
        <p:spPr bwMode="auto">
          <a:xfrm>
            <a:off x="0" y="3429000"/>
            <a:ext cx="91440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“Tetap pertahankan benteng!”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Yesus printahkan.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Kirimlah jawab ke surga: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“Kami bertahan.”</a:t>
            </a:r>
            <a:endParaRPr lang="en-US" sz="4000" b="1">
              <a:solidFill>
                <a:schemeClr val="accent2"/>
              </a:solidFill>
            </a:endParaRPr>
          </a:p>
        </p:txBody>
      </p:sp>
      <p:sp>
        <p:nvSpPr>
          <p:cNvPr id="498694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2   </a:t>
            </a:r>
            <a:r>
              <a:rPr lang="en-US" sz="4000" b="1">
                <a:solidFill>
                  <a:srgbClr val="0000FF"/>
                </a:solidFill>
              </a:rPr>
              <a:t>Hai, lihatlah tentra musuh,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dipimpin setan.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Banyak pahlawan yang jatuh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dalam peprangan</a:t>
            </a:r>
            <a:r>
              <a:rPr lang="en-US" sz="4000" b="1">
                <a:solidFill>
                  <a:schemeClr val="accent2"/>
                </a:solidFill>
              </a:rPr>
              <a:t>.</a:t>
            </a:r>
          </a:p>
        </p:txBody>
      </p:sp>
      <p:sp>
        <p:nvSpPr>
          <p:cNvPr id="498695" name="Rectangle 7"/>
          <p:cNvSpPr>
            <a:spLocks noChangeArrowheads="1"/>
          </p:cNvSpPr>
          <p:nvPr/>
        </p:nvSpPr>
        <p:spPr bwMode="auto">
          <a:xfrm>
            <a:off x="0" y="762000"/>
            <a:ext cx="91440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3   </a:t>
            </a:r>
            <a:r>
              <a:rPr lang="en-US" sz="4000" b="1">
                <a:solidFill>
                  <a:srgbClr val="0000FF"/>
                </a:solidFill>
              </a:rPr>
              <a:t>Lihat berkibarlah panji,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trompet berbunyi.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Dalam namanya Almasih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kemnangan pasti.</a:t>
            </a:r>
            <a:endParaRPr lang="en-US" sz="4000" b="1">
              <a:solidFill>
                <a:schemeClr val="accent2"/>
              </a:solidFill>
            </a:endParaRPr>
          </a:p>
        </p:txBody>
      </p:sp>
      <p:sp>
        <p:nvSpPr>
          <p:cNvPr id="498696" name="Rectangle 8"/>
          <p:cNvSpPr>
            <a:spLocks noChangeArrowheads="1"/>
          </p:cNvSpPr>
          <p:nvPr/>
        </p:nvSpPr>
        <p:spPr bwMode="auto">
          <a:xfrm>
            <a:off x="0" y="762000"/>
            <a:ext cx="91440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4  </a:t>
            </a:r>
            <a:r>
              <a:rPr lang="en-US" sz="4000" b="1"/>
              <a:t> </a:t>
            </a:r>
            <a:r>
              <a:rPr lang="en-US" sz="4000" b="1">
                <a:solidFill>
                  <a:srgbClr val="0000FF"/>
                </a:solidFill>
              </a:rPr>
              <a:t>Lama dan hebat peprangan,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bantuan dekatlah.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Panglima Yesus di depan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Hai, bersoraklah !</a:t>
            </a:r>
            <a:endParaRPr lang="en-US" sz="4000" b="1">
              <a:solidFill>
                <a:schemeClr val="accent2"/>
              </a:solidFill>
            </a:endParaRPr>
          </a:p>
        </p:txBody>
      </p:sp>
      <p:grpSp>
        <p:nvGrpSpPr>
          <p:cNvPr id="498697" name="Group 9"/>
          <p:cNvGrpSpPr>
            <a:grpSpLocks/>
          </p:cNvGrpSpPr>
          <p:nvPr/>
        </p:nvGrpSpPr>
        <p:grpSpPr bwMode="auto">
          <a:xfrm>
            <a:off x="8788400" y="685800"/>
            <a:ext cx="274638" cy="276225"/>
            <a:chOff x="5500" y="429"/>
            <a:chExt cx="173" cy="174"/>
          </a:xfrm>
        </p:grpSpPr>
        <p:sp>
          <p:nvSpPr>
            <p:cNvPr id="498698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498699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9869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49869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9869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986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986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986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986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986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986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986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986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4986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4986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8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986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986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4986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4986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8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986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986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4986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4986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8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986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986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4986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4986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4986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4986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8691" grpId="0"/>
      <p:bldP spid="498691" grpId="1"/>
      <p:bldP spid="498692" grpId="0"/>
      <p:bldP spid="498693" grpId="0"/>
      <p:bldP spid="498694" grpId="0"/>
      <p:bldP spid="498694" grpId="1"/>
      <p:bldP spid="498695" grpId="0"/>
      <p:bldP spid="498695" grpId="1"/>
      <p:bldP spid="498696" grpId="0"/>
    </p:bldLst>
  </p:timing>
</p:sld>
</file>

<file path=ppt/slides/slide3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7666" name="Rectangle 2"/>
          <p:cNvSpPr>
            <a:spLocks noGrp="1" noChangeArrowheads="1"/>
          </p:cNvSpPr>
          <p:nvPr>
            <p:ph type="title"/>
          </p:nvPr>
        </p:nvSpPr>
        <p:spPr>
          <a:xfrm>
            <a:off x="797859" y="53788"/>
            <a:ext cx="8305800" cy="8382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dirty="0"/>
              <a:t>298   TIADA SAHABAT SEPERTI YESUS</a:t>
            </a:r>
          </a:p>
        </p:txBody>
      </p:sp>
      <p:sp>
        <p:nvSpPr>
          <p:cNvPr id="4976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2895600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33CC"/>
                </a:solidFill>
              </a:rPr>
              <a:t>1  </a:t>
            </a:r>
            <a:r>
              <a:rPr lang="en-US" sz="4000">
                <a:solidFill>
                  <a:srgbClr val="0000FF"/>
                </a:solidFill>
              </a:rPr>
              <a:t> Tiada sahabat seperti Yesus,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Tuhanku, Tuhanku.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Sgala penyakit disembuhkan-Nya,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Tuhanku, Tuhanku.</a:t>
            </a:r>
            <a:endParaRPr lang="en-US" sz="4000"/>
          </a:p>
        </p:txBody>
      </p:sp>
      <p:sp>
        <p:nvSpPr>
          <p:cNvPr id="497668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1# 4/4</a:t>
            </a:r>
          </a:p>
        </p:txBody>
      </p:sp>
      <p:sp>
        <p:nvSpPr>
          <p:cNvPr id="497669" name="Rectangle 5"/>
          <p:cNvSpPr>
            <a:spLocks noChangeArrowheads="1"/>
          </p:cNvSpPr>
          <p:nvPr/>
        </p:nvSpPr>
        <p:spPr bwMode="auto">
          <a:xfrm>
            <a:off x="0" y="3429000"/>
            <a:ext cx="91440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Yesus tau suka duka kita,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dipimpin-Nya selamanya.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Tiada sahabat seperti Yesus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Tuhanku, Tuhanku.</a:t>
            </a:r>
            <a:endParaRPr lang="en-US" sz="4000" b="1">
              <a:solidFill>
                <a:schemeClr val="accent2"/>
              </a:solidFill>
            </a:endParaRPr>
          </a:p>
        </p:txBody>
      </p:sp>
      <p:sp>
        <p:nvSpPr>
          <p:cNvPr id="497670" name="Rectangle 6"/>
          <p:cNvSpPr>
            <a:spLocks noChangeArrowheads="1"/>
          </p:cNvSpPr>
          <p:nvPr/>
        </p:nvSpPr>
        <p:spPr bwMode="auto">
          <a:xfrm>
            <a:off x="0" y="685800"/>
            <a:ext cx="91440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2</a:t>
            </a:r>
            <a:r>
              <a:rPr lang="en-US" sz="4000" b="1"/>
              <a:t>  </a:t>
            </a:r>
            <a:r>
              <a:rPr lang="en-US" sz="4000" b="1">
                <a:solidFill>
                  <a:srgbClr val="0000FF"/>
                </a:solidFill>
              </a:rPr>
              <a:t> Yesus berkuasa dan maha suci,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Tuhanku, Tuhanku.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Dan Ialah amat rendah hati,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Tuhanku, Tuhanku.</a:t>
            </a:r>
            <a:endParaRPr lang="en-US" sz="4000" b="1">
              <a:solidFill>
                <a:schemeClr val="accent2"/>
              </a:solidFill>
            </a:endParaRPr>
          </a:p>
        </p:txBody>
      </p:sp>
      <p:sp>
        <p:nvSpPr>
          <p:cNvPr id="497671" name="Rectangle 7"/>
          <p:cNvSpPr>
            <a:spLocks noChangeArrowheads="1"/>
          </p:cNvSpPr>
          <p:nvPr/>
        </p:nvSpPr>
        <p:spPr bwMode="auto">
          <a:xfrm>
            <a:off x="0" y="685800"/>
            <a:ext cx="91440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3</a:t>
            </a:r>
            <a:r>
              <a:rPr lang="en-US" sz="4000" b="1"/>
              <a:t>  </a:t>
            </a:r>
            <a:r>
              <a:rPr lang="en-US" sz="4000" b="1">
                <a:solidFill>
                  <a:srgbClr val="0000FF"/>
                </a:solidFill>
              </a:rPr>
              <a:t> Tiada seorang ditinggalkan-Nya,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Tuhanku, Tuhanku.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Dan yang berdosa diampunkan-Nya,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Tuhanku, Tuhanku.</a:t>
            </a:r>
            <a:endParaRPr lang="en-US" sz="4000" b="1">
              <a:solidFill>
                <a:schemeClr val="accent2"/>
              </a:solidFill>
            </a:endParaRPr>
          </a:p>
        </p:txBody>
      </p:sp>
      <p:grpSp>
        <p:nvGrpSpPr>
          <p:cNvPr id="497672" name="Group 8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497673" name="AutoShape 9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497674" name="Line 10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7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976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49766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9766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976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976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976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976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7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976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976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7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976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976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4976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4976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7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7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976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976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4976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4976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7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7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976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976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7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4976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4976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976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976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7667" grpId="0"/>
      <p:bldP spid="497667" grpId="1"/>
      <p:bldP spid="497668" grpId="0"/>
      <p:bldP spid="497669" grpId="0"/>
      <p:bldP spid="497670" grpId="0"/>
      <p:bldP spid="497670" grpId="1"/>
      <p:bldP spid="497671" grpId="0"/>
    </p:bldLst>
  </p:timing>
</p:sld>
</file>

<file path=ppt/slides/slide3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642" name="Rectangle 2"/>
          <p:cNvSpPr>
            <a:spLocks noGrp="1" noChangeArrowheads="1"/>
          </p:cNvSpPr>
          <p:nvPr>
            <p:ph type="title"/>
          </p:nvPr>
        </p:nvSpPr>
        <p:spPr>
          <a:xfrm>
            <a:off x="797859" y="53788"/>
            <a:ext cx="8305800" cy="8382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dirty="0"/>
              <a:t>299   APAKAH ENGKAU SUSAH</a:t>
            </a:r>
          </a:p>
        </p:txBody>
      </p:sp>
      <p:sp>
        <p:nvSpPr>
          <p:cNvPr id="4966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2971800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33CC"/>
                </a:solidFill>
              </a:rPr>
              <a:t>1</a:t>
            </a:r>
            <a:r>
              <a:rPr lang="en-US" sz="4000">
                <a:solidFill>
                  <a:schemeClr val="tx1"/>
                </a:solidFill>
              </a:rPr>
              <a:t> </a:t>
            </a:r>
            <a:r>
              <a:rPr lang="en-US" sz="4000">
                <a:solidFill>
                  <a:srgbClr val="0000FF"/>
                </a:solidFill>
              </a:rPr>
              <a:t>  Apakah engkau susah dan pnat,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Ditudung pun dengan gelap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Adalah trang pada Juruslamat,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dan hidup limpah tetap.</a:t>
            </a:r>
            <a:endParaRPr lang="en-US" sz="4000"/>
          </a:p>
        </p:txBody>
      </p:sp>
      <p:sp>
        <p:nvSpPr>
          <p:cNvPr id="496644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3/4 1b</a:t>
            </a:r>
          </a:p>
        </p:txBody>
      </p:sp>
      <p:sp>
        <p:nvSpPr>
          <p:cNvPr id="496645" name="Rectangle 5"/>
          <p:cNvSpPr>
            <a:spLocks noChangeArrowheads="1"/>
          </p:cNvSpPr>
          <p:nvPr/>
        </p:nvSpPr>
        <p:spPr bwMode="auto">
          <a:xfrm>
            <a:off x="0" y="3352800"/>
            <a:ext cx="91440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Pandanglah pada Yesus,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Lihat wajah-Nya yang mulia !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Dan lenyaplah kesnangan dunia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Dalam trang kemuliaan-Nya.</a:t>
            </a:r>
            <a:endParaRPr lang="en-US" sz="4000" b="1">
              <a:solidFill>
                <a:schemeClr val="accent2"/>
              </a:solidFill>
            </a:endParaRPr>
          </a:p>
        </p:txBody>
      </p:sp>
      <p:sp>
        <p:nvSpPr>
          <p:cNvPr id="496646" name="Rectangle 6"/>
          <p:cNvSpPr>
            <a:spLocks noChangeArrowheads="1"/>
          </p:cNvSpPr>
          <p:nvPr/>
        </p:nvSpPr>
        <p:spPr bwMode="auto">
          <a:xfrm>
            <a:off x="0" y="685800"/>
            <a:ext cx="91440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2</a:t>
            </a:r>
            <a:r>
              <a:rPr lang="en-US" sz="4000" b="1"/>
              <a:t>  </a:t>
            </a:r>
            <a:r>
              <a:rPr lang="en-US" sz="4000" b="1">
                <a:solidFill>
                  <a:srgbClr val="0000FF"/>
                </a:solidFill>
              </a:rPr>
              <a:t> Oleh kematian Yesus,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Kami beroleh hidup snang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Serta bebas dari kuasa dosa,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Karna kami tlah menang.</a:t>
            </a:r>
            <a:endParaRPr lang="en-US" sz="4000" b="1">
              <a:solidFill>
                <a:schemeClr val="accent2"/>
              </a:solidFill>
            </a:endParaRPr>
          </a:p>
        </p:txBody>
      </p:sp>
      <p:sp>
        <p:nvSpPr>
          <p:cNvPr id="496647" name="Rectangle 7"/>
          <p:cNvSpPr>
            <a:spLocks noChangeArrowheads="1"/>
          </p:cNvSpPr>
          <p:nvPr/>
        </p:nvSpPr>
        <p:spPr bwMode="auto">
          <a:xfrm>
            <a:off x="0" y="685800"/>
            <a:ext cx="91440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3</a:t>
            </a:r>
            <a:r>
              <a:rPr lang="en-US" sz="4000" b="1"/>
              <a:t> </a:t>
            </a:r>
            <a:r>
              <a:rPr lang="en-US" sz="4000" b="1">
                <a:solidFill>
                  <a:srgbClr val="0000FF"/>
                </a:solidFill>
              </a:rPr>
              <a:t>  Sabda-Nya tiada pernah gagal,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Percayalah kepada-Nya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Pergi ke dunia yang hilang akal,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Kabarkan slamat surga.</a:t>
            </a:r>
            <a:endParaRPr lang="en-US" sz="4000" b="1">
              <a:solidFill>
                <a:schemeClr val="accent2"/>
              </a:solidFill>
            </a:endParaRPr>
          </a:p>
        </p:txBody>
      </p:sp>
      <p:grpSp>
        <p:nvGrpSpPr>
          <p:cNvPr id="496648" name="Group 8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496649" name="AutoShape 9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496650" name="Line 10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6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966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49664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9664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966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966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966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966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6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966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96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6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966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966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4966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496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6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6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966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966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4966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4966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6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6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966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966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6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4966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4966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966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966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6643" grpId="0"/>
      <p:bldP spid="496643" grpId="1"/>
      <p:bldP spid="496644" grpId="0"/>
      <p:bldP spid="496645" grpId="0"/>
      <p:bldP spid="496646" grpId="0"/>
      <p:bldP spid="496646" grpId="1"/>
      <p:bldP spid="496647" grpId="0"/>
    </p:bldLst>
  </p:timing>
</p:sld>
</file>

<file path=ppt/slides/slide3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618" name="Rectangle 2"/>
          <p:cNvSpPr>
            <a:spLocks noGrp="1" noChangeArrowheads="1"/>
          </p:cNvSpPr>
          <p:nvPr>
            <p:ph type="title"/>
          </p:nvPr>
        </p:nvSpPr>
        <p:spPr>
          <a:xfrm>
            <a:off x="770965" y="53788"/>
            <a:ext cx="8305800" cy="8382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dirty="0"/>
              <a:t>300   BRANI HATI KARNA BENAR</a:t>
            </a:r>
          </a:p>
        </p:txBody>
      </p:sp>
      <p:sp>
        <p:nvSpPr>
          <p:cNvPr id="4956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3810000"/>
          </a:xfrm>
        </p:spPr>
        <p:txBody>
          <a:bodyPr/>
          <a:lstStyle/>
          <a:p>
            <a:r>
              <a:rPr lang="en-US" sz="4000">
                <a:solidFill>
                  <a:srgbClr val="FF33CC"/>
                </a:solidFill>
              </a:rPr>
              <a:t>1   </a:t>
            </a:r>
            <a:r>
              <a:rPr lang="en-US" sz="4000">
                <a:solidFill>
                  <a:srgbClr val="0000FF"/>
                </a:solidFill>
              </a:rPr>
              <a:t>Brani hati karna benar,</a:t>
            </a:r>
          </a:p>
          <a:p>
            <a:r>
              <a:rPr lang="en-US" sz="4000">
                <a:solidFill>
                  <a:srgbClr val="0000FF"/>
                </a:solidFill>
              </a:rPr>
              <a:t>Buat kerjamu dengan bergemar</a:t>
            </a:r>
          </a:p>
          <a:p>
            <a:r>
              <a:rPr lang="en-US" sz="4000">
                <a:solidFill>
                  <a:schemeClr val="tx1"/>
                </a:solidFill>
              </a:rPr>
              <a:t>Kabarkan injil brani dan sabar,</a:t>
            </a:r>
          </a:p>
          <a:p>
            <a:r>
              <a:rPr lang="en-US" sz="4000">
                <a:solidFill>
                  <a:schemeClr val="tx1"/>
                </a:solidFill>
              </a:rPr>
              <a:t>Malaikat bantu membawa kabar.</a:t>
            </a:r>
          </a:p>
          <a:p>
            <a:r>
              <a:rPr lang="en-US" sz="4000">
                <a:solidFill>
                  <a:schemeClr val="tx1"/>
                </a:solidFill>
              </a:rPr>
              <a:t>Malaikat bantu membawa kabar.</a:t>
            </a:r>
            <a:endParaRPr lang="en-US" sz="4000">
              <a:solidFill>
                <a:srgbClr val="FF0000"/>
              </a:solidFill>
            </a:endParaRPr>
          </a:p>
        </p:txBody>
      </p:sp>
      <p:sp>
        <p:nvSpPr>
          <p:cNvPr id="495620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5b 3/8</a:t>
            </a:r>
          </a:p>
        </p:txBody>
      </p:sp>
      <p:sp>
        <p:nvSpPr>
          <p:cNvPr id="495621" name="Rectangle 5"/>
          <p:cNvSpPr>
            <a:spLocks noChangeArrowheads="1"/>
          </p:cNvSpPr>
          <p:nvPr/>
        </p:nvSpPr>
        <p:spPr bwMode="auto">
          <a:xfrm>
            <a:off x="0" y="4495800"/>
            <a:ext cx="91440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Brani hati, karna benar,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brani karna benar</a:t>
            </a:r>
          </a:p>
        </p:txBody>
      </p:sp>
      <p:sp>
        <p:nvSpPr>
          <p:cNvPr id="495622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387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2</a:t>
            </a:r>
            <a:r>
              <a:rPr lang="en-US" sz="4000" b="1"/>
              <a:t>  </a:t>
            </a:r>
            <a:r>
              <a:rPr lang="en-US" sz="4000" b="1">
                <a:solidFill>
                  <a:srgbClr val="0000FF"/>
                </a:solidFill>
              </a:rPr>
              <a:t> Brani hati karna benar,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Bujukan setan janganlah dengar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Berdirilah dengan tulus hati,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Sebagai pahlawan brani mati.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Sebagai pahlawan brani mati.</a:t>
            </a:r>
            <a:endParaRPr lang="en-US" sz="4000" b="1">
              <a:solidFill>
                <a:srgbClr val="FF0000"/>
              </a:solidFill>
            </a:endParaRPr>
          </a:p>
        </p:txBody>
      </p:sp>
      <p:sp>
        <p:nvSpPr>
          <p:cNvPr id="495623" name="Rectangle 7"/>
          <p:cNvSpPr>
            <a:spLocks noChangeArrowheads="1"/>
          </p:cNvSpPr>
          <p:nvPr/>
        </p:nvSpPr>
        <p:spPr bwMode="auto">
          <a:xfrm>
            <a:off x="0" y="762000"/>
            <a:ext cx="9144000" cy="387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3</a:t>
            </a:r>
            <a:r>
              <a:rPr lang="en-US" sz="4000" b="1"/>
              <a:t> </a:t>
            </a:r>
            <a:r>
              <a:rPr lang="en-US" sz="4000" b="1">
                <a:solidFill>
                  <a:schemeClr val="accent2"/>
                </a:solidFill>
              </a:rPr>
              <a:t> </a:t>
            </a:r>
            <a:r>
              <a:rPr lang="en-US" sz="4000" b="1">
                <a:solidFill>
                  <a:srgbClr val="0000FF"/>
                </a:solidFill>
              </a:rPr>
              <a:t> Brani hati serta tulus,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Tuhan pliharakan, jalanlah trus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Dengan brani majulah ke muka,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Langkah tetap menuju ke surga.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Langkah tetap menuju ke surga.</a:t>
            </a:r>
          </a:p>
        </p:txBody>
      </p:sp>
      <p:grpSp>
        <p:nvGrpSpPr>
          <p:cNvPr id="495624" name="Group 8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495625" name="AutoShape 9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495626" name="Line 10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956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49562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9562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956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956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956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956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956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956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956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956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4956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4956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5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956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956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4956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4956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5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956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956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4956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4956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956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956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5619" grpId="0"/>
      <p:bldP spid="495619" grpId="1"/>
      <p:bldP spid="495620" grpId="0"/>
      <p:bldP spid="495621" grpId="0"/>
      <p:bldP spid="495622" grpId="0"/>
      <p:bldP spid="495622" grpId="1"/>
      <p:bldP spid="495623" grpId="0"/>
    </p:bldLst>
  </p:timing>
</p:sld>
</file>

<file path=ppt/slides/slide3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45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/>
              <a:t>301   YESUS HARTA YANG TERINDAH</a:t>
            </a:r>
          </a:p>
        </p:txBody>
      </p:sp>
      <p:sp>
        <p:nvSpPr>
          <p:cNvPr id="4945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9144000" cy="5630863"/>
          </a:xfrm>
        </p:spPr>
        <p:txBody>
          <a:bodyPr/>
          <a:lstStyle/>
          <a:p>
            <a:pPr>
              <a:lnSpc>
                <a:spcPct val="90000"/>
              </a:lnSpc>
              <a:spcBef>
                <a:spcPct val="10000"/>
              </a:spcBef>
            </a:pPr>
            <a:r>
              <a:rPr lang="en-US" sz="4000">
                <a:solidFill>
                  <a:srgbClr val="FF33CC"/>
                </a:solidFill>
              </a:rPr>
              <a:t>1 </a:t>
            </a:r>
            <a:r>
              <a:rPr lang="en-US" sz="4000">
                <a:solidFill>
                  <a:schemeClr val="tx1"/>
                </a:solidFill>
              </a:rPr>
              <a:t>  </a:t>
            </a:r>
          </a:p>
          <a:p>
            <a:pPr>
              <a:lnSpc>
                <a:spcPct val="90000"/>
              </a:lnSpc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Yesus harta yang terindah,</a:t>
            </a:r>
          </a:p>
          <a:p>
            <a:pPr>
              <a:lnSpc>
                <a:spcPct val="90000"/>
              </a:lnSpc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Hidup dan sukaku</a:t>
            </a:r>
          </a:p>
          <a:p>
            <a:pPr>
              <a:lnSpc>
                <a:spcPct val="90000"/>
              </a:lnSpc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Ia membri kekuatan</a:t>
            </a:r>
          </a:p>
          <a:p>
            <a:pPr>
              <a:lnSpc>
                <a:spcPct val="90000"/>
              </a:lnSpc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Hingga aku teguh</a:t>
            </a:r>
          </a:p>
          <a:p>
            <a:pPr>
              <a:lnSpc>
                <a:spcPct val="90000"/>
              </a:lnSpc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Dalam duka dihibur-Nya,</a:t>
            </a:r>
          </a:p>
          <a:p>
            <a:pPr>
              <a:lnSpc>
                <a:spcPct val="90000"/>
              </a:lnSpc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dalam lemah dikuatkan-Nya</a:t>
            </a:r>
          </a:p>
          <a:p>
            <a:pPr>
              <a:lnSpc>
                <a:spcPct val="90000"/>
              </a:lnSpc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Ku tak susah,</a:t>
            </a:r>
          </a:p>
          <a:p>
            <a:pPr>
              <a:lnSpc>
                <a:spcPct val="90000"/>
              </a:lnSpc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Karna Yesus temanku </a:t>
            </a:r>
          </a:p>
        </p:txBody>
      </p:sp>
      <p:sp>
        <p:nvSpPr>
          <p:cNvPr id="494596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4b 6/8</a:t>
            </a:r>
          </a:p>
        </p:txBody>
      </p:sp>
      <p:sp>
        <p:nvSpPr>
          <p:cNvPr id="494597" name="Rectangle 5"/>
          <p:cNvSpPr>
            <a:spLocks noChangeArrowheads="1"/>
          </p:cNvSpPr>
          <p:nvPr/>
        </p:nvSpPr>
        <p:spPr bwMode="auto">
          <a:xfrm>
            <a:off x="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2</a:t>
            </a:r>
            <a:r>
              <a:rPr lang="en-US" sz="4000" b="1"/>
              <a:t>  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Yesus harta yang terindah,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sahabat yang setia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/>
              <a:t>Aku datang kepada-Nya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/>
              <a:t>dan berkat ku trima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Kepadaku Ia membri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keperluan tiap hari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/>
              <a:t>Ku tak bimbang,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/>
              <a:t>karna Yesus temanku</a:t>
            </a:r>
          </a:p>
        </p:txBody>
      </p:sp>
      <p:sp>
        <p:nvSpPr>
          <p:cNvPr id="494598" name="Rectangle 6"/>
          <p:cNvSpPr>
            <a:spLocks noChangeArrowheads="1"/>
          </p:cNvSpPr>
          <p:nvPr/>
        </p:nvSpPr>
        <p:spPr bwMode="auto">
          <a:xfrm>
            <a:off x="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3</a:t>
            </a:r>
            <a:r>
              <a:rPr lang="en-US" sz="4000" b="1"/>
              <a:t>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Yesus harta yang terindah,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Pada-Nya ku setia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/>
              <a:t>Aku takkan sangkal Dia,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/>
              <a:t>Ku jadi milik-Nya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Ku ikut Dia slamanya,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Siang malam Ia jaga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/>
              <a:t>Ku ikutlah,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/>
              <a:t>Karna Yesus temanku</a:t>
            </a:r>
          </a:p>
        </p:txBody>
      </p:sp>
      <p:sp>
        <p:nvSpPr>
          <p:cNvPr id="494599" name="Rectangle 7"/>
          <p:cNvSpPr>
            <a:spLocks noChangeArrowheads="1"/>
          </p:cNvSpPr>
          <p:nvPr/>
        </p:nvSpPr>
        <p:spPr bwMode="auto">
          <a:xfrm>
            <a:off x="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4</a:t>
            </a:r>
            <a:r>
              <a:rPr lang="en-US" sz="4000" b="1"/>
              <a:t>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Yesus harta yang terindah,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yang lain ku tak  rindu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/>
              <a:t>Aku percaya pada-Nya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/>
              <a:t>sepanjang umurku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Aku hidup serta Dia,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Hidup yang indah di surga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/>
              <a:t>Hidup kekal,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10000"/>
              </a:spcBef>
            </a:pPr>
            <a:r>
              <a:rPr lang="en-US" sz="4000" b="1"/>
              <a:t>Karna Yesus temanku </a:t>
            </a:r>
          </a:p>
        </p:txBody>
      </p:sp>
      <p:grpSp>
        <p:nvGrpSpPr>
          <p:cNvPr id="494600" name="Group 8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494601" name="AutoShape 9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494602" name="Line 10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4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9459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49459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9459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945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945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945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945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4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945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945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4945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4945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4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4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945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945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4945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4945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4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4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945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945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4945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4945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4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4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945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945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4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4946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4946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4946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4946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4595" grpId="0"/>
      <p:bldP spid="494595" grpId="1"/>
      <p:bldP spid="494596" grpId="0"/>
      <p:bldP spid="494597" grpId="0"/>
      <p:bldP spid="494597" grpId="1"/>
      <p:bldP spid="494598" grpId="0"/>
      <p:bldP spid="494598" grpId="1"/>
      <p:bldP spid="494599" grpId="0"/>
    </p:bldLst>
  </p:timing>
</p:sld>
</file>

<file path=ppt/slides/slide3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35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/>
              <a:t>302   DALAM HATIKU ADA LAGU</a:t>
            </a:r>
          </a:p>
        </p:txBody>
      </p:sp>
      <p:sp>
        <p:nvSpPr>
          <p:cNvPr id="4935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5630863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sz="4000">
                <a:solidFill>
                  <a:srgbClr val="FF33CC"/>
                </a:solidFill>
              </a:rPr>
              <a:t>1</a:t>
            </a:r>
            <a:r>
              <a:rPr lang="en-US" sz="4000">
                <a:solidFill>
                  <a:schemeClr val="tx1"/>
                </a:solidFill>
              </a:rPr>
              <a:t> </a:t>
            </a:r>
            <a:r>
              <a:rPr lang="en-US" sz="4000"/>
              <a:t>  </a:t>
            </a:r>
            <a:r>
              <a:rPr lang="en-US" sz="4000">
                <a:solidFill>
                  <a:srgbClr val="0000FF"/>
                </a:solidFill>
              </a:rPr>
              <a:t>Dalam hatiku ada lagu,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datangnya dari surga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Tak ada lagu yang lebih merdu,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Itulah lagu cinta.</a:t>
            </a:r>
          </a:p>
        </p:txBody>
      </p:sp>
      <p:sp>
        <p:nvSpPr>
          <p:cNvPr id="493572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4/4 4b</a:t>
            </a:r>
          </a:p>
        </p:txBody>
      </p:sp>
      <p:sp>
        <p:nvSpPr>
          <p:cNvPr id="493573" name="Rectangle 5"/>
          <p:cNvSpPr>
            <a:spLocks noChangeArrowheads="1"/>
          </p:cNvSpPr>
          <p:nvPr/>
        </p:nvSpPr>
        <p:spPr bwMode="auto">
          <a:xfrm>
            <a:off x="152400" y="3048000"/>
            <a:ext cx="914400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FF0000"/>
                </a:solidFill>
              </a:rPr>
              <a:t>Dalam hatiku mendengunglah,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FF0000"/>
                </a:solidFill>
              </a:rPr>
              <a:t>lagu merdu senang,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FF0000"/>
                </a:solidFill>
              </a:rPr>
              <a:t>dari surga yang trang.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FF0000"/>
                </a:solidFill>
              </a:rPr>
              <a:t>Dalam hatiku mendengunglah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FF0000"/>
                </a:solidFill>
              </a:rPr>
              <a:t>Lagu kecintaan Yesus.</a:t>
            </a:r>
            <a:endParaRPr lang="en-US" sz="4000" b="1">
              <a:solidFill>
                <a:schemeClr val="accent2"/>
              </a:solidFill>
            </a:endParaRPr>
          </a:p>
        </p:txBody>
      </p:sp>
      <p:sp>
        <p:nvSpPr>
          <p:cNvPr id="493574" name="Rectangle 6"/>
          <p:cNvSpPr>
            <a:spLocks noChangeArrowheads="1"/>
          </p:cNvSpPr>
          <p:nvPr/>
        </p:nvSpPr>
        <p:spPr bwMode="auto">
          <a:xfrm>
            <a:off x="0" y="685800"/>
            <a:ext cx="9144000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FF33CC"/>
                </a:solidFill>
              </a:rPr>
              <a:t>2</a:t>
            </a:r>
            <a:r>
              <a:rPr lang="en-US" sz="4000" b="1"/>
              <a:t> </a:t>
            </a:r>
            <a:r>
              <a:rPr lang="en-US" sz="4000" b="1">
                <a:solidFill>
                  <a:srgbClr val="0000FF"/>
                </a:solidFill>
              </a:rPr>
              <a:t>  Ku cinta Yesus yang tlah mati,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Dan membasuh dosaku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Ditaruh-Nya lagu dalam hati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Yang ku nyanyikan slalu</a:t>
            </a:r>
            <a:r>
              <a:rPr lang="en-US" sz="4000" b="1">
                <a:solidFill>
                  <a:schemeClr val="accent2"/>
                </a:solidFill>
              </a:rPr>
              <a:t>.</a:t>
            </a:r>
            <a:r>
              <a:rPr lang="en-US" sz="4000" b="1">
                <a:solidFill>
                  <a:srgbClr val="FF0000"/>
                </a:solidFill>
              </a:rPr>
              <a:t> </a:t>
            </a:r>
            <a:endParaRPr lang="en-US" sz="4000" b="1">
              <a:solidFill>
                <a:schemeClr val="accent2"/>
              </a:solidFill>
            </a:endParaRPr>
          </a:p>
        </p:txBody>
      </p:sp>
      <p:sp>
        <p:nvSpPr>
          <p:cNvPr id="493575" name="Rectangle 7"/>
          <p:cNvSpPr>
            <a:spLocks noChangeArrowheads="1"/>
          </p:cNvSpPr>
          <p:nvPr/>
        </p:nvSpPr>
        <p:spPr bwMode="auto">
          <a:xfrm>
            <a:off x="0" y="685800"/>
            <a:ext cx="9144000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FF33CC"/>
                </a:solidFill>
              </a:rPr>
              <a:t>3</a:t>
            </a:r>
            <a:r>
              <a:rPr lang="en-US" sz="4000" b="1"/>
              <a:t> </a:t>
            </a:r>
            <a:r>
              <a:rPr lang="en-US" sz="4000" b="1">
                <a:solidFill>
                  <a:schemeClr val="accent2"/>
                </a:solidFill>
              </a:rPr>
              <a:t> </a:t>
            </a:r>
            <a:r>
              <a:rPr lang="en-US" sz="4000" b="1">
                <a:solidFill>
                  <a:srgbClr val="0000FF"/>
                </a:solidFill>
              </a:rPr>
              <a:t> Ku akan nyanyi lagu itu,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Dengan malaikat semua,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Betapa indah betapa merdu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Dengar biduan surga.</a:t>
            </a:r>
          </a:p>
        </p:txBody>
      </p:sp>
      <p:grpSp>
        <p:nvGrpSpPr>
          <p:cNvPr id="493576" name="Group 8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493577" name="AutoShape 9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493578" name="Line 10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3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935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49357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9357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935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935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935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935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3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935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935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3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935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935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4935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4935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3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3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935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935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4935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4935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3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3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935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935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3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4935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4935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935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935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3571" grpId="0"/>
      <p:bldP spid="493571" grpId="1"/>
      <p:bldP spid="493572" grpId="0"/>
      <p:bldP spid="493573" grpId="0"/>
      <p:bldP spid="493574" grpId="0"/>
      <p:bldP spid="493574" grpId="1"/>
      <p:bldP spid="493575" grpId="0"/>
    </p:bldLst>
  </p:timing>
</p:sld>
</file>

<file path=ppt/slides/slide3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303   KITA MAJU BERSAMA</a:t>
            </a:r>
          </a:p>
        </p:txBody>
      </p:sp>
      <p:sp>
        <p:nvSpPr>
          <p:cNvPr id="563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9144000" cy="5630863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Kita maju bersama,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kumpulan orang muda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chemeClr val="tx1"/>
                </a:solidFill>
              </a:rPr>
              <a:t>Kita kerja bersama 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chemeClr val="tx1"/>
                </a:solidFill>
              </a:rPr>
              <a:t>kumpulan orang muda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Tugasmu lakukan: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carilah kemenangan,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bagikan iman.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chemeClr val="tx1"/>
                </a:solidFill>
              </a:rPr>
              <a:t>Kita majulah bersama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chemeClr val="tx1"/>
                </a:solidFill>
              </a:rPr>
              <a:t>Kumpulan orang muda</a:t>
            </a:r>
            <a:r>
              <a:rPr lang="en-US" sz="4000">
                <a:solidFill>
                  <a:srgbClr val="0000FF"/>
                </a:solidFill>
              </a:rPr>
              <a:t> </a:t>
            </a:r>
          </a:p>
        </p:txBody>
      </p:sp>
      <p:sp>
        <p:nvSpPr>
          <p:cNvPr id="563205" name="Text Box 5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4/4 1b</a:t>
            </a:r>
          </a:p>
        </p:txBody>
      </p:sp>
      <p:grpSp>
        <p:nvGrpSpPr>
          <p:cNvPr id="563206" name="Group 6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563207" name="AutoShape 7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563208" name="Line 8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56320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56320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6320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563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63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563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63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63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63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632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632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63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63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03" grpId="0"/>
      <p:bldP spid="563205" grpId="0"/>
    </p:bldLst>
  </p:timing>
</p:sld>
</file>

<file path=ppt/slides/slide3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5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/>
              <a:t>304   MARILAH BERSUKACITA</a:t>
            </a:r>
          </a:p>
        </p:txBody>
      </p:sp>
      <p:sp>
        <p:nvSpPr>
          <p:cNvPr id="565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2819400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33CC"/>
                </a:solidFill>
              </a:rPr>
              <a:t>1</a:t>
            </a:r>
            <a:r>
              <a:rPr lang="en-US" sz="4000">
                <a:solidFill>
                  <a:srgbClr val="0000FF"/>
                </a:solidFill>
              </a:rPr>
              <a:t>   Marilah bersuka cita,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Jangan Bersungut-sungut,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Karna Allah Bapa kita,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Akan diamkan ribut.</a:t>
            </a:r>
          </a:p>
        </p:txBody>
      </p:sp>
      <p:sp>
        <p:nvSpPr>
          <p:cNvPr id="565252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3b 4/4</a:t>
            </a:r>
          </a:p>
        </p:txBody>
      </p:sp>
      <p:sp>
        <p:nvSpPr>
          <p:cNvPr id="565253" name="Rectangle 5"/>
          <p:cNvSpPr>
            <a:spLocks noChangeArrowheads="1"/>
          </p:cNvSpPr>
          <p:nvPr/>
        </p:nvSpPr>
        <p:spPr bwMode="auto">
          <a:xfrm>
            <a:off x="0" y="3352800"/>
            <a:ext cx="91440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Tetaplah bersuka cita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menyanyi dengan girang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Rajin melakukan kerja kita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00"/>
                </a:solidFill>
              </a:rPr>
              <a:t>Dengan hati yang senang</a:t>
            </a:r>
            <a:endParaRPr lang="en-US" sz="4000" b="1">
              <a:solidFill>
                <a:schemeClr val="accent2"/>
              </a:solidFill>
            </a:endParaRPr>
          </a:p>
        </p:txBody>
      </p:sp>
      <p:sp>
        <p:nvSpPr>
          <p:cNvPr id="565254" name="Rectangle 6"/>
          <p:cNvSpPr>
            <a:spLocks noChangeArrowheads="1"/>
          </p:cNvSpPr>
          <p:nvPr/>
        </p:nvSpPr>
        <p:spPr bwMode="auto">
          <a:xfrm>
            <a:off x="0" y="685800"/>
            <a:ext cx="91440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2</a:t>
            </a:r>
            <a:r>
              <a:rPr lang="en-US" sz="4000" b="1"/>
              <a:t> </a:t>
            </a:r>
            <a:r>
              <a:rPr lang="en-US" sz="4000" b="1">
                <a:solidFill>
                  <a:schemeClr val="accent2"/>
                </a:solidFill>
              </a:rPr>
              <a:t>  </a:t>
            </a:r>
            <a:r>
              <a:rPr lang="en-US" sz="4000" b="1">
                <a:solidFill>
                  <a:srgbClr val="0000FF"/>
                </a:solidFill>
              </a:rPr>
              <a:t>Tangan-Nya melindung kita,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Disaat Pencobaan,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hai jangan lah putus asa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Ingatlah janji Tuhan.</a:t>
            </a:r>
          </a:p>
        </p:txBody>
      </p:sp>
      <p:sp>
        <p:nvSpPr>
          <p:cNvPr id="565255" name="Rectangle 7"/>
          <p:cNvSpPr>
            <a:spLocks noChangeArrowheads="1"/>
          </p:cNvSpPr>
          <p:nvPr/>
        </p:nvSpPr>
        <p:spPr bwMode="auto">
          <a:xfrm>
            <a:off x="0" y="685800"/>
            <a:ext cx="91440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3</a:t>
            </a:r>
            <a:r>
              <a:rPr lang="en-US" sz="4000" b="1">
                <a:solidFill>
                  <a:srgbClr val="0000FF"/>
                </a:solidFill>
              </a:rPr>
              <a:t>   Kita rasa amat susah,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bila tidak setia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Melakukan kerja kita,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yang ditugaskan Bapa.</a:t>
            </a:r>
          </a:p>
        </p:txBody>
      </p:sp>
      <p:sp>
        <p:nvSpPr>
          <p:cNvPr id="565256" name="Rectangle 8"/>
          <p:cNvSpPr>
            <a:spLocks noChangeArrowheads="1"/>
          </p:cNvSpPr>
          <p:nvPr/>
        </p:nvSpPr>
        <p:spPr bwMode="auto">
          <a:xfrm>
            <a:off x="0" y="685800"/>
            <a:ext cx="9144000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4</a:t>
            </a:r>
            <a:r>
              <a:rPr lang="en-US" sz="4000" b="1"/>
              <a:t> </a:t>
            </a:r>
            <a:r>
              <a:rPr lang="en-US" sz="4000" b="1">
                <a:solidFill>
                  <a:srgbClr val="0000FF"/>
                </a:solidFill>
              </a:rPr>
              <a:t>  Slalu girang umat Tuhan,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Tetap terang jalanya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Yang jahat kita tolakkan,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Yang benar kita cinta.</a:t>
            </a:r>
          </a:p>
        </p:txBody>
      </p:sp>
      <p:grpSp>
        <p:nvGrpSpPr>
          <p:cNvPr id="565257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565258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565259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5652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56525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6525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565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65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565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65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65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65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65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65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565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565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5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65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65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565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565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5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65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65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565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565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5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65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65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5652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5652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5652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5652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5251" grpId="0"/>
      <p:bldP spid="565251" grpId="1"/>
      <p:bldP spid="565252" grpId="0"/>
      <p:bldP spid="565253" grpId="0"/>
      <p:bldP spid="565254" grpId="0"/>
      <p:bldP spid="565254" grpId="1"/>
      <p:bldP spid="565255" grpId="0"/>
      <p:bldP spid="565255" grpId="1"/>
      <p:bldP spid="565256" grpId="0"/>
    </p:bldLst>
  </p:timing>
</p:sld>
</file>

<file path=ppt/slides/slide3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8034" name="Rectangle 2"/>
          <p:cNvSpPr>
            <a:spLocks noGrp="1" noChangeArrowheads="1"/>
          </p:cNvSpPr>
          <p:nvPr>
            <p:ph type="title"/>
          </p:nvPr>
        </p:nvSpPr>
        <p:spPr>
          <a:xfrm>
            <a:off x="797859" y="13447"/>
            <a:ext cx="8305800" cy="838200"/>
          </a:xfrm>
        </p:spPr>
        <p:txBody>
          <a:bodyPr/>
          <a:lstStyle/>
          <a:p>
            <a:r>
              <a:rPr lang="en-US" sz="2400" dirty="0"/>
              <a:t>305  SAHABAT, TEMAN, KAWAN, PEMIMPIN</a:t>
            </a:r>
          </a:p>
        </p:txBody>
      </p:sp>
      <p:sp>
        <p:nvSpPr>
          <p:cNvPr id="2348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4343400"/>
          </a:xfrm>
        </p:spPr>
        <p:txBody>
          <a:bodyPr/>
          <a:lstStyle/>
          <a:p>
            <a:r>
              <a:rPr lang="en-US" sz="4400">
                <a:solidFill>
                  <a:srgbClr val="FF33CC"/>
                </a:solidFill>
              </a:rPr>
              <a:t>1</a:t>
            </a:r>
            <a:r>
              <a:rPr lang="en-US" sz="4400">
                <a:solidFill>
                  <a:schemeClr val="tx1"/>
                </a:solidFill>
              </a:rPr>
              <a:t>   </a:t>
            </a:r>
          </a:p>
          <a:p>
            <a:r>
              <a:rPr lang="en-US" sz="4400">
                <a:solidFill>
                  <a:srgbClr val="0000FF"/>
                </a:solidFill>
              </a:rPr>
              <a:t>Hai sahabat, hai sahabat,</a:t>
            </a:r>
          </a:p>
          <a:p>
            <a:r>
              <a:rPr lang="en-US" sz="4400">
                <a:solidFill>
                  <a:srgbClr val="0000FF"/>
                </a:solidFill>
              </a:rPr>
              <a:t>Bersatulah dengan erat.</a:t>
            </a:r>
          </a:p>
          <a:p>
            <a:r>
              <a:rPr lang="en-US" sz="4400">
                <a:solidFill>
                  <a:srgbClr val="0000FF"/>
                </a:solidFill>
              </a:rPr>
              <a:t>Turut Yesus, Juruslamat,</a:t>
            </a:r>
          </a:p>
          <a:p>
            <a:r>
              <a:rPr lang="en-US" sz="4400">
                <a:solidFill>
                  <a:srgbClr val="0000FF"/>
                </a:solidFill>
              </a:rPr>
              <a:t>Hai sahabat, hai sahabat.</a:t>
            </a:r>
            <a:endParaRPr lang="en-US">
              <a:solidFill>
                <a:srgbClr val="0000FF"/>
              </a:solidFill>
            </a:endParaRPr>
          </a:p>
        </p:txBody>
      </p:sp>
      <p:sp>
        <p:nvSpPr>
          <p:cNvPr id="2348036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3/4 1#</a:t>
            </a:r>
          </a:p>
        </p:txBody>
      </p:sp>
      <p:sp>
        <p:nvSpPr>
          <p:cNvPr id="2348037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2</a:t>
            </a:r>
            <a:r>
              <a:rPr lang="en-US" sz="4400" b="1"/>
              <a:t>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Teman-teman, kawan-kawan,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Setia pada perjanjian.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Tulus dalam perbuatan,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Teman-teman, kawan-kawan.</a:t>
            </a:r>
          </a:p>
        </p:txBody>
      </p:sp>
      <p:sp>
        <p:nvSpPr>
          <p:cNvPr id="2348038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FF33CC"/>
                </a:solidFill>
              </a:rPr>
              <a:t>3</a:t>
            </a:r>
            <a:r>
              <a:rPr lang="en-US" sz="4400" b="1"/>
              <a:t> </a:t>
            </a:r>
            <a:r>
              <a:rPr lang="en-US" sz="4400" b="1">
                <a:solidFill>
                  <a:schemeClr val="accent2"/>
                </a:solidFill>
              </a:rPr>
              <a:t>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Hai pemimpin, hai pemimpin,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Brani hati jangan dingin.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Capailah yang kamu ingin,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>
                <a:solidFill>
                  <a:srgbClr val="0000FF"/>
                </a:solidFill>
              </a:rPr>
              <a:t>Hai pemimpin, hai pemimpin. </a:t>
            </a:r>
          </a:p>
        </p:txBody>
      </p:sp>
      <p:grpSp>
        <p:nvGrpSpPr>
          <p:cNvPr id="2348039" name="Group 7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2348040" name="AutoShape 8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2348041" name="Line 9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8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3480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34803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34803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348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348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348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348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8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348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48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348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348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48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8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48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48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348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348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48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8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348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348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8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3480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3480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3480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3480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48035" grpId="0"/>
      <p:bldP spid="2348035" grpId="1"/>
      <p:bldP spid="2348036" grpId="0"/>
      <p:bldP spid="2348037" grpId="0"/>
      <p:bldP spid="2348037" grpId="1"/>
      <p:bldP spid="2348038" grpId="0"/>
    </p:bldLst>
  </p:timing>
</p:sld>
</file>

<file path=ppt/slides/slide3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/>
              <a:t>306   YESUS SAHABAT TERINDAH</a:t>
            </a:r>
          </a:p>
        </p:txBody>
      </p:sp>
      <p:sp>
        <p:nvSpPr>
          <p:cNvPr id="553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533400"/>
            <a:ext cx="9144000" cy="5630863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sz="4000">
                <a:solidFill>
                  <a:srgbClr val="FF33CC"/>
                </a:solidFill>
              </a:rPr>
              <a:t>1</a:t>
            </a:r>
            <a:r>
              <a:rPr lang="en-US" sz="4000">
                <a:solidFill>
                  <a:srgbClr val="0000FF"/>
                </a:solidFill>
              </a:rPr>
              <a:t>   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Yesus sahabat yang indah,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Yang menghapuskan dosa.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chemeClr val="tx1"/>
                </a:solidFill>
              </a:rPr>
              <a:t>Sgala pergumulan kita,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chemeClr val="tx1"/>
                </a:solidFill>
              </a:rPr>
              <a:t>srahkanlah dalam doa.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Brapa susah kita tanggung,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Brapa suka pun lenyap.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chemeClr val="tx1"/>
                </a:solidFill>
              </a:rPr>
              <a:t>Karna kita tak bertekun,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chemeClr val="tx1"/>
                </a:solidFill>
              </a:rPr>
              <a:t>Dalam doa yang tetap</a:t>
            </a:r>
          </a:p>
        </p:txBody>
      </p:sp>
      <p:sp>
        <p:nvSpPr>
          <p:cNvPr id="553988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1b 4/4</a:t>
            </a:r>
          </a:p>
        </p:txBody>
      </p:sp>
      <p:sp>
        <p:nvSpPr>
          <p:cNvPr id="553989" name="Rectangle 5"/>
          <p:cNvSpPr>
            <a:spLocks noChangeArrowheads="1"/>
          </p:cNvSpPr>
          <p:nvPr/>
        </p:nvSpPr>
        <p:spPr bwMode="auto">
          <a:xfrm>
            <a:off x="0" y="5334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FF33CC"/>
                </a:solidFill>
              </a:rPr>
              <a:t>2</a:t>
            </a:r>
            <a:r>
              <a:rPr lang="en-US" sz="4000" b="1">
                <a:solidFill>
                  <a:srgbClr val="0000FF"/>
                </a:solidFill>
              </a:rPr>
              <a:t>  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Kalau datang pencobaan,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Kesukaran dan duka.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/>
              <a:t>Jangan putuslah harapan,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/>
              <a:t>srahkanlah dalam doa.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Manakah teman setia,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sperti Yesus, Tuhan-mu.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/>
              <a:t>Yang mengerti keluh kita,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/>
              <a:t>dalam doa yang sungguh.</a:t>
            </a:r>
          </a:p>
        </p:txBody>
      </p:sp>
      <p:sp>
        <p:nvSpPr>
          <p:cNvPr id="553990" name="Rectangle 6"/>
          <p:cNvSpPr>
            <a:spLocks noChangeArrowheads="1"/>
          </p:cNvSpPr>
          <p:nvPr/>
        </p:nvSpPr>
        <p:spPr bwMode="auto">
          <a:xfrm>
            <a:off x="0" y="5334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FF33CC"/>
                </a:solidFill>
              </a:rPr>
              <a:t>3</a:t>
            </a:r>
            <a:r>
              <a:rPr lang="en-US" sz="4000" b="1">
                <a:solidFill>
                  <a:srgbClr val="0000FF"/>
                </a:solidFill>
              </a:rPr>
              <a:t>  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Bila kita jadi lemah,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Beban pun brat rasanya,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/>
              <a:t>Yesuslah penolong kita,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/>
              <a:t>srahkanlah dalam doa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Jikalau temanmu undur,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Haraplah pada Tuhan.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/>
              <a:t>Ia prisai dan penghibur,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/>
              <a:t>yang membrikan lindungan.</a:t>
            </a:r>
          </a:p>
        </p:txBody>
      </p:sp>
      <p:grpSp>
        <p:nvGrpSpPr>
          <p:cNvPr id="553991" name="Group 7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553992" name="AutoShape 8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553993" name="Line 9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55398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55398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5398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553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53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553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53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53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53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553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553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53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53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553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553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539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53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5539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5539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5539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5539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987" grpId="0"/>
      <p:bldP spid="553987" grpId="1"/>
      <p:bldP spid="553988" grpId="0"/>
      <p:bldP spid="553989" grpId="0"/>
      <p:bldP spid="553989" grpId="1"/>
      <p:bldP spid="553990" grpId="0"/>
    </p:bldLst>
  </p:timing>
</p:sld>
</file>

<file path=ppt/slides/slide3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453" name="Rectangle 5"/>
          <p:cNvSpPr>
            <a:spLocks noChangeArrowheads="1"/>
          </p:cNvSpPr>
          <p:nvPr/>
        </p:nvSpPr>
        <p:spPr bwMode="auto">
          <a:xfrm>
            <a:off x="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2</a:t>
            </a:r>
            <a:r>
              <a:rPr lang="en-US" sz="4000" b="1"/>
              <a:t> </a:t>
            </a:r>
            <a:r>
              <a:rPr lang="en-US" sz="4000" b="1">
                <a:solidFill>
                  <a:schemeClr val="accent2"/>
                </a:solidFill>
              </a:rPr>
              <a:t> </a:t>
            </a:r>
            <a:r>
              <a:rPr lang="en-US" sz="4000" b="1">
                <a:solidFill>
                  <a:srgbClr val="0000FF"/>
                </a:solidFill>
              </a:rPr>
              <a:t> Semua orang harus tau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Semua orang harus tau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Semua orang harus tau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Yang Yesus buat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Yesus korbankan hidup-Nya,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Mati untuk semua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Agar kita boleh trima,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Hidup kekal di surga</a:t>
            </a:r>
          </a:p>
          <a:p>
            <a:pPr marL="342900" indent="-342900" eaLnBrk="1" hangingPunct="1">
              <a:spcBef>
                <a:spcPct val="10000"/>
              </a:spcBef>
            </a:pPr>
            <a:endParaRPr lang="en-US" sz="4000" b="1"/>
          </a:p>
        </p:txBody>
      </p:sp>
      <p:sp>
        <p:nvSpPr>
          <p:cNvPr id="4884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/>
              <a:t>307   SEMUA ORANG HARUS TAU</a:t>
            </a:r>
          </a:p>
        </p:txBody>
      </p:sp>
      <p:sp>
        <p:nvSpPr>
          <p:cNvPr id="4884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9144000" cy="5630863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33CC"/>
                </a:solidFill>
              </a:rPr>
              <a:t>1</a:t>
            </a:r>
            <a:r>
              <a:rPr lang="en-US" sz="4000">
                <a:solidFill>
                  <a:schemeClr val="tx1"/>
                </a:solidFill>
              </a:rPr>
              <a:t> </a:t>
            </a:r>
            <a:r>
              <a:rPr lang="en-US" sz="4000"/>
              <a:t> </a:t>
            </a:r>
            <a:r>
              <a:rPr lang="en-US" sz="4000">
                <a:solidFill>
                  <a:srgbClr val="0000FF"/>
                </a:solidFill>
              </a:rPr>
              <a:t> Semua orang harus tau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Semua orang harus tau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Semua orang harus tau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Siapa Yesus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Yesus bunga bakung indah,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Bintang fajar cemerlang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Yang termulia dari smua,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Kabarkan dengan girang</a:t>
            </a:r>
          </a:p>
        </p:txBody>
      </p:sp>
      <p:sp>
        <p:nvSpPr>
          <p:cNvPr id="488452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1b 4/4</a:t>
            </a:r>
          </a:p>
        </p:txBody>
      </p:sp>
      <p:grpSp>
        <p:nvGrpSpPr>
          <p:cNvPr id="488454" name="Group 6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488455" name="AutoShape 7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488456" name="Line 8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884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48845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8845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884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884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884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884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884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884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4884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4884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8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884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884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4884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884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884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884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8453" grpId="0"/>
      <p:bldP spid="488451" grpId="0"/>
      <p:bldP spid="488451" grpId="1"/>
      <p:bldP spid="488452" grpId="0"/>
    </p:bldLst>
  </p:timing>
</p:sld>
</file>

<file path=ppt/slides/slide3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85" name="Rectangle 5"/>
          <p:cNvSpPr>
            <a:spLocks noChangeArrowheads="1"/>
          </p:cNvSpPr>
          <p:nvPr/>
        </p:nvSpPr>
        <p:spPr bwMode="auto">
          <a:xfrm>
            <a:off x="0" y="6858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3800" b="1">
                <a:solidFill>
                  <a:srgbClr val="0000FF"/>
                </a:solidFill>
              </a:rPr>
              <a:t>Wide, Wide as the ocean,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3800" b="1">
                <a:solidFill>
                  <a:srgbClr val="0000FF"/>
                </a:solidFill>
              </a:rPr>
              <a:t>High as the heav'ns above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3800" b="1">
                <a:solidFill>
                  <a:srgbClr val="0000FF"/>
                </a:solidFill>
              </a:rPr>
              <a:t>Deep deep as the deep-est sea,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3800" b="1">
                <a:solidFill>
                  <a:srgbClr val="0000FF"/>
                </a:solidFill>
              </a:rPr>
              <a:t>Is my Saviour's love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3800" b="1"/>
              <a:t>I tho'so unworthy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3800" b="1"/>
              <a:t>Still am a child of His care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3800" b="1"/>
              <a:t>For His word teaches me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3800" b="1"/>
              <a:t>that His love reaches me every where</a:t>
            </a:r>
          </a:p>
        </p:txBody>
      </p:sp>
      <p:sp>
        <p:nvSpPr>
          <p:cNvPr id="4812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308   LEBAR SPERTI LAUTAN</a:t>
            </a:r>
          </a:p>
        </p:txBody>
      </p:sp>
      <p:sp>
        <p:nvSpPr>
          <p:cNvPr id="4812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56308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4000">
                <a:solidFill>
                  <a:srgbClr val="0000FF"/>
                </a:solidFill>
              </a:rPr>
              <a:t>Lebar sperti lautan,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rgbClr val="0000FF"/>
                </a:solidFill>
              </a:rPr>
              <a:t>Tinggi atas awan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rgbClr val="0000FF"/>
                </a:solidFill>
              </a:rPr>
              <a:t>Dalam sperti dasar laut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rgbClr val="0000FF"/>
                </a:solidFill>
              </a:rPr>
              <a:t>Kasihnya Tuhan,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chemeClr val="tx1"/>
                </a:solidFill>
              </a:rPr>
              <a:t>Meski aku hina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chemeClr val="tx1"/>
                </a:solidFill>
              </a:rPr>
              <a:t>Ia tetap menjaga,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chemeClr val="tx1"/>
                </a:solidFill>
              </a:rPr>
              <a:t>karna kasihNya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chemeClr val="tx1"/>
                </a:solidFill>
              </a:rPr>
              <a:t>Mengikut aku dimana-mana</a:t>
            </a:r>
          </a:p>
        </p:txBody>
      </p:sp>
      <p:sp>
        <p:nvSpPr>
          <p:cNvPr id="481284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5b 6/8</a:t>
            </a:r>
          </a:p>
        </p:txBody>
      </p:sp>
      <p:grpSp>
        <p:nvGrpSpPr>
          <p:cNvPr id="481286" name="Group 6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481287" name="AutoShape 7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481288" name="Line 8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  <p:sp>
        <p:nvSpPr>
          <p:cNvPr id="481289" name="AutoShape 9"/>
          <p:cNvSpPr>
            <a:spLocks noChangeArrowheads="1"/>
          </p:cNvSpPr>
          <p:nvPr/>
        </p:nvSpPr>
        <p:spPr bwMode="auto">
          <a:xfrm>
            <a:off x="63500" y="685800"/>
            <a:ext cx="698500" cy="144463"/>
          </a:xfrm>
          <a:prstGeom prst="flowChartAlternateProcess">
            <a:avLst/>
          </a:prstGeom>
          <a:solidFill>
            <a:srgbClr val="FFCCCC"/>
          </a:solidFill>
          <a:ln w="28575">
            <a:solidFill>
              <a:srgbClr val="CC0099"/>
            </a:solidFill>
            <a:miter lim="800000"/>
            <a:headEnd/>
            <a:tailEnd/>
          </a:ln>
          <a:effectLst>
            <a:prstShdw prst="shdw17" dist="17961" dir="2700000">
              <a:srgbClr val="DDDDDD"/>
            </a:prstShdw>
          </a:effectLst>
        </p:spPr>
        <p:txBody>
          <a:bodyPr lIns="0" tIns="0" rIns="0" bIns="0">
            <a:spAutoFit/>
          </a:bodyPr>
          <a:lstStyle/>
          <a:p>
            <a:r>
              <a:rPr lang="en-US" b="1"/>
              <a:t>ENGLISH</a:t>
            </a:r>
          </a:p>
        </p:txBody>
      </p:sp>
      <p:sp>
        <p:nvSpPr>
          <p:cNvPr id="481290" name="AutoShape 10"/>
          <p:cNvSpPr>
            <a:spLocks noChangeArrowheads="1"/>
          </p:cNvSpPr>
          <p:nvPr/>
        </p:nvSpPr>
        <p:spPr bwMode="auto">
          <a:xfrm>
            <a:off x="76200" y="685800"/>
            <a:ext cx="698500" cy="144463"/>
          </a:xfrm>
          <a:prstGeom prst="flowChartAlternateProcess">
            <a:avLst/>
          </a:prstGeom>
          <a:solidFill>
            <a:srgbClr val="FFCCCC"/>
          </a:solidFill>
          <a:ln w="28575">
            <a:solidFill>
              <a:srgbClr val="CC0099"/>
            </a:solidFill>
            <a:miter lim="800000"/>
            <a:headEnd/>
            <a:tailEnd/>
          </a:ln>
          <a:effectLst>
            <a:prstShdw prst="shdw17" dist="17961" dir="2700000">
              <a:srgbClr val="DDDDDD"/>
            </a:prstShdw>
          </a:effectLst>
        </p:spPr>
        <p:txBody>
          <a:bodyPr lIns="0" tIns="0" rIns="0" bIns="0">
            <a:spAutoFit/>
          </a:bodyPr>
          <a:lstStyle/>
          <a:p>
            <a:r>
              <a:rPr lang="en-US" b="1"/>
              <a:t>B.INDONESIA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8128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48128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8128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81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81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81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81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81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81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81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81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481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481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481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81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1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812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812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81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81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4812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812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4812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4812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285" grpId="0"/>
      <p:bldP spid="481283" grpId="0"/>
      <p:bldP spid="481283" grpId="1"/>
      <p:bldP spid="481284" grpId="0"/>
      <p:bldP spid="481289" grpId="0" animBg="1"/>
      <p:bldP spid="481290" grpId="0" animBg="1"/>
      <p:bldP spid="481290" grpId="1" animBg="1"/>
    </p:bldLst>
  </p:timing>
</p:sld>
</file>

<file path=ppt/slides/slide3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2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93738"/>
            <a:ext cx="9144000" cy="5630862"/>
          </a:xfrm>
        </p:spPr>
        <p:txBody>
          <a:bodyPr/>
          <a:lstStyle/>
          <a:p>
            <a:pPr>
              <a:lnSpc>
                <a:spcPct val="90000"/>
              </a:lnSpc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Slamatlah, jiwaku</a:t>
            </a:r>
          </a:p>
          <a:p>
            <a:pPr>
              <a:lnSpc>
                <a:spcPct val="90000"/>
              </a:lnSpc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Dalam perlindungan-Nya</a:t>
            </a:r>
          </a:p>
          <a:p>
            <a:pPr>
              <a:lnSpc>
                <a:spcPct val="90000"/>
              </a:lnSpc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Sejahtra, hidupku</a:t>
            </a:r>
          </a:p>
          <a:p>
            <a:pPr>
              <a:lnSpc>
                <a:spcPct val="90000"/>
              </a:lnSpc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Dalam kecintaan-Nya</a:t>
            </a:r>
          </a:p>
          <a:p>
            <a:pPr>
              <a:lnSpc>
                <a:spcPct val="90000"/>
              </a:lnSpc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Tak ada susah, tak ada duka</a:t>
            </a:r>
          </a:p>
          <a:p>
            <a:pPr>
              <a:lnSpc>
                <a:spcPct val="90000"/>
              </a:lnSpc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Karna Tuhan plihara,</a:t>
            </a:r>
          </a:p>
          <a:p>
            <a:pPr>
              <a:lnSpc>
                <a:spcPct val="90000"/>
              </a:lnSpc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Slamatlah, jiwaku</a:t>
            </a:r>
          </a:p>
          <a:p>
            <a:pPr>
              <a:lnSpc>
                <a:spcPct val="90000"/>
              </a:lnSpc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Dalam perlindungan-Nya</a:t>
            </a:r>
          </a:p>
        </p:txBody>
      </p:sp>
      <p:sp>
        <p:nvSpPr>
          <p:cNvPr id="480262" name="Rectangle 6"/>
          <p:cNvSpPr>
            <a:spLocks noChangeArrowheads="1"/>
          </p:cNvSpPr>
          <p:nvPr/>
        </p:nvSpPr>
        <p:spPr bwMode="auto">
          <a:xfrm>
            <a:off x="0" y="6858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Safe am I, safe am I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In the hollow of His hand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/>
              <a:t>Sheltered o’er, sheltered o’er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/>
              <a:t>With His love forever more.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No ill can harm me, No foe alarm me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For He keeps both day and night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/>
              <a:t>Safe am I, safe am I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4000" b="1"/>
              <a:t>In the hollow of His hand</a:t>
            </a:r>
          </a:p>
        </p:txBody>
      </p:sp>
      <p:sp>
        <p:nvSpPr>
          <p:cNvPr id="4802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309   SLAMATLAH JIWAKU</a:t>
            </a:r>
          </a:p>
        </p:txBody>
      </p:sp>
      <p:sp>
        <p:nvSpPr>
          <p:cNvPr id="480261" name="Text Box 5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4/4 1#</a:t>
            </a:r>
          </a:p>
        </p:txBody>
      </p:sp>
      <p:grpSp>
        <p:nvGrpSpPr>
          <p:cNvPr id="480263" name="Group 7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480264" name="AutoShape 8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480265" name="Line 9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  <p:sp>
        <p:nvSpPr>
          <p:cNvPr id="480266" name="AutoShape 10"/>
          <p:cNvSpPr>
            <a:spLocks noChangeArrowheads="1"/>
          </p:cNvSpPr>
          <p:nvPr/>
        </p:nvSpPr>
        <p:spPr bwMode="auto">
          <a:xfrm>
            <a:off x="63500" y="685800"/>
            <a:ext cx="698500" cy="144463"/>
          </a:xfrm>
          <a:prstGeom prst="flowChartAlternateProcess">
            <a:avLst/>
          </a:prstGeom>
          <a:solidFill>
            <a:srgbClr val="FFCCCC"/>
          </a:solidFill>
          <a:ln w="28575">
            <a:solidFill>
              <a:srgbClr val="CC0099"/>
            </a:solidFill>
            <a:miter lim="800000"/>
            <a:headEnd/>
            <a:tailEnd/>
          </a:ln>
          <a:effectLst>
            <a:prstShdw prst="shdw17" dist="17961" dir="2700000">
              <a:srgbClr val="DDDDDD"/>
            </a:prstShdw>
          </a:effectLst>
        </p:spPr>
        <p:txBody>
          <a:bodyPr lIns="0" tIns="0" rIns="0" bIns="0">
            <a:spAutoFit/>
          </a:bodyPr>
          <a:lstStyle/>
          <a:p>
            <a:r>
              <a:rPr lang="en-US" b="1"/>
              <a:t>ENGLISH</a:t>
            </a:r>
          </a:p>
        </p:txBody>
      </p:sp>
      <p:sp>
        <p:nvSpPr>
          <p:cNvPr id="480267" name="AutoShape 11"/>
          <p:cNvSpPr>
            <a:spLocks noChangeArrowheads="1"/>
          </p:cNvSpPr>
          <p:nvPr/>
        </p:nvSpPr>
        <p:spPr bwMode="auto">
          <a:xfrm>
            <a:off x="76200" y="685800"/>
            <a:ext cx="698500" cy="144463"/>
          </a:xfrm>
          <a:prstGeom prst="flowChartAlternateProcess">
            <a:avLst/>
          </a:prstGeom>
          <a:solidFill>
            <a:srgbClr val="FFCCCC"/>
          </a:solidFill>
          <a:ln w="28575">
            <a:solidFill>
              <a:srgbClr val="CC0099"/>
            </a:solidFill>
            <a:miter lim="800000"/>
            <a:headEnd/>
            <a:tailEnd/>
          </a:ln>
          <a:effectLst>
            <a:prstShdw prst="shdw17" dist="17961" dir="2700000">
              <a:srgbClr val="DDDDDD"/>
            </a:prstShdw>
          </a:effectLst>
        </p:spPr>
        <p:txBody>
          <a:bodyPr lIns="0" tIns="0" rIns="0" bIns="0">
            <a:spAutoFit/>
          </a:bodyPr>
          <a:lstStyle/>
          <a:p>
            <a:r>
              <a:rPr lang="en-US" b="1"/>
              <a:t>B.INDONESIA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802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48026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8026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802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802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802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802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80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80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80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80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480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480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0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480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80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0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80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802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80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80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4802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802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4802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4802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0259" grpId="0"/>
      <p:bldP spid="480259" grpId="1"/>
      <p:bldP spid="480262" grpId="0"/>
      <p:bldP spid="480261" grpId="0"/>
      <p:bldP spid="480266" grpId="0" animBg="1"/>
      <p:bldP spid="480267" grpId="0" animBg="1"/>
      <p:bldP spid="480267" grpId="1" animBg="1"/>
    </p:bldLst>
  </p:timing>
</p:sld>
</file>

<file path=ppt/slides/slide3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82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310   TRANG DARI SURGA</a:t>
            </a:r>
          </a:p>
        </p:txBody>
      </p:sp>
      <p:sp>
        <p:nvSpPr>
          <p:cNvPr id="4782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998538"/>
            <a:ext cx="9144000" cy="4792662"/>
          </a:xfrm>
        </p:spPr>
        <p:txBody>
          <a:bodyPr/>
          <a:lstStyle/>
          <a:p>
            <a:r>
              <a:rPr lang="en-US" sz="4000">
                <a:solidFill>
                  <a:srgbClr val="0000FF"/>
                </a:solidFill>
              </a:rPr>
              <a:t>Trang dari surga, </a:t>
            </a:r>
          </a:p>
          <a:p>
            <a:r>
              <a:rPr lang="en-US" sz="4000">
                <a:solidFill>
                  <a:srgbClr val="0000FF"/>
                </a:solidFill>
              </a:rPr>
              <a:t>trang dari surga</a:t>
            </a:r>
          </a:p>
          <a:p>
            <a:r>
              <a:rPr lang="en-US" sz="4000">
                <a:solidFill>
                  <a:srgbClr val="0000FF"/>
                </a:solidFill>
              </a:rPr>
              <a:t>Mulianya pnuhi jiwaku</a:t>
            </a:r>
          </a:p>
          <a:p>
            <a:r>
              <a:rPr lang="en-US" sz="4000">
                <a:solidFill>
                  <a:srgbClr val="0000FF"/>
                </a:solidFill>
              </a:rPr>
              <a:t>Trang dari surga, </a:t>
            </a:r>
          </a:p>
          <a:p>
            <a:r>
              <a:rPr lang="en-US" sz="4000">
                <a:solidFill>
                  <a:srgbClr val="0000FF"/>
                </a:solidFill>
              </a:rPr>
              <a:t>trang dari surga</a:t>
            </a:r>
          </a:p>
          <a:p>
            <a:r>
              <a:rPr lang="en-US" sz="4000">
                <a:solidFill>
                  <a:srgbClr val="0000FF"/>
                </a:solidFill>
              </a:rPr>
              <a:t>Haleluya, Yesus milikku</a:t>
            </a:r>
          </a:p>
        </p:txBody>
      </p:sp>
      <p:sp>
        <p:nvSpPr>
          <p:cNvPr id="478212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9/8 5b</a:t>
            </a:r>
          </a:p>
        </p:txBody>
      </p:sp>
      <p:sp>
        <p:nvSpPr>
          <p:cNvPr id="478213" name="Rectangle 5"/>
          <p:cNvSpPr>
            <a:spLocks noChangeArrowheads="1"/>
          </p:cNvSpPr>
          <p:nvPr/>
        </p:nvSpPr>
        <p:spPr bwMode="auto">
          <a:xfrm>
            <a:off x="0" y="998538"/>
            <a:ext cx="9144000" cy="4716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Heavenly sunshine,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heavenly sunshine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Flooding my soul with glory divine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Heavenly sunshine,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heavenly sunshine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Haleluyah, Jesus is mine </a:t>
            </a:r>
          </a:p>
        </p:txBody>
      </p:sp>
      <p:grpSp>
        <p:nvGrpSpPr>
          <p:cNvPr id="478214" name="Group 6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478215" name="AutoShape 7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478216" name="Line 8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  <p:sp>
        <p:nvSpPr>
          <p:cNvPr id="478217" name="AutoShape 9"/>
          <p:cNvSpPr>
            <a:spLocks noChangeArrowheads="1"/>
          </p:cNvSpPr>
          <p:nvPr/>
        </p:nvSpPr>
        <p:spPr bwMode="auto">
          <a:xfrm>
            <a:off x="63500" y="685800"/>
            <a:ext cx="698500" cy="144463"/>
          </a:xfrm>
          <a:prstGeom prst="flowChartAlternateProcess">
            <a:avLst/>
          </a:prstGeom>
          <a:solidFill>
            <a:srgbClr val="FFCCCC"/>
          </a:solidFill>
          <a:ln w="28575">
            <a:solidFill>
              <a:srgbClr val="CC0099"/>
            </a:solidFill>
            <a:miter lim="800000"/>
            <a:headEnd/>
            <a:tailEnd/>
          </a:ln>
          <a:effectLst>
            <a:prstShdw prst="shdw17" dist="17961" dir="2700000">
              <a:srgbClr val="DDDDDD"/>
            </a:prstShdw>
          </a:effectLst>
        </p:spPr>
        <p:txBody>
          <a:bodyPr lIns="0" tIns="0" rIns="0" bIns="0">
            <a:spAutoFit/>
          </a:bodyPr>
          <a:lstStyle/>
          <a:p>
            <a:r>
              <a:rPr lang="en-US" b="1"/>
              <a:t>ENGLISH</a:t>
            </a:r>
          </a:p>
        </p:txBody>
      </p:sp>
      <p:sp>
        <p:nvSpPr>
          <p:cNvPr id="478218" name="AutoShape 10"/>
          <p:cNvSpPr>
            <a:spLocks noChangeArrowheads="1"/>
          </p:cNvSpPr>
          <p:nvPr/>
        </p:nvSpPr>
        <p:spPr bwMode="auto">
          <a:xfrm>
            <a:off x="76200" y="685800"/>
            <a:ext cx="698500" cy="144463"/>
          </a:xfrm>
          <a:prstGeom prst="flowChartAlternateProcess">
            <a:avLst/>
          </a:prstGeom>
          <a:solidFill>
            <a:srgbClr val="FFCCCC"/>
          </a:solidFill>
          <a:ln w="28575">
            <a:solidFill>
              <a:srgbClr val="CC0099"/>
            </a:solidFill>
            <a:miter lim="800000"/>
            <a:headEnd/>
            <a:tailEnd/>
          </a:ln>
          <a:effectLst>
            <a:prstShdw prst="shdw17" dist="17961" dir="2700000">
              <a:srgbClr val="DDDDDD"/>
            </a:prstShdw>
          </a:effectLst>
        </p:spPr>
        <p:txBody>
          <a:bodyPr lIns="0" tIns="0" rIns="0" bIns="0">
            <a:spAutoFit/>
          </a:bodyPr>
          <a:lstStyle/>
          <a:p>
            <a:r>
              <a:rPr lang="en-US" b="1"/>
              <a:t>B.INDONESIA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782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47821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7821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78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78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78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78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78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78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78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78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478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478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478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78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8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78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78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78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78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4782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782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4782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4782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8211" grpId="0"/>
      <p:bldP spid="478211" grpId="1"/>
      <p:bldP spid="478212" grpId="0"/>
      <p:bldP spid="478213" grpId="0"/>
      <p:bldP spid="478217" grpId="0" animBg="1"/>
      <p:bldP spid="478218" grpId="0" animBg="1"/>
      <p:bldP spid="478218" grpId="1" animBg="1"/>
    </p:bldLst>
  </p:timing>
</p:sld>
</file>

<file path=ppt/slides/slide3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61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311   IA ALLAH TAK AKAN GAGAL</a:t>
            </a:r>
          </a:p>
        </p:txBody>
      </p:sp>
      <p:sp>
        <p:nvSpPr>
          <p:cNvPr id="4761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914400"/>
            <a:ext cx="9144000" cy="4495800"/>
          </a:xfrm>
        </p:spPr>
        <p:txBody>
          <a:bodyPr/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Ia Allah, takkan gagal,</a:t>
            </a:r>
          </a:p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Janjian-Nya, takkan gagal</a:t>
            </a:r>
          </a:p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en-US" sz="4000">
                <a:solidFill>
                  <a:schemeClr val="tx1"/>
                </a:solidFill>
              </a:rPr>
              <a:t>LindunganNya, takkan gagal,</a:t>
            </a:r>
          </a:p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en-US" sz="4000">
                <a:solidFill>
                  <a:schemeClr val="tx1"/>
                </a:solidFill>
              </a:rPr>
              <a:t>Jawab doa, takkan gagal</a:t>
            </a:r>
          </a:p>
        </p:txBody>
      </p:sp>
      <p:sp>
        <p:nvSpPr>
          <p:cNvPr id="476164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2b 4/4</a:t>
            </a:r>
          </a:p>
        </p:txBody>
      </p:sp>
      <p:sp>
        <p:nvSpPr>
          <p:cNvPr id="476165" name="Rectangle 5"/>
          <p:cNvSpPr>
            <a:spLocks noChangeArrowheads="1"/>
          </p:cNvSpPr>
          <p:nvPr/>
        </p:nvSpPr>
        <p:spPr bwMode="auto">
          <a:xfrm>
            <a:off x="0" y="914400"/>
            <a:ext cx="91440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130000"/>
              </a:lnSpc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He cannot fail, for He is God,</a:t>
            </a:r>
          </a:p>
          <a:p>
            <a:pPr marL="342900" indent="-342900" eaLnBrk="1" hangingPunct="1">
              <a:lnSpc>
                <a:spcPct val="130000"/>
              </a:lnSpc>
              <a:spcBef>
                <a:spcPct val="0"/>
              </a:spcBef>
            </a:pPr>
            <a:r>
              <a:rPr lang="en-US" sz="4000" b="1">
                <a:solidFill>
                  <a:srgbClr val="0000FF"/>
                </a:solidFill>
              </a:rPr>
              <a:t>He cannot fail, He pledged His Word,</a:t>
            </a:r>
          </a:p>
          <a:p>
            <a:pPr marL="342900" indent="-342900" eaLnBrk="1" hangingPunct="1">
              <a:lnSpc>
                <a:spcPct val="130000"/>
              </a:lnSpc>
              <a:spcBef>
                <a:spcPct val="0"/>
              </a:spcBef>
            </a:pPr>
            <a:r>
              <a:rPr lang="en-US" sz="4000" b="1"/>
              <a:t>He cannot fail, He'll see you Thro,</a:t>
            </a:r>
          </a:p>
          <a:p>
            <a:pPr marL="342900" indent="-342900" eaLnBrk="1" hangingPunct="1">
              <a:lnSpc>
                <a:spcPct val="130000"/>
              </a:lnSpc>
              <a:spcBef>
                <a:spcPct val="0"/>
              </a:spcBef>
            </a:pPr>
            <a:r>
              <a:rPr lang="en-US" sz="4000" b="1"/>
              <a:t>He cannot Fail, He'll answer you</a:t>
            </a:r>
          </a:p>
        </p:txBody>
      </p:sp>
      <p:grpSp>
        <p:nvGrpSpPr>
          <p:cNvPr id="476166" name="Group 6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476167" name="AutoShape 7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476168" name="Line 8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  <p:sp>
        <p:nvSpPr>
          <p:cNvPr id="476169" name="AutoShape 9"/>
          <p:cNvSpPr>
            <a:spLocks noChangeArrowheads="1"/>
          </p:cNvSpPr>
          <p:nvPr/>
        </p:nvSpPr>
        <p:spPr bwMode="auto">
          <a:xfrm>
            <a:off x="63500" y="685800"/>
            <a:ext cx="698500" cy="144463"/>
          </a:xfrm>
          <a:prstGeom prst="flowChartAlternateProcess">
            <a:avLst/>
          </a:prstGeom>
          <a:solidFill>
            <a:srgbClr val="FFCCCC"/>
          </a:solidFill>
          <a:ln w="28575">
            <a:solidFill>
              <a:srgbClr val="CC0099"/>
            </a:solidFill>
            <a:miter lim="800000"/>
            <a:headEnd/>
            <a:tailEnd/>
          </a:ln>
          <a:effectLst>
            <a:prstShdw prst="shdw17" dist="17961" dir="2700000">
              <a:srgbClr val="DDDDDD"/>
            </a:prstShdw>
          </a:effectLst>
        </p:spPr>
        <p:txBody>
          <a:bodyPr lIns="0" tIns="0" rIns="0" bIns="0">
            <a:spAutoFit/>
          </a:bodyPr>
          <a:lstStyle/>
          <a:p>
            <a:r>
              <a:rPr lang="en-US" b="1"/>
              <a:t>ENGLISH</a:t>
            </a:r>
          </a:p>
        </p:txBody>
      </p:sp>
      <p:sp>
        <p:nvSpPr>
          <p:cNvPr id="476170" name="AutoShape 10"/>
          <p:cNvSpPr>
            <a:spLocks noChangeArrowheads="1"/>
          </p:cNvSpPr>
          <p:nvPr/>
        </p:nvSpPr>
        <p:spPr bwMode="auto">
          <a:xfrm>
            <a:off x="76200" y="685800"/>
            <a:ext cx="698500" cy="144463"/>
          </a:xfrm>
          <a:prstGeom prst="flowChartAlternateProcess">
            <a:avLst/>
          </a:prstGeom>
          <a:solidFill>
            <a:srgbClr val="FFCCCC"/>
          </a:solidFill>
          <a:ln w="28575">
            <a:solidFill>
              <a:srgbClr val="CC0099"/>
            </a:solidFill>
            <a:miter lim="800000"/>
            <a:headEnd/>
            <a:tailEnd/>
          </a:ln>
          <a:effectLst>
            <a:prstShdw prst="shdw17" dist="17961" dir="2700000">
              <a:srgbClr val="DDDDDD"/>
            </a:prstShdw>
          </a:effectLst>
        </p:spPr>
        <p:txBody>
          <a:bodyPr lIns="0" tIns="0" rIns="0" bIns="0">
            <a:spAutoFit/>
          </a:bodyPr>
          <a:lstStyle/>
          <a:p>
            <a:r>
              <a:rPr lang="en-US" b="1"/>
              <a:t>B.INDONESIA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761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47616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7616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76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76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76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76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76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76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76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76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476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476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6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476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76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6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76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76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76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76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4761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761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476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476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6163" grpId="0"/>
      <p:bldP spid="476163" grpId="1"/>
      <p:bldP spid="476164" grpId="0"/>
      <p:bldP spid="476165" grpId="0"/>
      <p:bldP spid="476169" grpId="0" animBg="1"/>
      <p:bldP spid="476170" grpId="0" animBg="1"/>
      <p:bldP spid="476170" grpId="1" animBg="1"/>
    </p:bldLst>
  </p:timing>
</p:sld>
</file>

<file path=ppt/slides/slide3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312   AJAIB  ENGKAU YA YESUS</a:t>
            </a:r>
          </a:p>
        </p:txBody>
      </p:sp>
      <p:sp>
        <p:nvSpPr>
          <p:cNvPr id="4741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56308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4000">
                <a:solidFill>
                  <a:srgbClr val="0000FF"/>
                </a:solidFill>
              </a:rPr>
              <a:t>Ajaib Engkau, ya Yesus !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rgbClr val="0000FF"/>
                </a:solidFill>
              </a:rPr>
              <a:t>Tiadalah taranya !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chemeClr val="tx1"/>
                </a:solidFill>
              </a:rPr>
              <a:t>Ajaib Engkau, ya Yesus,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chemeClr val="tx1"/>
                </a:solidFill>
              </a:rPr>
              <a:t>Bagiku yang maha indah !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rgbClr val="0000FF"/>
                </a:solidFill>
              </a:rPr>
              <a:t>Ajaib Engkau, ya Yesus !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rgbClr val="0000FF"/>
                </a:solidFill>
              </a:rPr>
              <a:t>Engkau aku cinta 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chemeClr val="tx1"/>
                </a:solidFill>
              </a:rPr>
              <a:t>Engkau yang maha indah,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chemeClr val="tx1"/>
                </a:solidFill>
              </a:rPr>
              <a:t>Bagiku, ya Yesus!</a:t>
            </a:r>
          </a:p>
        </p:txBody>
      </p:sp>
      <p:sp>
        <p:nvSpPr>
          <p:cNvPr id="474116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3b 3/4</a:t>
            </a:r>
          </a:p>
        </p:txBody>
      </p:sp>
      <p:sp>
        <p:nvSpPr>
          <p:cNvPr id="474117" name="Rectangle 5"/>
          <p:cNvSpPr>
            <a:spLocks noChangeArrowheads="1"/>
          </p:cNvSpPr>
          <p:nvPr/>
        </p:nvSpPr>
        <p:spPr bwMode="auto">
          <a:xfrm>
            <a:off x="0" y="6858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Wonderful, wonderful Jesus !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Who can compare with Thee !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Wonderful, wonderful Jesus !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Fairer than all art Thou to me !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Wonderful, wonderful Jesus !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Oh how my soul loves Thee !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Fairer than all the fairest,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Jesus, art Thou to me !</a:t>
            </a:r>
          </a:p>
        </p:txBody>
      </p:sp>
      <p:grpSp>
        <p:nvGrpSpPr>
          <p:cNvPr id="474118" name="Group 6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474119" name="AutoShape 7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474120" name="Line 8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  <p:sp>
        <p:nvSpPr>
          <p:cNvPr id="474121" name="AutoShape 9"/>
          <p:cNvSpPr>
            <a:spLocks noChangeArrowheads="1"/>
          </p:cNvSpPr>
          <p:nvPr/>
        </p:nvSpPr>
        <p:spPr bwMode="auto">
          <a:xfrm>
            <a:off x="63500" y="685800"/>
            <a:ext cx="698500" cy="144463"/>
          </a:xfrm>
          <a:prstGeom prst="flowChartAlternateProcess">
            <a:avLst/>
          </a:prstGeom>
          <a:solidFill>
            <a:srgbClr val="FFCCCC"/>
          </a:solidFill>
          <a:ln w="28575">
            <a:solidFill>
              <a:srgbClr val="CC0099"/>
            </a:solidFill>
            <a:miter lim="800000"/>
            <a:headEnd/>
            <a:tailEnd/>
          </a:ln>
          <a:effectLst>
            <a:prstShdw prst="shdw17" dist="17961" dir="2700000">
              <a:srgbClr val="DDDDDD"/>
            </a:prstShdw>
          </a:effectLst>
        </p:spPr>
        <p:txBody>
          <a:bodyPr lIns="0" tIns="0" rIns="0" bIns="0">
            <a:spAutoFit/>
          </a:bodyPr>
          <a:lstStyle/>
          <a:p>
            <a:r>
              <a:rPr lang="en-US" b="1"/>
              <a:t>ENGLISH</a:t>
            </a:r>
          </a:p>
        </p:txBody>
      </p:sp>
      <p:sp>
        <p:nvSpPr>
          <p:cNvPr id="474122" name="AutoShape 10"/>
          <p:cNvSpPr>
            <a:spLocks noChangeArrowheads="1"/>
          </p:cNvSpPr>
          <p:nvPr/>
        </p:nvSpPr>
        <p:spPr bwMode="auto">
          <a:xfrm>
            <a:off x="76200" y="685800"/>
            <a:ext cx="698500" cy="144463"/>
          </a:xfrm>
          <a:prstGeom prst="flowChartAlternateProcess">
            <a:avLst/>
          </a:prstGeom>
          <a:solidFill>
            <a:srgbClr val="FFCCCC"/>
          </a:solidFill>
          <a:ln w="28575">
            <a:solidFill>
              <a:srgbClr val="CC0099"/>
            </a:solidFill>
            <a:miter lim="800000"/>
            <a:headEnd/>
            <a:tailEnd/>
          </a:ln>
          <a:effectLst>
            <a:prstShdw prst="shdw17" dist="17961" dir="2700000">
              <a:srgbClr val="DDDDDD"/>
            </a:prstShdw>
          </a:effectLst>
        </p:spPr>
        <p:txBody>
          <a:bodyPr lIns="0" tIns="0" rIns="0" bIns="0">
            <a:spAutoFit/>
          </a:bodyPr>
          <a:lstStyle/>
          <a:p>
            <a:r>
              <a:rPr lang="en-US" b="1"/>
              <a:t>B.INDONESIA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4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741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47411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7411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74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74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74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74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74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74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4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74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74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474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474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474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74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4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4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74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74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4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74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74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4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474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741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474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474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4115" grpId="0"/>
      <p:bldP spid="474115" grpId="1"/>
      <p:bldP spid="474116" grpId="0"/>
      <p:bldP spid="474117" grpId="0"/>
      <p:bldP spid="474121" grpId="0" animBg="1"/>
      <p:bldP spid="474122" grpId="0" animBg="1"/>
      <p:bldP spid="474122" grpId="1" animBg="1"/>
    </p:bldLst>
  </p:timing>
</p:sld>
</file>

<file path=ppt/slides/slide3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2071" name="Rectangle 7"/>
          <p:cNvSpPr>
            <a:spLocks noChangeArrowheads="1"/>
          </p:cNvSpPr>
          <p:nvPr/>
        </p:nvSpPr>
        <p:spPr bwMode="auto">
          <a:xfrm>
            <a:off x="0" y="6858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I've a longing in my heart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for Jesus,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I've a longing in my heart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to see His face,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I am weary,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oh so weary of travling here below,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I've a longing in my heart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for Him </a:t>
            </a:r>
          </a:p>
        </p:txBody>
      </p:sp>
      <p:sp>
        <p:nvSpPr>
          <p:cNvPr id="472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313   HATIKU RINDU</a:t>
            </a:r>
          </a:p>
        </p:txBody>
      </p:sp>
      <p:sp>
        <p:nvSpPr>
          <p:cNvPr id="4720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143000"/>
            <a:ext cx="9144000" cy="4122738"/>
          </a:xfrm>
        </p:spPr>
        <p:txBody>
          <a:bodyPr/>
          <a:lstStyle/>
          <a:p>
            <a:r>
              <a:rPr lang="en-US" sz="4000">
                <a:solidFill>
                  <a:srgbClr val="0000FF"/>
                </a:solidFill>
              </a:rPr>
              <a:t>Hatiku rindu kepada Yesus !</a:t>
            </a:r>
          </a:p>
          <a:p>
            <a:r>
              <a:rPr lang="en-US" sz="4000">
                <a:solidFill>
                  <a:srgbClr val="0000FF"/>
                </a:solidFill>
              </a:rPr>
              <a:t>Hatiku rindu melihat muka-Nya,</a:t>
            </a:r>
          </a:p>
          <a:p>
            <a:r>
              <a:rPr lang="en-US" sz="4000">
                <a:solidFill>
                  <a:srgbClr val="0000FF"/>
                </a:solidFill>
              </a:rPr>
              <a:t>Oh betapalah penat,</a:t>
            </a:r>
          </a:p>
          <a:p>
            <a:r>
              <a:rPr lang="en-US" sz="4000">
                <a:solidFill>
                  <a:srgbClr val="0000FF"/>
                </a:solidFill>
              </a:rPr>
              <a:t>Aku hidup di dunia,</a:t>
            </a:r>
          </a:p>
          <a:p>
            <a:r>
              <a:rPr lang="en-US" sz="4000">
                <a:solidFill>
                  <a:srgbClr val="0000FF"/>
                </a:solidFill>
              </a:rPr>
              <a:t>Hatiku rindu pada Yesus </a:t>
            </a:r>
          </a:p>
        </p:txBody>
      </p:sp>
      <p:sp>
        <p:nvSpPr>
          <p:cNvPr id="472069" name="Text Box 5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4/4 2#</a:t>
            </a:r>
          </a:p>
        </p:txBody>
      </p:sp>
      <p:grpSp>
        <p:nvGrpSpPr>
          <p:cNvPr id="472072" name="Group 8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472073" name="AutoShape 9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472074" name="Line 10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  <p:sp>
        <p:nvSpPr>
          <p:cNvPr id="472075" name="AutoShape 11"/>
          <p:cNvSpPr>
            <a:spLocks noChangeArrowheads="1"/>
          </p:cNvSpPr>
          <p:nvPr/>
        </p:nvSpPr>
        <p:spPr bwMode="auto">
          <a:xfrm>
            <a:off x="63500" y="685800"/>
            <a:ext cx="698500" cy="144463"/>
          </a:xfrm>
          <a:prstGeom prst="flowChartAlternateProcess">
            <a:avLst/>
          </a:prstGeom>
          <a:solidFill>
            <a:srgbClr val="FFCCCC"/>
          </a:solidFill>
          <a:ln w="28575">
            <a:solidFill>
              <a:srgbClr val="CC0099"/>
            </a:solidFill>
            <a:miter lim="800000"/>
            <a:headEnd/>
            <a:tailEnd/>
          </a:ln>
          <a:effectLst>
            <a:prstShdw prst="shdw17" dist="17961" dir="2700000">
              <a:srgbClr val="DDDDDD"/>
            </a:prstShdw>
          </a:effectLst>
        </p:spPr>
        <p:txBody>
          <a:bodyPr lIns="0" tIns="0" rIns="0" bIns="0">
            <a:spAutoFit/>
          </a:bodyPr>
          <a:lstStyle/>
          <a:p>
            <a:r>
              <a:rPr lang="en-US" b="1"/>
              <a:t>ENGLISH</a:t>
            </a:r>
          </a:p>
        </p:txBody>
      </p:sp>
      <p:sp>
        <p:nvSpPr>
          <p:cNvPr id="472076" name="AutoShape 12"/>
          <p:cNvSpPr>
            <a:spLocks noChangeArrowheads="1"/>
          </p:cNvSpPr>
          <p:nvPr/>
        </p:nvSpPr>
        <p:spPr bwMode="auto">
          <a:xfrm>
            <a:off x="76200" y="685800"/>
            <a:ext cx="698500" cy="144463"/>
          </a:xfrm>
          <a:prstGeom prst="flowChartAlternateProcess">
            <a:avLst/>
          </a:prstGeom>
          <a:solidFill>
            <a:srgbClr val="FFCCCC"/>
          </a:solidFill>
          <a:ln w="28575">
            <a:solidFill>
              <a:srgbClr val="CC0099"/>
            </a:solidFill>
            <a:miter lim="800000"/>
            <a:headEnd/>
            <a:tailEnd/>
          </a:ln>
          <a:effectLst>
            <a:prstShdw prst="shdw17" dist="17961" dir="2700000">
              <a:srgbClr val="DDDDDD"/>
            </a:prstShdw>
          </a:effectLst>
        </p:spPr>
        <p:txBody>
          <a:bodyPr lIns="0" tIns="0" rIns="0" bIns="0">
            <a:spAutoFit/>
          </a:bodyPr>
          <a:lstStyle/>
          <a:p>
            <a:r>
              <a:rPr lang="en-US" b="1"/>
              <a:t>B.INDONESIA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720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47206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7206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72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72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72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72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720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72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72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72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4720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472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472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72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2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720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720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72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72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4720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720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4720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4720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2071" grpId="0"/>
      <p:bldP spid="472067" grpId="0"/>
      <p:bldP spid="472067" grpId="1"/>
      <p:bldP spid="472069" grpId="0"/>
      <p:bldP spid="472075" grpId="0" animBg="1"/>
      <p:bldP spid="472076" grpId="0" animBg="1"/>
      <p:bldP spid="472076" grpId="1" animBg="1"/>
    </p:bldLst>
  </p:timing>
</p:sld>
</file>

<file path=ppt/slides/slide3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0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314   KARENA ALLAH CINTA</a:t>
            </a:r>
          </a:p>
        </p:txBody>
      </p:sp>
      <p:sp>
        <p:nvSpPr>
          <p:cNvPr id="4700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17538"/>
            <a:ext cx="9144000" cy="5630862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400">
                <a:solidFill>
                  <a:srgbClr val="0000FF"/>
                </a:solidFill>
              </a:rPr>
              <a:t>Karna Allah cinta,</a:t>
            </a:r>
          </a:p>
          <a:p>
            <a:pPr>
              <a:spcBef>
                <a:spcPct val="10000"/>
              </a:spcBef>
            </a:pPr>
            <a:r>
              <a:rPr lang="en-US" sz="4400">
                <a:solidFill>
                  <a:srgbClr val="0000FF"/>
                </a:solidFill>
              </a:rPr>
              <a:t>Dibrilah AnakNya,</a:t>
            </a:r>
          </a:p>
          <a:p>
            <a:pPr>
              <a:spcBef>
                <a:spcPct val="10000"/>
              </a:spcBef>
            </a:pPr>
            <a:r>
              <a:rPr lang="en-US" sz="4400">
                <a:solidFill>
                  <a:schemeClr val="tx1"/>
                </a:solidFill>
              </a:rPr>
              <a:t>Mati di Golgota,</a:t>
            </a:r>
          </a:p>
          <a:p>
            <a:pPr>
              <a:spcBef>
                <a:spcPct val="10000"/>
              </a:spcBef>
            </a:pPr>
            <a:r>
              <a:rPr lang="en-US" sz="4400">
                <a:solidFill>
                  <a:schemeClr val="tx1"/>
                </a:solidFill>
              </a:rPr>
              <a:t>selamatkan kita.</a:t>
            </a:r>
          </a:p>
          <a:p>
            <a:pPr>
              <a:spcBef>
                <a:spcPct val="10000"/>
              </a:spcBef>
            </a:pPr>
            <a:r>
              <a:rPr lang="en-US" sz="4400">
                <a:solidFill>
                  <a:srgbClr val="0000FF"/>
                </a:solidFill>
              </a:rPr>
              <a:t>Akan datang Yesus,</a:t>
            </a:r>
          </a:p>
          <a:p>
            <a:pPr>
              <a:spcBef>
                <a:spcPct val="10000"/>
              </a:spcBef>
            </a:pPr>
            <a:r>
              <a:rPr lang="en-US" sz="4400">
                <a:solidFill>
                  <a:srgbClr val="0000FF"/>
                </a:solidFill>
              </a:rPr>
              <a:t>Alangkah mulia!</a:t>
            </a:r>
          </a:p>
          <a:p>
            <a:pPr>
              <a:spcBef>
                <a:spcPct val="10000"/>
              </a:spcBef>
            </a:pPr>
            <a:r>
              <a:rPr lang="en-US" sz="4400">
                <a:solidFill>
                  <a:srgbClr val="0000FF"/>
                </a:solidFill>
              </a:rPr>
              <a:t>Ajaiblah cintaNya.</a:t>
            </a:r>
          </a:p>
        </p:txBody>
      </p:sp>
      <p:sp>
        <p:nvSpPr>
          <p:cNvPr id="470020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3/4 1#</a:t>
            </a:r>
          </a:p>
        </p:txBody>
      </p:sp>
      <p:sp>
        <p:nvSpPr>
          <p:cNvPr id="470021" name="Rectangle 5"/>
          <p:cNvSpPr>
            <a:spLocks noChangeArrowheads="1"/>
          </p:cNvSpPr>
          <p:nvPr/>
        </p:nvSpPr>
        <p:spPr bwMode="auto">
          <a:xfrm>
            <a:off x="0" y="6096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For God so loved the world,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He gave His only Son,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/>
              <a:t>To die on Calv'ry tree,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/>
              <a:t>From sin to set me free,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Some day He's coming back,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What glory that will be!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400" b="1">
                <a:solidFill>
                  <a:srgbClr val="0000FF"/>
                </a:solidFill>
              </a:rPr>
              <a:t>Wonderful His love to me </a:t>
            </a:r>
          </a:p>
        </p:txBody>
      </p:sp>
      <p:grpSp>
        <p:nvGrpSpPr>
          <p:cNvPr id="470022" name="Group 6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470023" name="AutoShape 7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470024" name="Line 8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  <p:sp>
        <p:nvSpPr>
          <p:cNvPr id="470025" name="AutoShape 9"/>
          <p:cNvSpPr>
            <a:spLocks noChangeArrowheads="1"/>
          </p:cNvSpPr>
          <p:nvPr/>
        </p:nvSpPr>
        <p:spPr bwMode="auto">
          <a:xfrm>
            <a:off x="63500" y="685800"/>
            <a:ext cx="698500" cy="144463"/>
          </a:xfrm>
          <a:prstGeom prst="flowChartAlternateProcess">
            <a:avLst/>
          </a:prstGeom>
          <a:solidFill>
            <a:srgbClr val="FFCCCC"/>
          </a:solidFill>
          <a:ln w="28575">
            <a:solidFill>
              <a:srgbClr val="CC0099"/>
            </a:solidFill>
            <a:miter lim="800000"/>
            <a:headEnd/>
            <a:tailEnd/>
          </a:ln>
          <a:effectLst>
            <a:prstShdw prst="shdw17" dist="17961" dir="2700000">
              <a:srgbClr val="DDDDDD"/>
            </a:prstShdw>
          </a:effectLst>
        </p:spPr>
        <p:txBody>
          <a:bodyPr lIns="0" tIns="0" rIns="0" bIns="0">
            <a:spAutoFit/>
          </a:bodyPr>
          <a:lstStyle/>
          <a:p>
            <a:r>
              <a:rPr lang="en-US" b="1"/>
              <a:t>ENGLISH</a:t>
            </a:r>
          </a:p>
        </p:txBody>
      </p:sp>
      <p:sp>
        <p:nvSpPr>
          <p:cNvPr id="470026" name="AutoShape 10"/>
          <p:cNvSpPr>
            <a:spLocks noChangeArrowheads="1"/>
          </p:cNvSpPr>
          <p:nvPr/>
        </p:nvSpPr>
        <p:spPr bwMode="auto">
          <a:xfrm>
            <a:off x="76200" y="685800"/>
            <a:ext cx="698500" cy="144463"/>
          </a:xfrm>
          <a:prstGeom prst="flowChartAlternateProcess">
            <a:avLst/>
          </a:prstGeom>
          <a:solidFill>
            <a:srgbClr val="FFCCCC"/>
          </a:solidFill>
          <a:ln w="28575">
            <a:solidFill>
              <a:srgbClr val="CC0099"/>
            </a:solidFill>
            <a:miter lim="800000"/>
            <a:headEnd/>
            <a:tailEnd/>
          </a:ln>
          <a:effectLst>
            <a:prstShdw prst="shdw17" dist="17961" dir="2700000">
              <a:srgbClr val="DDDDDD"/>
            </a:prstShdw>
          </a:effectLst>
        </p:spPr>
        <p:txBody>
          <a:bodyPr lIns="0" tIns="0" rIns="0" bIns="0">
            <a:spAutoFit/>
          </a:bodyPr>
          <a:lstStyle/>
          <a:p>
            <a:r>
              <a:rPr lang="en-US" b="1"/>
              <a:t>B.INDONESIA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0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700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47002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7002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700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700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700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700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0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700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700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0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70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70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4700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4700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0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470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70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0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0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700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700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0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700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700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0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4700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700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4700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4700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0019" grpId="0"/>
      <p:bldP spid="470019" grpId="1"/>
      <p:bldP spid="470020" grpId="0"/>
      <p:bldP spid="470021" grpId="0"/>
      <p:bldP spid="470025" grpId="0" animBg="1"/>
      <p:bldP spid="470026" grpId="0" animBg="1"/>
      <p:bldP spid="470026" grpId="1" animBg="1"/>
    </p:bldLst>
  </p:timing>
</p:sld>
</file>

<file path=ppt/slides/slide3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7970" name="Rectangle 2"/>
          <p:cNvSpPr>
            <a:spLocks noGrp="1" noChangeArrowheads="1"/>
          </p:cNvSpPr>
          <p:nvPr>
            <p:ph type="title"/>
          </p:nvPr>
        </p:nvSpPr>
        <p:spPr>
          <a:xfrm>
            <a:off x="744071" y="0"/>
            <a:ext cx="8305800" cy="838200"/>
          </a:xfrm>
        </p:spPr>
        <p:txBody>
          <a:bodyPr/>
          <a:lstStyle/>
          <a:p>
            <a:r>
              <a:rPr lang="en-US" sz="2400" dirty="0"/>
              <a:t>315   AKU SENANG DAN GIRANG SELALU</a:t>
            </a:r>
          </a:p>
        </p:txBody>
      </p:sp>
      <p:sp>
        <p:nvSpPr>
          <p:cNvPr id="467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5000"/>
              </a:lnSpc>
              <a:spcBef>
                <a:spcPct val="0"/>
              </a:spcBef>
            </a:pPr>
            <a:r>
              <a:rPr lang="en-US" sz="3800">
                <a:solidFill>
                  <a:srgbClr val="0000FF"/>
                </a:solidFill>
              </a:rPr>
              <a:t>Aku senang dan girang selalu,</a:t>
            </a:r>
          </a:p>
          <a:p>
            <a:pPr>
              <a:lnSpc>
                <a:spcPct val="95000"/>
              </a:lnSpc>
              <a:spcBef>
                <a:spcPct val="0"/>
              </a:spcBef>
            </a:pPr>
            <a:r>
              <a:rPr lang="en-US" sz="3800">
                <a:solidFill>
                  <a:srgbClr val="0000FF"/>
                </a:solidFill>
              </a:rPr>
              <a:t>Yesus sudah angkat bebanku,</a:t>
            </a:r>
          </a:p>
          <a:p>
            <a:pPr>
              <a:lnSpc>
                <a:spcPct val="95000"/>
              </a:lnSpc>
              <a:spcBef>
                <a:spcPct val="0"/>
              </a:spcBef>
            </a:pPr>
            <a:r>
              <a:rPr lang="en-US" sz="3800">
                <a:solidFill>
                  <a:schemeClr val="tx1"/>
                </a:solidFill>
              </a:rPr>
              <a:t>Spanjang hari nyanyilah aku,</a:t>
            </a:r>
          </a:p>
          <a:p>
            <a:pPr>
              <a:lnSpc>
                <a:spcPct val="95000"/>
              </a:lnSpc>
              <a:spcBef>
                <a:spcPct val="0"/>
              </a:spcBef>
            </a:pPr>
            <a:r>
              <a:rPr lang="en-US" sz="3800">
                <a:solidFill>
                  <a:schemeClr val="tx1"/>
                </a:solidFill>
              </a:rPr>
              <a:t>Yesus sudah angkat bebanku </a:t>
            </a:r>
          </a:p>
          <a:p>
            <a:pPr>
              <a:lnSpc>
                <a:spcPct val="95000"/>
              </a:lnSpc>
              <a:spcBef>
                <a:spcPct val="0"/>
              </a:spcBef>
            </a:pPr>
            <a:r>
              <a:rPr lang="en-US" sz="3800">
                <a:solidFill>
                  <a:srgbClr val="0000FF"/>
                </a:solidFill>
              </a:rPr>
              <a:t>Dulu hatiku berat karna dosa,</a:t>
            </a:r>
          </a:p>
          <a:p>
            <a:pPr>
              <a:lnSpc>
                <a:spcPct val="95000"/>
              </a:lnSpc>
              <a:spcBef>
                <a:spcPct val="0"/>
              </a:spcBef>
            </a:pPr>
            <a:r>
              <a:rPr lang="en-US" sz="3800">
                <a:solidFill>
                  <a:srgbClr val="0000FF"/>
                </a:solidFill>
              </a:rPr>
              <a:t>Skarang gantinya Yesus bri damaiNya,</a:t>
            </a:r>
          </a:p>
          <a:p>
            <a:pPr>
              <a:lnSpc>
                <a:spcPct val="95000"/>
              </a:lnSpc>
              <a:spcBef>
                <a:spcPct val="0"/>
              </a:spcBef>
            </a:pPr>
            <a:r>
              <a:rPr lang="en-US" sz="3800">
                <a:solidFill>
                  <a:schemeClr val="tx1"/>
                </a:solidFill>
              </a:rPr>
              <a:t>Aku senang dan girang selalu,</a:t>
            </a:r>
          </a:p>
          <a:p>
            <a:pPr>
              <a:lnSpc>
                <a:spcPct val="95000"/>
              </a:lnSpc>
              <a:spcBef>
                <a:spcPct val="0"/>
              </a:spcBef>
            </a:pPr>
            <a:r>
              <a:rPr lang="en-US" sz="3800">
                <a:solidFill>
                  <a:schemeClr val="tx1"/>
                </a:solidFill>
              </a:rPr>
              <a:t>Yesus sudah angkat bebanku </a:t>
            </a:r>
          </a:p>
        </p:txBody>
      </p:sp>
      <p:sp>
        <p:nvSpPr>
          <p:cNvPr id="467972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2# 4/4</a:t>
            </a:r>
          </a:p>
        </p:txBody>
      </p:sp>
      <p:sp>
        <p:nvSpPr>
          <p:cNvPr id="467973" name="Rectangle 5"/>
          <p:cNvSpPr>
            <a:spLocks noChangeArrowheads="1"/>
          </p:cNvSpPr>
          <p:nvPr/>
        </p:nvSpPr>
        <p:spPr bwMode="auto">
          <a:xfrm>
            <a:off x="0" y="7699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5000"/>
              </a:lnSpc>
              <a:spcBef>
                <a:spcPct val="0"/>
              </a:spcBef>
            </a:pPr>
            <a:r>
              <a:rPr lang="en-US" sz="3600" b="1">
                <a:solidFill>
                  <a:srgbClr val="0000FF"/>
                </a:solidFill>
              </a:rPr>
              <a:t>I'm so happy and here's the reason why,</a:t>
            </a:r>
          </a:p>
          <a:p>
            <a:pPr marL="342900" indent="-342900" eaLnBrk="1" hangingPunct="1">
              <a:lnSpc>
                <a:spcPct val="95000"/>
              </a:lnSpc>
              <a:spcBef>
                <a:spcPct val="0"/>
              </a:spcBef>
            </a:pPr>
            <a:r>
              <a:rPr lang="en-US" sz="3600" b="1">
                <a:solidFill>
                  <a:srgbClr val="0000FF"/>
                </a:solidFill>
              </a:rPr>
              <a:t>Jesus took my burden all away,</a:t>
            </a:r>
          </a:p>
          <a:p>
            <a:pPr marL="342900" indent="-342900" eaLnBrk="1" hangingPunct="1">
              <a:lnSpc>
                <a:spcPct val="95000"/>
              </a:lnSpc>
              <a:spcBef>
                <a:spcPct val="0"/>
              </a:spcBef>
            </a:pPr>
            <a:r>
              <a:rPr lang="en-US" sz="3600" b="1"/>
              <a:t>Now I'm singing as the days go by,</a:t>
            </a:r>
          </a:p>
          <a:p>
            <a:pPr marL="342900" indent="-342900" eaLnBrk="1" hangingPunct="1">
              <a:lnSpc>
                <a:spcPct val="95000"/>
              </a:lnSpc>
              <a:spcBef>
                <a:spcPct val="0"/>
              </a:spcBef>
            </a:pPr>
            <a:r>
              <a:rPr lang="en-US" sz="3600" b="1"/>
              <a:t>Jesus took my burden all away </a:t>
            </a:r>
          </a:p>
          <a:p>
            <a:pPr marL="342900" indent="-342900" eaLnBrk="1" hangingPunct="1">
              <a:lnSpc>
                <a:spcPct val="95000"/>
              </a:lnSpc>
              <a:spcBef>
                <a:spcPct val="0"/>
              </a:spcBef>
            </a:pPr>
            <a:r>
              <a:rPr lang="en-US" sz="3600" b="1">
                <a:solidFill>
                  <a:srgbClr val="0000FF"/>
                </a:solidFill>
              </a:rPr>
              <a:t>Once my heart was heavy</a:t>
            </a:r>
          </a:p>
          <a:p>
            <a:pPr marL="342900" indent="-342900" eaLnBrk="1" hangingPunct="1">
              <a:lnSpc>
                <a:spcPct val="95000"/>
              </a:lnSpc>
              <a:spcBef>
                <a:spcPct val="0"/>
              </a:spcBef>
            </a:pPr>
            <a:r>
              <a:rPr lang="en-US" sz="3600" b="1">
                <a:solidFill>
                  <a:srgbClr val="0000FF"/>
                </a:solidFill>
              </a:rPr>
              <a:t>with a load of sin,</a:t>
            </a:r>
          </a:p>
          <a:p>
            <a:pPr marL="342900" indent="-342900" eaLnBrk="1" hangingPunct="1">
              <a:lnSpc>
                <a:spcPct val="95000"/>
              </a:lnSpc>
              <a:spcBef>
                <a:spcPct val="0"/>
              </a:spcBef>
            </a:pPr>
            <a:r>
              <a:rPr lang="en-US" sz="3600" b="1">
                <a:solidFill>
                  <a:srgbClr val="0000FF"/>
                </a:solidFill>
              </a:rPr>
              <a:t>Jesus took the load</a:t>
            </a:r>
          </a:p>
          <a:p>
            <a:pPr marL="342900" indent="-342900" eaLnBrk="1" hangingPunct="1">
              <a:lnSpc>
                <a:spcPct val="95000"/>
              </a:lnSpc>
              <a:spcBef>
                <a:spcPct val="0"/>
              </a:spcBef>
            </a:pPr>
            <a:r>
              <a:rPr lang="en-US" sz="3600" b="1">
                <a:solidFill>
                  <a:srgbClr val="0000FF"/>
                </a:solidFill>
              </a:rPr>
              <a:t>And give me peace within </a:t>
            </a:r>
          </a:p>
          <a:p>
            <a:pPr marL="342900" indent="-342900" eaLnBrk="1" hangingPunct="1">
              <a:lnSpc>
                <a:spcPct val="95000"/>
              </a:lnSpc>
              <a:spcBef>
                <a:spcPct val="0"/>
              </a:spcBef>
            </a:pPr>
            <a:r>
              <a:rPr lang="en-US" sz="3600" b="1"/>
              <a:t>I'm so happy and here's the reason why,</a:t>
            </a:r>
          </a:p>
          <a:p>
            <a:pPr marL="342900" indent="-342900" eaLnBrk="1" hangingPunct="1">
              <a:lnSpc>
                <a:spcPct val="95000"/>
              </a:lnSpc>
              <a:spcBef>
                <a:spcPct val="0"/>
              </a:spcBef>
            </a:pPr>
            <a:r>
              <a:rPr lang="en-US" sz="3600" b="1"/>
              <a:t>Jesus took my burden all away </a:t>
            </a:r>
          </a:p>
        </p:txBody>
      </p:sp>
      <p:grpSp>
        <p:nvGrpSpPr>
          <p:cNvPr id="467974" name="Group 6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467975" name="AutoShape 7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467976" name="Line 8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  <p:sp>
        <p:nvSpPr>
          <p:cNvPr id="467977" name="AutoShape 9"/>
          <p:cNvSpPr>
            <a:spLocks noChangeArrowheads="1"/>
          </p:cNvSpPr>
          <p:nvPr/>
        </p:nvSpPr>
        <p:spPr bwMode="auto">
          <a:xfrm>
            <a:off x="63500" y="685800"/>
            <a:ext cx="698500" cy="144463"/>
          </a:xfrm>
          <a:prstGeom prst="flowChartAlternateProcess">
            <a:avLst/>
          </a:prstGeom>
          <a:solidFill>
            <a:srgbClr val="FFCCCC"/>
          </a:solidFill>
          <a:ln w="28575">
            <a:solidFill>
              <a:srgbClr val="CC0099"/>
            </a:solidFill>
            <a:miter lim="800000"/>
            <a:headEnd/>
            <a:tailEnd/>
          </a:ln>
          <a:effectLst>
            <a:prstShdw prst="shdw17" dist="17961" dir="2700000">
              <a:srgbClr val="DDDDDD"/>
            </a:prstShdw>
          </a:effectLst>
        </p:spPr>
        <p:txBody>
          <a:bodyPr lIns="0" tIns="0" rIns="0" bIns="0">
            <a:spAutoFit/>
          </a:bodyPr>
          <a:lstStyle/>
          <a:p>
            <a:r>
              <a:rPr lang="en-US" b="1"/>
              <a:t>ENGLISH</a:t>
            </a:r>
          </a:p>
        </p:txBody>
      </p:sp>
      <p:sp>
        <p:nvSpPr>
          <p:cNvPr id="467978" name="AutoShape 10"/>
          <p:cNvSpPr>
            <a:spLocks noChangeArrowheads="1"/>
          </p:cNvSpPr>
          <p:nvPr/>
        </p:nvSpPr>
        <p:spPr bwMode="auto">
          <a:xfrm>
            <a:off x="76200" y="685800"/>
            <a:ext cx="698500" cy="144463"/>
          </a:xfrm>
          <a:prstGeom prst="flowChartAlternateProcess">
            <a:avLst/>
          </a:prstGeom>
          <a:solidFill>
            <a:srgbClr val="FFCCCC"/>
          </a:solidFill>
          <a:ln w="28575">
            <a:solidFill>
              <a:srgbClr val="CC0099"/>
            </a:solidFill>
            <a:miter lim="800000"/>
            <a:headEnd/>
            <a:tailEnd/>
          </a:ln>
          <a:effectLst>
            <a:prstShdw prst="shdw17" dist="17961" dir="2700000">
              <a:srgbClr val="DDDDDD"/>
            </a:prstShdw>
          </a:effectLst>
        </p:spPr>
        <p:txBody>
          <a:bodyPr lIns="0" tIns="0" rIns="0" bIns="0">
            <a:spAutoFit/>
          </a:bodyPr>
          <a:lstStyle/>
          <a:p>
            <a:r>
              <a:rPr lang="en-US" b="1"/>
              <a:t>B.INDONESIA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679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46797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6797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679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679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679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679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679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679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679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67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4679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4679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7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4679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67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7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679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679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679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67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4679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679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4679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4679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7971" grpId="0"/>
      <p:bldP spid="467971" grpId="1"/>
      <p:bldP spid="467972" grpId="0"/>
      <p:bldP spid="467973" grpId="0"/>
      <p:bldP spid="467977" grpId="0" animBg="1"/>
      <p:bldP spid="467978" grpId="0" animBg="1"/>
      <p:bldP spid="467978" grpId="1" animBg="1"/>
    </p:bldLst>
  </p:timing>
</p:sld>
</file>

<file path=ppt/slides/slide3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925" name="Rectangle 5"/>
          <p:cNvSpPr>
            <a:spLocks noChangeArrowheads="1"/>
          </p:cNvSpPr>
          <p:nvPr/>
        </p:nvSpPr>
        <p:spPr bwMode="auto">
          <a:xfrm>
            <a:off x="0" y="838200"/>
            <a:ext cx="914400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Jesus is the sweetest name I know,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And He's just the same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as His holy name,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And that's the reason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why I love Him so,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Oh, Jesus is the sweetest name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I know </a:t>
            </a:r>
          </a:p>
        </p:txBody>
      </p:sp>
      <p:sp>
        <p:nvSpPr>
          <p:cNvPr id="4659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316   NAMA YESUS AMAT INDAH</a:t>
            </a:r>
          </a:p>
        </p:txBody>
      </p:sp>
      <p:sp>
        <p:nvSpPr>
          <p:cNvPr id="4659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295400"/>
            <a:ext cx="9144000" cy="3513138"/>
          </a:xfrm>
        </p:spPr>
        <p:txBody>
          <a:bodyPr/>
          <a:lstStyle/>
          <a:p>
            <a:r>
              <a:rPr lang="en-US" sz="4000">
                <a:solidFill>
                  <a:srgbClr val="0000FF"/>
                </a:solidFill>
              </a:rPr>
              <a:t>Ku tau nama Yesus terindah,</a:t>
            </a:r>
          </a:p>
          <a:p>
            <a:r>
              <a:rPr lang="en-US" sz="4000">
                <a:solidFill>
                  <a:srgbClr val="0000FF"/>
                </a:solidFill>
              </a:rPr>
              <a:t>Sucilah ia sperti namaNya</a:t>
            </a:r>
          </a:p>
          <a:p>
            <a:r>
              <a:rPr lang="en-US" sz="4000">
                <a:solidFill>
                  <a:srgbClr val="0000FF"/>
                </a:solidFill>
              </a:rPr>
              <a:t>Oleh sbab itu ku cinta Dia,</a:t>
            </a:r>
          </a:p>
          <a:p>
            <a:r>
              <a:rPr lang="en-US" sz="4000">
                <a:solidFill>
                  <a:srgbClr val="0000FF"/>
                </a:solidFill>
              </a:rPr>
              <a:t>Oh, ku tau nama Yesus terindah </a:t>
            </a:r>
          </a:p>
        </p:txBody>
      </p:sp>
      <p:sp>
        <p:nvSpPr>
          <p:cNvPr id="465924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2# 4/4</a:t>
            </a:r>
          </a:p>
        </p:txBody>
      </p:sp>
      <p:grpSp>
        <p:nvGrpSpPr>
          <p:cNvPr id="465926" name="Group 6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465927" name="AutoShape 7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465928" name="Line 8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  <p:sp>
        <p:nvSpPr>
          <p:cNvPr id="465929" name="AutoShape 9"/>
          <p:cNvSpPr>
            <a:spLocks noChangeArrowheads="1"/>
          </p:cNvSpPr>
          <p:nvPr/>
        </p:nvSpPr>
        <p:spPr bwMode="auto">
          <a:xfrm>
            <a:off x="63500" y="685800"/>
            <a:ext cx="698500" cy="144463"/>
          </a:xfrm>
          <a:prstGeom prst="flowChartAlternateProcess">
            <a:avLst/>
          </a:prstGeom>
          <a:solidFill>
            <a:srgbClr val="FFCCCC"/>
          </a:solidFill>
          <a:ln w="28575">
            <a:solidFill>
              <a:srgbClr val="CC0099"/>
            </a:solidFill>
            <a:miter lim="800000"/>
            <a:headEnd/>
            <a:tailEnd/>
          </a:ln>
          <a:effectLst>
            <a:prstShdw prst="shdw17" dist="17961" dir="2700000">
              <a:srgbClr val="DDDDDD"/>
            </a:prstShdw>
          </a:effectLst>
        </p:spPr>
        <p:txBody>
          <a:bodyPr lIns="0" tIns="0" rIns="0" bIns="0">
            <a:spAutoFit/>
          </a:bodyPr>
          <a:lstStyle/>
          <a:p>
            <a:r>
              <a:rPr lang="en-US" b="1"/>
              <a:t>ENGLISH</a:t>
            </a:r>
          </a:p>
        </p:txBody>
      </p:sp>
      <p:sp>
        <p:nvSpPr>
          <p:cNvPr id="465930" name="AutoShape 10"/>
          <p:cNvSpPr>
            <a:spLocks noChangeArrowheads="1"/>
          </p:cNvSpPr>
          <p:nvPr/>
        </p:nvSpPr>
        <p:spPr bwMode="auto">
          <a:xfrm>
            <a:off x="76200" y="685800"/>
            <a:ext cx="698500" cy="144463"/>
          </a:xfrm>
          <a:prstGeom prst="flowChartAlternateProcess">
            <a:avLst/>
          </a:prstGeom>
          <a:solidFill>
            <a:srgbClr val="FFCCCC"/>
          </a:solidFill>
          <a:ln w="28575">
            <a:solidFill>
              <a:srgbClr val="CC0099"/>
            </a:solidFill>
            <a:miter lim="800000"/>
            <a:headEnd/>
            <a:tailEnd/>
          </a:ln>
          <a:effectLst>
            <a:prstShdw prst="shdw17" dist="17961" dir="2700000">
              <a:srgbClr val="DDDDDD"/>
            </a:prstShdw>
          </a:effectLst>
        </p:spPr>
        <p:txBody>
          <a:bodyPr lIns="0" tIns="0" rIns="0" bIns="0">
            <a:spAutoFit/>
          </a:bodyPr>
          <a:lstStyle/>
          <a:p>
            <a:r>
              <a:rPr lang="en-US" b="1"/>
              <a:t>B.INDONESIA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659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46592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6592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659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659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659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659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659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659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659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659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4659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4659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5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4659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659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5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659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659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659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659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4659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659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4659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4659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5925" grpId="0"/>
      <p:bldP spid="465923" grpId="0"/>
      <p:bldP spid="465923" grpId="1"/>
      <p:bldP spid="465924" grpId="0"/>
      <p:bldP spid="465929" grpId="0" animBg="1"/>
      <p:bldP spid="465930" grpId="0" animBg="1"/>
      <p:bldP spid="465930" grpId="1" animBg="1"/>
    </p:bldLst>
  </p:timing>
</p:sld>
</file>

<file path=ppt/slides/slide3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317   KU LIHAT YESUS</a:t>
            </a:r>
          </a:p>
        </p:txBody>
      </p:sp>
      <p:sp>
        <p:nvSpPr>
          <p:cNvPr id="4638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219200"/>
            <a:ext cx="9144000" cy="3436938"/>
          </a:xfrm>
        </p:spPr>
        <p:txBody>
          <a:bodyPr/>
          <a:lstStyle/>
          <a:p>
            <a:r>
              <a:rPr lang="en-US" sz="4000">
                <a:solidFill>
                  <a:srgbClr val="0000FF"/>
                </a:solidFill>
              </a:rPr>
              <a:t>Pagi ku pandang wajah-Nya,</a:t>
            </a:r>
          </a:p>
          <a:p>
            <a:r>
              <a:rPr lang="en-US" sz="4000">
                <a:solidFill>
                  <a:srgbClr val="0000FF"/>
                </a:solidFill>
              </a:rPr>
              <a:t>Malam ku nampak rupa-Nya,</a:t>
            </a:r>
          </a:p>
          <a:p>
            <a:r>
              <a:rPr lang="en-US" sz="4000">
                <a:solidFill>
                  <a:srgbClr val="0000FF"/>
                </a:solidFill>
              </a:rPr>
              <a:t>di glapku dengar suara-Nya,</a:t>
            </a:r>
          </a:p>
          <a:p>
            <a:r>
              <a:rPr lang="en-US" sz="4000">
                <a:solidFill>
                  <a:srgbClr val="0000FF"/>
                </a:solidFill>
              </a:rPr>
              <a:t>Di mana pun ku lihat Dia </a:t>
            </a:r>
          </a:p>
        </p:txBody>
      </p:sp>
      <p:sp>
        <p:nvSpPr>
          <p:cNvPr id="463876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4/4 1#</a:t>
            </a:r>
          </a:p>
        </p:txBody>
      </p:sp>
      <p:sp>
        <p:nvSpPr>
          <p:cNvPr id="463877" name="Rectangle 5"/>
          <p:cNvSpPr>
            <a:spLocks noChangeArrowheads="1"/>
          </p:cNvSpPr>
          <p:nvPr/>
        </p:nvSpPr>
        <p:spPr bwMode="auto">
          <a:xfrm>
            <a:off x="0" y="1219200"/>
            <a:ext cx="9144000" cy="3360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In the morning I see His face,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In the evening His form I trace,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In the darkness His voice I know,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I see Jesus evry where I go </a:t>
            </a:r>
          </a:p>
        </p:txBody>
      </p:sp>
      <p:grpSp>
        <p:nvGrpSpPr>
          <p:cNvPr id="463878" name="Group 6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463879" name="AutoShape 7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463880" name="Line 8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  <p:sp>
        <p:nvSpPr>
          <p:cNvPr id="463881" name="AutoShape 9"/>
          <p:cNvSpPr>
            <a:spLocks noChangeArrowheads="1"/>
          </p:cNvSpPr>
          <p:nvPr/>
        </p:nvSpPr>
        <p:spPr bwMode="auto">
          <a:xfrm>
            <a:off x="63500" y="685800"/>
            <a:ext cx="698500" cy="144463"/>
          </a:xfrm>
          <a:prstGeom prst="flowChartAlternateProcess">
            <a:avLst/>
          </a:prstGeom>
          <a:solidFill>
            <a:srgbClr val="FFCCCC"/>
          </a:solidFill>
          <a:ln w="28575">
            <a:solidFill>
              <a:srgbClr val="CC0099"/>
            </a:solidFill>
            <a:miter lim="800000"/>
            <a:headEnd/>
            <a:tailEnd/>
          </a:ln>
          <a:effectLst>
            <a:prstShdw prst="shdw17" dist="17961" dir="2700000">
              <a:srgbClr val="DDDDDD"/>
            </a:prstShdw>
          </a:effectLst>
        </p:spPr>
        <p:txBody>
          <a:bodyPr lIns="0" tIns="0" rIns="0" bIns="0">
            <a:spAutoFit/>
          </a:bodyPr>
          <a:lstStyle/>
          <a:p>
            <a:r>
              <a:rPr lang="en-US" b="1"/>
              <a:t>ENGLISH</a:t>
            </a:r>
          </a:p>
        </p:txBody>
      </p:sp>
      <p:sp>
        <p:nvSpPr>
          <p:cNvPr id="463882" name="AutoShape 10"/>
          <p:cNvSpPr>
            <a:spLocks noChangeArrowheads="1"/>
          </p:cNvSpPr>
          <p:nvPr/>
        </p:nvSpPr>
        <p:spPr bwMode="auto">
          <a:xfrm>
            <a:off x="76200" y="685800"/>
            <a:ext cx="698500" cy="144463"/>
          </a:xfrm>
          <a:prstGeom prst="flowChartAlternateProcess">
            <a:avLst/>
          </a:prstGeom>
          <a:solidFill>
            <a:srgbClr val="FFCCCC"/>
          </a:solidFill>
          <a:ln w="28575">
            <a:solidFill>
              <a:srgbClr val="CC0099"/>
            </a:solidFill>
            <a:miter lim="800000"/>
            <a:headEnd/>
            <a:tailEnd/>
          </a:ln>
          <a:effectLst>
            <a:prstShdw prst="shdw17" dist="17961" dir="2700000">
              <a:srgbClr val="DDDDDD"/>
            </a:prstShdw>
          </a:effectLst>
        </p:spPr>
        <p:txBody>
          <a:bodyPr lIns="0" tIns="0" rIns="0" bIns="0">
            <a:spAutoFit/>
          </a:bodyPr>
          <a:lstStyle/>
          <a:p>
            <a:r>
              <a:rPr lang="en-US" b="1"/>
              <a:t>B.INDONESIA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638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46387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6387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638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638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638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638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638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638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638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638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4638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4638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3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4638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638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3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638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638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638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638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4638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638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4638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4638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3875" grpId="0"/>
      <p:bldP spid="463875" grpId="1"/>
      <p:bldP spid="463876" grpId="0"/>
      <p:bldP spid="463877" grpId="0"/>
      <p:bldP spid="463881" grpId="0" animBg="1"/>
      <p:bldP spid="463882" grpId="0" animBg="1"/>
      <p:bldP spid="463882" grpId="1" animBg="1"/>
    </p:bldLst>
  </p:timing>
</p:sld>
</file>

<file path=ppt/slides/slide3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9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318   DALAM HATI</a:t>
            </a:r>
          </a:p>
        </p:txBody>
      </p:sp>
      <p:sp>
        <p:nvSpPr>
          <p:cNvPr id="4597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914400"/>
            <a:ext cx="9144000" cy="4038600"/>
          </a:xfrm>
        </p:spPr>
        <p:txBody>
          <a:bodyPr/>
          <a:lstStyle/>
          <a:p>
            <a:r>
              <a:rPr lang="en-US" sz="4000">
                <a:solidFill>
                  <a:srgbClr val="FF33CC"/>
                </a:solidFill>
              </a:rPr>
              <a:t>1  </a:t>
            </a:r>
            <a:r>
              <a:rPr lang="en-US" sz="4000">
                <a:solidFill>
                  <a:srgbClr val="0000FF"/>
                </a:solidFill>
              </a:rPr>
              <a:t> </a:t>
            </a:r>
          </a:p>
          <a:p>
            <a:r>
              <a:rPr lang="en-US" sz="4000">
                <a:solidFill>
                  <a:srgbClr val="0000FF"/>
                </a:solidFill>
              </a:rPr>
              <a:t>Dalam hati, Dalam hati,</a:t>
            </a:r>
          </a:p>
          <a:p>
            <a:r>
              <a:rPr lang="en-US" sz="4000">
                <a:solidFill>
                  <a:srgbClr val="0000FF"/>
                </a:solidFill>
              </a:rPr>
              <a:t>Masuklah, ya Tuhan Yesus,</a:t>
            </a:r>
          </a:p>
          <a:p>
            <a:r>
              <a:rPr lang="en-US" sz="4000">
                <a:solidFill>
                  <a:srgbClr val="0000FF"/>
                </a:solidFill>
              </a:rPr>
              <a:t>Masuk skarang, Dan tinggal snang,</a:t>
            </a:r>
          </a:p>
          <a:p>
            <a:r>
              <a:rPr lang="en-US" sz="4000">
                <a:solidFill>
                  <a:srgbClr val="0000FF"/>
                </a:solidFill>
              </a:rPr>
              <a:t>Dalam hatiku, ya Yesus,</a:t>
            </a:r>
          </a:p>
        </p:txBody>
      </p:sp>
      <p:sp>
        <p:nvSpPr>
          <p:cNvPr id="459780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1b 6/4</a:t>
            </a:r>
          </a:p>
        </p:txBody>
      </p:sp>
      <p:sp>
        <p:nvSpPr>
          <p:cNvPr id="459781" name="Rectangle 5"/>
          <p:cNvSpPr>
            <a:spLocks noChangeArrowheads="1"/>
          </p:cNvSpPr>
          <p:nvPr/>
        </p:nvSpPr>
        <p:spPr bwMode="auto">
          <a:xfrm>
            <a:off x="0" y="914400"/>
            <a:ext cx="9144000" cy="4030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2</a:t>
            </a:r>
            <a:r>
              <a:rPr lang="en-US" sz="4000" b="1"/>
              <a:t>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Dari hati, Dari hati,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Bersinarlah, Tuhan Yesus,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Bersinarlah, Selamanya,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Dari hatiku, ya Yesus </a:t>
            </a:r>
          </a:p>
        </p:txBody>
      </p:sp>
      <p:sp>
        <p:nvSpPr>
          <p:cNvPr id="459782" name="Rectangle 6"/>
          <p:cNvSpPr>
            <a:spLocks noChangeArrowheads="1"/>
          </p:cNvSpPr>
          <p:nvPr/>
        </p:nvSpPr>
        <p:spPr bwMode="auto">
          <a:xfrm>
            <a:off x="0" y="914400"/>
            <a:ext cx="9144000" cy="412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66"/>
                </a:solidFill>
              </a:rPr>
              <a:t>1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In to my heart, In to my heart,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Come in to my heart, Lord Jesus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Come in to day, Come in to stay,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Come in to my heart, Lord Jesus</a:t>
            </a:r>
          </a:p>
        </p:txBody>
      </p:sp>
      <p:sp>
        <p:nvSpPr>
          <p:cNvPr id="459783" name="Rectangle 7"/>
          <p:cNvSpPr>
            <a:spLocks noChangeArrowheads="1"/>
          </p:cNvSpPr>
          <p:nvPr/>
        </p:nvSpPr>
        <p:spPr bwMode="auto">
          <a:xfrm>
            <a:off x="0" y="914400"/>
            <a:ext cx="9144000" cy="397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0000"/>
                </a:solidFill>
              </a:rPr>
              <a:t>2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Out of my heart, Out of my heart,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Shine out of my heart, Lord Jesus,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Shine out today, shine out al way,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Shine out of my heart, Lord Jesus </a:t>
            </a:r>
          </a:p>
        </p:txBody>
      </p:sp>
      <p:grpSp>
        <p:nvGrpSpPr>
          <p:cNvPr id="459784" name="Group 8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459785" name="AutoShape 9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459786" name="Line 10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  <p:sp>
        <p:nvSpPr>
          <p:cNvPr id="459787" name="AutoShape 11"/>
          <p:cNvSpPr>
            <a:spLocks noChangeArrowheads="1"/>
          </p:cNvSpPr>
          <p:nvPr/>
        </p:nvSpPr>
        <p:spPr bwMode="auto">
          <a:xfrm>
            <a:off x="63500" y="685800"/>
            <a:ext cx="698500" cy="144463"/>
          </a:xfrm>
          <a:prstGeom prst="flowChartAlternateProcess">
            <a:avLst/>
          </a:prstGeom>
          <a:solidFill>
            <a:srgbClr val="FFCCCC"/>
          </a:solidFill>
          <a:ln w="28575">
            <a:solidFill>
              <a:srgbClr val="CC0099"/>
            </a:solidFill>
            <a:miter lim="800000"/>
            <a:headEnd/>
            <a:tailEnd/>
          </a:ln>
          <a:effectLst>
            <a:prstShdw prst="shdw17" dist="17961" dir="2700000">
              <a:srgbClr val="DDDDDD"/>
            </a:prstShdw>
          </a:effectLst>
        </p:spPr>
        <p:txBody>
          <a:bodyPr lIns="0" tIns="0" rIns="0" bIns="0">
            <a:spAutoFit/>
          </a:bodyPr>
          <a:lstStyle/>
          <a:p>
            <a:r>
              <a:rPr lang="en-US" b="1"/>
              <a:t>ENGLISH</a:t>
            </a:r>
          </a:p>
        </p:txBody>
      </p:sp>
      <p:sp>
        <p:nvSpPr>
          <p:cNvPr id="459788" name="AutoShape 12"/>
          <p:cNvSpPr>
            <a:spLocks noChangeArrowheads="1"/>
          </p:cNvSpPr>
          <p:nvPr/>
        </p:nvSpPr>
        <p:spPr bwMode="auto">
          <a:xfrm>
            <a:off x="76200" y="685800"/>
            <a:ext cx="698500" cy="144463"/>
          </a:xfrm>
          <a:prstGeom prst="flowChartAlternateProcess">
            <a:avLst/>
          </a:prstGeom>
          <a:solidFill>
            <a:srgbClr val="FFCCCC"/>
          </a:solidFill>
          <a:ln w="28575">
            <a:solidFill>
              <a:srgbClr val="CC0099"/>
            </a:solidFill>
            <a:miter lim="800000"/>
            <a:headEnd/>
            <a:tailEnd/>
          </a:ln>
          <a:effectLst>
            <a:prstShdw prst="shdw17" dist="17961" dir="2700000">
              <a:srgbClr val="DDDDDD"/>
            </a:prstShdw>
          </a:effectLst>
        </p:spPr>
        <p:txBody>
          <a:bodyPr lIns="0" tIns="0" rIns="0" bIns="0">
            <a:spAutoFit/>
          </a:bodyPr>
          <a:lstStyle/>
          <a:p>
            <a:r>
              <a:rPr lang="en-US" b="1"/>
              <a:t>B.INDONESIA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597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45978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5978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597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597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597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597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59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59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597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597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459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459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9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597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597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4597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4597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9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4597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4597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9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597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597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597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597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4597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4597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9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597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597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"/>
                            </p:stCondLst>
                            <p:childTnLst>
                              <p:par>
                                <p:cTn id="6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4597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4597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4597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4597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9779" grpId="0"/>
      <p:bldP spid="459779" grpId="1"/>
      <p:bldP spid="459780" grpId="0"/>
      <p:bldP spid="459781" grpId="0"/>
      <p:bldP spid="459781" grpId="1"/>
      <p:bldP spid="459782" grpId="0"/>
      <p:bldP spid="459782" grpId="1"/>
      <p:bldP spid="459783" grpId="0"/>
      <p:bldP spid="459787" grpId="0" animBg="1"/>
      <p:bldP spid="459788" grpId="0" animBg="1"/>
      <p:bldP spid="459788" grpId="1" animBg="1"/>
    </p:bldLst>
  </p:timing>
</p:sld>
</file>

<file path=ppt/slides/slide3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7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319   SEBRANG LANGIT BIRU</a:t>
            </a:r>
          </a:p>
        </p:txBody>
      </p:sp>
      <p:sp>
        <p:nvSpPr>
          <p:cNvPr id="4577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54102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4000">
                <a:solidFill>
                  <a:srgbClr val="0000FF"/>
                </a:solidFill>
              </a:rPr>
              <a:t>Sebrang langit biru 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rgbClr val="0000FF"/>
                </a:solidFill>
              </a:rPr>
              <a:t>adalah istana,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chemeClr val="tx1"/>
                </a:solidFill>
              </a:rPr>
              <a:t>Sebrang langit biru 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chemeClr val="tx1"/>
                </a:solidFill>
              </a:rPr>
              <a:t>aku rindu sana</a:t>
            </a:r>
            <a:r>
              <a:rPr lang="en-US" sz="4000">
                <a:solidFill>
                  <a:srgbClr val="0000FF"/>
                </a:solidFill>
              </a:rPr>
              <a:t> 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rgbClr val="0000FF"/>
                </a:solidFill>
              </a:rPr>
              <a:t>Dan lihat muka Yesus 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rgbClr val="0000FF"/>
                </a:solidFill>
              </a:rPr>
              <a:t>yang penuh kasih,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chemeClr val="tx1"/>
                </a:solidFill>
              </a:rPr>
              <a:t>Sebrang langit biru,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chemeClr val="tx1"/>
                </a:solidFill>
              </a:rPr>
              <a:t>nanti </a:t>
            </a:r>
          </a:p>
        </p:txBody>
      </p:sp>
      <p:sp>
        <p:nvSpPr>
          <p:cNvPr id="457732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3/4 1#</a:t>
            </a:r>
          </a:p>
        </p:txBody>
      </p:sp>
      <p:sp>
        <p:nvSpPr>
          <p:cNvPr id="457733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Somewhere beyond the blue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there's a mansion for me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Somewhere beyond the blue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I am longing to be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I'll see my Saviour's face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and sing of saving grace,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Somewhere beyond the blue,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some day </a:t>
            </a:r>
          </a:p>
        </p:txBody>
      </p:sp>
      <p:grpSp>
        <p:nvGrpSpPr>
          <p:cNvPr id="457734" name="Group 6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457735" name="AutoShape 7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457736" name="Line 8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  <p:sp>
        <p:nvSpPr>
          <p:cNvPr id="457737" name="AutoShape 9"/>
          <p:cNvSpPr>
            <a:spLocks noChangeArrowheads="1"/>
          </p:cNvSpPr>
          <p:nvPr/>
        </p:nvSpPr>
        <p:spPr bwMode="auto">
          <a:xfrm>
            <a:off x="63500" y="685800"/>
            <a:ext cx="698500" cy="144463"/>
          </a:xfrm>
          <a:prstGeom prst="flowChartAlternateProcess">
            <a:avLst/>
          </a:prstGeom>
          <a:solidFill>
            <a:srgbClr val="FFCCCC"/>
          </a:solidFill>
          <a:ln w="28575">
            <a:solidFill>
              <a:srgbClr val="CC0099"/>
            </a:solidFill>
            <a:miter lim="800000"/>
            <a:headEnd/>
            <a:tailEnd/>
          </a:ln>
          <a:effectLst>
            <a:prstShdw prst="shdw17" dist="17961" dir="2700000">
              <a:srgbClr val="DDDDDD"/>
            </a:prstShdw>
          </a:effectLst>
        </p:spPr>
        <p:txBody>
          <a:bodyPr lIns="0" tIns="0" rIns="0" bIns="0">
            <a:spAutoFit/>
          </a:bodyPr>
          <a:lstStyle/>
          <a:p>
            <a:r>
              <a:rPr lang="en-US" b="1"/>
              <a:t>ENGLISH</a:t>
            </a:r>
          </a:p>
        </p:txBody>
      </p:sp>
      <p:sp>
        <p:nvSpPr>
          <p:cNvPr id="457738" name="AutoShape 10"/>
          <p:cNvSpPr>
            <a:spLocks noChangeArrowheads="1"/>
          </p:cNvSpPr>
          <p:nvPr/>
        </p:nvSpPr>
        <p:spPr bwMode="auto">
          <a:xfrm>
            <a:off x="76200" y="685800"/>
            <a:ext cx="698500" cy="144463"/>
          </a:xfrm>
          <a:prstGeom prst="flowChartAlternateProcess">
            <a:avLst/>
          </a:prstGeom>
          <a:solidFill>
            <a:srgbClr val="FFCCCC"/>
          </a:solidFill>
          <a:ln w="28575">
            <a:solidFill>
              <a:srgbClr val="CC0099"/>
            </a:solidFill>
            <a:miter lim="800000"/>
            <a:headEnd/>
            <a:tailEnd/>
          </a:ln>
          <a:effectLst>
            <a:prstShdw prst="shdw17" dist="17961" dir="2700000">
              <a:srgbClr val="DDDDDD"/>
            </a:prstShdw>
          </a:effectLst>
        </p:spPr>
        <p:txBody>
          <a:bodyPr lIns="0" tIns="0" rIns="0" bIns="0">
            <a:spAutoFit/>
          </a:bodyPr>
          <a:lstStyle/>
          <a:p>
            <a:r>
              <a:rPr lang="en-US" b="1"/>
              <a:t>B.INDONESIA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577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45773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5773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577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577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577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577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577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577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577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577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4577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4577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7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4577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577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7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577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577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577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577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4577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577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4577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4577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7731" grpId="0"/>
      <p:bldP spid="457731" grpId="1"/>
      <p:bldP spid="457732" grpId="0"/>
      <p:bldP spid="457733" grpId="0"/>
      <p:bldP spid="457737" grpId="0" animBg="1"/>
      <p:bldP spid="457738" grpId="0" animBg="1"/>
      <p:bldP spid="457738" grpId="1" animBg="1"/>
    </p:bldLst>
  </p:timing>
</p:sld>
</file>

<file path=ppt/slides/slide3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685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FF33CC"/>
                </a:solidFill>
              </a:rPr>
              <a:t>2</a:t>
            </a:r>
            <a:r>
              <a:rPr lang="en-US" sz="4000" b="1"/>
              <a:t>  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Tuhan, bri kami setia slalu,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Hingga klak pandang muliaMu,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Setia yang tekun, Dalam apapun,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Tuhan, bri kami setia slalu.</a:t>
            </a:r>
          </a:p>
        </p:txBody>
      </p:sp>
      <p:sp>
        <p:nvSpPr>
          <p:cNvPr id="455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320   TUHAN BRI KAMI SETIA SLALU</a:t>
            </a:r>
          </a:p>
        </p:txBody>
      </p:sp>
      <p:sp>
        <p:nvSpPr>
          <p:cNvPr id="4556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3962400"/>
          </a:xfrm>
        </p:spPr>
        <p:txBody>
          <a:bodyPr/>
          <a:lstStyle/>
          <a:p>
            <a:r>
              <a:rPr lang="en-US" sz="4000">
                <a:solidFill>
                  <a:srgbClr val="FF33CC"/>
                </a:solidFill>
              </a:rPr>
              <a:t>1 </a:t>
            </a:r>
            <a:r>
              <a:rPr lang="en-US" sz="4000">
                <a:solidFill>
                  <a:schemeClr val="tx1"/>
                </a:solidFill>
              </a:rPr>
              <a:t>  </a:t>
            </a:r>
          </a:p>
          <a:p>
            <a:r>
              <a:rPr lang="en-US" sz="4000">
                <a:solidFill>
                  <a:srgbClr val="0000FF"/>
                </a:solidFill>
              </a:rPr>
              <a:t>Tuhan, bri kami setia slalu,</a:t>
            </a:r>
          </a:p>
          <a:p>
            <a:r>
              <a:rPr lang="en-US" sz="4000">
                <a:solidFill>
                  <a:srgbClr val="0000FF"/>
                </a:solidFill>
              </a:rPr>
              <a:t>Hingga klak pandang muliaMu,</a:t>
            </a:r>
          </a:p>
          <a:p>
            <a:r>
              <a:rPr lang="en-US" sz="4000">
                <a:solidFill>
                  <a:srgbClr val="0000FF"/>
                </a:solidFill>
              </a:rPr>
              <a:t>Tinggal dalamMu, Percaya teguh,</a:t>
            </a:r>
          </a:p>
          <a:p>
            <a:r>
              <a:rPr lang="en-US" sz="4000">
                <a:solidFill>
                  <a:srgbClr val="0000FF"/>
                </a:solidFill>
              </a:rPr>
              <a:t>Tuhan, bri kami setia slalu.</a:t>
            </a:r>
          </a:p>
        </p:txBody>
      </p:sp>
      <p:sp>
        <p:nvSpPr>
          <p:cNvPr id="455684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9/4 3b</a:t>
            </a:r>
          </a:p>
        </p:txBody>
      </p:sp>
      <p:grpSp>
        <p:nvGrpSpPr>
          <p:cNvPr id="455686" name="Group 6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455687" name="AutoShape 7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455688" name="Line 8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5568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45568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5568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556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556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556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556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556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556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4556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4556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5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556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556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4556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556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556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556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5685" grpId="0"/>
      <p:bldP spid="455683" grpId="0"/>
      <p:bldP spid="455683" grpId="1"/>
      <p:bldP spid="455684" grpId="0"/>
    </p:bldLst>
  </p:timing>
</p:sld>
</file>

<file path=ppt/slides/slide3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321   AKU MAU PULANG</a:t>
            </a:r>
          </a:p>
        </p:txBody>
      </p:sp>
      <p:sp>
        <p:nvSpPr>
          <p:cNvPr id="4546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990600"/>
            <a:ext cx="9144000" cy="4335463"/>
          </a:xfrm>
        </p:spPr>
        <p:txBody>
          <a:bodyPr/>
          <a:lstStyle/>
          <a:p>
            <a:r>
              <a:rPr lang="en-US" sz="4000">
                <a:solidFill>
                  <a:srgbClr val="0000FF"/>
                </a:solidFill>
              </a:rPr>
              <a:t>Aku mau pulang, </a:t>
            </a:r>
          </a:p>
          <a:p>
            <a:r>
              <a:rPr lang="en-US" sz="4000">
                <a:solidFill>
                  <a:srgbClr val="0000FF"/>
                </a:solidFill>
              </a:rPr>
              <a:t>Ke rumah yang trang</a:t>
            </a:r>
          </a:p>
          <a:p>
            <a:r>
              <a:rPr lang="en-US" sz="4000">
                <a:solidFill>
                  <a:srgbClr val="0000FF"/>
                </a:solidFill>
              </a:rPr>
              <a:t>Aku mau pulang pada Bapa</a:t>
            </a:r>
          </a:p>
          <a:p>
            <a:r>
              <a:rPr lang="en-US" sz="4000">
                <a:solidFill>
                  <a:srgbClr val="0000FF"/>
                </a:solidFill>
              </a:rPr>
              <a:t>Sana tak lagi susah dan pedih</a:t>
            </a:r>
          </a:p>
          <a:p>
            <a:r>
              <a:rPr lang="en-US" sz="4000">
                <a:solidFill>
                  <a:srgbClr val="0000FF"/>
                </a:solidFill>
              </a:rPr>
              <a:t>Aku mau pulang ke Sorga.</a:t>
            </a:r>
          </a:p>
        </p:txBody>
      </p:sp>
      <p:sp>
        <p:nvSpPr>
          <p:cNvPr id="454661" name="Text Box 5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4/4 1#</a:t>
            </a:r>
          </a:p>
        </p:txBody>
      </p:sp>
      <p:grpSp>
        <p:nvGrpSpPr>
          <p:cNvPr id="454662" name="Group 6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454663" name="AutoShape 7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454664" name="Line 8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546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45466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5466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546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546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546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546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546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546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546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546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546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546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4659" grpId="0"/>
      <p:bldP spid="454661" grpId="0"/>
    </p:bldLst>
  </p:timing>
</p:sld>
</file>

<file path=ppt/slides/slide3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322   AKU MAU SEDIA</a:t>
            </a:r>
          </a:p>
        </p:txBody>
      </p:sp>
      <p:sp>
        <p:nvSpPr>
          <p:cNvPr id="4526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838200"/>
            <a:ext cx="9144000" cy="5105400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Ku mau sedia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bila Yesus datang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Ku mau sedia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bila Yesus datang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Kesnangan dunia 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Hilanglah dayanya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chemeClr val="tx1"/>
                </a:solidFill>
              </a:rPr>
              <a:t>Tuhan jagalah aku.</a:t>
            </a:r>
          </a:p>
        </p:txBody>
      </p:sp>
      <p:sp>
        <p:nvSpPr>
          <p:cNvPr id="452612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3/4 4b</a:t>
            </a:r>
          </a:p>
        </p:txBody>
      </p:sp>
      <p:sp>
        <p:nvSpPr>
          <p:cNvPr id="452613" name="Rectangle 5"/>
          <p:cNvSpPr>
            <a:spLocks noChangeArrowheads="1"/>
          </p:cNvSpPr>
          <p:nvPr/>
        </p:nvSpPr>
        <p:spPr bwMode="auto">
          <a:xfrm>
            <a:off x="0" y="838200"/>
            <a:ext cx="9144000" cy="5097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I want to be ready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When Jesus comes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I want to be ready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when Jesus comes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Earth's pleasures grow dim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While I'm waiting for Him, 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/>
              <a:t>Lord, keep me till Jesus comes</a:t>
            </a:r>
          </a:p>
        </p:txBody>
      </p:sp>
      <p:grpSp>
        <p:nvGrpSpPr>
          <p:cNvPr id="452614" name="Group 6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452615" name="AutoShape 7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452616" name="Line 8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  <p:sp>
        <p:nvSpPr>
          <p:cNvPr id="452617" name="AutoShape 9"/>
          <p:cNvSpPr>
            <a:spLocks noChangeArrowheads="1"/>
          </p:cNvSpPr>
          <p:nvPr/>
        </p:nvSpPr>
        <p:spPr bwMode="auto">
          <a:xfrm>
            <a:off x="63500" y="685800"/>
            <a:ext cx="698500" cy="144463"/>
          </a:xfrm>
          <a:prstGeom prst="flowChartAlternateProcess">
            <a:avLst/>
          </a:prstGeom>
          <a:solidFill>
            <a:srgbClr val="FFCCCC"/>
          </a:solidFill>
          <a:ln w="28575">
            <a:solidFill>
              <a:srgbClr val="CC0099"/>
            </a:solidFill>
            <a:miter lim="800000"/>
            <a:headEnd/>
            <a:tailEnd/>
          </a:ln>
          <a:effectLst>
            <a:prstShdw prst="shdw17" dist="17961" dir="2700000">
              <a:srgbClr val="DDDDDD"/>
            </a:prstShdw>
          </a:effectLst>
        </p:spPr>
        <p:txBody>
          <a:bodyPr lIns="0" tIns="0" rIns="0" bIns="0">
            <a:spAutoFit/>
          </a:bodyPr>
          <a:lstStyle/>
          <a:p>
            <a:r>
              <a:rPr lang="en-US" b="1"/>
              <a:t>ENGLISH</a:t>
            </a:r>
          </a:p>
        </p:txBody>
      </p:sp>
      <p:sp>
        <p:nvSpPr>
          <p:cNvPr id="452618" name="AutoShape 10"/>
          <p:cNvSpPr>
            <a:spLocks noChangeArrowheads="1"/>
          </p:cNvSpPr>
          <p:nvPr/>
        </p:nvSpPr>
        <p:spPr bwMode="auto">
          <a:xfrm>
            <a:off x="76200" y="685800"/>
            <a:ext cx="698500" cy="144463"/>
          </a:xfrm>
          <a:prstGeom prst="flowChartAlternateProcess">
            <a:avLst/>
          </a:prstGeom>
          <a:solidFill>
            <a:srgbClr val="FFCCCC"/>
          </a:solidFill>
          <a:ln w="28575">
            <a:solidFill>
              <a:srgbClr val="CC0099"/>
            </a:solidFill>
            <a:miter lim="800000"/>
            <a:headEnd/>
            <a:tailEnd/>
          </a:ln>
          <a:effectLst>
            <a:prstShdw prst="shdw17" dist="17961" dir="2700000">
              <a:srgbClr val="DDDDDD"/>
            </a:prstShdw>
          </a:effectLst>
        </p:spPr>
        <p:txBody>
          <a:bodyPr lIns="0" tIns="0" rIns="0" bIns="0">
            <a:spAutoFit/>
          </a:bodyPr>
          <a:lstStyle/>
          <a:p>
            <a:r>
              <a:rPr lang="en-US" b="1"/>
              <a:t>B.INDONESIA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2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526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45261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5261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52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52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52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52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2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52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52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2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526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526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452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452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2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4526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526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2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2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526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526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2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526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526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2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4526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526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4526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4526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2611" grpId="0"/>
      <p:bldP spid="452611" grpId="1"/>
      <p:bldP spid="452612" grpId="0"/>
      <p:bldP spid="452613" grpId="0"/>
      <p:bldP spid="452617" grpId="0" animBg="1"/>
      <p:bldP spid="452618" grpId="0" animBg="1"/>
      <p:bldP spid="452618" grpId="1" animBg="1"/>
    </p:bldLst>
  </p:timing>
</p:sld>
</file>

<file path=ppt/slides/slide3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323   HARI YANG MULIA AKAN TIBA</a:t>
            </a:r>
          </a:p>
        </p:txBody>
      </p:sp>
      <p:sp>
        <p:nvSpPr>
          <p:cNvPr id="450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922338"/>
            <a:ext cx="9144000" cy="4640262"/>
          </a:xfrm>
        </p:spPr>
        <p:txBody>
          <a:bodyPr/>
          <a:lstStyle/>
          <a:p>
            <a:r>
              <a:rPr lang="en-US" sz="4000">
                <a:solidFill>
                  <a:srgbClr val="0000FF"/>
                </a:solidFill>
              </a:rPr>
              <a:t>Hari yang mulia, Nanti akan tiba,</a:t>
            </a:r>
          </a:p>
          <a:p>
            <a:r>
              <a:rPr lang="en-US" sz="4000">
                <a:solidFill>
                  <a:srgbClr val="0000FF"/>
                </a:solidFill>
              </a:rPr>
              <a:t>Sebab itu bangun nyanyilah</a:t>
            </a:r>
          </a:p>
          <a:p>
            <a:r>
              <a:rPr lang="en-US" sz="4000">
                <a:solidFill>
                  <a:srgbClr val="0000FF"/>
                </a:solidFill>
              </a:rPr>
              <a:t>hai anak trang,</a:t>
            </a:r>
          </a:p>
          <a:p>
            <a:r>
              <a:rPr lang="en-US" sz="4000">
                <a:solidFill>
                  <a:srgbClr val="0000FF"/>
                </a:solidFill>
              </a:rPr>
              <a:t>Hari yang mulia, Nanti akan tiba,</a:t>
            </a:r>
          </a:p>
          <a:p>
            <a:r>
              <a:rPr lang="en-US" sz="4000">
                <a:solidFill>
                  <a:srgbClr val="0000FF"/>
                </a:solidFill>
              </a:rPr>
              <a:t>Bila dunia sembah Kristus sbagai</a:t>
            </a:r>
          </a:p>
          <a:p>
            <a:r>
              <a:rPr lang="en-US" sz="4000">
                <a:solidFill>
                  <a:srgbClr val="0000FF"/>
                </a:solidFill>
              </a:rPr>
              <a:t>Rajanya </a:t>
            </a:r>
          </a:p>
        </p:txBody>
      </p:sp>
      <p:sp>
        <p:nvSpPr>
          <p:cNvPr id="450564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4/4 2b</a:t>
            </a:r>
          </a:p>
        </p:txBody>
      </p:sp>
      <p:sp>
        <p:nvSpPr>
          <p:cNvPr id="450565" name="Rectangle 5"/>
          <p:cNvSpPr>
            <a:spLocks noChangeArrowheads="1"/>
          </p:cNvSpPr>
          <p:nvPr/>
        </p:nvSpPr>
        <p:spPr bwMode="auto">
          <a:xfrm>
            <a:off x="0" y="922338"/>
            <a:ext cx="9144000" cy="410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There's a new day dawning,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There's a new day dawning,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There's a new day dawning,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When the nations of the world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000" b="1"/>
              <a:t>shall worship Christ the King</a:t>
            </a:r>
          </a:p>
        </p:txBody>
      </p:sp>
      <p:grpSp>
        <p:nvGrpSpPr>
          <p:cNvPr id="450566" name="Group 6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450567" name="AutoShape 7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450568" name="Line 8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  <p:sp>
        <p:nvSpPr>
          <p:cNvPr id="450569" name="AutoShape 9"/>
          <p:cNvSpPr>
            <a:spLocks noChangeArrowheads="1"/>
          </p:cNvSpPr>
          <p:nvPr/>
        </p:nvSpPr>
        <p:spPr bwMode="auto">
          <a:xfrm>
            <a:off x="63500" y="685800"/>
            <a:ext cx="698500" cy="144463"/>
          </a:xfrm>
          <a:prstGeom prst="flowChartAlternateProcess">
            <a:avLst/>
          </a:prstGeom>
          <a:solidFill>
            <a:srgbClr val="FFCCCC"/>
          </a:solidFill>
          <a:ln w="28575">
            <a:solidFill>
              <a:srgbClr val="CC0099"/>
            </a:solidFill>
            <a:miter lim="800000"/>
            <a:headEnd/>
            <a:tailEnd/>
          </a:ln>
          <a:effectLst>
            <a:prstShdw prst="shdw17" dist="17961" dir="2700000">
              <a:srgbClr val="DDDDDD"/>
            </a:prstShdw>
          </a:effectLst>
        </p:spPr>
        <p:txBody>
          <a:bodyPr lIns="0" tIns="0" rIns="0" bIns="0">
            <a:spAutoFit/>
          </a:bodyPr>
          <a:lstStyle/>
          <a:p>
            <a:r>
              <a:rPr lang="en-US" b="1"/>
              <a:t>ENGLISH</a:t>
            </a:r>
          </a:p>
        </p:txBody>
      </p:sp>
      <p:sp>
        <p:nvSpPr>
          <p:cNvPr id="450570" name="AutoShape 10"/>
          <p:cNvSpPr>
            <a:spLocks noChangeArrowheads="1"/>
          </p:cNvSpPr>
          <p:nvPr/>
        </p:nvSpPr>
        <p:spPr bwMode="auto">
          <a:xfrm>
            <a:off x="76200" y="685800"/>
            <a:ext cx="698500" cy="144463"/>
          </a:xfrm>
          <a:prstGeom prst="flowChartAlternateProcess">
            <a:avLst/>
          </a:prstGeom>
          <a:solidFill>
            <a:srgbClr val="FFCCCC"/>
          </a:solidFill>
          <a:ln w="28575">
            <a:solidFill>
              <a:srgbClr val="CC0099"/>
            </a:solidFill>
            <a:miter lim="800000"/>
            <a:headEnd/>
            <a:tailEnd/>
          </a:ln>
          <a:effectLst>
            <a:prstShdw prst="shdw17" dist="17961" dir="2700000">
              <a:srgbClr val="DDDDDD"/>
            </a:prstShdw>
          </a:effectLst>
        </p:spPr>
        <p:txBody>
          <a:bodyPr lIns="0" tIns="0" rIns="0" bIns="0">
            <a:spAutoFit/>
          </a:bodyPr>
          <a:lstStyle/>
          <a:p>
            <a:r>
              <a:rPr lang="en-US" b="1"/>
              <a:t>B.INDONESIA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505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45056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5056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50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50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50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50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505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50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50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50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4505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450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0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450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50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0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505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50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505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505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4505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505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4505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4505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63" grpId="0"/>
      <p:bldP spid="450563" grpId="1"/>
      <p:bldP spid="450564" grpId="0"/>
      <p:bldP spid="450565" grpId="0"/>
      <p:bldP spid="450569" grpId="0" animBg="1"/>
      <p:bldP spid="450570" grpId="0" animBg="1"/>
      <p:bldP spid="450570" grpId="1" animBg="1"/>
    </p:bldLst>
  </p:timing>
</p:sld>
</file>

<file path=ppt/slides/slide3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8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324   APA YANG DUNIA PERLU</a:t>
            </a:r>
          </a:p>
        </p:txBody>
      </p:sp>
      <p:sp>
        <p:nvSpPr>
          <p:cNvPr id="4485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56308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4000">
                <a:solidFill>
                  <a:srgbClr val="0000FF"/>
                </a:solidFill>
              </a:rPr>
              <a:t>Apa yang dunia perlu,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rgbClr val="0000FF"/>
                </a:solidFill>
              </a:rPr>
              <a:t>hanyalah Yesus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chemeClr val="tx1"/>
                </a:solidFill>
              </a:rPr>
              <a:t>Apa yang dunia perlu,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chemeClr val="tx1"/>
                </a:solidFill>
              </a:rPr>
              <a:t>hanyalah Yesus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rgbClr val="0000FF"/>
                </a:solidFill>
              </a:rPr>
              <a:t>Ia membrikan suka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rgbClr val="0000FF"/>
                </a:solidFill>
              </a:rPr>
              <a:t>Hapus dosa dan duka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chemeClr val="tx1"/>
                </a:solidFill>
              </a:rPr>
              <a:t>Apa yang dunia perlu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chemeClr val="tx1"/>
                </a:solidFill>
              </a:rPr>
              <a:t>Hanyalah Dia</a:t>
            </a:r>
          </a:p>
        </p:txBody>
      </p:sp>
      <p:sp>
        <p:nvSpPr>
          <p:cNvPr id="448516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3# 6/8</a:t>
            </a:r>
          </a:p>
        </p:txBody>
      </p:sp>
      <p:sp>
        <p:nvSpPr>
          <p:cNvPr id="448518" name="Rectangle 6"/>
          <p:cNvSpPr>
            <a:spLocks noChangeArrowheads="1"/>
          </p:cNvSpPr>
          <p:nvPr/>
        </p:nvSpPr>
        <p:spPr bwMode="auto">
          <a:xfrm>
            <a:off x="0" y="6175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What the world needs is Jesus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Just a glipse of Him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What the world needs is Jesus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Just a glimpse of Him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He will bring joy and gladness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>
                <a:solidFill>
                  <a:srgbClr val="0000FF"/>
                </a:solidFill>
              </a:rPr>
              <a:t>Take a way sin and sadness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What the world needs is Jesus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/>
              <a:t>Just a glimpse of Him</a:t>
            </a:r>
          </a:p>
        </p:txBody>
      </p:sp>
      <p:grpSp>
        <p:nvGrpSpPr>
          <p:cNvPr id="448519" name="Group 7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448520" name="AutoShape 8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448521" name="Line 9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  <p:sp>
        <p:nvSpPr>
          <p:cNvPr id="448522" name="AutoShape 10"/>
          <p:cNvSpPr>
            <a:spLocks noChangeArrowheads="1"/>
          </p:cNvSpPr>
          <p:nvPr/>
        </p:nvSpPr>
        <p:spPr bwMode="auto">
          <a:xfrm>
            <a:off x="63500" y="685800"/>
            <a:ext cx="698500" cy="144463"/>
          </a:xfrm>
          <a:prstGeom prst="flowChartAlternateProcess">
            <a:avLst/>
          </a:prstGeom>
          <a:solidFill>
            <a:srgbClr val="FFCCCC"/>
          </a:solidFill>
          <a:ln w="28575">
            <a:solidFill>
              <a:srgbClr val="CC0099"/>
            </a:solidFill>
            <a:miter lim="800000"/>
            <a:headEnd/>
            <a:tailEnd/>
          </a:ln>
          <a:effectLst>
            <a:prstShdw prst="shdw17" dist="17961" dir="2700000">
              <a:srgbClr val="DDDDDD"/>
            </a:prstShdw>
          </a:effectLst>
        </p:spPr>
        <p:txBody>
          <a:bodyPr lIns="0" tIns="0" rIns="0" bIns="0">
            <a:spAutoFit/>
          </a:bodyPr>
          <a:lstStyle/>
          <a:p>
            <a:r>
              <a:rPr lang="en-US" b="1"/>
              <a:t>ENGLISH</a:t>
            </a:r>
          </a:p>
        </p:txBody>
      </p:sp>
      <p:sp>
        <p:nvSpPr>
          <p:cNvPr id="448523" name="AutoShape 11"/>
          <p:cNvSpPr>
            <a:spLocks noChangeArrowheads="1"/>
          </p:cNvSpPr>
          <p:nvPr/>
        </p:nvSpPr>
        <p:spPr bwMode="auto">
          <a:xfrm>
            <a:off x="76200" y="685800"/>
            <a:ext cx="698500" cy="144463"/>
          </a:xfrm>
          <a:prstGeom prst="flowChartAlternateProcess">
            <a:avLst/>
          </a:prstGeom>
          <a:solidFill>
            <a:srgbClr val="FFCCCC"/>
          </a:solidFill>
          <a:ln w="28575">
            <a:solidFill>
              <a:srgbClr val="CC0099"/>
            </a:solidFill>
            <a:miter lim="800000"/>
            <a:headEnd/>
            <a:tailEnd/>
          </a:ln>
          <a:effectLst>
            <a:prstShdw prst="shdw17" dist="17961" dir="2700000">
              <a:srgbClr val="DDDDDD"/>
            </a:prstShdw>
          </a:effectLst>
        </p:spPr>
        <p:txBody>
          <a:bodyPr lIns="0" tIns="0" rIns="0" bIns="0">
            <a:spAutoFit/>
          </a:bodyPr>
          <a:lstStyle/>
          <a:p>
            <a:r>
              <a:rPr lang="en-US" b="1"/>
              <a:t>B.INDONESIA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485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44851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4851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48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48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48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48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48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48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485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48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448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448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8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4485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48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8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485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485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48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48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4485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485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4485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4485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8515" grpId="0"/>
      <p:bldP spid="448515" grpId="1"/>
      <p:bldP spid="448516" grpId="0"/>
      <p:bldP spid="448518" grpId="0"/>
      <p:bldP spid="448522" grpId="0" animBg="1"/>
      <p:bldP spid="448523" grpId="0" animBg="1"/>
      <p:bldP spid="448523" grpId="1" animBg="1"/>
    </p:bldLst>
  </p:timing>
</p:sld>
</file>

<file path=ppt/slides/slide3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469" name="Rectangle 5"/>
          <p:cNvSpPr>
            <a:spLocks noChangeArrowheads="1"/>
          </p:cNvSpPr>
          <p:nvPr/>
        </p:nvSpPr>
        <p:spPr bwMode="auto">
          <a:xfrm>
            <a:off x="0" y="922338"/>
            <a:ext cx="9144000" cy="4716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0000FF"/>
                </a:solidFill>
              </a:rPr>
              <a:t>If you want joy, 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0000FF"/>
                </a:solidFill>
              </a:rPr>
              <a:t>wonderful joy,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800" b="1">
                <a:solidFill>
                  <a:srgbClr val="0000FF"/>
                </a:solidFill>
              </a:rPr>
              <a:t>Let Jesus come into your heart,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800" b="1"/>
              <a:t>Your sins He'll wash away,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800" b="1"/>
              <a:t>your night He'll turn today,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3800" b="1"/>
              <a:t>Your life He'll make it over a new.</a:t>
            </a:r>
          </a:p>
        </p:txBody>
      </p:sp>
      <p:sp>
        <p:nvSpPr>
          <p:cNvPr id="446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325   KALAU KAU MAU GIRANG</a:t>
            </a:r>
          </a:p>
        </p:txBody>
      </p:sp>
      <p:sp>
        <p:nvSpPr>
          <p:cNvPr id="4464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922338"/>
            <a:ext cx="9144000" cy="4945062"/>
          </a:xfrm>
        </p:spPr>
        <p:txBody>
          <a:bodyPr/>
          <a:lstStyle/>
          <a:p>
            <a:r>
              <a:rPr lang="en-US" sz="3800">
                <a:solidFill>
                  <a:srgbClr val="0000FF"/>
                </a:solidFill>
              </a:rPr>
              <a:t>Kalau kau mau girang, </a:t>
            </a:r>
          </a:p>
          <a:p>
            <a:r>
              <a:rPr lang="en-US" sz="3800">
                <a:solidFill>
                  <a:srgbClr val="0000FF"/>
                </a:solidFill>
              </a:rPr>
              <a:t>girang sungguh,</a:t>
            </a:r>
          </a:p>
          <a:p>
            <a:r>
              <a:rPr lang="en-US" sz="3800">
                <a:solidFill>
                  <a:srgbClr val="0000FF"/>
                </a:solidFill>
              </a:rPr>
              <a:t>Trima Yesus di hatimu;</a:t>
            </a:r>
          </a:p>
          <a:p>
            <a:r>
              <a:rPr lang="en-US" sz="3800">
                <a:solidFill>
                  <a:schemeClr val="tx1"/>
                </a:solidFill>
              </a:rPr>
              <a:t>Dosa dihapus-Nya, </a:t>
            </a:r>
          </a:p>
          <a:p>
            <a:r>
              <a:rPr lang="en-US" sz="3800">
                <a:solidFill>
                  <a:schemeClr val="tx1"/>
                </a:solidFill>
              </a:rPr>
              <a:t>Duka jadi suka,</a:t>
            </a:r>
          </a:p>
          <a:p>
            <a:r>
              <a:rPr lang="en-US" sz="3800">
                <a:solidFill>
                  <a:schemeClr val="tx1"/>
                </a:solidFill>
              </a:rPr>
              <a:t>Dan hidupmu menjadi baru </a:t>
            </a:r>
          </a:p>
        </p:txBody>
      </p:sp>
      <p:sp>
        <p:nvSpPr>
          <p:cNvPr id="446468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4b 3/4</a:t>
            </a:r>
          </a:p>
        </p:txBody>
      </p:sp>
      <p:sp>
        <p:nvSpPr>
          <p:cNvPr id="446470" name="AutoShape 6"/>
          <p:cNvSpPr>
            <a:spLocks/>
          </p:cNvSpPr>
          <p:nvPr/>
        </p:nvSpPr>
        <p:spPr bwMode="auto">
          <a:xfrm>
            <a:off x="8164513" y="1066800"/>
            <a:ext cx="369887" cy="1828800"/>
          </a:xfrm>
          <a:prstGeom prst="rightBrace">
            <a:avLst>
              <a:gd name="adj1" fmla="val 41202"/>
              <a:gd name="adj2" fmla="val 50000"/>
            </a:avLst>
          </a:prstGeom>
          <a:noFill/>
          <a:ln w="57150">
            <a:solidFill>
              <a:srgbClr val="FF0066"/>
            </a:solidFill>
            <a:round/>
            <a:headEnd/>
            <a:tailEnd/>
          </a:ln>
          <a:effectLst/>
        </p:spPr>
        <p:txBody>
          <a:bodyPr tIns="152352" bIns="38088" anchor="ctr">
            <a:spAutoFit/>
          </a:bodyPr>
          <a:lstStyle/>
          <a:p>
            <a:endParaRPr lang="en-US"/>
          </a:p>
        </p:txBody>
      </p:sp>
      <p:sp>
        <p:nvSpPr>
          <p:cNvPr id="446471" name="Text Box 7"/>
          <p:cNvSpPr txBox="1">
            <a:spLocks noChangeArrowheads="1"/>
          </p:cNvSpPr>
          <p:nvPr/>
        </p:nvSpPr>
        <p:spPr bwMode="auto">
          <a:xfrm>
            <a:off x="8496300" y="1639888"/>
            <a:ext cx="647700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r>
              <a:rPr lang="en-US" sz="2400" b="1">
                <a:solidFill>
                  <a:srgbClr val="FF0066"/>
                </a:solidFill>
              </a:rPr>
              <a:t>2 X</a:t>
            </a:r>
          </a:p>
        </p:txBody>
      </p:sp>
      <p:grpSp>
        <p:nvGrpSpPr>
          <p:cNvPr id="446472" name="Group 8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446473" name="AutoShape 9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446474" name="Line 10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  <p:sp>
        <p:nvSpPr>
          <p:cNvPr id="446475" name="AutoShape 11"/>
          <p:cNvSpPr>
            <a:spLocks noChangeArrowheads="1"/>
          </p:cNvSpPr>
          <p:nvPr/>
        </p:nvSpPr>
        <p:spPr bwMode="auto">
          <a:xfrm>
            <a:off x="63500" y="685800"/>
            <a:ext cx="698500" cy="144463"/>
          </a:xfrm>
          <a:prstGeom prst="flowChartAlternateProcess">
            <a:avLst/>
          </a:prstGeom>
          <a:solidFill>
            <a:srgbClr val="FFCCCC"/>
          </a:solidFill>
          <a:ln w="28575">
            <a:solidFill>
              <a:srgbClr val="CC0099"/>
            </a:solidFill>
            <a:miter lim="800000"/>
            <a:headEnd/>
            <a:tailEnd/>
          </a:ln>
          <a:effectLst>
            <a:prstShdw prst="shdw17" dist="17961" dir="2700000">
              <a:srgbClr val="DDDDDD"/>
            </a:prstShdw>
          </a:effectLst>
        </p:spPr>
        <p:txBody>
          <a:bodyPr lIns="0" tIns="0" rIns="0" bIns="0">
            <a:spAutoFit/>
          </a:bodyPr>
          <a:lstStyle/>
          <a:p>
            <a:r>
              <a:rPr lang="en-US" b="1"/>
              <a:t>ENGLISH</a:t>
            </a:r>
          </a:p>
        </p:txBody>
      </p:sp>
      <p:sp>
        <p:nvSpPr>
          <p:cNvPr id="446476" name="AutoShape 12"/>
          <p:cNvSpPr>
            <a:spLocks noChangeArrowheads="1"/>
          </p:cNvSpPr>
          <p:nvPr/>
        </p:nvSpPr>
        <p:spPr bwMode="auto">
          <a:xfrm>
            <a:off x="76200" y="685800"/>
            <a:ext cx="698500" cy="144463"/>
          </a:xfrm>
          <a:prstGeom prst="flowChartAlternateProcess">
            <a:avLst/>
          </a:prstGeom>
          <a:solidFill>
            <a:srgbClr val="FFCCCC"/>
          </a:solidFill>
          <a:ln w="28575">
            <a:solidFill>
              <a:srgbClr val="CC0099"/>
            </a:solidFill>
            <a:miter lim="800000"/>
            <a:headEnd/>
            <a:tailEnd/>
          </a:ln>
          <a:effectLst>
            <a:prstShdw prst="shdw17" dist="17961" dir="2700000">
              <a:srgbClr val="DDDDDD"/>
            </a:prstShdw>
          </a:effectLst>
        </p:spPr>
        <p:txBody>
          <a:bodyPr lIns="0" tIns="0" rIns="0" bIns="0">
            <a:spAutoFit/>
          </a:bodyPr>
          <a:lstStyle/>
          <a:p>
            <a:r>
              <a:rPr lang="en-US" b="1"/>
              <a:t>B.INDONESIA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464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44646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4646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46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46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46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46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46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46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464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464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46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46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464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464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446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446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6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4464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4464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6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464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4464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6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46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446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6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46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46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464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464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"/>
                            </p:stCondLst>
                            <p:childTnLst>
                              <p:par>
                                <p:cTn id="60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46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46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464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464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500"/>
                            </p:stCondLst>
                            <p:childTnLst>
                              <p:par>
                                <p:cTn id="6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4464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4464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4464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4464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6469" grpId="0"/>
      <p:bldP spid="446467" grpId="0"/>
      <p:bldP spid="446467" grpId="1"/>
      <p:bldP spid="446468" grpId="0"/>
      <p:bldP spid="446470" grpId="0" animBg="1"/>
      <p:bldP spid="446470" grpId="1" animBg="1"/>
      <p:bldP spid="446470" grpId="2" animBg="1"/>
      <p:bldP spid="446471" grpId="0"/>
      <p:bldP spid="446471" grpId="1"/>
      <p:bldP spid="446471" grpId="2"/>
      <p:bldP spid="446475" grpId="0" animBg="1"/>
      <p:bldP spid="446476" grpId="0" animBg="1"/>
      <p:bldP spid="446476" grpId="1" animBg="1"/>
    </p:bldLst>
  </p:timing>
</p:sld>
</file>

<file path=ppt/slides/slide3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4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326   BUKALAH HATIMU</a:t>
            </a:r>
          </a:p>
        </p:txBody>
      </p:sp>
      <p:sp>
        <p:nvSpPr>
          <p:cNvPr id="444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922338"/>
            <a:ext cx="9144000" cy="4487862"/>
          </a:xfrm>
        </p:spPr>
        <p:txBody>
          <a:bodyPr/>
          <a:lstStyle/>
          <a:p>
            <a:r>
              <a:rPr lang="en-US" sz="4400">
                <a:solidFill>
                  <a:srgbClr val="0000FF"/>
                </a:solidFill>
              </a:rPr>
              <a:t>Bukalah hatimu, </a:t>
            </a:r>
          </a:p>
          <a:p>
            <a:r>
              <a:rPr lang="en-US" sz="4400">
                <a:solidFill>
                  <a:srgbClr val="0000FF"/>
                </a:solidFill>
              </a:rPr>
              <a:t>Bukalah hatimu;</a:t>
            </a:r>
          </a:p>
          <a:p>
            <a:r>
              <a:rPr lang="en-US" sz="4400">
                <a:solidFill>
                  <a:srgbClr val="0000FF"/>
                </a:solidFill>
              </a:rPr>
              <a:t>Yesus mau masuk</a:t>
            </a:r>
          </a:p>
          <a:p>
            <a:r>
              <a:rPr lang="en-US" sz="4400">
                <a:solidFill>
                  <a:srgbClr val="0000FF"/>
                </a:solidFill>
              </a:rPr>
              <a:t>Dan slamatkan engkau,</a:t>
            </a:r>
          </a:p>
          <a:p>
            <a:r>
              <a:rPr lang="en-US" sz="4400">
                <a:solidFill>
                  <a:srgbClr val="0000FF"/>
                </a:solidFill>
              </a:rPr>
              <a:t>Oh bukalah hatimu !</a:t>
            </a:r>
          </a:p>
        </p:txBody>
      </p:sp>
      <p:sp>
        <p:nvSpPr>
          <p:cNvPr id="444420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1b 6/8</a:t>
            </a:r>
          </a:p>
        </p:txBody>
      </p:sp>
      <p:sp>
        <p:nvSpPr>
          <p:cNvPr id="444421" name="Rectangle 5"/>
          <p:cNvSpPr>
            <a:spLocks noChangeArrowheads="1"/>
          </p:cNvSpPr>
          <p:nvPr/>
        </p:nvSpPr>
        <p:spPr bwMode="auto">
          <a:xfrm>
            <a:off x="0" y="914400"/>
            <a:ext cx="9144000" cy="4259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sz="4400" b="1"/>
              <a:t>You must open the door,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/>
              <a:t>You must opent the door;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/>
              <a:t>When Jesus comes in,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/>
              <a:t>He will save you from sin,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sz="4400" b="1"/>
              <a:t>But you must open the door </a:t>
            </a:r>
          </a:p>
        </p:txBody>
      </p:sp>
      <p:grpSp>
        <p:nvGrpSpPr>
          <p:cNvPr id="444422" name="Group 6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444423" name="AutoShape 7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444424" name="Line 8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  <p:sp>
        <p:nvSpPr>
          <p:cNvPr id="444425" name="AutoShape 9"/>
          <p:cNvSpPr>
            <a:spLocks noChangeArrowheads="1"/>
          </p:cNvSpPr>
          <p:nvPr/>
        </p:nvSpPr>
        <p:spPr bwMode="auto">
          <a:xfrm>
            <a:off x="63500" y="685800"/>
            <a:ext cx="698500" cy="144463"/>
          </a:xfrm>
          <a:prstGeom prst="flowChartAlternateProcess">
            <a:avLst/>
          </a:prstGeom>
          <a:solidFill>
            <a:srgbClr val="FFCCCC"/>
          </a:solidFill>
          <a:ln w="28575">
            <a:solidFill>
              <a:srgbClr val="CC0099"/>
            </a:solidFill>
            <a:miter lim="800000"/>
            <a:headEnd/>
            <a:tailEnd/>
          </a:ln>
          <a:effectLst>
            <a:prstShdw prst="shdw17" dist="17961" dir="2700000">
              <a:srgbClr val="DDDDDD"/>
            </a:prstShdw>
          </a:effectLst>
        </p:spPr>
        <p:txBody>
          <a:bodyPr lIns="0" tIns="0" rIns="0" bIns="0">
            <a:spAutoFit/>
          </a:bodyPr>
          <a:lstStyle/>
          <a:p>
            <a:r>
              <a:rPr lang="en-US" b="1"/>
              <a:t>ENGLISH</a:t>
            </a:r>
          </a:p>
        </p:txBody>
      </p:sp>
      <p:sp>
        <p:nvSpPr>
          <p:cNvPr id="444426" name="AutoShape 10"/>
          <p:cNvSpPr>
            <a:spLocks noChangeArrowheads="1"/>
          </p:cNvSpPr>
          <p:nvPr/>
        </p:nvSpPr>
        <p:spPr bwMode="auto">
          <a:xfrm>
            <a:off x="76200" y="685800"/>
            <a:ext cx="698500" cy="144463"/>
          </a:xfrm>
          <a:prstGeom prst="flowChartAlternateProcess">
            <a:avLst/>
          </a:prstGeom>
          <a:solidFill>
            <a:srgbClr val="FFCCCC"/>
          </a:solidFill>
          <a:ln w="28575">
            <a:solidFill>
              <a:srgbClr val="CC0099"/>
            </a:solidFill>
            <a:miter lim="800000"/>
            <a:headEnd/>
            <a:tailEnd/>
          </a:ln>
          <a:effectLst>
            <a:prstShdw prst="shdw17" dist="17961" dir="2700000">
              <a:srgbClr val="DDDDDD"/>
            </a:prstShdw>
          </a:effectLst>
        </p:spPr>
        <p:txBody>
          <a:bodyPr lIns="0" tIns="0" rIns="0" bIns="0">
            <a:spAutoFit/>
          </a:bodyPr>
          <a:lstStyle/>
          <a:p>
            <a:r>
              <a:rPr lang="en-US" b="1"/>
              <a:t>B.INDONESIA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444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44442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4442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44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44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44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44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44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44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444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444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444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444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4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4444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444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4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444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444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44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44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4444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444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4444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4444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4419" grpId="0"/>
      <p:bldP spid="444419" grpId="1"/>
      <p:bldP spid="444420" grpId="0"/>
      <p:bldP spid="444421" grpId="0"/>
      <p:bldP spid="444425" grpId="0" animBg="1"/>
      <p:bldP spid="444426" grpId="0" animBg="1"/>
      <p:bldP spid="444426" grpId="1" animBg="1"/>
    </p:bldLst>
  </p:timing>
</p:sld>
</file>

<file path=ppt/slides/slide3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2895600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4000">
                <a:solidFill>
                  <a:srgbClr val="FF33CC"/>
                </a:solidFill>
              </a:rPr>
              <a:t>1  </a:t>
            </a:r>
            <a:r>
              <a:rPr lang="en-US" sz="4000">
                <a:solidFill>
                  <a:schemeClr val="tx1"/>
                </a:solidFill>
              </a:rPr>
              <a:t> </a:t>
            </a:r>
            <a:r>
              <a:rPr lang="en-US" sz="4000">
                <a:solidFill>
                  <a:srgbClr val="0000FF"/>
                </a:solidFill>
              </a:rPr>
              <a:t>Nyanyikanlah crita itu,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Yesus mati bagiku;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Tinggalkan istana surga,</a:t>
            </a:r>
          </a:p>
          <a:p>
            <a:pPr>
              <a:spcBef>
                <a:spcPct val="10000"/>
              </a:spcBef>
            </a:pPr>
            <a:r>
              <a:rPr lang="en-US" sz="4000">
                <a:solidFill>
                  <a:srgbClr val="0000FF"/>
                </a:solidFill>
              </a:rPr>
              <a:t>Untuk salib Golgota. </a:t>
            </a:r>
          </a:p>
        </p:txBody>
      </p:sp>
      <p:sp>
        <p:nvSpPr>
          <p:cNvPr id="438276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1# 3/4</a:t>
            </a:r>
          </a:p>
        </p:txBody>
      </p:sp>
      <p:sp>
        <p:nvSpPr>
          <p:cNvPr id="438277" name="Rectangle 5"/>
          <p:cNvSpPr>
            <a:spLocks noChangeArrowheads="1"/>
          </p:cNvSpPr>
          <p:nvPr/>
        </p:nvSpPr>
        <p:spPr bwMode="auto">
          <a:xfrm>
            <a:off x="0" y="3352800"/>
            <a:ext cx="91440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66"/>
                </a:solidFill>
              </a:rPr>
              <a:t>Nyanyikanlah crita itu,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66"/>
                </a:solidFill>
              </a:rPr>
              <a:t>Yesus mati bagiku;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66"/>
                </a:solidFill>
              </a:rPr>
              <a:t>Nyanyikan bersama-sama,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0066"/>
                </a:solidFill>
              </a:rPr>
              <a:t>Di tepi laut kaca.</a:t>
            </a:r>
          </a:p>
        </p:txBody>
      </p:sp>
      <p:sp>
        <p:nvSpPr>
          <p:cNvPr id="438278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327   CERITA ITU</a:t>
            </a:r>
          </a:p>
        </p:txBody>
      </p:sp>
      <p:sp>
        <p:nvSpPr>
          <p:cNvPr id="438279" name="Rectangle 7"/>
          <p:cNvSpPr>
            <a:spLocks noChangeArrowheads="1"/>
          </p:cNvSpPr>
          <p:nvPr/>
        </p:nvSpPr>
        <p:spPr bwMode="auto">
          <a:xfrm>
            <a:off x="-76200" y="685800"/>
            <a:ext cx="9144000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2  </a:t>
            </a:r>
            <a:r>
              <a:rPr lang="en-US" sz="4000" b="1">
                <a:solidFill>
                  <a:srgbClr val="0000FF"/>
                </a:solidFill>
              </a:rPr>
              <a:t> Ku sesat dari-Mu Tuhan,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Karna ku tak tahu jalan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Dengan tangan pnuh kasihan,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Engkau hantar Ku pulang.</a:t>
            </a:r>
          </a:p>
        </p:txBody>
      </p:sp>
      <p:sp>
        <p:nvSpPr>
          <p:cNvPr id="438280" name="Rectangle 8"/>
          <p:cNvSpPr>
            <a:spLocks noChangeArrowheads="1"/>
          </p:cNvSpPr>
          <p:nvPr/>
        </p:nvSpPr>
        <p:spPr bwMode="auto">
          <a:xfrm>
            <a:off x="0" y="685800"/>
            <a:ext cx="91440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FF33CC"/>
                </a:solidFill>
              </a:rPr>
              <a:t>3 </a:t>
            </a:r>
            <a:r>
              <a:rPr lang="en-US" sz="4000" b="1"/>
              <a:t>  </a:t>
            </a:r>
            <a:r>
              <a:rPr lang="en-US" sz="4000" b="1">
                <a:solidFill>
                  <a:srgbClr val="0000FF"/>
                </a:solidFill>
              </a:rPr>
              <a:t>Keglapan tudungi aku,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Kesusahan menimpa;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Tapi Yesus pimpin slalu,</a:t>
            </a:r>
          </a:p>
          <a:p>
            <a:pPr marL="342900" indent="-342900" eaLnBrk="1" hangingPunct="1">
              <a:spcBef>
                <a:spcPct val="10000"/>
              </a:spcBef>
            </a:pPr>
            <a:r>
              <a:rPr lang="en-US" sz="4000" b="1">
                <a:solidFill>
                  <a:srgbClr val="0000FF"/>
                </a:solidFill>
              </a:rPr>
              <a:t>Dan slamat di lengan-Nya.</a:t>
            </a:r>
          </a:p>
        </p:txBody>
      </p:sp>
      <p:grpSp>
        <p:nvGrpSpPr>
          <p:cNvPr id="438281" name="Group 9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438282" name="AutoShape 10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438283" name="Line 11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382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43827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3827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38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38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38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38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38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38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38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38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438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438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8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382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382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4382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4382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8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382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382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4382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4382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382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382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8275" grpId="0"/>
      <p:bldP spid="438275" grpId="1"/>
      <p:bldP spid="438276" grpId="0"/>
      <p:bldP spid="438277" grpId="0"/>
      <p:bldP spid="438279" grpId="0"/>
      <p:bldP spid="438279" grpId="1"/>
      <p:bldP spid="438280" grpId="0"/>
    </p:bldLst>
  </p:timing>
</p:sld>
</file>

<file path=ppt/slides/slide3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328   TUHAN TOPAN SEDANG MENDRU</a:t>
            </a:r>
          </a:p>
        </p:txBody>
      </p:sp>
      <p:sp>
        <p:nvSpPr>
          <p:cNvPr id="432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5630863"/>
          </a:xfrm>
        </p:spPr>
        <p:txBody>
          <a:bodyPr/>
          <a:lstStyle/>
          <a:p>
            <a:pPr>
              <a:spcBef>
                <a:spcPct val="5000"/>
              </a:spcBef>
            </a:pPr>
            <a:r>
              <a:rPr lang="en-US" sz="4000">
                <a:solidFill>
                  <a:srgbClr val="FF33CC"/>
                </a:solidFill>
              </a:rPr>
              <a:t>1</a:t>
            </a:r>
            <a:r>
              <a:rPr lang="en-US" sz="4000">
                <a:solidFill>
                  <a:srgbClr val="0000FF"/>
                </a:solidFill>
              </a:rPr>
              <a:t>   Tuhan topan sedang mendru,</a:t>
            </a:r>
          </a:p>
          <a:p>
            <a:pPr>
              <a:spcBef>
                <a:spcPct val="5000"/>
              </a:spcBef>
            </a:pPr>
            <a:r>
              <a:rPr lang="en-US" sz="4000">
                <a:solidFill>
                  <a:srgbClr val="0000FF"/>
                </a:solidFill>
              </a:rPr>
              <a:t>Dan ombakpun memalu.</a:t>
            </a:r>
          </a:p>
          <a:p>
            <a:pPr>
              <a:spcBef>
                <a:spcPct val="5000"/>
              </a:spcBef>
            </a:pPr>
            <a:r>
              <a:rPr lang="en-US" sz="4000">
                <a:solidFill>
                  <a:schemeClr val="tx1"/>
                </a:solidFill>
              </a:rPr>
              <a:t>Langit cerah menjadi hitam,</a:t>
            </a:r>
          </a:p>
          <a:p>
            <a:pPr>
              <a:spcBef>
                <a:spcPct val="5000"/>
              </a:spcBef>
            </a:pPr>
            <a:r>
              <a:rPr lang="en-US" sz="4000">
                <a:solidFill>
                  <a:schemeClr val="tx1"/>
                </a:solidFill>
              </a:rPr>
              <a:t>Hilang sgala harapan;</a:t>
            </a:r>
          </a:p>
          <a:p>
            <a:pPr>
              <a:spcBef>
                <a:spcPct val="5000"/>
              </a:spcBef>
            </a:pPr>
            <a:r>
              <a:rPr lang="en-US" sz="4000">
                <a:solidFill>
                  <a:srgbClr val="0000FF"/>
                </a:solidFill>
              </a:rPr>
              <a:t>Oh Tuhan bangunlah skarang,</a:t>
            </a:r>
          </a:p>
          <a:p>
            <a:pPr>
              <a:spcBef>
                <a:spcPct val="5000"/>
              </a:spcBef>
            </a:pPr>
            <a:r>
              <a:rPr lang="en-US" sz="4000">
                <a:solidFill>
                  <a:srgbClr val="0000FF"/>
                </a:solidFill>
              </a:rPr>
              <a:t>Brilah pertolongan,</a:t>
            </a:r>
          </a:p>
          <a:p>
            <a:pPr>
              <a:spcBef>
                <a:spcPct val="5000"/>
              </a:spcBef>
            </a:pPr>
            <a:r>
              <a:rPr lang="en-US" sz="4000">
                <a:solidFill>
                  <a:schemeClr val="tx1"/>
                </a:solidFill>
              </a:rPr>
              <a:t>Bahaya kini sedang mengancam,</a:t>
            </a:r>
          </a:p>
          <a:p>
            <a:pPr>
              <a:spcBef>
                <a:spcPct val="5000"/>
              </a:spcBef>
            </a:pPr>
            <a:r>
              <a:rPr lang="en-US" sz="4000">
                <a:solidFill>
                  <a:schemeClr val="tx1"/>
                </a:solidFill>
              </a:rPr>
              <a:t>Berglora laut yang dalam.</a:t>
            </a:r>
          </a:p>
        </p:txBody>
      </p:sp>
      <p:sp>
        <p:nvSpPr>
          <p:cNvPr id="432132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- 6/8</a:t>
            </a:r>
          </a:p>
        </p:txBody>
      </p:sp>
      <p:sp>
        <p:nvSpPr>
          <p:cNvPr id="432133" name="Rectangle 5"/>
          <p:cNvSpPr>
            <a:spLocks noChangeArrowheads="1"/>
          </p:cNvSpPr>
          <p:nvPr/>
        </p:nvSpPr>
        <p:spPr bwMode="auto">
          <a:xfrm>
            <a:off x="0" y="6858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33CC"/>
                </a:solidFill>
              </a:rPr>
              <a:t>2</a:t>
            </a:r>
            <a:r>
              <a:rPr lang="en-US" sz="4000" b="1">
                <a:solidFill>
                  <a:srgbClr val="0000FF"/>
                </a:solidFill>
              </a:rPr>
              <a:t>   Dengan hati penuh duka,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Ku datang pada Yesus,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/>
              <a:t>Bawalah sgala kesusahan,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/>
              <a:t>Tolong skarang, oh Tuhan !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Hapuskan sgala dosaku,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Sucikan jiwaku,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/>
              <a:t>Bila aku tersesat, oh Tuhan,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/>
              <a:t>Janganlah Kau tinggalkan.</a:t>
            </a:r>
            <a:endParaRPr lang="en-US" sz="4000" b="1">
              <a:solidFill>
                <a:srgbClr val="0000FF"/>
              </a:solidFill>
            </a:endParaRPr>
          </a:p>
        </p:txBody>
      </p:sp>
      <p:sp>
        <p:nvSpPr>
          <p:cNvPr id="432134" name="Rectangle 6"/>
          <p:cNvSpPr>
            <a:spLocks noChangeArrowheads="1"/>
          </p:cNvSpPr>
          <p:nvPr/>
        </p:nvSpPr>
        <p:spPr bwMode="auto">
          <a:xfrm>
            <a:off x="0" y="693738"/>
            <a:ext cx="9144000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FF33CC"/>
                </a:solidFill>
              </a:rPr>
              <a:t>3</a:t>
            </a:r>
            <a:r>
              <a:rPr lang="en-US" sz="4000" b="1">
                <a:solidFill>
                  <a:srgbClr val="0000FF"/>
                </a:solidFill>
              </a:rPr>
              <a:t>  Tuhan sgala pun lalulah,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Jiwaku pun tenanglah,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/>
              <a:t>Damai bahagia hidupku,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/>
              <a:t>Surga dalam hatiku;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Oh, Tuhan pimpinlah slalu,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>
                <a:solidFill>
                  <a:srgbClr val="0000FF"/>
                </a:solidFill>
              </a:rPr>
              <a:t>Jangan biarkan aku,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/>
              <a:t>Ku tibalah dengan kesukaan,</a:t>
            </a:r>
          </a:p>
          <a:p>
            <a:pPr marL="342900" indent="-342900" eaLnBrk="1" hangingPunct="1">
              <a:spcBef>
                <a:spcPct val="5000"/>
              </a:spcBef>
            </a:pPr>
            <a:r>
              <a:rPr lang="en-US" sz="4000" b="1"/>
              <a:t>Pada tempat yang aman.</a:t>
            </a:r>
          </a:p>
        </p:txBody>
      </p:sp>
      <p:sp>
        <p:nvSpPr>
          <p:cNvPr id="432135" name="Rectangle 7"/>
          <p:cNvSpPr>
            <a:spLocks noChangeArrowheads="1"/>
          </p:cNvSpPr>
          <p:nvPr/>
        </p:nvSpPr>
        <p:spPr bwMode="auto">
          <a:xfrm>
            <a:off x="0" y="611188"/>
            <a:ext cx="9144000" cy="6170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r>
              <a:rPr lang="en-US" sz="3600" b="1" u="sng"/>
              <a:t>REFF.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3600" b="1">
                <a:solidFill>
                  <a:srgbClr val="FF0000"/>
                </a:solidFill>
              </a:rPr>
              <a:t>Angin dan ombak turut printah-Nya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3600" b="1">
                <a:solidFill>
                  <a:srgbClr val="FF0000"/>
                </a:solidFill>
              </a:rPr>
              <a:t>Diam teduh walaupun lautan berglora,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3600" b="1">
                <a:solidFill>
                  <a:srgbClr val="0000FF"/>
                </a:solidFill>
              </a:rPr>
              <a:t>Atau murka Setan dan manusia,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3600" b="1">
                <a:solidFill>
                  <a:srgbClr val="0000FF"/>
                </a:solidFill>
              </a:rPr>
              <a:t>Tak dapat membinasakan bahtra,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3600" b="1">
                <a:solidFill>
                  <a:srgbClr val="FF0000"/>
                </a:solidFill>
              </a:rPr>
              <a:t>Dalamnya tidurlah Khalik dunia;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3600" b="1">
                <a:solidFill>
                  <a:srgbClr val="FF0000"/>
                </a:solidFill>
              </a:rPr>
              <a:t>Semuanya turut printah-Nya;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3600" b="1">
                <a:solidFill>
                  <a:srgbClr val="0000FF"/>
                </a:solidFill>
              </a:rPr>
              <a:t>Diam teduh, diam teduh !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3600" b="1">
                <a:solidFill>
                  <a:srgbClr val="0000FF"/>
                </a:solidFill>
              </a:rPr>
              <a:t>Semuanya turut printah-Nya,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3600" b="1">
                <a:solidFill>
                  <a:srgbClr val="0000FF"/>
                </a:solidFill>
              </a:rPr>
              <a:t>Diam teduh !</a:t>
            </a:r>
          </a:p>
        </p:txBody>
      </p:sp>
      <p:grpSp>
        <p:nvGrpSpPr>
          <p:cNvPr id="432136" name="Group 8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432137" name="AutoShape 9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432138" name="Line 10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321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43213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3213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32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32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32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32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32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32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432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432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2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32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32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432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432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2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32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32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432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432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2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32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32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432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432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2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32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32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432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432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2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32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32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4321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4321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432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432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2131" grpId="0"/>
      <p:bldP spid="432131" grpId="1"/>
      <p:bldP spid="432132" grpId="0"/>
      <p:bldP spid="432133" grpId="0"/>
      <p:bldP spid="432133" grpId="1"/>
      <p:bldP spid="432134" grpId="0"/>
      <p:bldP spid="432134" grpId="1"/>
      <p:bldP spid="432135" grpId="0"/>
      <p:bldP spid="432135" grpId="1"/>
      <p:bldP spid="432135" grpId="2"/>
      <p:bldP spid="432135" grpId="3"/>
      <p:bldP spid="432135" grpId="4"/>
    </p:bldLst>
  </p:timing>
</p:sld>
</file>

<file path=ppt/slides/slide3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329   DENGAR YA TUHAN KAMI BERDOA</a:t>
            </a:r>
          </a:p>
        </p:txBody>
      </p:sp>
      <p:sp>
        <p:nvSpPr>
          <p:cNvPr id="4311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516063"/>
            <a:ext cx="9144000" cy="4046537"/>
          </a:xfrm>
        </p:spPr>
        <p:txBody>
          <a:bodyPr/>
          <a:lstStyle/>
          <a:p>
            <a:r>
              <a:rPr lang="en-US" sz="4000">
                <a:solidFill>
                  <a:srgbClr val="0000FF"/>
                </a:solidFill>
              </a:rPr>
              <a:t>Dengar, ya Tuhan, kami berdoa,</a:t>
            </a:r>
          </a:p>
          <a:p>
            <a:r>
              <a:rPr lang="en-US" sz="4000">
                <a:solidFill>
                  <a:srgbClr val="0000FF"/>
                </a:solidFill>
              </a:rPr>
              <a:t>Penuhi kami dengan rahmat-Mu;</a:t>
            </a:r>
          </a:p>
          <a:p>
            <a:r>
              <a:rPr lang="en-US" sz="4000">
                <a:solidFill>
                  <a:srgbClr val="0000FF"/>
                </a:solidFill>
              </a:rPr>
              <a:t>Trangi hidupku dengan kasih-Mu.</a:t>
            </a:r>
          </a:p>
          <a:p>
            <a:r>
              <a:rPr lang="en-US" sz="4000">
                <a:solidFill>
                  <a:srgbClr val="0000FF"/>
                </a:solidFill>
              </a:rPr>
              <a:t>Sabat ini kami berbahagia.</a:t>
            </a:r>
          </a:p>
          <a:p>
            <a:r>
              <a:rPr lang="en-US" sz="4000">
                <a:solidFill>
                  <a:srgbClr val="0000FF"/>
                </a:solidFill>
              </a:rPr>
              <a:t>Amin.</a:t>
            </a:r>
          </a:p>
        </p:txBody>
      </p:sp>
      <p:sp>
        <p:nvSpPr>
          <p:cNvPr id="431109" name="Text Box 5"/>
          <p:cNvSpPr txBox="1">
            <a:spLocks noChangeArrowheads="1"/>
          </p:cNvSpPr>
          <p:nvPr/>
        </p:nvSpPr>
        <p:spPr bwMode="auto">
          <a:xfrm>
            <a:off x="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2b 4/4</a:t>
            </a:r>
          </a:p>
        </p:txBody>
      </p:sp>
      <p:grpSp>
        <p:nvGrpSpPr>
          <p:cNvPr id="431110" name="Group 6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431111" name="AutoShape 7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431112" name="Line 8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3110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43110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3110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31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31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31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31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31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31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31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311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31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31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1107" grpId="0"/>
      <p:bldP spid="431109" grpId="0"/>
    </p:bldLst>
  </p:timing>
</p:sld>
</file>

<file path=ppt/slides/slide3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330   BIARLAH SEGALA KATA</a:t>
            </a:r>
          </a:p>
        </p:txBody>
      </p:sp>
      <p:sp>
        <p:nvSpPr>
          <p:cNvPr id="430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439863"/>
            <a:ext cx="9144000" cy="4122737"/>
          </a:xfrm>
        </p:spPr>
        <p:txBody>
          <a:bodyPr/>
          <a:lstStyle/>
          <a:p>
            <a:r>
              <a:rPr lang="en-US" sz="4000">
                <a:solidFill>
                  <a:srgbClr val="0000FF"/>
                </a:solidFill>
              </a:rPr>
              <a:t>Biarlah segala </a:t>
            </a:r>
          </a:p>
          <a:p>
            <a:r>
              <a:rPr lang="en-US" sz="4000">
                <a:solidFill>
                  <a:srgbClr val="0000FF"/>
                </a:solidFill>
              </a:rPr>
              <a:t>kata dan bisikan hatiku,</a:t>
            </a:r>
          </a:p>
          <a:p>
            <a:r>
              <a:rPr lang="en-US" sz="4000">
                <a:solidFill>
                  <a:srgbClr val="0000FF"/>
                </a:solidFill>
              </a:rPr>
              <a:t>Berkenan di hadirat-Mu,</a:t>
            </a:r>
          </a:p>
          <a:p>
            <a:r>
              <a:rPr lang="en-US" sz="4000">
                <a:solidFill>
                  <a:srgbClr val="0000FF"/>
                </a:solidFill>
              </a:rPr>
              <a:t>Oh, Tuhan dan Juruslamatku.</a:t>
            </a:r>
          </a:p>
          <a:p>
            <a:r>
              <a:rPr lang="en-US" sz="4000">
                <a:solidFill>
                  <a:srgbClr val="0000FF"/>
                </a:solidFill>
              </a:rPr>
              <a:t>Amin.</a:t>
            </a:r>
          </a:p>
        </p:txBody>
      </p:sp>
      <p:sp>
        <p:nvSpPr>
          <p:cNvPr id="430085" name="Text Box 5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4/4 1b</a:t>
            </a:r>
          </a:p>
        </p:txBody>
      </p:sp>
      <p:grpSp>
        <p:nvGrpSpPr>
          <p:cNvPr id="430086" name="Group 6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430087" name="AutoShape 7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430088" name="Line 8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3008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43008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3008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30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30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30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30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30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30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300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300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300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300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083" grpId="0"/>
      <p:bldP spid="430085" grpId="0"/>
    </p:bldLst>
  </p:timing>
</p:sld>
</file>

<file path=ppt/slides/slide3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331   TUHAN DENGAR DOA KAMI</a:t>
            </a:r>
          </a:p>
        </p:txBody>
      </p:sp>
      <p:sp>
        <p:nvSpPr>
          <p:cNvPr id="4290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363663"/>
            <a:ext cx="9144000" cy="3055937"/>
          </a:xfrm>
        </p:spPr>
        <p:txBody>
          <a:bodyPr/>
          <a:lstStyle/>
          <a:p>
            <a:r>
              <a:rPr lang="en-US" sz="4400">
                <a:solidFill>
                  <a:srgbClr val="0000FF"/>
                </a:solidFill>
              </a:rPr>
              <a:t>Tuhan dengar doa kami.</a:t>
            </a:r>
          </a:p>
          <a:p>
            <a:r>
              <a:rPr lang="en-US" sz="4400">
                <a:solidFill>
                  <a:srgbClr val="0000FF"/>
                </a:solidFill>
              </a:rPr>
              <a:t>Berkatilah kami umat-Mu. </a:t>
            </a:r>
          </a:p>
          <a:p>
            <a:r>
              <a:rPr lang="en-US" sz="4400">
                <a:solidFill>
                  <a:srgbClr val="0000FF"/>
                </a:solidFill>
              </a:rPr>
              <a:t>Amin</a:t>
            </a:r>
            <a:r>
              <a:rPr lang="en-US" sz="4400"/>
              <a:t>.</a:t>
            </a:r>
          </a:p>
        </p:txBody>
      </p:sp>
      <p:sp>
        <p:nvSpPr>
          <p:cNvPr id="429061" name="Text Box 5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1# 4/4</a:t>
            </a:r>
          </a:p>
        </p:txBody>
      </p:sp>
      <p:grpSp>
        <p:nvGrpSpPr>
          <p:cNvPr id="429062" name="Group 6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429063" name="AutoShape 7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429064" name="Line 8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290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42906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2906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29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29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29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29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29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29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290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290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290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290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9059" grpId="0"/>
      <p:bldP spid="429061" grpId="0"/>
    </p:bldLst>
  </p:timing>
</p:sld>
</file>

<file path=ppt/slides/slide3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332   DENGAR YA TUHAN</a:t>
            </a:r>
          </a:p>
        </p:txBody>
      </p:sp>
      <p:sp>
        <p:nvSpPr>
          <p:cNvPr id="428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143000"/>
            <a:ext cx="9144000" cy="4275138"/>
          </a:xfrm>
        </p:spPr>
        <p:txBody>
          <a:bodyPr/>
          <a:lstStyle/>
          <a:p>
            <a:r>
              <a:rPr lang="en-US" sz="4400">
                <a:solidFill>
                  <a:srgbClr val="0000FF"/>
                </a:solidFill>
              </a:rPr>
              <a:t>Dengar ya Tuhan,</a:t>
            </a:r>
          </a:p>
          <a:p>
            <a:r>
              <a:rPr lang="en-US" sz="4400">
                <a:solidFill>
                  <a:srgbClr val="0000FF"/>
                </a:solidFill>
              </a:rPr>
              <a:t>Dengar ya Tuhan </a:t>
            </a:r>
          </a:p>
          <a:p>
            <a:r>
              <a:rPr lang="en-US" sz="4400">
                <a:solidFill>
                  <a:srgbClr val="0000FF"/>
                </a:solidFill>
              </a:rPr>
              <a:t>Akan doa kami</a:t>
            </a:r>
          </a:p>
          <a:p>
            <a:r>
              <a:rPr lang="en-US" sz="4400">
                <a:solidFill>
                  <a:srgbClr val="0000FF"/>
                </a:solidFill>
              </a:rPr>
              <a:t>dan bri damai-Mu </a:t>
            </a:r>
          </a:p>
          <a:p>
            <a:r>
              <a:rPr lang="en-US" sz="4400">
                <a:solidFill>
                  <a:srgbClr val="0000FF"/>
                </a:solidFill>
              </a:rPr>
              <a:t>Amin </a:t>
            </a:r>
          </a:p>
        </p:txBody>
      </p:sp>
      <p:sp>
        <p:nvSpPr>
          <p:cNvPr id="428037" name="Text Box 5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2# 4/4</a:t>
            </a:r>
          </a:p>
        </p:txBody>
      </p:sp>
      <p:grpSp>
        <p:nvGrpSpPr>
          <p:cNvPr id="428038" name="Group 6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428039" name="AutoShape 7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428040" name="Line 8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280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42803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2803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28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28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28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28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28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28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280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280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280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280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8035" grpId="0"/>
      <p:bldP spid="428037" grpId="0"/>
    </p:bldLst>
  </p:timing>
</p:sld>
</file>

<file path=ppt/slides/slide3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333   PUJILAH ALLAH BAPA</a:t>
            </a:r>
          </a:p>
        </p:txBody>
      </p:sp>
      <p:sp>
        <p:nvSpPr>
          <p:cNvPr id="427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066800"/>
            <a:ext cx="9144000" cy="4808538"/>
          </a:xfrm>
        </p:spPr>
        <p:txBody>
          <a:bodyPr/>
          <a:lstStyle/>
          <a:p>
            <a:r>
              <a:rPr lang="en-US" sz="4000">
                <a:solidFill>
                  <a:srgbClr val="0000FF"/>
                </a:solidFill>
              </a:rPr>
              <a:t>Pujilah Allah Bapa dan Allah Anak</a:t>
            </a:r>
          </a:p>
          <a:p>
            <a:r>
              <a:rPr lang="en-US" sz="4000">
                <a:solidFill>
                  <a:srgbClr val="0000FF"/>
                </a:solidFill>
              </a:rPr>
              <a:t>dan Rohul kudus,</a:t>
            </a:r>
          </a:p>
          <a:p>
            <a:r>
              <a:rPr lang="en-US" sz="4000">
                <a:solidFill>
                  <a:srgbClr val="0000FF"/>
                </a:solidFill>
              </a:rPr>
              <a:t>Sbagai pada awal zaman,</a:t>
            </a:r>
          </a:p>
          <a:p>
            <a:r>
              <a:rPr lang="en-US" sz="4000">
                <a:solidFill>
                  <a:srgbClr val="0000FF"/>
                </a:solidFill>
              </a:rPr>
              <a:t>skarang dan selamanya hingga kesudahan.</a:t>
            </a:r>
          </a:p>
          <a:p>
            <a:r>
              <a:rPr lang="en-US" sz="4000">
                <a:solidFill>
                  <a:srgbClr val="0000FF"/>
                </a:solidFill>
              </a:rPr>
              <a:t>Amin.</a:t>
            </a:r>
          </a:p>
        </p:txBody>
      </p:sp>
      <p:sp>
        <p:nvSpPr>
          <p:cNvPr id="427013" name="Text Box 5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3b 4/4</a:t>
            </a:r>
          </a:p>
        </p:txBody>
      </p:sp>
      <p:grpSp>
        <p:nvGrpSpPr>
          <p:cNvPr id="427014" name="Group 6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427015" name="AutoShape 7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427016" name="Line 8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270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42701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2701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27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27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27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27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270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270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270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270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270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270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7011" grpId="0"/>
      <p:bldP spid="427013" grpId="0"/>
    </p:bldLst>
  </p:timing>
</p:sld>
</file>

<file path=ppt/slides/slide3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334   BUANG BEBANMU PADA TUHAN</a:t>
            </a:r>
          </a:p>
        </p:txBody>
      </p:sp>
      <p:sp>
        <p:nvSpPr>
          <p:cNvPr id="425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838200"/>
            <a:ext cx="9144000" cy="5334000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Buang bebanmu pada Tuhan,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Ia bri pertolongan;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chemeClr val="tx1"/>
                </a:solidFill>
              </a:rPr>
              <a:t>Ta' pernah Ia biarkan umat-Nya jatuh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chemeClr val="tx1"/>
                </a:solidFill>
              </a:rPr>
              <a:t>Ia di sampingmu 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Besar rahmat Tuhan 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rgbClr val="0000FF"/>
                </a:solidFill>
              </a:rPr>
              <a:t>pada skalian alam;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chemeClr val="tx1"/>
                </a:solidFill>
              </a:rPr>
              <a:t>Trima Tuhan umat-Mu </a:t>
            </a:r>
          </a:p>
          <a:p>
            <a:pPr>
              <a:spcBef>
                <a:spcPct val="0"/>
              </a:spcBef>
            </a:pPr>
            <a:r>
              <a:rPr lang="en-US" sz="4000">
                <a:solidFill>
                  <a:schemeClr val="tx1"/>
                </a:solidFill>
              </a:rPr>
              <a:t>yang menyembah Hu </a:t>
            </a:r>
          </a:p>
        </p:txBody>
      </p:sp>
      <p:sp>
        <p:nvSpPr>
          <p:cNvPr id="425989" name="Text Box 5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4/4 3b</a:t>
            </a:r>
          </a:p>
        </p:txBody>
      </p:sp>
      <p:grpSp>
        <p:nvGrpSpPr>
          <p:cNvPr id="425990" name="Group 6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425991" name="AutoShape 7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425992" name="Line 8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2598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42598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2598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25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25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25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25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259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259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259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259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5989" grpId="0"/>
    </p:bldLst>
  </p:timing>
</p:sld>
</file>

<file path=ppt/slides/slide3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962" name="Rectangle 2"/>
          <p:cNvSpPr>
            <a:spLocks noGrp="1" noChangeArrowheads="1"/>
          </p:cNvSpPr>
          <p:nvPr>
            <p:ph type="title"/>
          </p:nvPr>
        </p:nvSpPr>
        <p:spPr>
          <a:xfrm>
            <a:off x="717175" y="26894"/>
            <a:ext cx="8399931" cy="838200"/>
          </a:xfrm>
        </p:spPr>
        <p:txBody>
          <a:bodyPr/>
          <a:lstStyle/>
          <a:p>
            <a:r>
              <a:rPr lang="en-US" sz="2200" dirty="0"/>
              <a:t>335   TUHAN MEMBERKATI DAN MEMELIHARAMU</a:t>
            </a:r>
          </a:p>
        </p:txBody>
      </p:sp>
      <p:sp>
        <p:nvSpPr>
          <p:cNvPr id="424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5257800"/>
          </a:xfrm>
        </p:spPr>
        <p:txBody>
          <a:bodyPr/>
          <a:lstStyle/>
          <a:p>
            <a:r>
              <a:rPr lang="en-US">
                <a:solidFill>
                  <a:srgbClr val="0000FF"/>
                </a:solidFill>
              </a:rPr>
              <a:t>Kiranya Tuhan akan memberkati</a:t>
            </a:r>
          </a:p>
          <a:p>
            <a:r>
              <a:rPr lang="en-US">
                <a:solidFill>
                  <a:srgbClr val="0000FF"/>
                </a:solidFill>
              </a:rPr>
              <a:t>dan me-mliharamu,</a:t>
            </a:r>
          </a:p>
          <a:p>
            <a:r>
              <a:rPr lang="en-US">
                <a:solidFill>
                  <a:srgbClr val="0000FF"/>
                </a:solidFill>
              </a:rPr>
              <a:t>Dan bri damai, </a:t>
            </a:r>
          </a:p>
          <a:p>
            <a:r>
              <a:rPr lang="en-US">
                <a:solidFill>
                  <a:srgbClr val="0000FF"/>
                </a:solidFill>
              </a:rPr>
              <a:t>dan kesukaan Tuhan tunjuk wajah-Nya padamu,</a:t>
            </a:r>
          </a:p>
          <a:p>
            <a:r>
              <a:rPr lang="en-US">
                <a:solidFill>
                  <a:srgbClr val="0000FF"/>
                </a:solidFill>
              </a:rPr>
              <a:t>Dan kasihi akan engkau,</a:t>
            </a:r>
          </a:p>
          <a:p>
            <a:r>
              <a:rPr lang="en-US">
                <a:solidFill>
                  <a:srgbClr val="0000FF"/>
                </a:solidFill>
              </a:rPr>
              <a:t>Ia mengasihi akan jiwamu.</a:t>
            </a:r>
          </a:p>
          <a:p>
            <a:r>
              <a:rPr lang="en-US">
                <a:solidFill>
                  <a:srgbClr val="0000FF"/>
                </a:solidFill>
              </a:rPr>
              <a:t>Amin .</a:t>
            </a:r>
          </a:p>
        </p:txBody>
      </p:sp>
      <p:sp>
        <p:nvSpPr>
          <p:cNvPr id="424965" name="Text Box 5"/>
          <p:cNvSpPr txBox="1">
            <a:spLocks noChangeArrowheads="1"/>
          </p:cNvSpPr>
          <p:nvPr/>
        </p:nvSpPr>
        <p:spPr bwMode="auto">
          <a:xfrm>
            <a:off x="0" y="-158750"/>
            <a:ext cx="8382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4/4</a:t>
            </a:r>
          </a:p>
        </p:txBody>
      </p:sp>
      <p:grpSp>
        <p:nvGrpSpPr>
          <p:cNvPr id="424966" name="Group 6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424967" name="AutoShape 7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424968" name="Line 8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249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42496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2496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249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249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24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24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24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24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24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24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24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24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24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24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24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24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24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24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24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24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4249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4249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249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4249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4963" grpId="0" build="p"/>
      <p:bldP spid="424965" grpId="0"/>
    </p:bldLst>
  </p:timing>
</p:sld>
</file>

<file path=ppt/slides/slide3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336   BERKATI FIRMAN-MU</a:t>
            </a:r>
          </a:p>
        </p:txBody>
      </p:sp>
      <p:sp>
        <p:nvSpPr>
          <p:cNvPr id="423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287463"/>
            <a:ext cx="9144000" cy="3817937"/>
          </a:xfrm>
        </p:spPr>
        <p:txBody>
          <a:bodyPr/>
          <a:lstStyle/>
          <a:p>
            <a:pPr>
              <a:spcBef>
                <a:spcPct val="40000"/>
              </a:spcBef>
            </a:pPr>
            <a:r>
              <a:rPr lang="en-US" sz="4000">
                <a:solidFill>
                  <a:srgbClr val="0000FF"/>
                </a:solidFill>
              </a:rPr>
              <a:t>Berkati firman-Mu dalam hati kami Tuhan,</a:t>
            </a:r>
          </a:p>
          <a:p>
            <a:pPr>
              <a:spcBef>
                <a:spcPct val="40000"/>
              </a:spcBef>
            </a:pPr>
            <a:r>
              <a:rPr lang="en-US" sz="4000">
                <a:solidFill>
                  <a:srgbClr val="0000FF"/>
                </a:solidFill>
              </a:rPr>
              <a:t>Dan biarlah kami setia turut kehendak-Mu.</a:t>
            </a:r>
          </a:p>
          <a:p>
            <a:pPr>
              <a:spcBef>
                <a:spcPct val="40000"/>
              </a:spcBef>
            </a:pPr>
            <a:r>
              <a:rPr lang="en-US" sz="4000">
                <a:solidFill>
                  <a:srgbClr val="0000FF"/>
                </a:solidFill>
              </a:rPr>
              <a:t>Amin, amin.</a:t>
            </a:r>
          </a:p>
        </p:txBody>
      </p:sp>
      <p:sp>
        <p:nvSpPr>
          <p:cNvPr id="423941" name="Text Box 5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4# 4/4</a:t>
            </a:r>
          </a:p>
        </p:txBody>
      </p:sp>
      <p:grpSp>
        <p:nvGrpSpPr>
          <p:cNvPr id="423942" name="Group 6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423943" name="AutoShape 7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423944" name="Line 8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239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42394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2394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239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239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23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23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239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239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239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239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239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239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3939" grpId="0"/>
      <p:bldP spid="423941" grpId="0"/>
    </p:bldLst>
  </p:timing>
</p:sld>
</file>

<file path=ppt/slides/slide3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337   YA ROH SUCI PIMPINLAH</a:t>
            </a:r>
          </a:p>
        </p:txBody>
      </p:sp>
      <p:sp>
        <p:nvSpPr>
          <p:cNvPr id="422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066800"/>
            <a:ext cx="9144000" cy="3817938"/>
          </a:xfrm>
        </p:spPr>
        <p:txBody>
          <a:bodyPr/>
          <a:lstStyle/>
          <a:p>
            <a:r>
              <a:rPr lang="en-US" sz="4400">
                <a:solidFill>
                  <a:srgbClr val="0000FF"/>
                </a:solidFill>
              </a:rPr>
              <a:t>Ya Roh suci pimpinlah</a:t>
            </a:r>
          </a:p>
          <a:p>
            <a:r>
              <a:rPr lang="en-US" sz="4400">
                <a:solidFill>
                  <a:srgbClr val="0000FF"/>
                </a:solidFill>
              </a:rPr>
              <a:t>Kami tuju ke surga;</a:t>
            </a:r>
          </a:p>
          <a:p>
            <a:r>
              <a:rPr lang="en-US" sz="4400">
                <a:solidFill>
                  <a:srgbClr val="0000FF"/>
                </a:solidFill>
              </a:rPr>
              <a:t>Pimpinlah kami slalu !</a:t>
            </a:r>
          </a:p>
          <a:p>
            <a:r>
              <a:rPr lang="en-US" sz="4400">
                <a:solidFill>
                  <a:srgbClr val="0000FF"/>
                </a:solidFill>
              </a:rPr>
              <a:t>Oleh terang-Mu </a:t>
            </a:r>
          </a:p>
        </p:txBody>
      </p:sp>
      <p:sp>
        <p:nvSpPr>
          <p:cNvPr id="422917" name="Text Box 5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4# 4/4</a:t>
            </a:r>
          </a:p>
        </p:txBody>
      </p:sp>
      <p:grpSp>
        <p:nvGrpSpPr>
          <p:cNvPr id="422918" name="Group 6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422919" name="AutoShape 7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422920" name="Line 8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229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42291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2291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229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229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229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229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229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229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229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229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229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229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2915" grpId="0"/>
      <p:bldP spid="422917" grpId="0"/>
    </p:bldLst>
  </p:timing>
</p:sld>
</file>

<file path=ppt/slides/slide3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338   CURAHKAN BERKATMU YA TUHAN</a:t>
            </a:r>
          </a:p>
        </p:txBody>
      </p:sp>
      <p:sp>
        <p:nvSpPr>
          <p:cNvPr id="421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990600"/>
            <a:ext cx="9144000" cy="4275138"/>
          </a:xfrm>
        </p:spPr>
        <p:txBody>
          <a:bodyPr/>
          <a:lstStyle/>
          <a:p>
            <a:r>
              <a:rPr lang="en-US" sz="4000">
                <a:solidFill>
                  <a:srgbClr val="0000FF"/>
                </a:solidFill>
              </a:rPr>
              <a:t>Curahkan berkat-Mu ya Tuhan;</a:t>
            </a:r>
          </a:p>
          <a:p>
            <a:r>
              <a:rPr lang="en-US" sz="4000">
                <a:solidFill>
                  <a:srgbClr val="0000FF"/>
                </a:solidFill>
              </a:rPr>
              <a:t>Bila kami pulang ke rumah;</a:t>
            </a:r>
          </a:p>
          <a:p>
            <a:r>
              <a:rPr lang="en-US" sz="4000">
                <a:solidFill>
                  <a:srgbClr val="0000FF"/>
                </a:solidFill>
              </a:rPr>
              <a:t>Pimpin kami sepanjang hari,</a:t>
            </a:r>
          </a:p>
          <a:p>
            <a:r>
              <a:rPr lang="en-US" sz="4000">
                <a:solidFill>
                  <a:srgbClr val="0000FF"/>
                </a:solidFill>
              </a:rPr>
              <a:t>Pujilah Yesus selamanya.</a:t>
            </a:r>
          </a:p>
          <a:p>
            <a:r>
              <a:rPr lang="en-US" sz="4000">
                <a:solidFill>
                  <a:srgbClr val="0000FF"/>
                </a:solidFill>
              </a:rPr>
              <a:t>Amin.</a:t>
            </a:r>
          </a:p>
        </p:txBody>
      </p:sp>
      <p:sp>
        <p:nvSpPr>
          <p:cNvPr id="421893" name="Text Box 5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5b 6/4</a:t>
            </a:r>
          </a:p>
        </p:txBody>
      </p:sp>
      <p:grpSp>
        <p:nvGrpSpPr>
          <p:cNvPr id="421894" name="Group 6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421895" name="AutoShape 7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421896" name="Line 8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2189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42189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2189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21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21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21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21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218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218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218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218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218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218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1891" grpId="0"/>
      <p:bldP spid="421893" grpId="0"/>
    </p:bldLst>
  </p:timing>
</p:sld>
</file>

<file path=ppt/slides/slide3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339   TUHAN ADA DALAM KAABAH</a:t>
            </a:r>
          </a:p>
        </p:txBody>
      </p:sp>
      <p:sp>
        <p:nvSpPr>
          <p:cNvPr id="420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287463"/>
            <a:ext cx="9144000" cy="3360737"/>
          </a:xfrm>
        </p:spPr>
        <p:txBody>
          <a:bodyPr/>
          <a:lstStyle/>
          <a:p>
            <a:r>
              <a:rPr lang="en-US" sz="4400">
                <a:solidFill>
                  <a:srgbClr val="0000FF"/>
                </a:solidFill>
              </a:rPr>
              <a:t>Tuhan ada dalam kaabah,</a:t>
            </a:r>
          </a:p>
          <a:p>
            <a:r>
              <a:rPr lang="en-US" sz="4400">
                <a:solidFill>
                  <a:srgbClr val="0000FF"/>
                </a:solidFill>
              </a:rPr>
              <a:t>Hai dunia berdiam </a:t>
            </a:r>
          </a:p>
          <a:p>
            <a:r>
              <a:rPr lang="en-US" sz="4400">
                <a:solidFill>
                  <a:srgbClr val="0000FF"/>
                </a:solidFill>
              </a:rPr>
              <a:t>di hadapan Allah.</a:t>
            </a:r>
          </a:p>
        </p:txBody>
      </p:sp>
      <p:sp>
        <p:nvSpPr>
          <p:cNvPr id="420869" name="Text Box 5"/>
          <p:cNvSpPr txBox="1">
            <a:spLocks noChangeArrowheads="1"/>
          </p:cNvSpPr>
          <p:nvPr/>
        </p:nvSpPr>
        <p:spPr bwMode="auto">
          <a:xfrm>
            <a:off x="9525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 dirty="0">
                <a:solidFill>
                  <a:srgbClr val="990000"/>
                </a:solidFill>
                <a:latin typeface="Comic Sans MS" pitchFamily="66" charset="0"/>
              </a:rPr>
              <a:t>2/2 2b</a:t>
            </a:r>
          </a:p>
        </p:txBody>
      </p:sp>
      <p:grpSp>
        <p:nvGrpSpPr>
          <p:cNvPr id="420870" name="Group 6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420871" name="AutoShape 7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420872" name="Line 8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208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42086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2086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20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20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20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20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208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208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208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208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208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208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0867" grpId="0"/>
      <p:bldP spid="420869" grpId="0"/>
    </p:bldLst>
  </p:timing>
</p:sld>
</file>

<file path=ppt/slides/slide3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340   SURYAPUN MASUKLAH</a:t>
            </a:r>
          </a:p>
        </p:txBody>
      </p:sp>
      <p:sp>
        <p:nvSpPr>
          <p:cNvPr id="419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56308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4000">
                <a:solidFill>
                  <a:srgbClr val="0000FF"/>
                </a:solidFill>
              </a:rPr>
              <a:t>Surya pun masuklah, 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rgbClr val="0000FF"/>
                </a:solidFill>
              </a:rPr>
              <a:t>Bintang bercahyalah.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chemeClr val="tx1"/>
                </a:solidFill>
              </a:rPr>
              <a:t>Lautan tenang diam membisu 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chemeClr val="tx1"/>
                </a:solidFill>
              </a:rPr>
              <a:t>aku di laut biru,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rgbClr val="0000FF"/>
                </a:solidFill>
              </a:rPr>
              <a:t>Tapi arus mengalirlah deras, 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rgbClr val="0000FF"/>
                </a:solidFill>
              </a:rPr>
              <a:t>dengan bunyi yang kras,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chemeClr val="tx1"/>
                </a:solidFill>
              </a:rPr>
              <a:t>Bila tlah sampailah ke laut bebas</a:t>
            </a:r>
          </a:p>
          <a:p>
            <a:pPr>
              <a:lnSpc>
                <a:spcPct val="90000"/>
              </a:lnSpc>
            </a:pPr>
            <a:r>
              <a:rPr lang="en-US" sz="4000">
                <a:solidFill>
                  <a:schemeClr val="tx1"/>
                </a:solidFill>
              </a:rPr>
              <a:t>pulang ke rumah.</a:t>
            </a:r>
          </a:p>
        </p:txBody>
      </p:sp>
      <p:sp>
        <p:nvSpPr>
          <p:cNvPr id="419844" name="Text Box 4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- 4/4</a:t>
            </a:r>
          </a:p>
        </p:txBody>
      </p:sp>
      <p:sp>
        <p:nvSpPr>
          <p:cNvPr id="419845" name="Rectangle 5"/>
          <p:cNvSpPr>
            <a:spLocks noChangeArrowheads="1"/>
          </p:cNvSpPr>
          <p:nvPr/>
        </p:nvSpPr>
        <p:spPr bwMode="auto">
          <a:xfrm>
            <a:off x="0" y="685800"/>
            <a:ext cx="9144000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 dirty="0" err="1"/>
              <a:t>Lonceng</a:t>
            </a:r>
            <a:r>
              <a:rPr lang="en-US" sz="4000" b="1" dirty="0"/>
              <a:t> </a:t>
            </a:r>
            <a:r>
              <a:rPr lang="en-US" sz="4000" b="1" dirty="0" err="1"/>
              <a:t>malam</a:t>
            </a:r>
            <a:r>
              <a:rPr lang="en-US" sz="4000" b="1" dirty="0"/>
              <a:t> </a:t>
            </a:r>
            <a:r>
              <a:rPr lang="en-US" sz="4000" b="1" dirty="0" err="1"/>
              <a:t>bunyi</a:t>
            </a:r>
            <a:r>
              <a:rPr lang="en-US" sz="4000" b="1" dirty="0"/>
              <a:t>,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 dirty="0" err="1"/>
              <a:t>Tiba</a:t>
            </a:r>
            <a:r>
              <a:rPr lang="en-US" sz="4000" b="1" dirty="0"/>
              <a:t> </a:t>
            </a:r>
            <a:r>
              <a:rPr lang="en-US" sz="4000" b="1" dirty="0" err="1"/>
              <a:t>malam</a:t>
            </a:r>
            <a:r>
              <a:rPr lang="en-US" sz="4000" b="1" dirty="0"/>
              <a:t> </a:t>
            </a:r>
            <a:r>
              <a:rPr lang="en-US" sz="4000" b="1" dirty="0" err="1"/>
              <a:t>sunyi</a:t>
            </a:r>
            <a:r>
              <a:rPr lang="en-US" sz="4000" b="1" dirty="0"/>
              <a:t>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 dirty="0" err="1">
                <a:solidFill>
                  <a:srgbClr val="0000FF"/>
                </a:solidFill>
              </a:rPr>
              <a:t>Harap</a:t>
            </a:r>
            <a:r>
              <a:rPr lang="en-US" sz="4000" b="1" dirty="0">
                <a:solidFill>
                  <a:srgbClr val="0000FF"/>
                </a:solidFill>
              </a:rPr>
              <a:t> </a:t>
            </a:r>
            <a:r>
              <a:rPr lang="en-US" sz="4000" b="1" dirty="0" err="1">
                <a:solidFill>
                  <a:srgbClr val="0000FF"/>
                </a:solidFill>
              </a:rPr>
              <a:t>tiada</a:t>
            </a:r>
            <a:r>
              <a:rPr lang="en-US" sz="4000" b="1" dirty="0">
                <a:solidFill>
                  <a:srgbClr val="0000FF"/>
                </a:solidFill>
              </a:rPr>
              <a:t> </a:t>
            </a:r>
            <a:r>
              <a:rPr lang="en-US" sz="4000" b="1" dirty="0" err="1">
                <a:solidFill>
                  <a:srgbClr val="0000FF"/>
                </a:solidFill>
              </a:rPr>
              <a:t>duka</a:t>
            </a:r>
            <a:r>
              <a:rPr lang="en-US" sz="4000" b="1" dirty="0">
                <a:solidFill>
                  <a:srgbClr val="0000FF"/>
                </a:solidFill>
              </a:rPr>
              <a:t> </a:t>
            </a:r>
            <a:r>
              <a:rPr lang="en-US" sz="4000" b="1" dirty="0" err="1">
                <a:solidFill>
                  <a:srgbClr val="0000FF"/>
                </a:solidFill>
              </a:rPr>
              <a:t>berpisah</a:t>
            </a:r>
            <a:r>
              <a:rPr lang="en-US" sz="4000" b="1" dirty="0">
                <a:solidFill>
                  <a:srgbClr val="0000FF"/>
                </a:solidFill>
              </a:rPr>
              <a:t> </a:t>
            </a:r>
            <a:r>
              <a:rPr lang="en-US" sz="4000" b="1" dirty="0" err="1">
                <a:solidFill>
                  <a:srgbClr val="0000FF"/>
                </a:solidFill>
              </a:rPr>
              <a:t>bila</a:t>
            </a:r>
            <a:r>
              <a:rPr lang="en-US" sz="4000" b="1" dirty="0">
                <a:solidFill>
                  <a:srgbClr val="0000FF"/>
                </a:solidFill>
              </a:rPr>
              <a:t> </a:t>
            </a:r>
            <a:r>
              <a:rPr lang="en-US" sz="4000" b="1" dirty="0" err="1">
                <a:solidFill>
                  <a:srgbClr val="0000FF"/>
                </a:solidFill>
              </a:rPr>
              <a:t>tiba</a:t>
            </a:r>
            <a:r>
              <a:rPr lang="en-US" sz="4000" b="1" dirty="0">
                <a:solidFill>
                  <a:srgbClr val="0000FF"/>
                </a:solidFill>
              </a:rPr>
              <a:t>;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 dirty="0" err="1">
                <a:solidFill>
                  <a:srgbClr val="0000FF"/>
                </a:solidFill>
              </a:rPr>
              <a:t>Walau</a:t>
            </a:r>
            <a:r>
              <a:rPr lang="en-US" sz="4000" b="1" dirty="0">
                <a:solidFill>
                  <a:srgbClr val="0000FF"/>
                </a:solidFill>
              </a:rPr>
              <a:t> pun </a:t>
            </a:r>
            <a:r>
              <a:rPr lang="en-US" sz="4000" b="1" dirty="0" err="1">
                <a:solidFill>
                  <a:srgbClr val="0000FF"/>
                </a:solidFill>
              </a:rPr>
              <a:t>jauh</a:t>
            </a:r>
            <a:r>
              <a:rPr lang="en-US" sz="4000" b="1" dirty="0">
                <a:solidFill>
                  <a:srgbClr val="0000FF"/>
                </a:solidFill>
              </a:rPr>
              <a:t> </a:t>
            </a:r>
            <a:r>
              <a:rPr lang="en-US" sz="4000" b="1" dirty="0" err="1">
                <a:solidFill>
                  <a:srgbClr val="0000FF"/>
                </a:solidFill>
              </a:rPr>
              <a:t>arus</a:t>
            </a:r>
            <a:r>
              <a:rPr lang="en-US" sz="4000" b="1" dirty="0">
                <a:solidFill>
                  <a:srgbClr val="0000FF"/>
                </a:solidFill>
              </a:rPr>
              <a:t> </a:t>
            </a:r>
            <a:r>
              <a:rPr lang="en-US" sz="4000" b="1" dirty="0" err="1">
                <a:solidFill>
                  <a:srgbClr val="0000FF"/>
                </a:solidFill>
              </a:rPr>
              <a:t>membawaku</a:t>
            </a:r>
            <a:r>
              <a:rPr lang="en-US" sz="4000" b="1" dirty="0">
                <a:solidFill>
                  <a:srgbClr val="0000FF"/>
                </a:solidFill>
              </a:rPr>
              <a:t>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 dirty="0" err="1"/>
              <a:t>atas</a:t>
            </a:r>
            <a:r>
              <a:rPr lang="en-US" sz="4000" b="1" dirty="0"/>
              <a:t> </a:t>
            </a:r>
            <a:r>
              <a:rPr lang="en-US" sz="4000" b="1" dirty="0" err="1"/>
              <a:t>laut</a:t>
            </a:r>
            <a:r>
              <a:rPr lang="en-US" sz="4000" b="1" dirty="0"/>
              <a:t> </a:t>
            </a:r>
            <a:r>
              <a:rPr lang="en-US" sz="4000" b="1" dirty="0" err="1"/>
              <a:t>biru</a:t>
            </a:r>
            <a:r>
              <a:rPr lang="en-US" sz="4000" b="1" dirty="0"/>
              <a:t>,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 dirty="0">
                <a:solidFill>
                  <a:srgbClr val="0000FF"/>
                </a:solidFill>
              </a:rPr>
              <a:t>Ku </a:t>
            </a:r>
            <a:r>
              <a:rPr lang="en-US" sz="4000" b="1" dirty="0" err="1">
                <a:solidFill>
                  <a:srgbClr val="0000FF"/>
                </a:solidFill>
              </a:rPr>
              <a:t>lihat</a:t>
            </a:r>
            <a:r>
              <a:rPr lang="en-US" sz="4000" b="1" dirty="0">
                <a:solidFill>
                  <a:srgbClr val="0000FF"/>
                </a:solidFill>
              </a:rPr>
              <a:t> </a:t>
            </a:r>
            <a:r>
              <a:rPr lang="en-US" sz="4000" b="1" dirty="0" err="1">
                <a:solidFill>
                  <a:srgbClr val="0000FF"/>
                </a:solidFill>
              </a:rPr>
              <a:t>wajah</a:t>
            </a:r>
            <a:r>
              <a:rPr lang="en-US" sz="4000" b="1" dirty="0">
                <a:solidFill>
                  <a:srgbClr val="0000FF"/>
                </a:solidFill>
              </a:rPr>
              <a:t> </a:t>
            </a:r>
            <a:r>
              <a:rPr lang="en-US" sz="4000" b="1" dirty="0" err="1">
                <a:solidFill>
                  <a:srgbClr val="0000FF"/>
                </a:solidFill>
              </a:rPr>
              <a:t>Jurumudiku</a:t>
            </a:r>
            <a:r>
              <a:rPr lang="en-US" sz="4000" b="1" dirty="0">
                <a:solidFill>
                  <a:srgbClr val="0000FF"/>
                </a:solidFill>
              </a:rPr>
              <a:t>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 dirty="0" err="1">
                <a:solidFill>
                  <a:srgbClr val="0000FF"/>
                </a:solidFill>
              </a:rPr>
              <a:t>bila</a:t>
            </a:r>
            <a:r>
              <a:rPr lang="en-US" sz="4000" b="1" dirty="0">
                <a:solidFill>
                  <a:srgbClr val="0000FF"/>
                </a:solidFill>
              </a:rPr>
              <a:t> </a:t>
            </a:r>
            <a:r>
              <a:rPr lang="en-US" sz="4000" b="1" dirty="0" err="1">
                <a:solidFill>
                  <a:srgbClr val="0000FF"/>
                </a:solidFill>
              </a:rPr>
              <a:t>ku</a:t>
            </a:r>
            <a:r>
              <a:rPr lang="en-US" sz="4000" b="1" dirty="0">
                <a:solidFill>
                  <a:srgbClr val="0000FF"/>
                </a:solidFill>
              </a:rPr>
              <a:t> </a:t>
            </a:r>
            <a:r>
              <a:rPr lang="en-US" sz="4000" b="1" dirty="0" err="1">
                <a:solidFill>
                  <a:srgbClr val="0000FF"/>
                </a:solidFill>
              </a:rPr>
              <a:t>berlalu</a:t>
            </a:r>
            <a:r>
              <a:rPr lang="en-US" sz="4000" b="1" dirty="0">
                <a:solidFill>
                  <a:srgbClr val="0000FF"/>
                </a:solidFill>
              </a:rPr>
              <a:t>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4000" b="1" dirty="0" err="1"/>
              <a:t>Amin</a:t>
            </a:r>
            <a:r>
              <a:rPr lang="en-US" sz="4000" b="1" dirty="0"/>
              <a:t> </a:t>
            </a:r>
          </a:p>
        </p:txBody>
      </p:sp>
      <p:grpSp>
        <p:nvGrpSpPr>
          <p:cNvPr id="419846" name="Group 6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419847" name="AutoShape 7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419848" name="Line 8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198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41984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1984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19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19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19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19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198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19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4198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419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9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98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19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4198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198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198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198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43" grpId="0"/>
      <p:bldP spid="419843" grpId="1"/>
      <p:bldP spid="419844" grpId="0"/>
      <p:bldP spid="419845" grpId="0"/>
    </p:bldLst>
  </p:timing>
</p:sld>
</file>

<file path=ppt/slides/slide3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341   TUHAN LINDUNGI KAMI</a:t>
            </a:r>
          </a:p>
        </p:txBody>
      </p:sp>
      <p:sp>
        <p:nvSpPr>
          <p:cNvPr id="417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990600"/>
            <a:ext cx="9144000" cy="4495800"/>
          </a:xfrm>
        </p:spPr>
        <p:txBody>
          <a:bodyPr/>
          <a:lstStyle/>
          <a:p>
            <a:r>
              <a:rPr lang="en-US" sz="4400">
                <a:solidFill>
                  <a:srgbClr val="0000FF"/>
                </a:solidFill>
              </a:rPr>
              <a:t>Tuhan lindungi kami, </a:t>
            </a:r>
          </a:p>
          <a:p>
            <a:r>
              <a:rPr lang="en-US" sz="4400">
                <a:solidFill>
                  <a:srgbClr val="0000FF"/>
                </a:solidFill>
              </a:rPr>
              <a:t>pada malam ini</a:t>
            </a:r>
          </a:p>
          <a:p>
            <a:r>
              <a:rPr lang="en-US" sz="4400">
                <a:solidFill>
                  <a:srgbClr val="0000FF"/>
                </a:solidFill>
              </a:rPr>
              <a:t>Dan malaikat jaga kami, </a:t>
            </a:r>
          </a:p>
          <a:p>
            <a:r>
              <a:rPr lang="en-US" sz="4400">
                <a:solidFill>
                  <a:srgbClr val="0000FF"/>
                </a:solidFill>
              </a:rPr>
              <a:t>hingga tiba pagi.  </a:t>
            </a:r>
          </a:p>
          <a:p>
            <a:r>
              <a:rPr lang="en-US" sz="4400">
                <a:solidFill>
                  <a:srgbClr val="0000FF"/>
                </a:solidFill>
              </a:rPr>
              <a:t>Amin.</a:t>
            </a:r>
          </a:p>
        </p:txBody>
      </p:sp>
      <p:sp>
        <p:nvSpPr>
          <p:cNvPr id="417797" name="Text Box 5"/>
          <p:cNvSpPr txBox="1">
            <a:spLocks noChangeArrowheads="1"/>
          </p:cNvSpPr>
          <p:nvPr/>
        </p:nvSpPr>
        <p:spPr bwMode="auto">
          <a:xfrm>
            <a:off x="0" y="-158750"/>
            <a:ext cx="762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>
                <a:solidFill>
                  <a:srgbClr val="990000"/>
                </a:solidFill>
                <a:latin typeface="Comic Sans MS" pitchFamily="66" charset="0"/>
              </a:rPr>
              <a:t>1# 3/4</a:t>
            </a:r>
          </a:p>
        </p:txBody>
      </p:sp>
      <p:grpSp>
        <p:nvGrpSpPr>
          <p:cNvPr id="417798" name="Group 6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417799" name="AutoShape 7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417800" name="Line 8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7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7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70" decel="100000"/>
                                        <p:tgtEl>
                                          <p:spTgt spid="41779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770" decel="100000"/>
                                        <p:tgtEl>
                                          <p:spTgt spid="41779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1779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5" dur="770" fill="hold"/>
                                        <p:tgtEl>
                                          <p:spTgt spid="4177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177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7" dur="770" fill="hold"/>
                                        <p:tgtEl>
                                          <p:spTgt spid="417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17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177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177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177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177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7795" grpId="0"/>
      <p:bldP spid="417797" grpId="0"/>
    </p:bldLst>
  </p:timing>
</p:sld>
</file>

<file path=ppt/slides/slide3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342   BAWALAH PERPULUHANMU</a:t>
            </a:r>
          </a:p>
        </p:txBody>
      </p:sp>
      <p:sp>
        <p:nvSpPr>
          <p:cNvPr id="408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533400"/>
            <a:ext cx="9144000" cy="3124200"/>
          </a:xfrm>
          <a:noFill/>
          <a:ln/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sz="3800">
                <a:solidFill>
                  <a:srgbClr val="FF33CC"/>
                </a:solidFill>
              </a:rPr>
              <a:t>1   </a:t>
            </a:r>
          </a:p>
          <a:p>
            <a:pPr>
              <a:spcBef>
                <a:spcPct val="0"/>
              </a:spcBef>
            </a:pPr>
            <a:r>
              <a:rPr lang="en-US" sz="3800">
                <a:solidFill>
                  <a:schemeClr val="tx1"/>
                </a:solidFill>
              </a:rPr>
              <a:t>Dengar Sabda Allah dalam Kitab-Nya</a:t>
            </a:r>
          </a:p>
          <a:p>
            <a:pPr>
              <a:spcBef>
                <a:spcPct val="0"/>
              </a:spcBef>
            </a:pPr>
            <a:r>
              <a:rPr lang="en-US" sz="3800">
                <a:solidFill>
                  <a:schemeClr val="tx1"/>
                </a:solidFill>
              </a:rPr>
              <a:t>“Bawa segala perpuluhanmu !</a:t>
            </a:r>
          </a:p>
          <a:p>
            <a:pPr>
              <a:spcBef>
                <a:spcPct val="0"/>
              </a:spcBef>
            </a:pPr>
            <a:r>
              <a:rPr lang="en-US" sz="3800">
                <a:solidFill>
                  <a:schemeClr val="tx1"/>
                </a:solidFill>
              </a:rPr>
              <a:t>Penuhilah perbendaharaan-Ku”</a:t>
            </a:r>
          </a:p>
          <a:p>
            <a:pPr>
              <a:spcBef>
                <a:spcPct val="0"/>
              </a:spcBef>
            </a:pPr>
            <a:r>
              <a:rPr lang="en-US" sz="3800">
                <a:solidFill>
                  <a:schemeClr val="tx1"/>
                </a:solidFill>
              </a:rPr>
              <a:t>Demikian Sabda Allah.</a:t>
            </a:r>
            <a:endParaRPr lang="en-US" sz="3800">
              <a:solidFill>
                <a:srgbClr val="FF0000"/>
              </a:solidFill>
            </a:endParaRPr>
          </a:p>
        </p:txBody>
      </p:sp>
      <p:sp>
        <p:nvSpPr>
          <p:cNvPr id="408580" name="Text Box 4"/>
          <p:cNvSpPr txBox="1">
            <a:spLocks noChangeArrowheads="1"/>
          </p:cNvSpPr>
          <p:nvPr/>
        </p:nvSpPr>
        <p:spPr bwMode="auto">
          <a:xfrm>
            <a:off x="-38100" y="-158750"/>
            <a:ext cx="8382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 dirty="0">
                <a:solidFill>
                  <a:srgbClr val="990000"/>
                </a:solidFill>
                <a:latin typeface="Comic Sans MS" pitchFamily="66" charset="0"/>
              </a:rPr>
              <a:t>1b 4/4</a:t>
            </a:r>
          </a:p>
        </p:txBody>
      </p:sp>
      <p:sp>
        <p:nvSpPr>
          <p:cNvPr id="408581" name="Rectangle 5"/>
          <p:cNvSpPr>
            <a:spLocks noChangeArrowheads="1"/>
          </p:cNvSpPr>
          <p:nvPr/>
        </p:nvSpPr>
        <p:spPr bwMode="auto">
          <a:xfrm>
            <a:off x="0" y="3581400"/>
            <a:ext cx="914400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r>
              <a:rPr lang="en-US" sz="3800" b="1" dirty="0" err="1">
                <a:solidFill>
                  <a:srgbClr val="FF0000"/>
                </a:solidFill>
              </a:rPr>
              <a:t>Bawalah</a:t>
            </a:r>
            <a:r>
              <a:rPr lang="en-US" sz="3800" b="1" dirty="0">
                <a:solidFill>
                  <a:srgbClr val="FF0000"/>
                </a:solidFill>
              </a:rPr>
              <a:t> </a:t>
            </a:r>
            <a:r>
              <a:rPr lang="en-US" sz="3800" b="1" dirty="0" err="1">
                <a:solidFill>
                  <a:srgbClr val="FF0000"/>
                </a:solidFill>
              </a:rPr>
              <a:t>segala</a:t>
            </a:r>
            <a:r>
              <a:rPr lang="en-US" sz="3800" b="1" dirty="0">
                <a:solidFill>
                  <a:srgbClr val="FF0000"/>
                </a:solidFill>
              </a:rPr>
              <a:t> </a:t>
            </a:r>
            <a:r>
              <a:rPr lang="en-US" sz="3800" b="1" dirty="0" err="1">
                <a:solidFill>
                  <a:srgbClr val="FF0000"/>
                </a:solidFill>
              </a:rPr>
              <a:t>perpuluhan</a:t>
            </a:r>
            <a:r>
              <a:rPr lang="en-US" sz="3800" b="1" dirty="0">
                <a:solidFill>
                  <a:srgbClr val="FF0000"/>
                </a:solidFill>
              </a:rPr>
              <a:t>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3800" b="1" dirty="0" err="1">
                <a:solidFill>
                  <a:srgbClr val="FF0000"/>
                </a:solidFill>
              </a:rPr>
              <a:t>Cobailah</a:t>
            </a:r>
            <a:r>
              <a:rPr lang="en-US" sz="3800" b="1" dirty="0">
                <a:solidFill>
                  <a:srgbClr val="FF0000"/>
                </a:solidFill>
              </a:rPr>
              <a:t> </a:t>
            </a:r>
            <a:r>
              <a:rPr lang="en-US" sz="3800" b="1" dirty="0" err="1">
                <a:solidFill>
                  <a:srgbClr val="FF0000"/>
                </a:solidFill>
              </a:rPr>
              <a:t>akan</a:t>
            </a:r>
            <a:r>
              <a:rPr lang="en-US" sz="3800" b="1" dirty="0">
                <a:solidFill>
                  <a:srgbClr val="FF0000"/>
                </a:solidFill>
              </a:rPr>
              <a:t> Allah-mu,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3800" b="1" dirty="0">
                <a:solidFill>
                  <a:srgbClr val="FF0000"/>
                </a:solidFill>
              </a:rPr>
              <a:t>Allah </a:t>
            </a:r>
            <a:r>
              <a:rPr lang="en-US" sz="3800" b="1" dirty="0" err="1">
                <a:solidFill>
                  <a:srgbClr val="FF0000"/>
                </a:solidFill>
              </a:rPr>
              <a:t>akan</a:t>
            </a:r>
            <a:r>
              <a:rPr lang="en-US" sz="3800" b="1" dirty="0">
                <a:solidFill>
                  <a:srgbClr val="FF0000"/>
                </a:solidFill>
              </a:rPr>
              <a:t> </a:t>
            </a:r>
            <a:r>
              <a:rPr lang="en-US" sz="3800" b="1" dirty="0" err="1">
                <a:solidFill>
                  <a:srgbClr val="FF0000"/>
                </a:solidFill>
              </a:rPr>
              <a:t>curahkan</a:t>
            </a:r>
            <a:r>
              <a:rPr lang="en-US" sz="3800" b="1" dirty="0">
                <a:solidFill>
                  <a:srgbClr val="FF0000"/>
                </a:solidFill>
              </a:rPr>
              <a:t> </a:t>
            </a:r>
            <a:r>
              <a:rPr lang="en-US" sz="3800" b="1" dirty="0" err="1">
                <a:solidFill>
                  <a:srgbClr val="FF0000"/>
                </a:solidFill>
              </a:rPr>
              <a:t>berkat</a:t>
            </a:r>
            <a:endParaRPr lang="en-US" sz="3800" b="1" dirty="0">
              <a:solidFill>
                <a:srgbClr val="FF0000"/>
              </a:solidFill>
            </a:endParaRP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3800" b="1" dirty="0">
                <a:solidFill>
                  <a:srgbClr val="FF0000"/>
                </a:solidFill>
              </a:rPr>
              <a:t>Yang </a:t>
            </a:r>
            <a:r>
              <a:rPr lang="en-US" sz="3800" b="1" dirty="0" err="1">
                <a:solidFill>
                  <a:srgbClr val="FF0000"/>
                </a:solidFill>
              </a:rPr>
              <a:t>tidak</a:t>
            </a:r>
            <a:r>
              <a:rPr lang="en-US" sz="3800" b="1" dirty="0">
                <a:solidFill>
                  <a:srgbClr val="FF0000"/>
                </a:solidFill>
              </a:rPr>
              <a:t> </a:t>
            </a:r>
            <a:r>
              <a:rPr lang="en-US" sz="3800" b="1" dirty="0" err="1">
                <a:solidFill>
                  <a:srgbClr val="FF0000"/>
                </a:solidFill>
              </a:rPr>
              <a:t>sempat</a:t>
            </a:r>
            <a:r>
              <a:rPr lang="en-US" sz="3800" b="1" dirty="0">
                <a:solidFill>
                  <a:srgbClr val="FF0000"/>
                </a:solidFill>
              </a:rPr>
              <a:t> </a:t>
            </a:r>
            <a:r>
              <a:rPr lang="en-US" sz="3800" b="1" dirty="0" err="1">
                <a:solidFill>
                  <a:srgbClr val="FF0000"/>
                </a:solidFill>
              </a:rPr>
              <a:t>lagi</a:t>
            </a:r>
            <a:r>
              <a:rPr lang="en-US" sz="3800" b="1" dirty="0">
                <a:solidFill>
                  <a:srgbClr val="FF0000"/>
                </a:solidFill>
              </a:rPr>
              <a:t> </a:t>
            </a:r>
            <a:r>
              <a:rPr lang="en-US" sz="3800" b="1" dirty="0" err="1">
                <a:solidFill>
                  <a:srgbClr val="FF0000"/>
                </a:solidFill>
              </a:rPr>
              <a:t>kamu</a:t>
            </a:r>
            <a:r>
              <a:rPr lang="en-US" sz="3800" b="1" dirty="0">
                <a:solidFill>
                  <a:srgbClr val="FF0000"/>
                </a:solidFill>
              </a:rPr>
              <a:t> </a:t>
            </a:r>
            <a:r>
              <a:rPr lang="en-US" sz="3800" b="1" dirty="0" err="1">
                <a:solidFill>
                  <a:srgbClr val="FF0000"/>
                </a:solidFill>
              </a:rPr>
              <a:t>taruh</a:t>
            </a:r>
            <a:r>
              <a:rPr lang="en-US" sz="3800" b="1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408582" name="Rectangle 6"/>
          <p:cNvSpPr>
            <a:spLocks noChangeArrowheads="1"/>
          </p:cNvSpPr>
          <p:nvPr/>
        </p:nvSpPr>
        <p:spPr bwMode="auto">
          <a:xfrm>
            <a:off x="14288" y="547688"/>
            <a:ext cx="91440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r>
              <a:rPr lang="en-US" sz="3800" b="1">
                <a:solidFill>
                  <a:srgbClr val="FF33CC"/>
                </a:solidFill>
              </a:rPr>
              <a:t>2  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3800" b="1"/>
              <a:t>Adakanlah penyerahan bagi-Nya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3800" b="1"/>
              <a:t>"Bawa segala perpuluhanmu !"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3800" b="1"/>
              <a:t>Pintu langit Tuhan akan membuka,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3800" b="1"/>
              <a:t>Curahkan berkat yang limpah.</a:t>
            </a:r>
          </a:p>
        </p:txBody>
      </p:sp>
      <p:sp>
        <p:nvSpPr>
          <p:cNvPr id="408583" name="Rectangle 7"/>
          <p:cNvSpPr>
            <a:spLocks noChangeArrowheads="1"/>
          </p:cNvSpPr>
          <p:nvPr/>
        </p:nvSpPr>
        <p:spPr bwMode="auto">
          <a:xfrm>
            <a:off x="0" y="533400"/>
            <a:ext cx="9144000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r>
              <a:rPr lang="en-US" sz="3800" b="1">
                <a:solidFill>
                  <a:srgbClr val="FF33CC"/>
                </a:solidFill>
              </a:rPr>
              <a:t>3  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3800" b="1"/>
              <a:t>Maukah engkau trima kuasa Roh Allah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3800" b="1"/>
              <a:t>"Bawa segala perpuluhanmu !"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3800" b="1"/>
              <a:t>Kuasa iblis dihadapanmu kalah,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3800" b="1"/>
              <a:t>Penyerahanmu sempurna</a:t>
            </a:r>
          </a:p>
        </p:txBody>
      </p:sp>
      <p:sp>
        <p:nvSpPr>
          <p:cNvPr id="408584" name="Rectangle 8"/>
          <p:cNvSpPr>
            <a:spLocks noChangeArrowheads="1"/>
          </p:cNvSpPr>
          <p:nvPr/>
        </p:nvSpPr>
        <p:spPr bwMode="auto">
          <a:xfrm>
            <a:off x="0" y="533400"/>
            <a:ext cx="914400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r>
              <a:rPr lang="en-US" sz="3800" b="1" dirty="0">
                <a:solidFill>
                  <a:srgbClr val="FF33CC"/>
                </a:solidFill>
              </a:rPr>
              <a:t>4   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3800" b="1" dirty="0" err="1"/>
              <a:t>Serahkanlah</a:t>
            </a:r>
            <a:r>
              <a:rPr lang="en-US" sz="3800" b="1" dirty="0"/>
              <a:t> </a:t>
            </a:r>
            <a:r>
              <a:rPr lang="en-US" sz="3800" b="1" dirty="0" err="1"/>
              <a:t>pujian</a:t>
            </a:r>
            <a:r>
              <a:rPr lang="en-US" sz="3800" b="1" dirty="0"/>
              <a:t> </a:t>
            </a:r>
            <a:r>
              <a:rPr lang="en-US" sz="3800" b="1" dirty="0" err="1"/>
              <a:t>bagi</a:t>
            </a:r>
            <a:r>
              <a:rPr lang="en-US" sz="3800" b="1" dirty="0"/>
              <a:t> Allah,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3800" b="1" dirty="0" err="1"/>
              <a:t>Setelah</a:t>
            </a:r>
            <a:r>
              <a:rPr lang="en-US" sz="3800" b="1" dirty="0"/>
              <a:t> </a:t>
            </a:r>
            <a:r>
              <a:rPr lang="en-US" sz="3800" b="1" dirty="0" err="1"/>
              <a:t>bawa</a:t>
            </a:r>
            <a:r>
              <a:rPr lang="en-US" sz="3800" b="1" dirty="0"/>
              <a:t> </a:t>
            </a:r>
            <a:r>
              <a:rPr lang="en-US" sz="3800" b="1" dirty="0" err="1"/>
              <a:t>perpuluhanmu</a:t>
            </a:r>
            <a:r>
              <a:rPr lang="en-US" sz="3800" b="1" dirty="0"/>
              <a:t> !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3800" b="1" dirty="0" err="1"/>
              <a:t>Nyanyi</a:t>
            </a:r>
            <a:r>
              <a:rPr lang="en-US" sz="3800" b="1" dirty="0"/>
              <a:t> </a:t>
            </a:r>
            <a:r>
              <a:rPr lang="en-US" sz="3800" b="1" dirty="0" err="1"/>
              <a:t>haleluyah</a:t>
            </a:r>
            <a:r>
              <a:rPr lang="en-US" sz="3800" b="1" dirty="0"/>
              <a:t> </a:t>
            </a:r>
            <a:r>
              <a:rPr lang="en-US" sz="3800" b="1" dirty="0" err="1"/>
              <a:t>dari</a:t>
            </a:r>
            <a:r>
              <a:rPr lang="en-US" sz="3800" b="1" dirty="0"/>
              <a:t> </a:t>
            </a:r>
            <a:r>
              <a:rPr lang="en-US" sz="3800" b="1" dirty="0" err="1"/>
              <a:t>hatimu</a:t>
            </a:r>
            <a:r>
              <a:rPr lang="en-US" sz="3800" b="1" dirty="0"/>
              <a:t>,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en-US" sz="3800" b="1" dirty="0" err="1"/>
              <a:t>Setelah</a:t>
            </a:r>
            <a:r>
              <a:rPr lang="en-US" sz="3800" b="1" dirty="0"/>
              <a:t> </a:t>
            </a:r>
            <a:r>
              <a:rPr lang="en-US" sz="3800" b="1" dirty="0" err="1"/>
              <a:t>trima</a:t>
            </a:r>
            <a:r>
              <a:rPr lang="en-US" sz="3800" b="1" dirty="0"/>
              <a:t> </a:t>
            </a:r>
            <a:r>
              <a:rPr lang="en-US" sz="3800" b="1" dirty="0" err="1"/>
              <a:t>berkat-Nya</a:t>
            </a:r>
            <a:endParaRPr lang="en-US" sz="3800" b="1" dirty="0"/>
          </a:p>
        </p:txBody>
      </p:sp>
      <p:grpSp>
        <p:nvGrpSpPr>
          <p:cNvPr id="408587" name="Group 11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408588" name="AutoShape 12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408589" name="Line 13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4085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40858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40858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408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408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408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408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40857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4085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4085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80"/>
                            </p:stCondLst>
                            <p:childTnLst>
                              <p:par>
                                <p:cTn id="2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3" dur="80"/>
                                        <p:tgtEl>
                                          <p:spTgt spid="40858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4" dur="80"/>
                                        <p:tgtEl>
                                          <p:spTgt spid="4085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80"/>
                                        <p:tgtEl>
                                          <p:spTgt spid="4085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408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408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8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40858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40858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40858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408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408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8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7" dur="80"/>
                                        <p:tgtEl>
                                          <p:spTgt spid="40858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8" dur="80"/>
                                        <p:tgtEl>
                                          <p:spTgt spid="4085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80"/>
                                        <p:tgtEl>
                                          <p:spTgt spid="4085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408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408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8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9" dur="80"/>
                                        <p:tgtEl>
                                          <p:spTgt spid="40858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0" dur="80"/>
                                        <p:tgtEl>
                                          <p:spTgt spid="40858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80"/>
                                        <p:tgtEl>
                                          <p:spTgt spid="40858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80"/>
                            </p:stCondLst>
                            <p:childTnLst>
                              <p:par>
                                <p:cTn id="6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4085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4085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4085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4085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8579" grpId="0" animBg="1"/>
      <p:bldP spid="408579" grpId="1" animBg="1"/>
      <p:bldP spid="408580" grpId="0"/>
      <p:bldP spid="408581" grpId="0"/>
      <p:bldP spid="408582" grpId="0"/>
      <p:bldP spid="408582" grpId="1"/>
      <p:bldP spid="408583" grpId="0"/>
      <p:bldP spid="408583" grpId="1"/>
      <p:bldP spid="408584" grpId="0"/>
    </p:bldLst>
  </p:timing>
</p:sld>
</file>

<file path=ppt/slides/slide3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0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343   TUHAN BERSABDALAH PADAKU</a:t>
            </a:r>
          </a:p>
        </p:txBody>
      </p:sp>
      <p:sp>
        <p:nvSpPr>
          <p:cNvPr id="2100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5630863"/>
          </a:xfrm>
        </p:spPr>
        <p:txBody>
          <a:bodyPr/>
          <a:lstStyle/>
          <a:p>
            <a:pPr>
              <a:spcBef>
                <a:spcPct val="5000"/>
              </a:spcBef>
            </a:pPr>
            <a:r>
              <a:rPr lang="en-US" sz="4000">
                <a:solidFill>
                  <a:schemeClr val="tx1"/>
                </a:solidFill>
              </a:rPr>
              <a:t>Tuhan,</a:t>
            </a:r>
          </a:p>
          <a:p>
            <a:pPr>
              <a:spcBef>
                <a:spcPct val="5000"/>
              </a:spcBef>
            </a:pPr>
            <a:r>
              <a:rPr lang="en-US" sz="4000">
                <a:solidFill>
                  <a:schemeClr val="tx1"/>
                </a:solidFill>
              </a:rPr>
              <a:t>Bersabdalah padaku,</a:t>
            </a:r>
          </a:p>
          <a:p>
            <a:pPr>
              <a:spcBef>
                <a:spcPct val="5000"/>
              </a:spcBef>
            </a:pPr>
            <a:r>
              <a:rPr lang="en-US" sz="4000">
                <a:solidFill>
                  <a:schemeClr val="tx1"/>
                </a:solidFill>
              </a:rPr>
              <a:t>Ku mau dengar suara-Mu;</a:t>
            </a:r>
          </a:p>
          <a:p>
            <a:pPr>
              <a:spcBef>
                <a:spcPct val="5000"/>
              </a:spcBef>
            </a:pPr>
            <a:r>
              <a:rPr lang="en-US" sz="4000">
                <a:solidFill>
                  <a:schemeClr val="tx1"/>
                </a:solidFill>
              </a:rPr>
              <a:t>Ku mau dengar suara-Mu.</a:t>
            </a:r>
          </a:p>
          <a:p>
            <a:pPr>
              <a:spcBef>
                <a:spcPct val="5000"/>
              </a:spcBef>
            </a:pPr>
            <a:r>
              <a:rPr lang="en-US" sz="4000">
                <a:solidFill>
                  <a:srgbClr val="0000FF"/>
                </a:solidFill>
              </a:rPr>
              <a:t>Tuhan,</a:t>
            </a:r>
          </a:p>
          <a:p>
            <a:pPr>
              <a:spcBef>
                <a:spcPct val="5000"/>
              </a:spcBef>
            </a:pPr>
            <a:r>
              <a:rPr lang="en-US" sz="4000">
                <a:solidFill>
                  <a:srgbClr val="0000FF"/>
                </a:solidFill>
              </a:rPr>
              <a:t>Bersabdalah padaku;</a:t>
            </a:r>
          </a:p>
          <a:p>
            <a:pPr>
              <a:spcBef>
                <a:spcPct val="5000"/>
              </a:spcBef>
            </a:pPr>
            <a:r>
              <a:rPr lang="en-US" sz="4000">
                <a:solidFill>
                  <a:srgbClr val="0000FF"/>
                </a:solidFill>
              </a:rPr>
              <a:t>Ku mau dengar suara-Mu.</a:t>
            </a:r>
          </a:p>
          <a:p>
            <a:pPr>
              <a:spcBef>
                <a:spcPct val="5000"/>
              </a:spcBef>
            </a:pPr>
            <a:r>
              <a:rPr lang="en-US" sz="4000">
                <a:solidFill>
                  <a:srgbClr val="0000FF"/>
                </a:solidFill>
              </a:rPr>
              <a:t>Skarang.</a:t>
            </a:r>
          </a:p>
        </p:txBody>
      </p:sp>
      <p:sp>
        <p:nvSpPr>
          <p:cNvPr id="2100232" name="Text Box 8"/>
          <p:cNvSpPr txBox="1">
            <a:spLocks noChangeArrowheads="1"/>
          </p:cNvSpPr>
          <p:nvPr/>
        </p:nvSpPr>
        <p:spPr bwMode="auto">
          <a:xfrm>
            <a:off x="76200" y="-158750"/>
            <a:ext cx="6096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 dirty="0">
                <a:solidFill>
                  <a:srgbClr val="990000"/>
                </a:solidFill>
                <a:latin typeface="Comic Sans MS" pitchFamily="66" charset="0"/>
              </a:rPr>
              <a:t>- 4/4</a:t>
            </a:r>
          </a:p>
        </p:txBody>
      </p:sp>
      <p:grpSp>
        <p:nvGrpSpPr>
          <p:cNvPr id="2100235" name="Group 11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2100236" name="AutoShape 12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2100237" name="Line 13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0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21002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210023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10023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2100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100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2100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100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0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2100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FF0000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2100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2100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80"/>
                            </p:stCondLst>
                            <p:childTnLst>
                              <p:par>
                                <p:cTn id="2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0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3" dur="80"/>
                                        <p:tgtEl>
                                          <p:spTgt spid="2100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FF0000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4" dur="80"/>
                                        <p:tgtEl>
                                          <p:spTgt spid="2100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80"/>
                                        <p:tgtEl>
                                          <p:spTgt spid="2100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60"/>
                            </p:stCondLst>
                            <p:childTnLst>
                              <p:par>
                                <p:cTn id="2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0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9" dur="80"/>
                                        <p:tgtEl>
                                          <p:spTgt spid="2100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FF0000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0" dur="80"/>
                                        <p:tgtEl>
                                          <p:spTgt spid="2100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80"/>
                                        <p:tgtEl>
                                          <p:spTgt spid="2100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40"/>
                            </p:stCondLst>
                            <p:childTnLst>
                              <p:par>
                                <p:cTn id="33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0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2100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FF0000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2100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2100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320"/>
                            </p:stCondLst>
                            <p:childTnLst>
                              <p:par>
                                <p:cTn id="3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0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1" dur="80"/>
                                        <p:tgtEl>
                                          <p:spTgt spid="2100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FF0000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2" dur="80"/>
                                        <p:tgtEl>
                                          <p:spTgt spid="2100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80"/>
                                        <p:tgtEl>
                                          <p:spTgt spid="2100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400"/>
                            </p:stCondLst>
                            <p:childTnLst>
                              <p:par>
                                <p:cTn id="4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02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7" dur="80"/>
                                        <p:tgtEl>
                                          <p:spTgt spid="21002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FF0000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8" dur="80"/>
                                        <p:tgtEl>
                                          <p:spTgt spid="21002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80"/>
                                        <p:tgtEl>
                                          <p:spTgt spid="21002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80"/>
                            </p:stCondLst>
                            <p:childTnLst>
                              <p:par>
                                <p:cTn id="5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02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3" dur="80"/>
                                        <p:tgtEl>
                                          <p:spTgt spid="21002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FF0000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4" dur="80"/>
                                        <p:tgtEl>
                                          <p:spTgt spid="21002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80"/>
                                        <p:tgtEl>
                                          <p:spTgt spid="21002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60"/>
                            </p:stCondLst>
                            <p:childTnLst>
                              <p:par>
                                <p:cTn id="5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02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9" dur="80"/>
                                        <p:tgtEl>
                                          <p:spTgt spid="21002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FF0000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0" dur="80"/>
                                        <p:tgtEl>
                                          <p:spTgt spid="21002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80"/>
                                        <p:tgtEl>
                                          <p:spTgt spid="21002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640"/>
                            </p:stCondLst>
                            <p:childTnLst>
                              <p:par>
                                <p:cTn id="6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0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21002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21002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1002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21002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00227" grpId="0" build="p"/>
      <p:bldP spid="2100232" grpId="0"/>
    </p:bldLst>
  </p:timing>
</p:sld>
</file>

<file path=ppt/slides/slide3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0226" name="Rectangle 2"/>
          <p:cNvSpPr>
            <a:spLocks noGrp="1" noChangeArrowheads="1"/>
          </p:cNvSpPr>
          <p:nvPr>
            <p:ph type="title"/>
          </p:nvPr>
        </p:nvSpPr>
        <p:spPr>
          <a:xfrm>
            <a:off x="707574" y="-29028"/>
            <a:ext cx="8305800" cy="838200"/>
          </a:xfrm>
        </p:spPr>
        <p:txBody>
          <a:bodyPr/>
          <a:lstStyle/>
          <a:p>
            <a:r>
              <a:rPr lang="en-US" sz="3200" dirty="0" smtClean="0"/>
              <a:t>KESEHATAN SANGAT BERHARGA</a:t>
            </a:r>
            <a:endParaRPr lang="en-US" sz="3200" dirty="0"/>
          </a:p>
        </p:txBody>
      </p:sp>
      <p:sp>
        <p:nvSpPr>
          <p:cNvPr id="2100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3065929"/>
          </a:xfrm>
        </p:spPr>
        <p:txBody>
          <a:bodyPr/>
          <a:lstStyle/>
          <a:p>
            <a:pPr>
              <a:spcBef>
                <a:spcPct val="5000"/>
              </a:spcBef>
            </a:pPr>
            <a:r>
              <a:rPr lang="en-US" dirty="0" smtClean="0">
                <a:solidFill>
                  <a:srgbClr val="CC0099"/>
                </a:solidFill>
              </a:rPr>
              <a:t>1</a:t>
            </a:r>
          </a:p>
          <a:p>
            <a:pPr>
              <a:spcBef>
                <a:spcPct val="5000"/>
              </a:spcBef>
            </a:pPr>
            <a:r>
              <a:rPr lang="en-US" dirty="0" smtClean="0">
                <a:solidFill>
                  <a:schemeClr val="accent6"/>
                </a:solidFill>
              </a:rPr>
              <a:t>KESEHATAN SANGAT BERHARGA  </a:t>
            </a:r>
            <a:br>
              <a:rPr lang="en-US" dirty="0" smtClean="0">
                <a:solidFill>
                  <a:schemeClr val="accent6"/>
                </a:solidFill>
              </a:rPr>
            </a:br>
            <a:r>
              <a:rPr lang="en-US" dirty="0" smtClean="0">
                <a:solidFill>
                  <a:schemeClr val="accent6"/>
                </a:solidFill>
              </a:rPr>
              <a:t>YANG HARUS DIJAGA</a:t>
            </a:r>
            <a:br>
              <a:rPr lang="en-US" dirty="0" smtClean="0">
                <a:solidFill>
                  <a:schemeClr val="accent6"/>
                </a:solidFill>
              </a:rPr>
            </a:br>
            <a:r>
              <a:rPr lang="en-US" dirty="0" smtClean="0">
                <a:solidFill>
                  <a:schemeClr val="accent6"/>
                </a:solidFill>
              </a:rPr>
              <a:t>KESEHATANLAH MODAL KITA </a:t>
            </a:r>
            <a:br>
              <a:rPr lang="en-US" dirty="0" smtClean="0">
                <a:solidFill>
                  <a:schemeClr val="accent6"/>
                </a:solidFill>
              </a:rPr>
            </a:br>
            <a:r>
              <a:rPr lang="en-US" dirty="0" smtClean="0">
                <a:solidFill>
                  <a:schemeClr val="accent6"/>
                </a:solidFill>
              </a:rPr>
              <a:t>‘TUK CAPAI CITA-CITA.</a:t>
            </a:r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2100232" name="Text Box 8"/>
          <p:cNvSpPr txBox="1">
            <a:spLocks noChangeArrowheads="1"/>
          </p:cNvSpPr>
          <p:nvPr/>
        </p:nvSpPr>
        <p:spPr bwMode="auto">
          <a:xfrm>
            <a:off x="76200" y="-158750"/>
            <a:ext cx="6096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52352" bIns="38088">
            <a:spAutoFit/>
          </a:bodyPr>
          <a:lstStyle/>
          <a:p>
            <a:pPr>
              <a:spcBef>
                <a:spcPct val="40000"/>
              </a:spcBef>
            </a:pPr>
            <a:r>
              <a:rPr lang="en-US" sz="1800" b="1" dirty="0">
                <a:solidFill>
                  <a:srgbClr val="990000"/>
                </a:solidFill>
                <a:latin typeface="Comic Sans MS" pitchFamily="66" charset="0"/>
              </a:rPr>
              <a:t>- </a:t>
            </a:r>
            <a:r>
              <a:rPr lang="en-US" sz="1800" b="1" dirty="0" smtClean="0">
                <a:solidFill>
                  <a:srgbClr val="990000"/>
                </a:solidFill>
                <a:latin typeface="Comic Sans MS" pitchFamily="66" charset="0"/>
              </a:rPr>
              <a:t>2/4</a:t>
            </a:r>
            <a:endParaRPr lang="en-US" sz="1800" b="1" dirty="0">
              <a:solidFill>
                <a:srgbClr val="990000"/>
              </a:solidFill>
              <a:latin typeface="Comic Sans MS" pitchFamily="66" charset="0"/>
            </a:endParaRPr>
          </a:p>
        </p:txBody>
      </p:sp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2100236" name="AutoShape 12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2100237" name="Line 13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0" y="3886198"/>
            <a:ext cx="9144000" cy="2312898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5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BEROLAHRAGA SETIAP HARI</a:t>
            </a: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5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CUKUP BERISTIRAHAT</a:t>
            </a:r>
            <a:b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MINUM AIR JERNIH DELAPAN GELAS   </a:t>
            </a:r>
            <a:b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MAKANAN YANG BERGIZI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72361" y="681986"/>
            <a:ext cx="9144000" cy="3065929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5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</a:t>
            </a:r>
          </a:p>
          <a:p>
            <a:pPr marL="342900" lvl="0" indent="-342900" eaLnBrk="1" hangingPunct="1">
              <a:spcBef>
                <a:spcPct val="5000"/>
              </a:spcBef>
            </a:pPr>
            <a:r>
              <a:rPr lang="en-US" sz="3600" b="1" dirty="0" smtClean="0">
                <a:solidFill>
                  <a:schemeClr val="accent6"/>
                </a:solidFill>
              </a:rPr>
              <a:t>HINDARKANLAH MINUMAN KERAS </a:t>
            </a:r>
            <a:br>
              <a:rPr lang="en-US" sz="3600" b="1" dirty="0" smtClean="0">
                <a:solidFill>
                  <a:schemeClr val="accent6"/>
                </a:solidFill>
              </a:rPr>
            </a:br>
            <a:r>
              <a:rPr lang="en-US" sz="3600" b="1" dirty="0" smtClean="0">
                <a:solidFill>
                  <a:schemeClr val="accent6"/>
                </a:solidFill>
              </a:rPr>
              <a:t>DAN JANGAN MEROKOK</a:t>
            </a:r>
            <a:br>
              <a:rPr lang="en-US" sz="3600" b="1" dirty="0" smtClean="0">
                <a:solidFill>
                  <a:schemeClr val="accent6"/>
                </a:solidFill>
              </a:rPr>
            </a:br>
            <a:r>
              <a:rPr lang="en-US" sz="3600" b="1" dirty="0" smtClean="0">
                <a:solidFill>
                  <a:schemeClr val="accent6"/>
                </a:solidFill>
              </a:rPr>
              <a:t>KESEHATANLAH MODAL KITA </a:t>
            </a:r>
            <a:br>
              <a:rPr lang="en-US" sz="3600" b="1" dirty="0" smtClean="0">
                <a:solidFill>
                  <a:schemeClr val="accent6"/>
                </a:solidFill>
              </a:rPr>
            </a:br>
            <a:r>
              <a:rPr lang="en-US" sz="3600" b="1" dirty="0" smtClean="0">
                <a:solidFill>
                  <a:schemeClr val="accent6"/>
                </a:solidFill>
              </a:rPr>
              <a:t>‘TUK CAPAI CITA-CITA.</a:t>
            </a: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0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02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02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1002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1002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0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0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100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0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0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8" dur="80"/>
                                        <p:tgtEl>
                                          <p:spTgt spid="21002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9" dur="80"/>
                                        <p:tgtEl>
                                          <p:spTgt spid="21002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80"/>
                                        <p:tgtEl>
                                          <p:spTgt spid="21002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3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4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2100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2100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00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00227" grpId="0"/>
      <p:bldP spid="2100227" grpId="1"/>
      <p:bldP spid="2100232" grpId="0"/>
      <p:bldP spid="8" grpId="0"/>
      <p:bldP spid="9" grpId="0"/>
    </p:bldLst>
  </p:timing>
</p:sld>
</file>

<file path=ppt/slides/slide3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0226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-43542"/>
            <a:ext cx="8305800" cy="838200"/>
          </a:xfrm>
        </p:spPr>
        <p:txBody>
          <a:bodyPr/>
          <a:lstStyle/>
          <a:p>
            <a:r>
              <a:rPr lang="en-US" sz="3200" dirty="0" smtClean="0"/>
              <a:t>BERITAKAN PADA DUNIA</a:t>
            </a:r>
            <a:endParaRPr lang="en-US" sz="3200" dirty="0"/>
          </a:p>
        </p:txBody>
      </p:sp>
      <p:sp>
        <p:nvSpPr>
          <p:cNvPr id="2100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1"/>
            <a:ext cx="9144000" cy="2289628"/>
          </a:xfrm>
        </p:spPr>
        <p:txBody>
          <a:bodyPr/>
          <a:lstStyle/>
          <a:p>
            <a:pPr>
              <a:spcBef>
                <a:spcPct val="5000"/>
              </a:spcBef>
            </a:pPr>
            <a:r>
              <a:rPr lang="en-US" sz="2600" dirty="0" smtClean="0">
                <a:solidFill>
                  <a:srgbClr val="CC0099"/>
                </a:solidFill>
              </a:rPr>
              <a:t>1</a:t>
            </a:r>
          </a:p>
          <a:p>
            <a:pPr>
              <a:spcBef>
                <a:spcPct val="5000"/>
              </a:spcBef>
            </a:pPr>
            <a:r>
              <a:rPr lang="en-US" sz="2600" dirty="0" smtClean="0">
                <a:solidFill>
                  <a:schemeClr val="accent6"/>
                </a:solidFill>
              </a:rPr>
              <a:t>KRISTUS DATANG SEGERA, DALAM KEMULIAANNYA</a:t>
            </a:r>
          </a:p>
          <a:p>
            <a:pPr>
              <a:spcBef>
                <a:spcPct val="5000"/>
              </a:spcBef>
            </a:pPr>
            <a:r>
              <a:rPr lang="en-US" sz="2600" dirty="0" smtClean="0">
                <a:solidFill>
                  <a:schemeClr val="accent6"/>
                </a:solidFill>
              </a:rPr>
              <a:t>SEMUA PERLU MENDENGAR TENTANG INJIL KEKAL</a:t>
            </a:r>
          </a:p>
          <a:p>
            <a:pPr>
              <a:spcBef>
                <a:spcPct val="5000"/>
              </a:spcBef>
            </a:pPr>
            <a:r>
              <a:rPr lang="en-US" sz="2600" dirty="0" smtClean="0">
                <a:solidFill>
                  <a:schemeClr val="accent6"/>
                </a:solidFill>
              </a:rPr>
              <a:t>SIAPA YANG MAU PERGI, BRITAKAN PADA DUNIA</a:t>
            </a:r>
          </a:p>
          <a:p>
            <a:pPr>
              <a:spcBef>
                <a:spcPct val="5000"/>
              </a:spcBef>
            </a:pPr>
            <a:r>
              <a:rPr lang="en-US" sz="2600" dirty="0" smtClean="0">
                <a:solidFill>
                  <a:schemeClr val="accent6"/>
                </a:solidFill>
              </a:rPr>
              <a:t>YESUS AKAN DATANG SEGERA</a:t>
            </a:r>
            <a:endParaRPr lang="en-US" sz="2600" dirty="0">
              <a:solidFill>
                <a:schemeClr val="accent6"/>
              </a:solidFill>
            </a:endParaRPr>
          </a:p>
        </p:txBody>
      </p:sp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8788400" y="623888"/>
            <a:ext cx="274638" cy="276225"/>
            <a:chOff x="5500" y="429"/>
            <a:chExt cx="173" cy="174"/>
          </a:xfrm>
        </p:grpSpPr>
        <p:sp>
          <p:nvSpPr>
            <p:cNvPr id="2100236" name="AutoShape 12"/>
            <p:cNvSpPr>
              <a:spLocks noChangeAspect="1" noChangeArrowheads="1"/>
            </p:cNvSpPr>
            <p:nvPr/>
          </p:nvSpPr>
          <p:spPr bwMode="auto">
            <a:xfrm rot="-2622554">
              <a:off x="5500" y="429"/>
              <a:ext cx="173" cy="174"/>
            </a:xfrm>
            <a:prstGeom prst="flowChartConnector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 anchor="ctr">
              <a:spAutoFit/>
            </a:bodyPr>
            <a:lstStyle/>
            <a:p>
              <a:endParaRPr lang="en-US"/>
            </a:p>
          </p:txBody>
        </p:sp>
        <p:sp>
          <p:nvSpPr>
            <p:cNvPr id="2100237" name="Line 13"/>
            <p:cNvSpPr>
              <a:spLocks noChangeShapeType="1"/>
            </p:cNvSpPr>
            <p:nvPr/>
          </p:nvSpPr>
          <p:spPr bwMode="auto">
            <a:xfrm>
              <a:off x="5538" y="519"/>
              <a:ext cx="96" cy="0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/>
            </a:ln>
            <a:effectLst/>
          </p:spPr>
          <p:txBody>
            <a:bodyPr tIns="152352" bIns="38088">
              <a:spAutoFit/>
            </a:bodyPr>
            <a:lstStyle/>
            <a:p>
              <a:endParaRPr lang="en-US"/>
            </a:p>
          </p:txBody>
        </p:sp>
      </p:grpSp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0" y="3929740"/>
            <a:ext cx="9144000" cy="1890488"/>
          </a:xfrm>
          <a:prstGeom prst="rect">
            <a:avLst/>
          </a:prstGeom>
        </p:spPr>
        <p:txBody>
          <a:bodyPr/>
          <a:lstStyle/>
          <a:p>
            <a:pPr marL="342900" lvl="0" indent="-342900" eaLnBrk="1" hangingPunct="1">
              <a:spcBef>
                <a:spcPct val="5000"/>
              </a:spcBef>
            </a:pPr>
            <a:r>
              <a:rPr lang="sv-SE" sz="2600" b="1" kern="0" dirty="0" smtClean="0">
                <a:solidFill>
                  <a:srgbClr val="FF0000"/>
                </a:solidFill>
                <a:latin typeface="+mn-lt"/>
                <a:cs typeface="+mn-cs"/>
              </a:rPr>
              <a:t>BRITAKAN PADA DUNIA,</a:t>
            </a:r>
          </a:p>
          <a:p>
            <a:pPr marL="342900" lvl="0" indent="-342900" eaLnBrk="1" hangingPunct="1">
              <a:spcBef>
                <a:spcPct val="5000"/>
              </a:spcBef>
            </a:pPr>
            <a:r>
              <a:rPr lang="sv-SE" sz="2600" b="1" kern="0" dirty="0" smtClean="0">
                <a:solidFill>
                  <a:srgbClr val="FF0000"/>
                </a:solidFill>
                <a:latin typeface="+mn-lt"/>
                <a:cs typeface="+mn-cs"/>
              </a:rPr>
              <a:t>SEMUA KLAK BEBAS DARI DERITA DAN DOSA</a:t>
            </a:r>
          </a:p>
          <a:p>
            <a:pPr marL="342900" lvl="0" indent="-342900" eaLnBrk="1" hangingPunct="1">
              <a:spcBef>
                <a:spcPct val="5000"/>
              </a:spcBef>
            </a:pPr>
            <a:r>
              <a:rPr lang="sv-SE" sz="2600" b="1" kern="0" dirty="0" smtClean="0">
                <a:solidFill>
                  <a:srgbClr val="FF0000"/>
                </a:solidFill>
                <a:latin typeface="+mn-lt"/>
                <a:cs typeface="+mn-cs"/>
              </a:rPr>
              <a:t>BRITAKAN PADA DUNIA,</a:t>
            </a:r>
          </a:p>
          <a:p>
            <a:pPr marL="342900" lvl="0" indent="-342900" eaLnBrk="1" hangingPunct="1">
              <a:spcBef>
                <a:spcPct val="5000"/>
              </a:spcBef>
            </a:pPr>
            <a:r>
              <a:rPr lang="sv-SE" sz="2600" b="1" kern="0" dirty="0" smtClean="0">
                <a:solidFill>
                  <a:srgbClr val="FF0000"/>
                </a:solidFill>
                <a:latin typeface="+mn-lt"/>
                <a:cs typeface="+mn-cs"/>
              </a:rPr>
              <a:t>KRISTUS DATANG DENGAN KEMENANGAN</a:t>
            </a:r>
            <a:endParaRPr kumimoji="0" lang="en-US" sz="2600" b="1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-205" y="686022"/>
            <a:ext cx="9144000" cy="2681301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5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0" cap="none" spc="0" normalizeH="0" baseline="0" noProof="0" dirty="0" smtClean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</a:t>
            </a:r>
          </a:p>
          <a:p>
            <a:pPr marL="342900" lvl="0" indent="-342900" eaLnBrk="1" hangingPunct="1">
              <a:spcBef>
                <a:spcPct val="5000"/>
              </a:spcBef>
            </a:pPr>
            <a:r>
              <a:rPr lang="en-US" sz="2600" b="1" dirty="0" smtClean="0">
                <a:solidFill>
                  <a:schemeClr val="accent6"/>
                </a:solidFill>
              </a:rPr>
              <a:t>BANYAK ORANG ‘KAN MATI DALAM KEGELAPAN</a:t>
            </a:r>
          </a:p>
          <a:p>
            <a:pPr marL="342900" lvl="0" indent="-342900" eaLnBrk="1" hangingPunct="1">
              <a:spcBef>
                <a:spcPct val="5000"/>
              </a:spcBef>
            </a:pPr>
            <a:r>
              <a:rPr lang="en-US" sz="2600" b="1" dirty="0" smtClean="0">
                <a:solidFill>
                  <a:schemeClr val="accent6"/>
                </a:solidFill>
              </a:rPr>
              <a:t>YANG PERLU TERANG SURGA, YANG BRI PENGHARAPAN</a:t>
            </a:r>
          </a:p>
          <a:p>
            <a:pPr marL="342900" lvl="0" indent="-342900" eaLnBrk="1" hangingPunct="1">
              <a:spcBef>
                <a:spcPct val="5000"/>
              </a:spcBef>
            </a:pPr>
            <a:r>
              <a:rPr lang="en-US" sz="2600" b="1" dirty="0" smtClean="0">
                <a:solidFill>
                  <a:schemeClr val="accent6"/>
                </a:solidFill>
              </a:rPr>
              <a:t>SIAPA YANG MAU PERGI, BRITAKAN KEBENARAN</a:t>
            </a:r>
          </a:p>
          <a:p>
            <a:pPr marL="342900" lvl="0" indent="-342900" eaLnBrk="1" hangingPunct="1">
              <a:spcBef>
                <a:spcPct val="5000"/>
              </a:spcBef>
            </a:pPr>
            <a:r>
              <a:rPr lang="en-US" sz="2600" b="1" dirty="0" smtClean="0">
                <a:solidFill>
                  <a:schemeClr val="accent6"/>
                </a:solidFill>
              </a:rPr>
              <a:t>YESUS TUHAN BRI KESLAMATAN.</a:t>
            </a:r>
            <a:endParaRPr kumimoji="0" lang="en-US" sz="2600" b="1" i="0" u="none" strike="noStrike" kern="0" cap="none" spc="0" normalizeH="0" baseline="0" noProof="0" dirty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14514" y="700321"/>
            <a:ext cx="9144000" cy="3588659"/>
          </a:xfrm>
          <a:prstGeom prst="rect">
            <a:avLst/>
          </a:prstGeom>
        </p:spPr>
        <p:txBody>
          <a:bodyPr/>
          <a:lstStyle/>
          <a:p>
            <a:pPr marL="342900" lvl="0" indent="-342900" eaLnBrk="1" hangingPunct="1">
              <a:spcBef>
                <a:spcPct val="5000"/>
              </a:spcBef>
            </a:pPr>
            <a:r>
              <a:rPr lang="sv-SE" sz="2600" b="1" kern="0" dirty="0" smtClean="0">
                <a:solidFill>
                  <a:schemeClr val="accent6"/>
                </a:solidFill>
                <a:latin typeface="+mn-lt"/>
                <a:cs typeface="+mn-cs"/>
              </a:rPr>
              <a:t>(Naik ½ Nada)</a:t>
            </a:r>
          </a:p>
          <a:p>
            <a:pPr marL="342900" lvl="0" indent="-342900" eaLnBrk="1" hangingPunct="1">
              <a:spcBef>
                <a:spcPct val="5000"/>
              </a:spcBef>
            </a:pPr>
            <a:endParaRPr lang="sv-SE" sz="2600" b="1" kern="0" dirty="0" smtClean="0">
              <a:solidFill>
                <a:schemeClr val="accent6"/>
              </a:solidFill>
              <a:latin typeface="+mn-lt"/>
              <a:cs typeface="+mn-cs"/>
            </a:endParaRPr>
          </a:p>
          <a:p>
            <a:pPr marL="342900" lvl="0" indent="-342900" eaLnBrk="1" hangingPunct="1">
              <a:spcBef>
                <a:spcPct val="5000"/>
              </a:spcBef>
            </a:pPr>
            <a:r>
              <a:rPr lang="sv-SE" sz="2600" b="1" kern="0" dirty="0" smtClean="0">
                <a:solidFill>
                  <a:srgbClr val="FF0000"/>
                </a:solidFill>
                <a:latin typeface="+mn-lt"/>
                <a:cs typeface="+mn-cs"/>
              </a:rPr>
              <a:t>BRITAKAN PADA DUNIA,</a:t>
            </a:r>
          </a:p>
          <a:p>
            <a:pPr marL="342900" lvl="0" indent="-342900" eaLnBrk="1" hangingPunct="1">
              <a:spcBef>
                <a:spcPct val="5000"/>
              </a:spcBef>
            </a:pPr>
            <a:r>
              <a:rPr lang="sv-SE" sz="2600" b="1" kern="0" dirty="0" smtClean="0">
                <a:solidFill>
                  <a:srgbClr val="FF0000"/>
                </a:solidFill>
                <a:latin typeface="+mn-lt"/>
                <a:cs typeface="+mn-cs"/>
              </a:rPr>
              <a:t>SEMUA KLAK BEBAS DARI DERITA DAN DOSA</a:t>
            </a:r>
          </a:p>
          <a:p>
            <a:pPr marL="342900" lvl="0" indent="-342900" eaLnBrk="1" hangingPunct="1">
              <a:spcBef>
                <a:spcPct val="5000"/>
              </a:spcBef>
            </a:pPr>
            <a:r>
              <a:rPr lang="sv-SE" sz="2600" b="1" kern="0" dirty="0" smtClean="0">
                <a:solidFill>
                  <a:srgbClr val="FF0000"/>
                </a:solidFill>
                <a:latin typeface="+mn-lt"/>
                <a:cs typeface="+mn-cs"/>
              </a:rPr>
              <a:t>BRITAKAN PADA DUNIA,</a:t>
            </a:r>
          </a:p>
          <a:p>
            <a:pPr marL="342900" lvl="0" indent="-342900" eaLnBrk="1" hangingPunct="1">
              <a:spcBef>
                <a:spcPct val="5000"/>
              </a:spcBef>
            </a:pPr>
            <a:r>
              <a:rPr lang="sv-SE" sz="2600" b="1" kern="0" dirty="0" smtClean="0">
                <a:solidFill>
                  <a:srgbClr val="FF0000"/>
                </a:solidFill>
                <a:latin typeface="+mn-lt"/>
                <a:cs typeface="+mn-cs"/>
              </a:rPr>
              <a:t>KRISTUS DATANG DENGAN KEMENANGAN</a:t>
            </a:r>
          </a:p>
          <a:p>
            <a:pPr marL="342900" lvl="0" indent="-342900" eaLnBrk="1" hangingPunct="1">
              <a:spcBef>
                <a:spcPct val="5000"/>
              </a:spcBef>
            </a:pPr>
            <a:endParaRPr kumimoji="0" lang="sv-SE" sz="2600" b="1" i="0" u="none" strike="noStrike" kern="0" cap="none" spc="0" normalizeH="0" baseline="0" noProof="0" dirty="0" smtClean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lvl="0" indent="-342900" eaLnBrk="1" hangingPunct="1">
              <a:spcBef>
                <a:spcPct val="5000"/>
              </a:spcBef>
            </a:pPr>
            <a:endParaRPr lang="sv-SE" sz="2600" b="1" kern="0" dirty="0" smtClean="0">
              <a:solidFill>
                <a:schemeClr val="accent6"/>
              </a:solidFill>
              <a:latin typeface="+mn-lt"/>
              <a:cs typeface="+mn-cs"/>
            </a:endParaRPr>
          </a:p>
          <a:p>
            <a:pPr marL="342900" lvl="0" indent="-342900" eaLnBrk="1" hangingPunct="1">
              <a:spcBef>
                <a:spcPct val="5000"/>
              </a:spcBef>
            </a:pPr>
            <a:endParaRPr kumimoji="0" lang="sv-SE" sz="2600" b="1" i="0" u="none" strike="noStrike" kern="0" cap="none" spc="0" normalizeH="0" baseline="0" noProof="0" dirty="0" smtClean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indent="-342900" eaLnBrk="1" hangingPunct="1">
              <a:spcBef>
                <a:spcPct val="5000"/>
              </a:spcBef>
            </a:pPr>
            <a:r>
              <a:rPr lang="sv-SE" sz="2600" b="1" kern="0" dirty="0" smtClean="0">
                <a:solidFill>
                  <a:schemeClr val="accent6"/>
                </a:solidFill>
              </a:rPr>
              <a:t>KRISTUS DATANG DENGAN KEMENANGAN</a:t>
            </a:r>
            <a:endParaRPr lang="en-US" sz="2600" b="1" kern="0" dirty="0" smtClean="0">
              <a:solidFill>
                <a:schemeClr val="accent6"/>
              </a:solidFill>
            </a:endParaRPr>
          </a:p>
          <a:p>
            <a:pPr marL="342900" lvl="0" indent="-342900" eaLnBrk="1" hangingPunct="1">
              <a:spcBef>
                <a:spcPct val="5000"/>
              </a:spcBef>
            </a:pPr>
            <a:endParaRPr kumimoji="0" lang="en-US" sz="2600" b="1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1" name="Picture 317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1706" y="33802"/>
            <a:ext cx="366712" cy="471863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0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1002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1002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1002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100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100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00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00227" grpId="0"/>
      <p:bldP spid="2100227" grpId="1"/>
      <p:bldP spid="8" grpId="0"/>
      <p:bldP spid="8" grpId="1"/>
      <p:bldP spid="9" grpId="0"/>
      <p:bldP spid="9" grpId="1"/>
      <p:bldP spid="10" grpId="0"/>
    </p:bldLst>
  </p:timing>
</p:sld>
</file>

<file path=ppt/theme/theme1.xml><?xml version="1.0" encoding="utf-8"?>
<a:theme xmlns:a="http://schemas.openxmlformats.org/drawingml/2006/main" name="Lagu Sion, 06th editio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FF9900"/>
      </a:accent1>
      <a:accent2>
        <a:srgbClr val="3333CC"/>
      </a:accent2>
      <a:accent3>
        <a:srgbClr val="FFFFFF"/>
      </a:accent3>
      <a:accent4>
        <a:srgbClr val="000000"/>
      </a:accent4>
      <a:accent5>
        <a:srgbClr val="FFCAAA"/>
      </a:accent5>
      <a:accent6>
        <a:srgbClr val="2D2DB9"/>
      </a:accent6>
      <a:hlink>
        <a:srgbClr val="333399"/>
      </a:hlink>
      <a:folHlink>
        <a:srgbClr val="003399"/>
      </a:folHlink>
    </a:clrScheme>
    <a:fontScheme name="Lagu Sion, 06th edition">
      <a:majorFont>
        <a:latin typeface="Century Gothic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152352" rIns="91440" bIns="38088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7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152352" rIns="91440" bIns="38088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7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Times New Roman" pitchFamily="18" charset="0"/>
          </a:defRPr>
        </a:defPPr>
      </a:lstStyle>
    </a:lnDef>
  </a:objectDefaults>
  <a:extraClrSchemeLst>
    <a:extraClrScheme>
      <a:clrScheme name="Lagu Sion, 06th editio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gu Sion, 06th editio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gu Sion, 06th editio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gu Sion, 06th editio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gu Sion, 06th edi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gu Sion, 06th edi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gu Sion, 06th edi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Lagu Sion, 06th edition</Template>
  <TotalTime>4699</TotalTime>
  <Words>34800</Words>
  <Application>Microsoft Office PowerPoint</Application>
  <PresentationFormat>On-screen Show (4:3)</PresentationFormat>
  <Paragraphs>9073</Paragraphs>
  <Slides>364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364</vt:i4>
      </vt:variant>
    </vt:vector>
  </HeadingPairs>
  <TitlesOfParts>
    <vt:vector size="366" baseType="lpstr">
      <vt:lpstr>Lagu Sion, 06th edition</vt:lpstr>
      <vt:lpstr>Bitmap Image</vt:lpstr>
      <vt:lpstr>Slide 1</vt:lpstr>
      <vt:lpstr>INDEKS NOMOR</vt:lpstr>
      <vt:lpstr>INDEKS ALPHABET</vt:lpstr>
      <vt:lpstr>INDEX :  Ad-Ak</vt:lpstr>
      <vt:lpstr>INDEX :  Ak-Ap</vt:lpstr>
      <vt:lpstr>INDEX :  Ba-Be</vt:lpstr>
      <vt:lpstr>INDEX :  Bi-Da</vt:lpstr>
      <vt:lpstr>INDEX :  Da-E</vt:lpstr>
      <vt:lpstr>INDEX :  G-H</vt:lpstr>
      <vt:lpstr>INDEX :  I-J</vt:lpstr>
      <vt:lpstr>INDEX :  Ka-Ko</vt:lpstr>
      <vt:lpstr>INDEX :  Ku-L</vt:lpstr>
      <vt:lpstr>INDEX :  M-N-O</vt:lpstr>
      <vt:lpstr>INDEX :  P</vt:lpstr>
      <vt:lpstr>INDEX :  R-Si</vt:lpstr>
      <vt:lpstr>INDEX :  Sk-Su</vt:lpstr>
      <vt:lpstr>INDEX :  T</vt:lpstr>
      <vt:lpstr>INDEX :  W-Y </vt:lpstr>
      <vt:lpstr>001    DI HADAPAN HADIRAT-HU</vt:lpstr>
      <vt:lpstr>002    KEPADA ALLAH BRI PUJI</vt:lpstr>
      <vt:lpstr>003   TUHAN ADA DALAM KAABAH</vt:lpstr>
      <vt:lpstr>004    SEMBAHLAH ALLAH YANG MAHA MULIA</vt:lpstr>
      <vt:lpstr>005    SEMBAHLAH ALLAH</vt:lpstr>
      <vt:lpstr>006   PIMPIN AKU YA GEMBALA</vt:lpstr>
      <vt:lpstr>007    PERHUBUNGAN KITA</vt:lpstr>
      <vt:lpstr>008   YA YESUS YANG AKU KASIH</vt:lpstr>
      <vt:lpstr>009    MARI MAHA RAJA</vt:lpstr>
      <vt:lpstr>010   KAMI DATANG PADAMU</vt:lpstr>
      <vt:lpstr>011   ANGKAT DIA HINGGA NYATA</vt:lpstr>
      <vt:lpstr>012   KAMI SEMBAH SUJUD ALLAH</vt:lpstr>
      <vt:lpstr>013   TEGUHLAH ALASAN</vt:lpstr>
      <vt:lpstr>014   JIKA KIRANYA LIDAHKU</vt:lpstr>
      <vt:lpstr>015   YA ALLAH KOTA YANG TEGUH</vt:lpstr>
      <vt:lpstr>016   SUKALAH KITA CRITAKAN</vt:lpstr>
      <vt:lpstr>017   TUHAN SLALU PIMPIN AKU</vt:lpstr>
      <vt:lpstr>018   JIKA DI LAUT TENANG</vt:lpstr>
      <vt:lpstr>019   YESUS TERINDAH</vt:lpstr>
      <vt:lpstr>020   YA TUHAN MATAKU INI</vt:lpstr>
      <vt:lpstr>021  SUCI SUCI SUCI</vt:lpstr>
      <vt:lpstr>022   BANGUN JIWAKU DAN SEDIA </vt:lpstr>
      <vt:lpstr>023   BETAPA INDAH RUMAH-MU</vt:lpstr>
      <vt:lpstr>024   IMAN ORANG SALEH KEKAL</vt:lpstr>
      <vt:lpstr>025   JIKA KU KENANGKAN TUHAN</vt:lpstr>
      <vt:lpstr>026     KAMI MAU LIHAT YESUS JURUSELAMAT</vt:lpstr>
      <vt:lpstr>027   SEMBAH SUJUDLAH UMAT-NYA</vt:lpstr>
      <vt:lpstr>028   HATI YESUS PENUH</vt:lpstr>
      <vt:lpstr>029  BRIKANLAH YA TUHAN</vt:lpstr>
      <vt:lpstr>030  RAJA KEKAL PIMPINLAH </vt:lpstr>
      <vt:lpstr>031   KASIH SURGA YANG TERINDAH</vt:lpstr>
      <vt:lpstr>032   SPERTI BAPA KASIH ANAKNYA</vt:lpstr>
      <vt:lpstr>033   HAI PUJILAH NAMA YESUS</vt:lpstr>
      <vt:lpstr>034   KU PUJI TUHAN YANG JADIKAN</vt:lpstr>
      <vt:lpstr>035   ADA TEMPAT DIAM TEDUH</vt:lpstr>
      <vt:lpstr>036  TUNTUN AKU AGAR KAKIKU</vt:lpstr>
      <vt:lpstr>037   APABILA DAMAI PERJALANANKU</vt:lpstr>
      <vt:lpstr>038  TUHAN PIMPINLAH AKU</vt:lpstr>
      <vt:lpstr>039   LEBIH BESAR DARI KASIH IBU</vt:lpstr>
      <vt:lpstr>040   TIADA LAIN PELINDUNG SPERTI YESUS</vt:lpstr>
      <vt:lpstr>041    YESUS SPERTINYA GEMBALA</vt:lpstr>
      <vt:lpstr>042   ITU NYATA DI HATIKU</vt:lpstr>
      <vt:lpstr>043   KAMI TLAH TINGGALKAN RUMAH</vt:lpstr>
      <vt:lpstr>044   RAHMAT TUHAN</vt:lpstr>
      <vt:lpstr>045   SALIB DI BUKIT GOLGOTA</vt:lpstr>
      <vt:lpstr>046   SUCIKAN HATIMU</vt:lpstr>
      <vt:lpstr>047   KU DENGAR SUARA ALMASIH</vt:lpstr>
      <vt:lpstr>048   LAMA TLAH DIRINDU</vt:lpstr>
      <vt:lpstr>049   KAMI HAMPIRI HU</vt:lpstr>
      <vt:lpstr>050   HIDUPLAH DALAM AKU</vt:lpstr>
      <vt:lpstr>051  YA YESUS KU TLAH JANJI</vt:lpstr>
      <vt:lpstr>052   MESKI AKU DURHAKA</vt:lpstr>
      <vt:lpstr>053   BRI AKU JALAN SERTA MU</vt:lpstr>
      <vt:lpstr>054   YA TUHAN IRINGLAH KAMI</vt:lpstr>
      <vt:lpstr>055  YESUS KEMUDIKANLAH</vt:lpstr>
      <vt:lpstr>056   BAPA DENGAR DOA KAMI</vt:lpstr>
      <vt:lpstr>057   PADA AKHIR KEBAKTIAN INI</vt:lpstr>
      <vt:lpstr>058   YA ALLAH BERKATI KAMI</vt:lpstr>
      <vt:lpstr>059   TUHAN PLIHARAKAN</vt:lpstr>
      <vt:lpstr>060  YA TUHAN ENGKAU TLAH MATI</vt:lpstr>
      <vt:lpstr>061   AKU DATANG KE SALIB</vt:lpstr>
      <vt:lpstr>062  TARIK AKU YA YESUS</vt:lpstr>
      <vt:lpstr>063   SUARA-MU KU DENGAR</vt:lpstr>
      <vt:lpstr>064  YESUS AKU RINDU JADI SUCI</vt:lpstr>
      <vt:lpstr>065   JANGANLAH LEWATKAN AKU</vt:lpstr>
      <vt:lpstr>066   KU SRAHKAN HIDUPKU</vt:lpstr>
      <vt:lpstr>067   AKU SESAT DARI TUHAN</vt:lpstr>
      <vt:lpstr>068   YESUS, KU PIKUL SALIBKU</vt:lpstr>
      <vt:lpstr>069   YESUS PANGGIL ENGKAU MARI PULANG</vt:lpstr>
      <vt:lpstr>070   YA YESUS YANG BERKASIHAN</vt:lpstr>
      <vt:lpstr>071   LENYAP NAFSU DUNIA</vt:lpstr>
      <vt:lpstr>072   BATU ZAMAN ITU MEMBRI LINDUNGAN</vt:lpstr>
      <vt:lpstr>073   DI BAWAH SALIB YESUS</vt:lpstr>
      <vt:lpstr>074   AKU MAU MENJADI KRISTEN</vt:lpstr>
      <vt:lpstr>075   D U K A</vt:lpstr>
      <vt:lpstr>076   RAJA SURGA</vt:lpstr>
      <vt:lpstr>077  MARILAH ORANG BERDOSA</vt:lpstr>
      <vt:lpstr>078   JANGAN TUNJUK SEDIH</vt:lpstr>
      <vt:lpstr>079   HARUSKAH YESUS SENDIRI?</vt:lpstr>
      <vt:lpstr>080  HAMPIR TERBUJUK</vt:lpstr>
      <vt:lpstr>081   YA ALLAH AKU MAU</vt:lpstr>
      <vt:lpstr>082   BERJALANLAH DALAM TRANG</vt:lpstr>
      <vt:lpstr>083   BERSERAH KEPADA YESUS</vt:lpstr>
      <vt:lpstr>084   JADILAH TUHAN KEHENDAKMU</vt:lpstr>
      <vt:lpstr>084A     TUHAN KASIHANLAH AKAN KAMI</vt:lpstr>
      <vt:lpstr>085   AKU DENGAR YESUS PANGGIL</vt:lpstr>
      <vt:lpstr>086   HAI SAUDARA MENGAPA?</vt:lpstr>
      <vt:lpstr>087   PANDANGLAH YESUS YA BAPAKU</vt:lpstr>
      <vt:lpstr>088  HAI PUJILAH, YESUS JURU SLAMAT KITA</vt:lpstr>
      <vt:lpstr>089   KEMULIAAN SABDA TUHAN</vt:lpstr>
      <vt:lpstr>090   PERCAYA YANG MENANG</vt:lpstr>
      <vt:lpstr>091   AKU TAK AKAN TINGGALKAN</vt:lpstr>
      <vt:lpstr>092  BUANGKAN DUNIA, TRIMA YESUS</vt:lpstr>
      <vt:lpstr>093   EDEN TAMAN YANG TERINDAH</vt:lpstr>
      <vt:lpstr>094   HAI SKALIAN ORANG</vt:lpstr>
      <vt:lpstr>095  BARANG SIAPA DENGAR, SERUKANLAH</vt:lpstr>
      <vt:lpstr>096   KU DENGAR LAGU YANG SENANG</vt:lpstr>
      <vt:lpstr>097   BILA YESUS AKAN MENGUMPULKAN</vt:lpstr>
      <vt:lpstr>098   SATU SAJA KU INGINI</vt:lpstr>
      <vt:lpstr>099   PADA WAKTU KESUKAAN</vt:lpstr>
      <vt:lpstr>100   BETAPA TEGUH PERSATUANNYA</vt:lpstr>
      <vt:lpstr>101   BERKAT YANG TENTU TUHAN JANJI</vt:lpstr>
      <vt:lpstr>102   AKU TLAH MATI BERSAMA YESUS</vt:lpstr>
      <vt:lpstr>103   JALAN SERTA JESUS SLALU SEJAHTERA</vt:lpstr>
      <vt:lpstr>104   SLAMAT DI LENGAN YESUS</vt:lpstr>
      <vt:lpstr>105   ADA SATU PINTU GERBANG</vt:lpstr>
      <vt:lpstr>106   DALAM SURGA TEMPAT BAKA</vt:lpstr>
      <vt:lpstr>107   SORAKKANLAH PRANG</vt:lpstr>
      <vt:lpstr>108   BILA KUPERLU YESUS DEKAT</vt:lpstr>
      <vt:lpstr>109   NAMA YESUS AMAT INDAH</vt:lpstr>
      <vt:lpstr>110    BILA LAUT KEHIDUPAN BERGLOMBANG</vt:lpstr>
      <vt:lpstr>111   TEMPAT TINGGAL KITA TIADA</vt:lpstr>
      <vt:lpstr>112   BAPAKU KAYA RUMAH DAN TANAH</vt:lpstr>
      <vt:lpstr>113   TUHAN BATU KARANG KITA</vt:lpstr>
      <vt:lpstr>114   KU YAKIN YANG BAPAKU TAU</vt:lpstr>
      <vt:lpstr>115   TABIB BESAR ADA DEKAT</vt:lpstr>
      <vt:lpstr>116   AKU ADA SAHABAT</vt:lpstr>
      <vt:lpstr>117   PADAKU ADA SAHABAT</vt:lpstr>
      <vt:lpstr>118   AMAT MERDULAH BUNYINYA</vt:lpstr>
      <vt:lpstr>119   DI TEMPAT YANG LEBIH TINGGI</vt:lpstr>
      <vt:lpstr>120   BETAPA SNANG AKU KABARKAN</vt:lpstr>
      <vt:lpstr>121   KU CINTA   KU CINTA</vt:lpstr>
      <vt:lpstr>122   SATU MASA YANG TERTENTU</vt:lpstr>
      <vt:lpstr>123   ADAKAH YESUS LINDUNG AKU</vt:lpstr>
      <vt:lpstr>124   JANGANLAH TAWAR HATIMU</vt:lpstr>
      <vt:lpstr>125   APAKAH JANGKARMU AKAN TAHAN ?</vt:lpstr>
      <vt:lpstr>126   DUDUK DEKAT KAKI YESUS</vt:lpstr>
      <vt:lpstr>127   SIAPA MASUK PINTU MUTIARA</vt:lpstr>
      <vt:lpstr>128   BERDIAM  BERDIAM</vt:lpstr>
      <vt:lpstr>129   SEDAP HARAP PADA YESUS</vt:lpstr>
      <vt:lpstr>130   AKU JADI MILIKMU</vt:lpstr>
      <vt:lpstr>131. KEPERLUAN BESOK TUHAN</vt:lpstr>
      <vt:lpstr>132   BAWA PERSEMBAHANMU</vt:lpstr>
      <vt:lpstr>133   KU KASIH PADA MU</vt:lpstr>
      <vt:lpstr>134  HAI KRISTEN JAGA</vt:lpstr>
      <vt:lpstr>135   SABDA HIDUP KEKAL</vt:lpstr>
      <vt:lpstr>136   AKU SUKA CRITAKAN</vt:lpstr>
      <vt:lpstr>137   YANG DENGAN TANGIS MENABUR</vt:lpstr>
      <vt:lpstr>138   AKU KASIH TUHAN LEBIH</vt:lpstr>
      <vt:lpstr>139   INGATKANLAH NAMA YESUS</vt:lpstr>
      <vt:lpstr>140   AKU GIRANG SEBAB BAPA KITA</vt:lpstr>
      <vt:lpstr>141   AKU MAU YESUS SERTAKU</vt:lpstr>
      <vt:lpstr>142   ORANG ASING DI PINTU</vt:lpstr>
      <vt:lpstr>143   ALMASIH SLAMATKAN</vt:lpstr>
      <vt:lpstr>144   BAWALAH YANG HILANG</vt:lpstr>
      <vt:lpstr>145   KALAU SERTA TUHAN</vt:lpstr>
      <vt:lpstr>146   BRILAH PADAKU ALKITAB YANG SUCI</vt:lpstr>
      <vt:lpstr>147   MUKA DENGAN MUKA NANTI</vt:lpstr>
      <vt:lpstr>148   BILA KLAK BEBAS DARI KERJAKU</vt:lpstr>
      <vt:lpstr>149   AKU TAK INGIN HARTA</vt:lpstr>
      <vt:lpstr>150   DAMAI AJAIB</vt:lpstr>
      <vt:lpstr>151  AJAIBLAH YESUS JURUSLAMAT KU</vt:lpstr>
      <vt:lpstr>152  TARIKLAH AKU YA BAPAKU</vt:lpstr>
      <vt:lpstr>153   AKU ORANG DAGANG</vt:lpstr>
      <vt:lpstr>154   JANGAN DITAKLUKKAN</vt:lpstr>
      <vt:lpstr>155   SKARANG AKU MILIK-MU</vt:lpstr>
      <vt:lpstr>156   DALAM NAUNGNYA</vt:lpstr>
      <vt:lpstr>157   BERDIRI KARNA YESUS</vt:lpstr>
      <vt:lpstr>158   CRITAKANLAH PADAKU</vt:lpstr>
      <vt:lpstr>159   MARI KITA KERJA BAGI TUHAN</vt:lpstr>
      <vt:lpstr>160   RAHMAT BAPA BERCAHAYA</vt:lpstr>
      <vt:lpstr>161  JAUH DAN DEKAT HAI LIHATLAH</vt:lpstr>
      <vt:lpstr>162   DARI TIMUR DAN BARAT</vt:lpstr>
      <vt:lpstr>163   HAI MANA PENYABIT</vt:lpstr>
      <vt:lpstr>164   TOLONGLAH YANG SESAT</vt:lpstr>
      <vt:lpstr>165   TABUR WAKTU PAGI</vt:lpstr>
      <vt:lpstr>166   BERUSAHALAH KAMU</vt:lpstr>
      <vt:lpstr>167   KERJALAH! KERJALAH!</vt:lpstr>
      <vt:lpstr>168   ADA CRITA KAMI MAU CRITAKAN</vt:lpstr>
      <vt:lpstr>169   MASHURKANLAH YESUS</vt:lpstr>
      <vt:lpstr>170   DALAM KERJA RAJAKU</vt:lpstr>
      <vt:lpstr>171   TARIK JIWA SATU</vt:lpstr>
      <vt:lpstr>172   PADA JAM KU BERDOA</vt:lpstr>
      <vt:lpstr>173   BISIK DOA WAKTU PAGI</vt:lpstr>
      <vt:lpstr>174   PADA-MU BATU ZAMAN</vt:lpstr>
      <vt:lpstr>175   AKU PERCAYALAH</vt:lpstr>
      <vt:lpstr>176   PERTAMA KU PINTA</vt:lpstr>
      <vt:lpstr>177   YESUS YANG BERKASIHAN</vt:lpstr>
      <vt:lpstr>178   YESUS YANG BERKASIHAN</vt:lpstr>
      <vt:lpstr>179   YESUS YANG BERKASIHAN</vt:lpstr>
      <vt:lpstr>180   KU HARAP PADA-MU</vt:lpstr>
      <vt:lpstr>181   YESUS SAHABAT TERINDAH</vt:lpstr>
      <vt:lpstr>182   AKU MASUK DALAM TAMAN</vt:lpstr>
      <vt:lpstr>183   INILAH JAM KU BERDOA</vt:lpstr>
      <vt:lpstr>184   TUHAN PIMPIN SPANJANG JALAN</vt:lpstr>
      <vt:lpstr>185   KU DATANG HAMPIR KEPADAMU</vt:lpstr>
      <vt:lpstr>186   BERSABDALAH YA YESUS</vt:lpstr>
      <vt:lpstr>187   KU PERLU PADAMU TUHAN</vt:lpstr>
      <vt:lpstr>188   KU PERLU ENGKAU YESUS</vt:lpstr>
      <vt:lpstr>189   TAMAN TEMPAT BERDOA</vt:lpstr>
      <vt:lpstr>190   BERJAGALAH SKARANG</vt:lpstr>
      <vt:lpstr>191   PADAKU ADA JURUSLAMAT</vt:lpstr>
      <vt:lpstr>192   YESUS ENGKAU JANJI</vt:lpstr>
      <vt:lpstr>193   AKU MAU TURUT YA TUHAN</vt:lpstr>
      <vt:lpstr>194   YESUS MENCURAH DARAHNYA</vt:lpstr>
      <vt:lpstr>195   TOLONGLAH AKU YA ALLAH</vt:lpstr>
      <vt:lpstr>196   TUHANKU BERKATA</vt:lpstr>
      <vt:lpstr>197   BETAPA SNANG HARI ITU</vt:lpstr>
      <vt:lpstr>198   BILA PANDANG SALIB ITU</vt:lpstr>
      <vt:lpstr>199   SEBAGAIMANA KU ADA</vt:lpstr>
      <vt:lpstr>200   DOSAMU DIHAPUSKAN</vt:lpstr>
      <vt:lpstr>201   DENGAR LONCENG SURGA</vt:lpstr>
      <vt:lpstr>202   SUDAHKAH DARAHMU YESUS</vt:lpstr>
      <vt:lpstr>203   AKAN BERKUMPULKAH KITA</vt:lpstr>
      <vt:lpstr>204   ALMASIH DI MUKA PINTU</vt:lpstr>
      <vt:lpstr>205   BOLEH JADI PADA WAKTU PAGI</vt:lpstr>
      <vt:lpstr>206   KARNA SURGA SUDAH HAMPIR</vt:lpstr>
      <vt:lpstr>207   JAGALAH HAI ORANG SALEH</vt:lpstr>
      <vt:lpstr>208   JAGA SEDIA</vt:lpstr>
      <vt:lpstr>209   DENGAR! SUARA GEMPITA</vt:lpstr>
      <vt:lpstr>210   HAI WARIS SURGA</vt:lpstr>
      <vt:lpstr>211   KITA HIDUP SKARANG INI</vt:lpstr>
      <vt:lpstr>212   BETAPA MANISNYA KABAR YESUS</vt:lpstr>
      <vt:lpstr>213   YESUS PENEBUS DAN RAJA</vt:lpstr>
      <vt:lpstr>214   KESUKAAN BAGI DUNIA</vt:lpstr>
      <vt:lpstr>215   KITA DIJAMU OLEH RAJA</vt:lpstr>
      <vt:lpstr>216   LIHATLAH RAJAMU DATANG</vt:lpstr>
      <vt:lpstr>217   TAMBAHKANLAH TRANG LAMPUMU</vt:lpstr>
      <vt:lpstr>218   JAM KITA TAK TAU</vt:lpstr>
      <vt:lpstr>219   ANGKAT NAFIRI</vt:lpstr>
      <vt:lpstr>220   ANGKAT NAFIRI</vt:lpstr>
      <vt:lpstr>221   DI SELURUH DUNIA NYATALAH</vt:lpstr>
      <vt:lpstr>222   YERUSALEM YANG MULIA</vt:lpstr>
      <vt:lpstr>223   ADA NEGRI AMAT INDAH</vt:lpstr>
      <vt:lpstr>224   AKU PIKIRKAN SKARANG</vt:lpstr>
      <vt:lpstr>225   YA TUHAN AKU RINDULAH</vt:lpstr>
      <vt:lpstr>226   BUKIT - BUKIT YANG PERMAI</vt:lpstr>
      <vt:lpstr>227   LEBIH DEKAT, LEBIH INDAH</vt:lpstr>
      <vt:lpstr>228   DARAT MAS AMAT JAUH</vt:lpstr>
      <vt:lpstr>229   DALAM NEGRI YANG TERANG</vt:lpstr>
      <vt:lpstr>230   DALAM NEGRI RUMAH BAPA</vt:lpstr>
      <vt:lpstr>231   OH BRAPA JAUH DARI RUMAH</vt:lpstr>
      <vt:lpstr>232   HAI BANGUN, NYANYI JIWAKU</vt:lpstr>
      <vt:lpstr>233   HAI BETLEHEM YANG SENYAP</vt:lpstr>
      <vt:lpstr>234   DENGAR MALAIKAT NYANYI</vt:lpstr>
      <vt:lpstr>235   MALAM KUDUS</vt:lpstr>
      <vt:lpstr>236   DATANGLAH PULA NEGRI YANG SUCI</vt:lpstr>
      <vt:lpstr>237   INGAT HARI SABAT</vt:lpstr>
      <vt:lpstr>238   OH HARI PERHENTIAN</vt:lpstr>
      <vt:lpstr>239   SATU MINGGU YANG LALU</vt:lpstr>
      <vt:lpstr>240   SELAMAT DATANG</vt:lpstr>
      <vt:lpstr>241   SABAT HARI PERHENTIAN</vt:lpstr>
      <vt:lpstr>242   ENAM HARI SUDAH LALU</vt:lpstr>
      <vt:lpstr>243   PADA PENUTUP HARI SABAT</vt:lpstr>
      <vt:lpstr>244   HARI KUDUS HUW ALLAH</vt:lpstr>
      <vt:lpstr>245   BAPTISKAN KAMI</vt:lpstr>
      <vt:lpstr>246   ROH SUCI TURUN PADAKU</vt:lpstr>
      <vt:lpstr>247   AKU DENGAR HUJAN BERKAT</vt:lpstr>
      <vt:lpstr>248   TURUN SEKARANG YA ROH SUCI</vt:lpstr>
      <vt:lpstr>249   OH API ROH SUCI</vt:lpstr>
      <vt:lpstr>250   YA ROH SUCI YANG BENAR</vt:lpstr>
      <vt:lpstr>251   WAKTU PAGI YA TUHANKU</vt:lpstr>
      <vt:lpstr>252   SIANG SUDAH LALU</vt:lpstr>
      <vt:lpstr>253   HAMPIRLAH MALAM</vt:lpstr>
      <vt:lpstr>254   MATAHARI TERBENAM</vt:lpstr>
      <vt:lpstr>255   SLAMAT MALAM</vt:lpstr>
      <vt:lpstr>256   DOA IBU</vt:lpstr>
      <vt:lpstr>257   DI DALAM SENGSARA DAN KELUHANKU</vt:lpstr>
      <vt:lpstr>258   BETAPALAH ELOKNYA DI RUMAH TANGGA</vt:lpstr>
      <vt:lpstr>259   DI RUMAH</vt:lpstr>
      <vt:lpstr>260   SENANGLAH RUMAH</vt:lpstr>
      <vt:lpstr>261   OH KASIH ALLAH</vt:lpstr>
      <vt:lpstr>262   TIDUR SENANG DALAM YESUS</vt:lpstr>
      <vt:lpstr>263   AKU TAU JURUSLAMATKU HIDUP</vt:lpstr>
      <vt:lpstr>264   TAK BRAPA TAUN LAGI</vt:lpstr>
      <vt:lpstr>265   SUNGGUH GLAP BILA MAUT TIBA</vt:lpstr>
      <vt:lpstr>266   TIDUR SEDAP</vt:lpstr>
      <vt:lpstr>267   RATAP TAK DI SANA</vt:lpstr>
      <vt:lpstr>268   MASA</vt:lpstr>
      <vt:lpstr>269   NAFAS HUW ALLAH</vt:lpstr>
      <vt:lpstr>270   SEMBILAN PULUH SEMBILAN</vt:lpstr>
      <vt:lpstr>271   DI DALAM KASIH ALLAH</vt:lpstr>
      <vt:lpstr>272   BANGUNLAH, KENAKAN KUATMU</vt:lpstr>
      <vt:lpstr>273   HARAP ALLAH BESERTA KAMU</vt:lpstr>
      <vt:lpstr>274   BIARKAN AKU PERGI</vt:lpstr>
      <vt:lpstr>275   AKU MAU HIDUP BAGI YESUSKU</vt:lpstr>
      <vt:lpstr>276   AKU MAU BAHAGIKAN IMANKU</vt:lpstr>
      <vt:lpstr>277   KASIH ALLAH</vt:lpstr>
      <vt:lpstr>278   DOA WAKTU MALAM</vt:lpstr>
      <vt:lpstr>279   PEMUDA SKALIAN</vt:lpstr>
      <vt:lpstr>280   YESUS TAK PERNAH GAGAL</vt:lpstr>
      <vt:lpstr>281   AKU PERLU YESUS</vt:lpstr>
      <vt:lpstr>282   SESUDAH MALAM</vt:lpstr>
      <vt:lpstr>283   PMA MAJULAH</vt:lpstr>
      <vt:lpstr>284   SUNGGUH GIRANG HATIKU</vt:lpstr>
      <vt:lpstr>285   MAJU TENTRA YESUS</vt:lpstr>
      <vt:lpstr>286   YESUS PANGGIL AKU IKUT</vt:lpstr>
      <vt:lpstr>287   APA KITA HIDUP DEKAT YESUS</vt:lpstr>
      <vt:lpstr>288.  BUKA MATAKU YA TUHAN</vt:lpstr>
      <vt:lpstr>289   RINDU PADA YESUS</vt:lpstr>
      <vt:lpstr>290   AKU KLAK PANDANG RAJA DI SURGA</vt:lpstr>
      <vt:lpstr>291   YA DI SANA</vt:lpstr>
      <vt:lpstr>292   SUDAH DEKATLAH RUMAH DI SURGA</vt:lpstr>
      <vt:lpstr>293   JANGAN LIWAT</vt:lpstr>
      <vt:lpstr>294   KU SEMBAH JURUSLAMAT</vt:lpstr>
      <vt:lpstr>295   PANDU-PANDU</vt:lpstr>
      <vt:lpstr>296   KUMPULAN ORANG MUDA</vt:lpstr>
      <vt:lpstr>297   PERTAHANKAN BENTENG</vt:lpstr>
      <vt:lpstr>298   TIADA SAHABAT SEPERTI YESUS</vt:lpstr>
      <vt:lpstr>299   APAKAH ENGKAU SUSAH</vt:lpstr>
      <vt:lpstr>300   BRANI HATI KARNA BENAR</vt:lpstr>
      <vt:lpstr>301   YESUS HARTA YANG TERINDAH</vt:lpstr>
      <vt:lpstr>302   DALAM HATIKU ADA LAGU</vt:lpstr>
      <vt:lpstr>303   KITA MAJU BERSAMA</vt:lpstr>
      <vt:lpstr>304   MARILAH BERSUKACITA</vt:lpstr>
      <vt:lpstr>305  SAHABAT, TEMAN, KAWAN, PEMIMPIN</vt:lpstr>
      <vt:lpstr>306   YESUS SAHABAT TERINDAH</vt:lpstr>
      <vt:lpstr>307   SEMUA ORANG HARUS TAU</vt:lpstr>
      <vt:lpstr>308   LEBAR SPERTI LAUTAN</vt:lpstr>
      <vt:lpstr>309   SLAMATLAH JIWAKU</vt:lpstr>
      <vt:lpstr>310   TRANG DARI SURGA</vt:lpstr>
      <vt:lpstr>311   IA ALLAH TAK AKAN GAGAL</vt:lpstr>
      <vt:lpstr>312   AJAIB  ENGKAU YA YESUS</vt:lpstr>
      <vt:lpstr>313   HATIKU RINDU</vt:lpstr>
      <vt:lpstr>314   KARENA ALLAH CINTA</vt:lpstr>
      <vt:lpstr>315   AKU SENANG DAN GIRANG SELALU</vt:lpstr>
      <vt:lpstr>316   NAMA YESUS AMAT INDAH</vt:lpstr>
      <vt:lpstr>317   KU LIHAT YESUS</vt:lpstr>
      <vt:lpstr>318   DALAM HATI</vt:lpstr>
      <vt:lpstr>319   SEBRANG LANGIT BIRU</vt:lpstr>
      <vt:lpstr>320   TUHAN BRI KAMI SETIA SLALU</vt:lpstr>
      <vt:lpstr>321   AKU MAU PULANG</vt:lpstr>
      <vt:lpstr>322   AKU MAU SEDIA</vt:lpstr>
      <vt:lpstr>323   HARI YANG MULIA AKAN TIBA</vt:lpstr>
      <vt:lpstr>324   APA YANG DUNIA PERLU</vt:lpstr>
      <vt:lpstr>325   KALAU KAU MAU GIRANG</vt:lpstr>
      <vt:lpstr>326   BUKALAH HATIMU</vt:lpstr>
      <vt:lpstr>327   CERITA ITU</vt:lpstr>
      <vt:lpstr>328   TUHAN TOPAN SEDANG MENDRU</vt:lpstr>
      <vt:lpstr>329   DENGAR YA TUHAN KAMI BERDOA</vt:lpstr>
      <vt:lpstr>330   BIARLAH SEGALA KATA</vt:lpstr>
      <vt:lpstr>331   TUHAN DENGAR DOA KAMI</vt:lpstr>
      <vt:lpstr>332   DENGAR YA TUHAN</vt:lpstr>
      <vt:lpstr>333   PUJILAH ALLAH BAPA</vt:lpstr>
      <vt:lpstr>334   BUANG BEBANMU PADA TUHAN</vt:lpstr>
      <vt:lpstr>335   TUHAN MEMBERKATI DAN MEMELIHARAMU</vt:lpstr>
      <vt:lpstr>336   BERKATI FIRMAN-MU</vt:lpstr>
      <vt:lpstr>337   YA ROH SUCI PIMPINLAH</vt:lpstr>
      <vt:lpstr>338   CURAHKAN BERKATMU YA TUHAN</vt:lpstr>
      <vt:lpstr>339   TUHAN ADA DALAM KAABAH</vt:lpstr>
      <vt:lpstr>340   SURYAPUN MASUKLAH</vt:lpstr>
      <vt:lpstr>341   TUHAN LINDUNGI KAMI</vt:lpstr>
      <vt:lpstr>342   BAWALAH PERPULUHANMU</vt:lpstr>
      <vt:lpstr>343   TUHAN BERSABDALAH PADAKU</vt:lpstr>
      <vt:lpstr>KESEHATAN SANGAT BERHARGA</vt:lpstr>
      <vt:lpstr>BERITAKAN PADA DUNIA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Lagu Sion</dc:title>
  <dc:subject>Gereja Masehi Advent Hari Ketujuh</dc:subject>
  <dc:creator>Wayne Rumambi</dc:creator>
  <dc:description>Di edit oleh Tyven Bong - 7 Juli 2009</dc:description>
  <cp:lastModifiedBy>Wayne Rumambi</cp:lastModifiedBy>
  <cp:revision>348</cp:revision>
  <dcterms:created xsi:type="dcterms:W3CDTF">2005-02-23T16:37:54Z</dcterms:created>
  <dcterms:modified xsi:type="dcterms:W3CDTF">2016-11-28T00:38:47Z</dcterms:modified>
  <cp:category>Teks Lagu</cp:category>
</cp:coreProperties>
</file>