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sldIdLst>
    <p:sldId id="263" r:id="rId2"/>
    <p:sldId id="258" r:id="rId3"/>
    <p:sldId id="259" r:id="rId4"/>
    <p:sldId id="264" r:id="rId5"/>
    <p:sldId id="257" r:id="rId6"/>
    <p:sldId id="266" r:id="rId7"/>
    <p:sldId id="267" r:id="rId8"/>
    <p:sldId id="268" r:id="rId9"/>
    <p:sldId id="269" r:id="rId10"/>
    <p:sldId id="271" r:id="rId11"/>
    <p:sldId id="270"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90" r:id="rId30"/>
    <p:sldId id="289" r:id="rId31"/>
    <p:sldId id="291" r:id="rId32"/>
    <p:sldId id="292" r:id="rId33"/>
    <p:sldId id="293" r:id="rId34"/>
    <p:sldId id="294" r:id="rId35"/>
    <p:sldId id="295" r:id="rId36"/>
    <p:sldId id="296" r:id="rId37"/>
    <p:sldId id="297" r:id="rId38"/>
    <p:sldId id="298" r:id="rId39"/>
    <p:sldId id="29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4"/>
    <p:restoredTop sz="94694"/>
  </p:normalViewPr>
  <p:slideViewPr>
    <p:cSldViewPr snapToGrid="0" snapToObjects="1">
      <p:cViewPr varScale="1">
        <p:scale>
          <a:sx n="121" d="100"/>
          <a:sy n="121" d="100"/>
        </p:scale>
        <p:origin x="5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3EDE94-E937-43D1-BBDB-4AE9CF986711}" type="doc">
      <dgm:prSet loTypeId="urn:microsoft.com/office/officeart/2005/8/layout/bProcess4" loCatId="process" qsTypeId="urn:microsoft.com/office/officeart/2005/8/quickstyle/simple1" qsCatId="simple" csTypeId="urn:microsoft.com/office/officeart/2005/8/colors/accent1_2" csCatId="accent1"/>
      <dgm:spPr/>
      <dgm:t>
        <a:bodyPr/>
        <a:lstStyle/>
        <a:p>
          <a:endParaRPr lang="en-US"/>
        </a:p>
      </dgm:t>
    </dgm:pt>
    <dgm:pt modelId="{BF6CEB34-5A2D-49E8-A594-7C7185191312}">
      <dgm:prSet/>
      <dgm:spPr/>
      <dgm:t>
        <a:bodyPr/>
        <a:lstStyle/>
        <a:p>
          <a:r>
            <a:rPr lang="en-US"/>
            <a:t>Earth’s rotation was slower, or faster</a:t>
          </a:r>
        </a:p>
      </dgm:t>
    </dgm:pt>
    <dgm:pt modelId="{812006B1-3CC6-4D42-B60C-F27F8A69F26A}" type="parTrans" cxnId="{753A2E21-8BFD-425C-BDEE-A9C48ED205EF}">
      <dgm:prSet/>
      <dgm:spPr/>
      <dgm:t>
        <a:bodyPr/>
        <a:lstStyle/>
        <a:p>
          <a:endParaRPr lang="en-US"/>
        </a:p>
      </dgm:t>
    </dgm:pt>
    <dgm:pt modelId="{D61DDA2B-33D7-4243-9FBC-696CA4661C79}" type="sibTrans" cxnId="{753A2E21-8BFD-425C-BDEE-A9C48ED205EF}">
      <dgm:prSet/>
      <dgm:spPr/>
      <dgm:t>
        <a:bodyPr/>
        <a:lstStyle/>
        <a:p>
          <a:endParaRPr lang="en-US"/>
        </a:p>
      </dgm:t>
    </dgm:pt>
    <dgm:pt modelId="{F72B19D6-9F6E-4EA1-B58D-DE82C7CFD558}">
      <dgm:prSet/>
      <dgm:spPr/>
      <dgm:t>
        <a:bodyPr/>
        <a:lstStyle/>
        <a:p>
          <a:r>
            <a:rPr lang="en-US"/>
            <a:t>We were 2% closer or further from the sun </a:t>
          </a:r>
        </a:p>
      </dgm:t>
    </dgm:pt>
    <dgm:pt modelId="{D8EB342C-C6FA-4F4B-9AE6-D2E92B5E1C75}" type="parTrans" cxnId="{DE25F542-50D3-4C4C-BE8E-CC714D81B6A0}">
      <dgm:prSet/>
      <dgm:spPr/>
      <dgm:t>
        <a:bodyPr/>
        <a:lstStyle/>
        <a:p>
          <a:endParaRPr lang="en-US"/>
        </a:p>
      </dgm:t>
    </dgm:pt>
    <dgm:pt modelId="{04D4F65F-E6C2-4455-9460-6A9875E74806}" type="sibTrans" cxnId="{DE25F542-50D3-4C4C-BE8E-CC714D81B6A0}">
      <dgm:prSet/>
      <dgm:spPr/>
      <dgm:t>
        <a:bodyPr/>
        <a:lstStyle/>
        <a:p>
          <a:endParaRPr lang="en-US"/>
        </a:p>
      </dgm:t>
    </dgm:pt>
    <dgm:pt modelId="{99A2A9FC-210F-4E5E-93B4-B5AAEDE409AD}">
      <dgm:prSet/>
      <dgm:spPr/>
      <dgm:t>
        <a:bodyPr/>
        <a:lstStyle/>
        <a:p>
          <a:r>
            <a:rPr lang="en-US"/>
            <a:t>Earth had a 1% change in sunlight</a:t>
          </a:r>
        </a:p>
      </dgm:t>
    </dgm:pt>
    <dgm:pt modelId="{F70362BB-6E3C-47AE-9A88-FE2F1AE2D0B6}" type="parTrans" cxnId="{8DEC43B2-8785-4CF6-8C90-088F7A289B1C}">
      <dgm:prSet/>
      <dgm:spPr/>
      <dgm:t>
        <a:bodyPr/>
        <a:lstStyle/>
        <a:p>
          <a:endParaRPr lang="en-US"/>
        </a:p>
      </dgm:t>
    </dgm:pt>
    <dgm:pt modelId="{9AC4ADC7-DC9D-497E-B9B9-DC6C41A4BA82}" type="sibTrans" cxnId="{8DEC43B2-8785-4CF6-8C90-088F7A289B1C}">
      <dgm:prSet/>
      <dgm:spPr/>
      <dgm:t>
        <a:bodyPr/>
        <a:lstStyle/>
        <a:p>
          <a:endParaRPr lang="en-US"/>
        </a:p>
      </dgm:t>
    </dgm:pt>
    <dgm:pt modelId="{D828ED2D-E11C-4152-AD83-5E2459364761}">
      <dgm:prSet/>
      <dgm:spPr/>
      <dgm:t>
        <a:bodyPr/>
        <a:lstStyle/>
        <a:p>
          <a:r>
            <a:rPr lang="en-US"/>
            <a:t>Earth was smaller or larger</a:t>
          </a:r>
        </a:p>
      </dgm:t>
    </dgm:pt>
    <dgm:pt modelId="{B6CFC388-5DFF-485E-A0F1-FC708E5C2154}" type="parTrans" cxnId="{3E42C424-1F15-426A-98B6-462A12265F6F}">
      <dgm:prSet/>
      <dgm:spPr/>
      <dgm:t>
        <a:bodyPr/>
        <a:lstStyle/>
        <a:p>
          <a:endParaRPr lang="en-US"/>
        </a:p>
      </dgm:t>
    </dgm:pt>
    <dgm:pt modelId="{7C14C88D-67BD-4517-8866-A10234EBFD35}" type="sibTrans" cxnId="{3E42C424-1F15-426A-98B6-462A12265F6F}">
      <dgm:prSet/>
      <dgm:spPr/>
      <dgm:t>
        <a:bodyPr/>
        <a:lstStyle/>
        <a:p>
          <a:endParaRPr lang="en-US"/>
        </a:p>
      </dgm:t>
    </dgm:pt>
    <dgm:pt modelId="{FCB76126-249C-47DA-9656-FD61B2A914DD}">
      <dgm:prSet/>
      <dgm:spPr/>
      <dgm:t>
        <a:bodyPr/>
        <a:lstStyle/>
        <a:p>
          <a:r>
            <a:rPr lang="en-US"/>
            <a:t>The moon was smaller or larger</a:t>
          </a:r>
        </a:p>
      </dgm:t>
    </dgm:pt>
    <dgm:pt modelId="{2A37BDAE-414C-4D63-A051-91974A07F4B1}" type="parTrans" cxnId="{F0DDB6B1-EBE4-44F7-BB16-CA4B4ADFACDA}">
      <dgm:prSet/>
      <dgm:spPr/>
      <dgm:t>
        <a:bodyPr/>
        <a:lstStyle/>
        <a:p>
          <a:endParaRPr lang="en-US"/>
        </a:p>
      </dgm:t>
    </dgm:pt>
    <dgm:pt modelId="{48C186BF-72B1-464D-86BF-7E5C7C4CB9A7}" type="sibTrans" cxnId="{F0DDB6B1-EBE4-44F7-BB16-CA4B4ADFACDA}">
      <dgm:prSet/>
      <dgm:spPr/>
      <dgm:t>
        <a:bodyPr/>
        <a:lstStyle/>
        <a:p>
          <a:endParaRPr lang="en-US"/>
        </a:p>
      </dgm:t>
    </dgm:pt>
    <dgm:pt modelId="{C280A711-81BB-4BDD-ACA6-2B3F9FC744CF}">
      <dgm:prSet/>
      <dgm:spPr/>
      <dgm:t>
        <a:bodyPr/>
        <a:lstStyle/>
        <a:p>
          <a:r>
            <a:rPr lang="en-US"/>
            <a:t>We had more than one moon</a:t>
          </a:r>
        </a:p>
      </dgm:t>
    </dgm:pt>
    <dgm:pt modelId="{D9B54572-4008-4207-B35B-3DED20D311B3}" type="parTrans" cxnId="{EB3C0DE4-17A4-42D6-BAFB-4911F86C5D16}">
      <dgm:prSet/>
      <dgm:spPr/>
      <dgm:t>
        <a:bodyPr/>
        <a:lstStyle/>
        <a:p>
          <a:endParaRPr lang="en-US"/>
        </a:p>
      </dgm:t>
    </dgm:pt>
    <dgm:pt modelId="{62D7C1F4-95AF-448A-BC70-AEA7B4FDBD5E}" type="sibTrans" cxnId="{EB3C0DE4-17A4-42D6-BAFB-4911F86C5D16}">
      <dgm:prSet/>
      <dgm:spPr/>
      <dgm:t>
        <a:bodyPr/>
        <a:lstStyle/>
        <a:p>
          <a:endParaRPr lang="en-US"/>
        </a:p>
      </dgm:t>
    </dgm:pt>
    <dgm:pt modelId="{F14283E3-E19A-4017-A010-A6FF41A56BEA}">
      <dgm:prSet/>
      <dgm:spPr/>
      <dgm:t>
        <a:bodyPr/>
        <a:lstStyle/>
        <a:p>
          <a:r>
            <a:rPr lang="en-US"/>
            <a:t>Earth’s crust was thinner or thicker</a:t>
          </a:r>
        </a:p>
      </dgm:t>
    </dgm:pt>
    <dgm:pt modelId="{1428A381-3B1E-479A-800B-262C5C25204D}" type="parTrans" cxnId="{794AA317-5B1F-4190-ABE2-03016D8BA41B}">
      <dgm:prSet/>
      <dgm:spPr/>
      <dgm:t>
        <a:bodyPr/>
        <a:lstStyle/>
        <a:p>
          <a:endParaRPr lang="en-US"/>
        </a:p>
      </dgm:t>
    </dgm:pt>
    <dgm:pt modelId="{7C4F31E3-EBF9-4142-B513-9D481793A08F}" type="sibTrans" cxnId="{794AA317-5B1F-4190-ABE2-03016D8BA41B}">
      <dgm:prSet/>
      <dgm:spPr/>
      <dgm:t>
        <a:bodyPr/>
        <a:lstStyle/>
        <a:p>
          <a:endParaRPr lang="en-US"/>
        </a:p>
      </dgm:t>
    </dgm:pt>
    <dgm:pt modelId="{1B187536-C6EC-42CD-8A8D-1890AC05E322}">
      <dgm:prSet/>
      <dgm:spPr/>
      <dgm:t>
        <a:bodyPr/>
        <a:lstStyle/>
        <a:p>
          <a:r>
            <a:rPr lang="en-US"/>
            <a:t>Oxygen/Nitrogen ratio was greater or less</a:t>
          </a:r>
        </a:p>
      </dgm:t>
    </dgm:pt>
    <dgm:pt modelId="{4726E66A-8245-41B0-998E-FE3858CC4343}" type="parTrans" cxnId="{52C3C397-4E04-4210-AA1A-BE96320CFE0B}">
      <dgm:prSet/>
      <dgm:spPr/>
      <dgm:t>
        <a:bodyPr/>
        <a:lstStyle/>
        <a:p>
          <a:endParaRPr lang="en-US"/>
        </a:p>
      </dgm:t>
    </dgm:pt>
    <dgm:pt modelId="{72AA141E-F3C0-4565-82D1-E7A64A45E383}" type="sibTrans" cxnId="{52C3C397-4E04-4210-AA1A-BE96320CFE0B}">
      <dgm:prSet/>
      <dgm:spPr/>
      <dgm:t>
        <a:bodyPr/>
        <a:lstStyle/>
        <a:p>
          <a:endParaRPr lang="en-US"/>
        </a:p>
      </dgm:t>
    </dgm:pt>
    <dgm:pt modelId="{C1B2C982-21D0-4F01-B7D9-AD637E62BFB2}">
      <dgm:prSet/>
      <dgm:spPr/>
      <dgm:t>
        <a:bodyPr/>
        <a:lstStyle/>
        <a:p>
          <a:r>
            <a:rPr lang="en-US" dirty="0"/>
            <a:t>Ozone layer was greater or less      </a:t>
          </a:r>
        </a:p>
      </dgm:t>
    </dgm:pt>
    <dgm:pt modelId="{D52DAB28-E48C-476F-8209-B8DF5287A454}" type="parTrans" cxnId="{02B32C5E-2607-4A4F-B083-140F95D3412B}">
      <dgm:prSet/>
      <dgm:spPr/>
      <dgm:t>
        <a:bodyPr/>
        <a:lstStyle/>
        <a:p>
          <a:endParaRPr lang="en-US"/>
        </a:p>
      </dgm:t>
    </dgm:pt>
    <dgm:pt modelId="{F8CC8CDE-F5E5-4D18-A273-EB0110AABD37}" type="sibTrans" cxnId="{02B32C5E-2607-4A4F-B083-140F95D3412B}">
      <dgm:prSet/>
      <dgm:spPr/>
      <dgm:t>
        <a:bodyPr/>
        <a:lstStyle/>
        <a:p>
          <a:endParaRPr lang="en-US"/>
        </a:p>
      </dgm:t>
    </dgm:pt>
    <dgm:pt modelId="{DC756967-4DE8-4745-9C03-F47A719BF920}" type="pres">
      <dgm:prSet presAssocID="{ED3EDE94-E937-43D1-BBDB-4AE9CF986711}" presName="Name0" presStyleCnt="0">
        <dgm:presLayoutVars>
          <dgm:dir/>
          <dgm:resizeHandles/>
        </dgm:presLayoutVars>
      </dgm:prSet>
      <dgm:spPr/>
    </dgm:pt>
    <dgm:pt modelId="{97B1B29B-0FA2-354F-BAFE-84FDD0090FB0}" type="pres">
      <dgm:prSet presAssocID="{BF6CEB34-5A2D-49E8-A594-7C7185191312}" presName="compNode" presStyleCnt="0"/>
      <dgm:spPr/>
    </dgm:pt>
    <dgm:pt modelId="{20BA863D-D360-2946-920A-72A1CBF741ED}" type="pres">
      <dgm:prSet presAssocID="{BF6CEB34-5A2D-49E8-A594-7C7185191312}" presName="dummyConnPt" presStyleCnt="0"/>
      <dgm:spPr/>
    </dgm:pt>
    <dgm:pt modelId="{81238E46-43FB-004E-9B70-9814B782DF3A}" type="pres">
      <dgm:prSet presAssocID="{BF6CEB34-5A2D-49E8-A594-7C7185191312}" presName="node" presStyleLbl="node1" presStyleIdx="0" presStyleCnt="9">
        <dgm:presLayoutVars>
          <dgm:bulletEnabled val="1"/>
        </dgm:presLayoutVars>
      </dgm:prSet>
      <dgm:spPr/>
    </dgm:pt>
    <dgm:pt modelId="{78A80581-B77D-D547-B3D8-AA228E2D6F86}" type="pres">
      <dgm:prSet presAssocID="{D61DDA2B-33D7-4243-9FBC-696CA4661C79}" presName="sibTrans" presStyleLbl="bgSibTrans2D1" presStyleIdx="0" presStyleCnt="8"/>
      <dgm:spPr/>
    </dgm:pt>
    <dgm:pt modelId="{98920700-101F-1148-BAE7-07047CA05788}" type="pres">
      <dgm:prSet presAssocID="{F72B19D6-9F6E-4EA1-B58D-DE82C7CFD558}" presName="compNode" presStyleCnt="0"/>
      <dgm:spPr/>
    </dgm:pt>
    <dgm:pt modelId="{538CE870-3E64-4645-B9A3-FB392FA0AA2E}" type="pres">
      <dgm:prSet presAssocID="{F72B19D6-9F6E-4EA1-B58D-DE82C7CFD558}" presName="dummyConnPt" presStyleCnt="0"/>
      <dgm:spPr/>
    </dgm:pt>
    <dgm:pt modelId="{17731EAB-D083-DC4B-947C-0E0331B325E7}" type="pres">
      <dgm:prSet presAssocID="{F72B19D6-9F6E-4EA1-B58D-DE82C7CFD558}" presName="node" presStyleLbl="node1" presStyleIdx="1" presStyleCnt="9">
        <dgm:presLayoutVars>
          <dgm:bulletEnabled val="1"/>
        </dgm:presLayoutVars>
      </dgm:prSet>
      <dgm:spPr/>
    </dgm:pt>
    <dgm:pt modelId="{E9671A65-4531-0D45-901E-FF536AA19A8E}" type="pres">
      <dgm:prSet presAssocID="{04D4F65F-E6C2-4455-9460-6A9875E74806}" presName="sibTrans" presStyleLbl="bgSibTrans2D1" presStyleIdx="1" presStyleCnt="8"/>
      <dgm:spPr/>
    </dgm:pt>
    <dgm:pt modelId="{4B3D2AB7-50A8-0D46-AEBB-AC5B1A85FBC7}" type="pres">
      <dgm:prSet presAssocID="{99A2A9FC-210F-4E5E-93B4-B5AAEDE409AD}" presName="compNode" presStyleCnt="0"/>
      <dgm:spPr/>
    </dgm:pt>
    <dgm:pt modelId="{51045088-65A4-F14F-86B6-71E8C834C8B3}" type="pres">
      <dgm:prSet presAssocID="{99A2A9FC-210F-4E5E-93B4-B5AAEDE409AD}" presName="dummyConnPt" presStyleCnt="0"/>
      <dgm:spPr/>
    </dgm:pt>
    <dgm:pt modelId="{17733FCC-B5D5-024F-96F8-F88C425E8E19}" type="pres">
      <dgm:prSet presAssocID="{99A2A9FC-210F-4E5E-93B4-B5AAEDE409AD}" presName="node" presStyleLbl="node1" presStyleIdx="2" presStyleCnt="9">
        <dgm:presLayoutVars>
          <dgm:bulletEnabled val="1"/>
        </dgm:presLayoutVars>
      </dgm:prSet>
      <dgm:spPr/>
    </dgm:pt>
    <dgm:pt modelId="{EED8E9D9-A673-D540-B216-347557D026D9}" type="pres">
      <dgm:prSet presAssocID="{9AC4ADC7-DC9D-497E-B9B9-DC6C41A4BA82}" presName="sibTrans" presStyleLbl="bgSibTrans2D1" presStyleIdx="2" presStyleCnt="8"/>
      <dgm:spPr/>
    </dgm:pt>
    <dgm:pt modelId="{C093EC77-41BC-0042-80BE-E607F400F75D}" type="pres">
      <dgm:prSet presAssocID="{D828ED2D-E11C-4152-AD83-5E2459364761}" presName="compNode" presStyleCnt="0"/>
      <dgm:spPr/>
    </dgm:pt>
    <dgm:pt modelId="{B37E0406-BC2A-3848-BD45-4BB6B5E6B80E}" type="pres">
      <dgm:prSet presAssocID="{D828ED2D-E11C-4152-AD83-5E2459364761}" presName="dummyConnPt" presStyleCnt="0"/>
      <dgm:spPr/>
    </dgm:pt>
    <dgm:pt modelId="{94FAF020-C55E-704A-895F-5AB9F941BFAE}" type="pres">
      <dgm:prSet presAssocID="{D828ED2D-E11C-4152-AD83-5E2459364761}" presName="node" presStyleLbl="node1" presStyleIdx="3" presStyleCnt="9">
        <dgm:presLayoutVars>
          <dgm:bulletEnabled val="1"/>
        </dgm:presLayoutVars>
      </dgm:prSet>
      <dgm:spPr/>
    </dgm:pt>
    <dgm:pt modelId="{DD15081E-D350-FA45-8F05-6050AE83AC5E}" type="pres">
      <dgm:prSet presAssocID="{7C14C88D-67BD-4517-8866-A10234EBFD35}" presName="sibTrans" presStyleLbl="bgSibTrans2D1" presStyleIdx="3" presStyleCnt="8"/>
      <dgm:spPr/>
    </dgm:pt>
    <dgm:pt modelId="{6648C701-9FAA-D24F-8664-B380AAE5811A}" type="pres">
      <dgm:prSet presAssocID="{FCB76126-249C-47DA-9656-FD61B2A914DD}" presName="compNode" presStyleCnt="0"/>
      <dgm:spPr/>
    </dgm:pt>
    <dgm:pt modelId="{E37D5041-A579-9B4A-BA33-45129039EADD}" type="pres">
      <dgm:prSet presAssocID="{FCB76126-249C-47DA-9656-FD61B2A914DD}" presName="dummyConnPt" presStyleCnt="0"/>
      <dgm:spPr/>
    </dgm:pt>
    <dgm:pt modelId="{CC3CC42D-2CEE-7F4A-9AEC-976A11E4AA4D}" type="pres">
      <dgm:prSet presAssocID="{FCB76126-249C-47DA-9656-FD61B2A914DD}" presName="node" presStyleLbl="node1" presStyleIdx="4" presStyleCnt="9">
        <dgm:presLayoutVars>
          <dgm:bulletEnabled val="1"/>
        </dgm:presLayoutVars>
      </dgm:prSet>
      <dgm:spPr/>
    </dgm:pt>
    <dgm:pt modelId="{E60DBBDB-9DF2-F545-9395-40859FEB78A8}" type="pres">
      <dgm:prSet presAssocID="{48C186BF-72B1-464D-86BF-7E5C7C4CB9A7}" presName="sibTrans" presStyleLbl="bgSibTrans2D1" presStyleIdx="4" presStyleCnt="8"/>
      <dgm:spPr/>
    </dgm:pt>
    <dgm:pt modelId="{777AAC31-0359-F74A-8BA0-98E85A838B9D}" type="pres">
      <dgm:prSet presAssocID="{C280A711-81BB-4BDD-ACA6-2B3F9FC744CF}" presName="compNode" presStyleCnt="0"/>
      <dgm:spPr/>
    </dgm:pt>
    <dgm:pt modelId="{DFB61C2F-A770-A54C-8DB1-54D1F4F7B294}" type="pres">
      <dgm:prSet presAssocID="{C280A711-81BB-4BDD-ACA6-2B3F9FC744CF}" presName="dummyConnPt" presStyleCnt="0"/>
      <dgm:spPr/>
    </dgm:pt>
    <dgm:pt modelId="{C664C0E5-6538-6A42-8067-42705B1B97CA}" type="pres">
      <dgm:prSet presAssocID="{C280A711-81BB-4BDD-ACA6-2B3F9FC744CF}" presName="node" presStyleLbl="node1" presStyleIdx="5" presStyleCnt="9">
        <dgm:presLayoutVars>
          <dgm:bulletEnabled val="1"/>
        </dgm:presLayoutVars>
      </dgm:prSet>
      <dgm:spPr/>
    </dgm:pt>
    <dgm:pt modelId="{B3157F57-63D6-7243-BE51-C3D1B35CEE7E}" type="pres">
      <dgm:prSet presAssocID="{62D7C1F4-95AF-448A-BC70-AEA7B4FDBD5E}" presName="sibTrans" presStyleLbl="bgSibTrans2D1" presStyleIdx="5" presStyleCnt="8"/>
      <dgm:spPr/>
    </dgm:pt>
    <dgm:pt modelId="{A313A6DD-756F-824E-B3F9-0480B4CEC181}" type="pres">
      <dgm:prSet presAssocID="{F14283E3-E19A-4017-A010-A6FF41A56BEA}" presName="compNode" presStyleCnt="0"/>
      <dgm:spPr/>
    </dgm:pt>
    <dgm:pt modelId="{B2A7452C-EE3E-0241-A60A-292C127ABA48}" type="pres">
      <dgm:prSet presAssocID="{F14283E3-E19A-4017-A010-A6FF41A56BEA}" presName="dummyConnPt" presStyleCnt="0"/>
      <dgm:spPr/>
    </dgm:pt>
    <dgm:pt modelId="{B983317D-6C87-FB46-BFBD-69CFD5BF7568}" type="pres">
      <dgm:prSet presAssocID="{F14283E3-E19A-4017-A010-A6FF41A56BEA}" presName="node" presStyleLbl="node1" presStyleIdx="6" presStyleCnt="9">
        <dgm:presLayoutVars>
          <dgm:bulletEnabled val="1"/>
        </dgm:presLayoutVars>
      </dgm:prSet>
      <dgm:spPr/>
    </dgm:pt>
    <dgm:pt modelId="{D08DDEC9-3F04-8149-983E-E3FE7A18B33D}" type="pres">
      <dgm:prSet presAssocID="{7C4F31E3-EBF9-4142-B513-9D481793A08F}" presName="sibTrans" presStyleLbl="bgSibTrans2D1" presStyleIdx="6" presStyleCnt="8"/>
      <dgm:spPr/>
    </dgm:pt>
    <dgm:pt modelId="{A0B68EED-26B6-FF44-B9AE-4FD91D79C719}" type="pres">
      <dgm:prSet presAssocID="{1B187536-C6EC-42CD-8A8D-1890AC05E322}" presName="compNode" presStyleCnt="0"/>
      <dgm:spPr/>
    </dgm:pt>
    <dgm:pt modelId="{29D83CF8-73D5-654B-8296-AD35DC9ABECE}" type="pres">
      <dgm:prSet presAssocID="{1B187536-C6EC-42CD-8A8D-1890AC05E322}" presName="dummyConnPt" presStyleCnt="0"/>
      <dgm:spPr/>
    </dgm:pt>
    <dgm:pt modelId="{21E5343A-3CD7-F24D-9564-108CA0682EC5}" type="pres">
      <dgm:prSet presAssocID="{1B187536-C6EC-42CD-8A8D-1890AC05E322}" presName="node" presStyleLbl="node1" presStyleIdx="7" presStyleCnt="9">
        <dgm:presLayoutVars>
          <dgm:bulletEnabled val="1"/>
        </dgm:presLayoutVars>
      </dgm:prSet>
      <dgm:spPr/>
    </dgm:pt>
    <dgm:pt modelId="{6A3CD2AA-51A8-1049-B694-850E3EF13844}" type="pres">
      <dgm:prSet presAssocID="{72AA141E-F3C0-4565-82D1-E7A64A45E383}" presName="sibTrans" presStyleLbl="bgSibTrans2D1" presStyleIdx="7" presStyleCnt="8"/>
      <dgm:spPr/>
    </dgm:pt>
    <dgm:pt modelId="{A5952E85-105A-984F-9AFB-039F9E4A3C66}" type="pres">
      <dgm:prSet presAssocID="{C1B2C982-21D0-4F01-B7D9-AD637E62BFB2}" presName="compNode" presStyleCnt="0"/>
      <dgm:spPr/>
    </dgm:pt>
    <dgm:pt modelId="{394EA537-D137-464D-8B54-A3FFA9AF102E}" type="pres">
      <dgm:prSet presAssocID="{C1B2C982-21D0-4F01-B7D9-AD637E62BFB2}" presName="dummyConnPt" presStyleCnt="0"/>
      <dgm:spPr/>
    </dgm:pt>
    <dgm:pt modelId="{88F786AB-8A88-194E-84DB-17936081874E}" type="pres">
      <dgm:prSet presAssocID="{C1B2C982-21D0-4F01-B7D9-AD637E62BFB2}" presName="node" presStyleLbl="node1" presStyleIdx="8" presStyleCnt="9">
        <dgm:presLayoutVars>
          <dgm:bulletEnabled val="1"/>
        </dgm:presLayoutVars>
      </dgm:prSet>
      <dgm:spPr/>
    </dgm:pt>
  </dgm:ptLst>
  <dgm:cxnLst>
    <dgm:cxn modelId="{EECA3308-1B34-A44A-B36F-2F42A20EDCFA}" type="presOf" srcId="{04D4F65F-E6C2-4455-9460-6A9875E74806}" destId="{E9671A65-4531-0D45-901E-FF536AA19A8E}" srcOrd="0" destOrd="0" presId="urn:microsoft.com/office/officeart/2005/8/layout/bProcess4"/>
    <dgm:cxn modelId="{C9B0A511-F3BE-944B-8D49-898AA48C3AF4}" type="presOf" srcId="{72AA141E-F3C0-4565-82D1-E7A64A45E383}" destId="{6A3CD2AA-51A8-1049-B694-850E3EF13844}" srcOrd="0" destOrd="0" presId="urn:microsoft.com/office/officeart/2005/8/layout/bProcess4"/>
    <dgm:cxn modelId="{794AA317-5B1F-4190-ABE2-03016D8BA41B}" srcId="{ED3EDE94-E937-43D1-BBDB-4AE9CF986711}" destId="{F14283E3-E19A-4017-A010-A6FF41A56BEA}" srcOrd="6" destOrd="0" parTransId="{1428A381-3B1E-479A-800B-262C5C25204D}" sibTransId="{7C4F31E3-EBF9-4142-B513-9D481793A08F}"/>
    <dgm:cxn modelId="{74E8B31C-24D5-7647-A1D6-C34C385FDB0B}" type="presOf" srcId="{FCB76126-249C-47DA-9656-FD61B2A914DD}" destId="{CC3CC42D-2CEE-7F4A-9AEC-976A11E4AA4D}" srcOrd="0" destOrd="0" presId="urn:microsoft.com/office/officeart/2005/8/layout/bProcess4"/>
    <dgm:cxn modelId="{2EA52420-E200-2347-A6E2-3B224E56B4E7}" type="presOf" srcId="{D61DDA2B-33D7-4243-9FBC-696CA4661C79}" destId="{78A80581-B77D-D547-B3D8-AA228E2D6F86}" srcOrd="0" destOrd="0" presId="urn:microsoft.com/office/officeart/2005/8/layout/bProcess4"/>
    <dgm:cxn modelId="{753A2E21-8BFD-425C-BDEE-A9C48ED205EF}" srcId="{ED3EDE94-E937-43D1-BBDB-4AE9CF986711}" destId="{BF6CEB34-5A2D-49E8-A594-7C7185191312}" srcOrd="0" destOrd="0" parTransId="{812006B1-3CC6-4D42-B60C-F27F8A69F26A}" sibTransId="{D61DDA2B-33D7-4243-9FBC-696CA4661C79}"/>
    <dgm:cxn modelId="{DFD64922-C251-0040-96D3-02093C0275E3}" type="presOf" srcId="{9AC4ADC7-DC9D-497E-B9B9-DC6C41A4BA82}" destId="{EED8E9D9-A673-D540-B216-347557D026D9}" srcOrd="0" destOrd="0" presId="urn:microsoft.com/office/officeart/2005/8/layout/bProcess4"/>
    <dgm:cxn modelId="{3E42C424-1F15-426A-98B6-462A12265F6F}" srcId="{ED3EDE94-E937-43D1-BBDB-4AE9CF986711}" destId="{D828ED2D-E11C-4152-AD83-5E2459364761}" srcOrd="3" destOrd="0" parTransId="{B6CFC388-5DFF-485E-A0F1-FC708E5C2154}" sibTransId="{7C14C88D-67BD-4517-8866-A10234EBFD35}"/>
    <dgm:cxn modelId="{D93DCB36-FECC-7A40-9909-C47627C4457F}" type="presOf" srcId="{F14283E3-E19A-4017-A010-A6FF41A56BEA}" destId="{B983317D-6C87-FB46-BFBD-69CFD5BF7568}" srcOrd="0" destOrd="0" presId="urn:microsoft.com/office/officeart/2005/8/layout/bProcess4"/>
    <dgm:cxn modelId="{0E9D6F37-EC6C-624D-8500-75F859E119D0}" type="presOf" srcId="{62D7C1F4-95AF-448A-BC70-AEA7B4FDBD5E}" destId="{B3157F57-63D6-7243-BE51-C3D1B35CEE7E}" srcOrd="0" destOrd="0" presId="urn:microsoft.com/office/officeart/2005/8/layout/bProcess4"/>
    <dgm:cxn modelId="{DE25F542-50D3-4C4C-BE8E-CC714D81B6A0}" srcId="{ED3EDE94-E937-43D1-BBDB-4AE9CF986711}" destId="{F72B19D6-9F6E-4EA1-B58D-DE82C7CFD558}" srcOrd="1" destOrd="0" parTransId="{D8EB342C-C6FA-4F4B-9AE6-D2E92B5E1C75}" sibTransId="{04D4F65F-E6C2-4455-9460-6A9875E74806}"/>
    <dgm:cxn modelId="{B5E9564A-7075-4A40-B7C9-A3BC072E628A}" type="presOf" srcId="{1B187536-C6EC-42CD-8A8D-1890AC05E322}" destId="{21E5343A-3CD7-F24D-9564-108CA0682EC5}" srcOrd="0" destOrd="0" presId="urn:microsoft.com/office/officeart/2005/8/layout/bProcess4"/>
    <dgm:cxn modelId="{58CEF353-6E16-5048-8A65-2650F86CAA78}" type="presOf" srcId="{7C4F31E3-EBF9-4142-B513-9D481793A08F}" destId="{D08DDEC9-3F04-8149-983E-E3FE7A18B33D}" srcOrd="0" destOrd="0" presId="urn:microsoft.com/office/officeart/2005/8/layout/bProcess4"/>
    <dgm:cxn modelId="{02B32C5E-2607-4A4F-B083-140F95D3412B}" srcId="{ED3EDE94-E937-43D1-BBDB-4AE9CF986711}" destId="{C1B2C982-21D0-4F01-B7D9-AD637E62BFB2}" srcOrd="8" destOrd="0" parTransId="{D52DAB28-E48C-476F-8209-B8DF5287A454}" sibTransId="{F8CC8CDE-F5E5-4D18-A273-EB0110AABD37}"/>
    <dgm:cxn modelId="{755F686E-AD82-4D45-AFD6-6B36659D0CA4}" type="presOf" srcId="{ED3EDE94-E937-43D1-BBDB-4AE9CF986711}" destId="{DC756967-4DE8-4745-9C03-F47A719BF920}" srcOrd="0" destOrd="0" presId="urn:microsoft.com/office/officeart/2005/8/layout/bProcess4"/>
    <dgm:cxn modelId="{E238C271-2457-D047-B8FE-6120E6040784}" type="presOf" srcId="{D828ED2D-E11C-4152-AD83-5E2459364761}" destId="{94FAF020-C55E-704A-895F-5AB9F941BFAE}" srcOrd="0" destOrd="0" presId="urn:microsoft.com/office/officeart/2005/8/layout/bProcess4"/>
    <dgm:cxn modelId="{52C3C397-4E04-4210-AA1A-BE96320CFE0B}" srcId="{ED3EDE94-E937-43D1-BBDB-4AE9CF986711}" destId="{1B187536-C6EC-42CD-8A8D-1890AC05E322}" srcOrd="7" destOrd="0" parTransId="{4726E66A-8245-41B0-998E-FE3858CC4343}" sibTransId="{72AA141E-F3C0-4565-82D1-E7A64A45E383}"/>
    <dgm:cxn modelId="{D73CBAAA-2443-954F-84CB-2A8F0588E967}" type="presOf" srcId="{99A2A9FC-210F-4E5E-93B4-B5AAEDE409AD}" destId="{17733FCC-B5D5-024F-96F8-F88C425E8E19}" srcOrd="0" destOrd="0" presId="urn:microsoft.com/office/officeart/2005/8/layout/bProcess4"/>
    <dgm:cxn modelId="{F0DDB6B1-EBE4-44F7-BB16-CA4B4ADFACDA}" srcId="{ED3EDE94-E937-43D1-BBDB-4AE9CF986711}" destId="{FCB76126-249C-47DA-9656-FD61B2A914DD}" srcOrd="4" destOrd="0" parTransId="{2A37BDAE-414C-4D63-A051-91974A07F4B1}" sibTransId="{48C186BF-72B1-464D-86BF-7E5C7C4CB9A7}"/>
    <dgm:cxn modelId="{8DEC43B2-8785-4CF6-8C90-088F7A289B1C}" srcId="{ED3EDE94-E937-43D1-BBDB-4AE9CF986711}" destId="{99A2A9FC-210F-4E5E-93B4-B5AAEDE409AD}" srcOrd="2" destOrd="0" parTransId="{F70362BB-6E3C-47AE-9A88-FE2F1AE2D0B6}" sibTransId="{9AC4ADC7-DC9D-497E-B9B9-DC6C41A4BA82}"/>
    <dgm:cxn modelId="{AF29F1C5-6F19-BD40-9024-1F4F1BE26FF7}" type="presOf" srcId="{BF6CEB34-5A2D-49E8-A594-7C7185191312}" destId="{81238E46-43FB-004E-9B70-9814B782DF3A}" srcOrd="0" destOrd="0" presId="urn:microsoft.com/office/officeart/2005/8/layout/bProcess4"/>
    <dgm:cxn modelId="{93549FC9-017C-BC43-B9A3-DB0102A0D098}" type="presOf" srcId="{C1B2C982-21D0-4F01-B7D9-AD637E62BFB2}" destId="{88F786AB-8A88-194E-84DB-17936081874E}" srcOrd="0" destOrd="0" presId="urn:microsoft.com/office/officeart/2005/8/layout/bProcess4"/>
    <dgm:cxn modelId="{23F583CE-7B7B-184C-BAF2-056B0BF09AEE}" type="presOf" srcId="{C280A711-81BB-4BDD-ACA6-2B3F9FC744CF}" destId="{C664C0E5-6538-6A42-8067-42705B1B97CA}" srcOrd="0" destOrd="0" presId="urn:microsoft.com/office/officeart/2005/8/layout/bProcess4"/>
    <dgm:cxn modelId="{EB3C0DE4-17A4-42D6-BAFB-4911F86C5D16}" srcId="{ED3EDE94-E937-43D1-BBDB-4AE9CF986711}" destId="{C280A711-81BB-4BDD-ACA6-2B3F9FC744CF}" srcOrd="5" destOrd="0" parTransId="{D9B54572-4008-4207-B35B-3DED20D311B3}" sibTransId="{62D7C1F4-95AF-448A-BC70-AEA7B4FDBD5E}"/>
    <dgm:cxn modelId="{906741EA-12B5-EF4A-B88E-42DED4A0A234}" type="presOf" srcId="{F72B19D6-9F6E-4EA1-B58D-DE82C7CFD558}" destId="{17731EAB-D083-DC4B-947C-0E0331B325E7}" srcOrd="0" destOrd="0" presId="urn:microsoft.com/office/officeart/2005/8/layout/bProcess4"/>
    <dgm:cxn modelId="{0BF019EE-69A9-9444-B0A6-9A973330FCA4}" type="presOf" srcId="{7C14C88D-67BD-4517-8866-A10234EBFD35}" destId="{DD15081E-D350-FA45-8F05-6050AE83AC5E}" srcOrd="0" destOrd="0" presId="urn:microsoft.com/office/officeart/2005/8/layout/bProcess4"/>
    <dgm:cxn modelId="{D32536F2-93B7-964E-90A6-CDDCBC53668E}" type="presOf" srcId="{48C186BF-72B1-464D-86BF-7E5C7C4CB9A7}" destId="{E60DBBDB-9DF2-F545-9395-40859FEB78A8}" srcOrd="0" destOrd="0" presId="urn:microsoft.com/office/officeart/2005/8/layout/bProcess4"/>
    <dgm:cxn modelId="{F31D779A-A9E3-C645-91BA-6A978E7AAD27}" type="presParOf" srcId="{DC756967-4DE8-4745-9C03-F47A719BF920}" destId="{97B1B29B-0FA2-354F-BAFE-84FDD0090FB0}" srcOrd="0" destOrd="0" presId="urn:microsoft.com/office/officeart/2005/8/layout/bProcess4"/>
    <dgm:cxn modelId="{484B4AA3-202B-4742-854A-F0B213DAFD8D}" type="presParOf" srcId="{97B1B29B-0FA2-354F-BAFE-84FDD0090FB0}" destId="{20BA863D-D360-2946-920A-72A1CBF741ED}" srcOrd="0" destOrd="0" presId="urn:microsoft.com/office/officeart/2005/8/layout/bProcess4"/>
    <dgm:cxn modelId="{9A201CA1-A1E8-C142-8BF1-A0C269768863}" type="presParOf" srcId="{97B1B29B-0FA2-354F-BAFE-84FDD0090FB0}" destId="{81238E46-43FB-004E-9B70-9814B782DF3A}" srcOrd="1" destOrd="0" presId="urn:microsoft.com/office/officeart/2005/8/layout/bProcess4"/>
    <dgm:cxn modelId="{5EA6E896-51CC-204A-99C2-FFB195C6E4A7}" type="presParOf" srcId="{DC756967-4DE8-4745-9C03-F47A719BF920}" destId="{78A80581-B77D-D547-B3D8-AA228E2D6F86}" srcOrd="1" destOrd="0" presId="urn:microsoft.com/office/officeart/2005/8/layout/bProcess4"/>
    <dgm:cxn modelId="{558C9B42-A63B-CB45-8721-488CAE70A0BC}" type="presParOf" srcId="{DC756967-4DE8-4745-9C03-F47A719BF920}" destId="{98920700-101F-1148-BAE7-07047CA05788}" srcOrd="2" destOrd="0" presId="urn:microsoft.com/office/officeart/2005/8/layout/bProcess4"/>
    <dgm:cxn modelId="{8D101180-BE12-904E-A4C4-60BA4855A430}" type="presParOf" srcId="{98920700-101F-1148-BAE7-07047CA05788}" destId="{538CE870-3E64-4645-B9A3-FB392FA0AA2E}" srcOrd="0" destOrd="0" presId="urn:microsoft.com/office/officeart/2005/8/layout/bProcess4"/>
    <dgm:cxn modelId="{6D43332B-E3F5-B645-BD05-95542198A1BA}" type="presParOf" srcId="{98920700-101F-1148-BAE7-07047CA05788}" destId="{17731EAB-D083-DC4B-947C-0E0331B325E7}" srcOrd="1" destOrd="0" presId="urn:microsoft.com/office/officeart/2005/8/layout/bProcess4"/>
    <dgm:cxn modelId="{0A66B4FC-DDE9-AE42-B4E0-6C86AE1E9A50}" type="presParOf" srcId="{DC756967-4DE8-4745-9C03-F47A719BF920}" destId="{E9671A65-4531-0D45-901E-FF536AA19A8E}" srcOrd="3" destOrd="0" presId="urn:microsoft.com/office/officeart/2005/8/layout/bProcess4"/>
    <dgm:cxn modelId="{8B014136-FBC2-DD4A-BBC9-6E09AB3897EB}" type="presParOf" srcId="{DC756967-4DE8-4745-9C03-F47A719BF920}" destId="{4B3D2AB7-50A8-0D46-AEBB-AC5B1A85FBC7}" srcOrd="4" destOrd="0" presId="urn:microsoft.com/office/officeart/2005/8/layout/bProcess4"/>
    <dgm:cxn modelId="{7B7598EC-D59A-B846-908E-5BAE2A646A39}" type="presParOf" srcId="{4B3D2AB7-50A8-0D46-AEBB-AC5B1A85FBC7}" destId="{51045088-65A4-F14F-86B6-71E8C834C8B3}" srcOrd="0" destOrd="0" presId="urn:microsoft.com/office/officeart/2005/8/layout/bProcess4"/>
    <dgm:cxn modelId="{0F10D555-EB88-2B4A-B857-9FB1F0BD8749}" type="presParOf" srcId="{4B3D2AB7-50A8-0D46-AEBB-AC5B1A85FBC7}" destId="{17733FCC-B5D5-024F-96F8-F88C425E8E19}" srcOrd="1" destOrd="0" presId="urn:microsoft.com/office/officeart/2005/8/layout/bProcess4"/>
    <dgm:cxn modelId="{9CCE3111-EF67-694D-83E1-B29BC3A622B0}" type="presParOf" srcId="{DC756967-4DE8-4745-9C03-F47A719BF920}" destId="{EED8E9D9-A673-D540-B216-347557D026D9}" srcOrd="5" destOrd="0" presId="urn:microsoft.com/office/officeart/2005/8/layout/bProcess4"/>
    <dgm:cxn modelId="{ACF5B0CA-D9C8-AA44-B8C4-561130AC42AE}" type="presParOf" srcId="{DC756967-4DE8-4745-9C03-F47A719BF920}" destId="{C093EC77-41BC-0042-80BE-E607F400F75D}" srcOrd="6" destOrd="0" presId="urn:microsoft.com/office/officeart/2005/8/layout/bProcess4"/>
    <dgm:cxn modelId="{ADB03138-297A-F942-8782-5530ECEFF047}" type="presParOf" srcId="{C093EC77-41BC-0042-80BE-E607F400F75D}" destId="{B37E0406-BC2A-3848-BD45-4BB6B5E6B80E}" srcOrd="0" destOrd="0" presId="urn:microsoft.com/office/officeart/2005/8/layout/bProcess4"/>
    <dgm:cxn modelId="{5B03B896-A730-434B-90CA-CC7D63FF3AEE}" type="presParOf" srcId="{C093EC77-41BC-0042-80BE-E607F400F75D}" destId="{94FAF020-C55E-704A-895F-5AB9F941BFAE}" srcOrd="1" destOrd="0" presId="urn:microsoft.com/office/officeart/2005/8/layout/bProcess4"/>
    <dgm:cxn modelId="{C0012755-6AFB-5842-93EA-50F46CE67822}" type="presParOf" srcId="{DC756967-4DE8-4745-9C03-F47A719BF920}" destId="{DD15081E-D350-FA45-8F05-6050AE83AC5E}" srcOrd="7" destOrd="0" presId="urn:microsoft.com/office/officeart/2005/8/layout/bProcess4"/>
    <dgm:cxn modelId="{AC062513-1F2D-C64B-8F04-BF25564456DE}" type="presParOf" srcId="{DC756967-4DE8-4745-9C03-F47A719BF920}" destId="{6648C701-9FAA-D24F-8664-B380AAE5811A}" srcOrd="8" destOrd="0" presId="urn:microsoft.com/office/officeart/2005/8/layout/bProcess4"/>
    <dgm:cxn modelId="{F195BE48-2B34-3D46-92CC-7E10825F942F}" type="presParOf" srcId="{6648C701-9FAA-D24F-8664-B380AAE5811A}" destId="{E37D5041-A579-9B4A-BA33-45129039EADD}" srcOrd="0" destOrd="0" presId="urn:microsoft.com/office/officeart/2005/8/layout/bProcess4"/>
    <dgm:cxn modelId="{2976285A-C12E-074F-BC24-A718FCDDE81B}" type="presParOf" srcId="{6648C701-9FAA-D24F-8664-B380AAE5811A}" destId="{CC3CC42D-2CEE-7F4A-9AEC-976A11E4AA4D}" srcOrd="1" destOrd="0" presId="urn:microsoft.com/office/officeart/2005/8/layout/bProcess4"/>
    <dgm:cxn modelId="{988F562A-E4DC-AA48-AAA8-561BBC611376}" type="presParOf" srcId="{DC756967-4DE8-4745-9C03-F47A719BF920}" destId="{E60DBBDB-9DF2-F545-9395-40859FEB78A8}" srcOrd="9" destOrd="0" presId="urn:microsoft.com/office/officeart/2005/8/layout/bProcess4"/>
    <dgm:cxn modelId="{CF8A866B-1CCA-B043-A214-D9E33385815F}" type="presParOf" srcId="{DC756967-4DE8-4745-9C03-F47A719BF920}" destId="{777AAC31-0359-F74A-8BA0-98E85A838B9D}" srcOrd="10" destOrd="0" presId="urn:microsoft.com/office/officeart/2005/8/layout/bProcess4"/>
    <dgm:cxn modelId="{A986B4D0-A487-034F-9F8A-02365F41EB30}" type="presParOf" srcId="{777AAC31-0359-F74A-8BA0-98E85A838B9D}" destId="{DFB61C2F-A770-A54C-8DB1-54D1F4F7B294}" srcOrd="0" destOrd="0" presId="urn:microsoft.com/office/officeart/2005/8/layout/bProcess4"/>
    <dgm:cxn modelId="{27D3F29F-44E3-CF4F-ADD8-A182B68A3B3C}" type="presParOf" srcId="{777AAC31-0359-F74A-8BA0-98E85A838B9D}" destId="{C664C0E5-6538-6A42-8067-42705B1B97CA}" srcOrd="1" destOrd="0" presId="urn:microsoft.com/office/officeart/2005/8/layout/bProcess4"/>
    <dgm:cxn modelId="{946ED802-A05D-FC46-9D43-619549DF663F}" type="presParOf" srcId="{DC756967-4DE8-4745-9C03-F47A719BF920}" destId="{B3157F57-63D6-7243-BE51-C3D1B35CEE7E}" srcOrd="11" destOrd="0" presId="urn:microsoft.com/office/officeart/2005/8/layout/bProcess4"/>
    <dgm:cxn modelId="{F73E7344-FB63-8940-865D-A0F161242DF7}" type="presParOf" srcId="{DC756967-4DE8-4745-9C03-F47A719BF920}" destId="{A313A6DD-756F-824E-B3F9-0480B4CEC181}" srcOrd="12" destOrd="0" presId="urn:microsoft.com/office/officeart/2005/8/layout/bProcess4"/>
    <dgm:cxn modelId="{67A0DAC8-864E-6449-A291-F63612D920F8}" type="presParOf" srcId="{A313A6DD-756F-824E-B3F9-0480B4CEC181}" destId="{B2A7452C-EE3E-0241-A60A-292C127ABA48}" srcOrd="0" destOrd="0" presId="urn:microsoft.com/office/officeart/2005/8/layout/bProcess4"/>
    <dgm:cxn modelId="{F867A44E-737D-A847-96B8-542A45B4F7AC}" type="presParOf" srcId="{A313A6DD-756F-824E-B3F9-0480B4CEC181}" destId="{B983317D-6C87-FB46-BFBD-69CFD5BF7568}" srcOrd="1" destOrd="0" presId="urn:microsoft.com/office/officeart/2005/8/layout/bProcess4"/>
    <dgm:cxn modelId="{113824D6-A919-A746-95DE-A020E1CB4826}" type="presParOf" srcId="{DC756967-4DE8-4745-9C03-F47A719BF920}" destId="{D08DDEC9-3F04-8149-983E-E3FE7A18B33D}" srcOrd="13" destOrd="0" presId="urn:microsoft.com/office/officeart/2005/8/layout/bProcess4"/>
    <dgm:cxn modelId="{A88D2A10-0D5D-0648-BEA5-21ED1EF120A3}" type="presParOf" srcId="{DC756967-4DE8-4745-9C03-F47A719BF920}" destId="{A0B68EED-26B6-FF44-B9AE-4FD91D79C719}" srcOrd="14" destOrd="0" presId="urn:microsoft.com/office/officeart/2005/8/layout/bProcess4"/>
    <dgm:cxn modelId="{20E4DC41-4EE0-F14B-8903-DA2BF9468596}" type="presParOf" srcId="{A0B68EED-26B6-FF44-B9AE-4FD91D79C719}" destId="{29D83CF8-73D5-654B-8296-AD35DC9ABECE}" srcOrd="0" destOrd="0" presId="urn:microsoft.com/office/officeart/2005/8/layout/bProcess4"/>
    <dgm:cxn modelId="{6EED8C17-B346-8D47-B06C-017A2A8F5449}" type="presParOf" srcId="{A0B68EED-26B6-FF44-B9AE-4FD91D79C719}" destId="{21E5343A-3CD7-F24D-9564-108CA0682EC5}" srcOrd="1" destOrd="0" presId="urn:microsoft.com/office/officeart/2005/8/layout/bProcess4"/>
    <dgm:cxn modelId="{84D0F93F-6CAE-714E-85AF-6F3EB4A62680}" type="presParOf" srcId="{DC756967-4DE8-4745-9C03-F47A719BF920}" destId="{6A3CD2AA-51A8-1049-B694-850E3EF13844}" srcOrd="15" destOrd="0" presId="urn:microsoft.com/office/officeart/2005/8/layout/bProcess4"/>
    <dgm:cxn modelId="{799FB6A6-9991-8C4F-9F47-566AA6DF85AA}" type="presParOf" srcId="{DC756967-4DE8-4745-9C03-F47A719BF920}" destId="{A5952E85-105A-984F-9AFB-039F9E4A3C66}" srcOrd="16" destOrd="0" presId="urn:microsoft.com/office/officeart/2005/8/layout/bProcess4"/>
    <dgm:cxn modelId="{59F344C7-AD56-694F-855C-4B539F9FEFC4}" type="presParOf" srcId="{A5952E85-105A-984F-9AFB-039F9E4A3C66}" destId="{394EA537-D137-464D-8B54-A3FFA9AF102E}" srcOrd="0" destOrd="0" presId="urn:microsoft.com/office/officeart/2005/8/layout/bProcess4"/>
    <dgm:cxn modelId="{96B536E3-1F36-6F44-AF17-BA0E81AFDD1B}" type="presParOf" srcId="{A5952E85-105A-984F-9AFB-039F9E4A3C66}" destId="{88F786AB-8A88-194E-84DB-17936081874E}"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547718-6E21-484D-A22A-49125409DBC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DA34F25-71C5-AE4E-A409-20ED73C482F8}">
      <dgm:prSet/>
      <dgm:spPr/>
      <dgm:t>
        <a:bodyPr/>
        <a:lstStyle/>
        <a:p>
          <a:r>
            <a:rPr lang="en-US"/>
            <a:t>There is a debate going on in religious circles as to whether this refers to the whole Universe or just the world in which we live.</a:t>
          </a:r>
        </a:p>
      </dgm:t>
    </dgm:pt>
    <dgm:pt modelId="{39FC383A-B911-6E49-8CF0-64AC6A446022}" type="parTrans" cxnId="{3D01FE73-9B7C-794B-B6B3-FE006BD86D74}">
      <dgm:prSet/>
      <dgm:spPr/>
      <dgm:t>
        <a:bodyPr/>
        <a:lstStyle/>
        <a:p>
          <a:endParaRPr lang="en-US"/>
        </a:p>
      </dgm:t>
    </dgm:pt>
    <dgm:pt modelId="{252284D2-72DB-134C-8174-1E0176FBF3F4}" type="sibTrans" cxnId="{3D01FE73-9B7C-794B-B6B3-FE006BD86D74}">
      <dgm:prSet/>
      <dgm:spPr/>
      <dgm:t>
        <a:bodyPr/>
        <a:lstStyle/>
        <a:p>
          <a:endParaRPr lang="en-US"/>
        </a:p>
      </dgm:t>
    </dgm:pt>
    <dgm:pt modelId="{AED7602C-94A7-F546-A89C-7BCDAF0A1F23}">
      <dgm:prSet/>
      <dgm:spPr/>
      <dgm:t>
        <a:bodyPr/>
        <a:lstStyle/>
        <a:p>
          <a:r>
            <a:rPr lang="en-US"/>
            <a:t>Now, I am not going to get into that debate, because I think that the words “heavens and the earth” tell us very clearly that God is responsible for everything. Any time this phrase is used refers to everything that exists. </a:t>
          </a:r>
        </a:p>
      </dgm:t>
    </dgm:pt>
    <dgm:pt modelId="{DEECA251-9808-6C4B-B149-FE4EF2FB34C8}" type="parTrans" cxnId="{3E0E7B6B-835A-F740-A7B4-5BE59014D272}">
      <dgm:prSet/>
      <dgm:spPr/>
      <dgm:t>
        <a:bodyPr/>
        <a:lstStyle/>
        <a:p>
          <a:endParaRPr lang="en-US"/>
        </a:p>
      </dgm:t>
    </dgm:pt>
    <dgm:pt modelId="{52A065C0-31B8-364A-A3BA-197630125A35}" type="sibTrans" cxnId="{3E0E7B6B-835A-F740-A7B4-5BE59014D272}">
      <dgm:prSet/>
      <dgm:spPr/>
      <dgm:t>
        <a:bodyPr/>
        <a:lstStyle/>
        <a:p>
          <a:endParaRPr lang="en-US"/>
        </a:p>
      </dgm:t>
    </dgm:pt>
    <dgm:pt modelId="{F0AE6A32-5166-7E4B-83B8-03EF5C854B90}" type="pres">
      <dgm:prSet presAssocID="{52547718-6E21-484D-A22A-49125409DBCA}" presName="linear" presStyleCnt="0">
        <dgm:presLayoutVars>
          <dgm:animLvl val="lvl"/>
          <dgm:resizeHandles val="exact"/>
        </dgm:presLayoutVars>
      </dgm:prSet>
      <dgm:spPr/>
    </dgm:pt>
    <dgm:pt modelId="{A6B0CF9F-2EE0-8744-8DB7-08A3E80EAAC8}" type="pres">
      <dgm:prSet presAssocID="{3DA34F25-71C5-AE4E-A409-20ED73C482F8}" presName="parentText" presStyleLbl="node1" presStyleIdx="0" presStyleCnt="2">
        <dgm:presLayoutVars>
          <dgm:chMax val="0"/>
          <dgm:bulletEnabled val="1"/>
        </dgm:presLayoutVars>
      </dgm:prSet>
      <dgm:spPr/>
    </dgm:pt>
    <dgm:pt modelId="{ED645A15-5312-394B-964D-1046E54D97F6}" type="pres">
      <dgm:prSet presAssocID="{252284D2-72DB-134C-8174-1E0176FBF3F4}" presName="spacer" presStyleCnt="0"/>
      <dgm:spPr/>
    </dgm:pt>
    <dgm:pt modelId="{223F3B82-E392-D649-AF99-A34982186247}" type="pres">
      <dgm:prSet presAssocID="{AED7602C-94A7-F546-A89C-7BCDAF0A1F23}" presName="parentText" presStyleLbl="node1" presStyleIdx="1" presStyleCnt="2">
        <dgm:presLayoutVars>
          <dgm:chMax val="0"/>
          <dgm:bulletEnabled val="1"/>
        </dgm:presLayoutVars>
      </dgm:prSet>
      <dgm:spPr/>
    </dgm:pt>
  </dgm:ptLst>
  <dgm:cxnLst>
    <dgm:cxn modelId="{0696024C-2200-2149-9B6B-20C6E44AE9B8}" type="presOf" srcId="{52547718-6E21-484D-A22A-49125409DBCA}" destId="{F0AE6A32-5166-7E4B-83B8-03EF5C854B90}" srcOrd="0" destOrd="0" presId="urn:microsoft.com/office/officeart/2005/8/layout/vList2"/>
    <dgm:cxn modelId="{3E0E7B6B-835A-F740-A7B4-5BE59014D272}" srcId="{52547718-6E21-484D-A22A-49125409DBCA}" destId="{AED7602C-94A7-F546-A89C-7BCDAF0A1F23}" srcOrd="1" destOrd="0" parTransId="{DEECA251-9808-6C4B-B149-FE4EF2FB34C8}" sibTransId="{52A065C0-31B8-364A-A3BA-197630125A35}"/>
    <dgm:cxn modelId="{3D01FE73-9B7C-794B-B6B3-FE006BD86D74}" srcId="{52547718-6E21-484D-A22A-49125409DBCA}" destId="{3DA34F25-71C5-AE4E-A409-20ED73C482F8}" srcOrd="0" destOrd="0" parTransId="{39FC383A-B911-6E49-8CF0-64AC6A446022}" sibTransId="{252284D2-72DB-134C-8174-1E0176FBF3F4}"/>
    <dgm:cxn modelId="{EBCC72C7-D8FB-9547-B7F6-C8F69F178EAD}" type="presOf" srcId="{3DA34F25-71C5-AE4E-A409-20ED73C482F8}" destId="{A6B0CF9F-2EE0-8744-8DB7-08A3E80EAAC8}" srcOrd="0" destOrd="0" presId="urn:microsoft.com/office/officeart/2005/8/layout/vList2"/>
    <dgm:cxn modelId="{0F3387E5-A835-3447-A771-38883E235199}" type="presOf" srcId="{AED7602C-94A7-F546-A89C-7BCDAF0A1F23}" destId="{223F3B82-E392-D649-AF99-A34982186247}" srcOrd="0" destOrd="0" presId="urn:microsoft.com/office/officeart/2005/8/layout/vList2"/>
    <dgm:cxn modelId="{7C936AFD-0CE3-FD41-84B6-B8B8F67B6503}" type="presParOf" srcId="{F0AE6A32-5166-7E4B-83B8-03EF5C854B90}" destId="{A6B0CF9F-2EE0-8744-8DB7-08A3E80EAAC8}" srcOrd="0" destOrd="0" presId="urn:microsoft.com/office/officeart/2005/8/layout/vList2"/>
    <dgm:cxn modelId="{1054D878-3474-D34E-BCE1-CFC94B66F0B1}" type="presParOf" srcId="{F0AE6A32-5166-7E4B-83B8-03EF5C854B90}" destId="{ED645A15-5312-394B-964D-1046E54D97F6}" srcOrd="1" destOrd="0" presId="urn:microsoft.com/office/officeart/2005/8/layout/vList2"/>
    <dgm:cxn modelId="{EFAA8F0C-DD5C-3A41-9233-E08F21C6F0C2}" type="presParOf" srcId="{F0AE6A32-5166-7E4B-83B8-03EF5C854B90}" destId="{223F3B82-E392-D649-AF99-A3498218624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80581-B77D-D547-B3D8-AA228E2D6F86}">
      <dsp:nvSpPr>
        <dsp:cNvPr id="0" name=""/>
        <dsp:cNvSpPr/>
      </dsp:nvSpPr>
      <dsp:spPr>
        <a:xfrm rot="5400000">
          <a:off x="-384205" y="1377074"/>
          <a:ext cx="2156109"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238E46-43FB-004E-9B70-9814B782DF3A}">
      <dsp:nvSpPr>
        <dsp:cNvPr id="0" name=""/>
        <dsp:cNvSpPr/>
      </dsp:nvSpPr>
      <dsp:spPr>
        <a:xfrm>
          <a:off x="111501" y="621"/>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Earth’s rotation was slower, or faster</a:t>
          </a:r>
        </a:p>
      </dsp:txBody>
      <dsp:txXfrm>
        <a:off x="162247" y="51367"/>
        <a:ext cx="2786164" cy="1631101"/>
      </dsp:txXfrm>
    </dsp:sp>
    <dsp:sp modelId="{E9671A65-4531-0D45-901E-FF536AA19A8E}">
      <dsp:nvSpPr>
        <dsp:cNvPr id="0" name=""/>
        <dsp:cNvSpPr/>
      </dsp:nvSpPr>
      <dsp:spPr>
        <a:xfrm rot="5400000">
          <a:off x="-384205" y="3542816"/>
          <a:ext cx="2156109"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731EAB-D083-DC4B-947C-0E0331B325E7}">
      <dsp:nvSpPr>
        <dsp:cNvPr id="0" name=""/>
        <dsp:cNvSpPr/>
      </dsp:nvSpPr>
      <dsp:spPr>
        <a:xfrm>
          <a:off x="111501" y="2166363"/>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We were 2% closer or further from the sun </a:t>
          </a:r>
        </a:p>
      </dsp:txBody>
      <dsp:txXfrm>
        <a:off x="162247" y="2217109"/>
        <a:ext cx="2786164" cy="1631101"/>
      </dsp:txXfrm>
    </dsp:sp>
    <dsp:sp modelId="{EED8E9D9-A673-D540-B216-347557D026D9}">
      <dsp:nvSpPr>
        <dsp:cNvPr id="0" name=""/>
        <dsp:cNvSpPr/>
      </dsp:nvSpPr>
      <dsp:spPr>
        <a:xfrm>
          <a:off x="698665" y="4625687"/>
          <a:ext cx="3830950"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733FCC-B5D5-024F-96F8-F88C425E8E19}">
      <dsp:nvSpPr>
        <dsp:cNvPr id="0" name=""/>
        <dsp:cNvSpPr/>
      </dsp:nvSpPr>
      <dsp:spPr>
        <a:xfrm>
          <a:off x="111501" y="4332105"/>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Earth had a 1% change in sunlight</a:t>
          </a:r>
        </a:p>
      </dsp:txBody>
      <dsp:txXfrm>
        <a:off x="162247" y="4382851"/>
        <a:ext cx="2786164" cy="1631101"/>
      </dsp:txXfrm>
    </dsp:sp>
    <dsp:sp modelId="{DD15081E-D350-FA45-8F05-6050AE83AC5E}">
      <dsp:nvSpPr>
        <dsp:cNvPr id="0" name=""/>
        <dsp:cNvSpPr/>
      </dsp:nvSpPr>
      <dsp:spPr>
        <a:xfrm rot="16200000">
          <a:off x="3456377" y="3542816"/>
          <a:ext cx="2156109"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FAF020-C55E-704A-895F-5AB9F941BFAE}">
      <dsp:nvSpPr>
        <dsp:cNvPr id="0" name=""/>
        <dsp:cNvSpPr/>
      </dsp:nvSpPr>
      <dsp:spPr>
        <a:xfrm>
          <a:off x="3952084" y="4332105"/>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Earth was smaller or larger</a:t>
          </a:r>
        </a:p>
      </dsp:txBody>
      <dsp:txXfrm>
        <a:off x="4002830" y="4382851"/>
        <a:ext cx="2786164" cy="1631101"/>
      </dsp:txXfrm>
    </dsp:sp>
    <dsp:sp modelId="{E60DBBDB-9DF2-F545-9395-40859FEB78A8}">
      <dsp:nvSpPr>
        <dsp:cNvPr id="0" name=""/>
        <dsp:cNvSpPr/>
      </dsp:nvSpPr>
      <dsp:spPr>
        <a:xfrm rot="16200000">
          <a:off x="3456377" y="1377074"/>
          <a:ext cx="2156109"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3CC42D-2CEE-7F4A-9AEC-976A11E4AA4D}">
      <dsp:nvSpPr>
        <dsp:cNvPr id="0" name=""/>
        <dsp:cNvSpPr/>
      </dsp:nvSpPr>
      <dsp:spPr>
        <a:xfrm>
          <a:off x="3952084" y="2166363"/>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The moon was smaller or larger</a:t>
          </a:r>
        </a:p>
      </dsp:txBody>
      <dsp:txXfrm>
        <a:off x="4002830" y="2217109"/>
        <a:ext cx="2786164" cy="1631101"/>
      </dsp:txXfrm>
    </dsp:sp>
    <dsp:sp modelId="{B3157F57-63D6-7243-BE51-C3D1B35CEE7E}">
      <dsp:nvSpPr>
        <dsp:cNvPr id="0" name=""/>
        <dsp:cNvSpPr/>
      </dsp:nvSpPr>
      <dsp:spPr>
        <a:xfrm>
          <a:off x="4539248" y="294203"/>
          <a:ext cx="3830950"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64C0E5-6538-6A42-8067-42705B1B97CA}">
      <dsp:nvSpPr>
        <dsp:cNvPr id="0" name=""/>
        <dsp:cNvSpPr/>
      </dsp:nvSpPr>
      <dsp:spPr>
        <a:xfrm>
          <a:off x="3952084" y="621"/>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We had more than one moon</a:t>
          </a:r>
        </a:p>
      </dsp:txBody>
      <dsp:txXfrm>
        <a:off x="4002830" y="51367"/>
        <a:ext cx="2786164" cy="1631101"/>
      </dsp:txXfrm>
    </dsp:sp>
    <dsp:sp modelId="{D08DDEC9-3F04-8149-983E-E3FE7A18B33D}">
      <dsp:nvSpPr>
        <dsp:cNvPr id="0" name=""/>
        <dsp:cNvSpPr/>
      </dsp:nvSpPr>
      <dsp:spPr>
        <a:xfrm rot="5400000">
          <a:off x="7296960" y="1377074"/>
          <a:ext cx="2156109"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83317D-6C87-FB46-BFBD-69CFD5BF7568}">
      <dsp:nvSpPr>
        <dsp:cNvPr id="0" name=""/>
        <dsp:cNvSpPr/>
      </dsp:nvSpPr>
      <dsp:spPr>
        <a:xfrm>
          <a:off x="7792667" y="621"/>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Earth’s crust was thinner or thicker</a:t>
          </a:r>
        </a:p>
      </dsp:txBody>
      <dsp:txXfrm>
        <a:off x="7843413" y="51367"/>
        <a:ext cx="2786164" cy="1631101"/>
      </dsp:txXfrm>
    </dsp:sp>
    <dsp:sp modelId="{6A3CD2AA-51A8-1049-B694-850E3EF13844}">
      <dsp:nvSpPr>
        <dsp:cNvPr id="0" name=""/>
        <dsp:cNvSpPr/>
      </dsp:nvSpPr>
      <dsp:spPr>
        <a:xfrm rot="5400000">
          <a:off x="7296960" y="3542816"/>
          <a:ext cx="2156109" cy="259889"/>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E5343A-3CD7-F24D-9564-108CA0682EC5}">
      <dsp:nvSpPr>
        <dsp:cNvPr id="0" name=""/>
        <dsp:cNvSpPr/>
      </dsp:nvSpPr>
      <dsp:spPr>
        <a:xfrm>
          <a:off x="7792667" y="2166363"/>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Oxygen/Nitrogen ratio was greater or less</a:t>
          </a:r>
        </a:p>
      </dsp:txBody>
      <dsp:txXfrm>
        <a:off x="7843413" y="2217109"/>
        <a:ext cx="2786164" cy="1631101"/>
      </dsp:txXfrm>
    </dsp:sp>
    <dsp:sp modelId="{88F786AB-8A88-194E-84DB-17936081874E}">
      <dsp:nvSpPr>
        <dsp:cNvPr id="0" name=""/>
        <dsp:cNvSpPr/>
      </dsp:nvSpPr>
      <dsp:spPr>
        <a:xfrm>
          <a:off x="7792667" y="4332105"/>
          <a:ext cx="2887656" cy="1732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Ozone layer was greater or less      </a:t>
          </a:r>
        </a:p>
      </dsp:txBody>
      <dsp:txXfrm>
        <a:off x="7843413" y="4382851"/>
        <a:ext cx="2786164" cy="16311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0CF9F-2EE0-8744-8DB7-08A3E80EAAC8}">
      <dsp:nvSpPr>
        <dsp:cNvPr id="0" name=""/>
        <dsp:cNvSpPr/>
      </dsp:nvSpPr>
      <dsp:spPr>
        <a:xfrm>
          <a:off x="0" y="23641"/>
          <a:ext cx="10515600" cy="24659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There is a debate going on in religious circles as to whether this refers to the whole Universe or just the world in which we live.</a:t>
          </a:r>
        </a:p>
      </dsp:txBody>
      <dsp:txXfrm>
        <a:off x="120378" y="144019"/>
        <a:ext cx="10274844" cy="2225201"/>
      </dsp:txXfrm>
    </dsp:sp>
    <dsp:sp modelId="{223F3B82-E392-D649-AF99-A34982186247}">
      <dsp:nvSpPr>
        <dsp:cNvPr id="0" name=""/>
        <dsp:cNvSpPr/>
      </dsp:nvSpPr>
      <dsp:spPr>
        <a:xfrm>
          <a:off x="0" y="2590399"/>
          <a:ext cx="10515600" cy="246595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Now, I am not going to get into that debate, because I think that the words “heavens and the earth” tell us very clearly that God is responsible for everything. Any time this phrase is used refers to everything that exists. </a:t>
          </a:r>
        </a:p>
      </dsp:txBody>
      <dsp:txXfrm>
        <a:off x="120378" y="2710777"/>
        <a:ext cx="10274844" cy="2225201"/>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4AD926-E2BA-3F40-B3DA-DD39745FB1BC}" type="datetimeFigureOut">
              <a:rPr lang="en-US" smtClean="0"/>
              <a:t>11/7/20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44612-29AD-764A-B78D-AA205D484E80}" type="slidenum">
              <a:rPr lang="en-US" smtClean="0"/>
              <a:t>‹#›</a:t>
            </a:fld>
            <a:endParaRPr lang="en-US"/>
          </a:p>
        </p:txBody>
      </p:sp>
    </p:spTree>
    <p:extLst>
      <p:ext uri="{BB962C8B-B14F-4D97-AF65-F5344CB8AC3E}">
        <p14:creationId xmlns:p14="http://schemas.microsoft.com/office/powerpoint/2010/main" val="536081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Good morning and Happy Sabbath to each one of you. Once again it is a joy to worship the Lord in the company of God’s faithful children. Today is celebrated as the Creation Sabbath across the globe. This morning it is our privilege and honor to be a part in this celebration. When was the last time you took time to specifically recognize God’s power and grace as Creator and Redeemer?</a:t>
            </a:r>
          </a:p>
          <a:p>
            <a:r>
              <a:rPr lang="en-US" i="1" dirty="0">
                <a:effectLst/>
              </a:rPr>
              <a:t> </a:t>
            </a:r>
          </a:p>
          <a:p>
            <a:r>
              <a:rPr lang="en-US" sz="1200" b="0" i="0" u="none" strike="noStrike" kern="1200" dirty="0">
                <a:solidFill>
                  <a:schemeClr val="tx1"/>
                </a:solidFill>
                <a:effectLst/>
                <a:latin typeface="+mn-lt"/>
                <a:ea typeface="+mn-ea"/>
                <a:cs typeface="+mn-cs"/>
              </a:rPr>
              <a:t>Creation Sabbath is a special time of celebration! A chance to rejoice, praise, and rest with God as we enjoy the creation He made.</a:t>
            </a:r>
          </a:p>
          <a:p>
            <a:r>
              <a:rPr lang="en-US" sz="1200" b="0" i="0" u="none" strike="noStrike" kern="1200" dirty="0">
                <a:solidFill>
                  <a:schemeClr val="tx1"/>
                </a:solidFill>
                <a:effectLst/>
                <a:latin typeface="+mn-lt"/>
                <a:ea typeface="+mn-ea"/>
                <a:cs typeface="+mn-cs"/>
              </a:rPr>
              <a:t>The Seventh-day Adventist Church designated the fourth Sabbath in October as Creation Sabbath. This annual celebration is “acknowledging God as our Creator and the implications that this biblical teaching has for us . . . to create a worldwide sense of unity in promoting this belief in a positive light.”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You don't have to be a Seventh-day Adventist to celebrate, everyone is invited to join in celebrating Creation Sabbath. But before that I want to share with you a very important message. </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1</a:t>
            </a:fld>
            <a:endParaRPr lang="en-US"/>
          </a:p>
        </p:txBody>
      </p:sp>
    </p:spTree>
    <p:extLst>
      <p:ext uri="{BB962C8B-B14F-4D97-AF65-F5344CB8AC3E}">
        <p14:creationId xmlns:p14="http://schemas.microsoft.com/office/powerpoint/2010/main" val="1592232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story is told that a group of scientists had a meeting and decided that humans had come so far that they no longer needed God. After reaching their decision they appointed one in their number to go and explain to God that He was no longer needed.</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2</a:t>
            </a:fld>
            <a:endParaRPr lang="en-US"/>
          </a:p>
        </p:txBody>
      </p:sp>
    </p:spTree>
    <p:extLst>
      <p:ext uri="{BB962C8B-B14F-4D97-AF65-F5344CB8AC3E}">
        <p14:creationId xmlns:p14="http://schemas.microsoft.com/office/powerpoint/2010/main" val="129249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scientists said, “God, we’ve concluded that we no longer need you, because we are to the point that  we can conceive life in a test tube and even clone people. We are so technologically advanced that we can do many things that at one time would have  been thought of as miraculous. So we are asking you to leave the world in our hands.”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God listened until the man was finished. With great kindness in his voice, he said, “Very well then, but first, why don’t we have a man-making contest.” This sounded like a marvelous idea to the scientist, and he agreed to the challenge. But God said, “Now, you understand that we are going to have to do this just like I did back in the garden with Adam.” The self-assured man said, “That will be no problem,” and scientist bent down and grabbed a handful of dirt, realizing that he held in his hand all the building blocks of life. But God looked at him and said, “You don’t understand. You have to get your own dirt.”</a:t>
            </a:r>
            <a:r>
              <a:rPr lang="en-US" dirty="0">
                <a:effectLst/>
              </a:rPr>
              <a:t> </a:t>
            </a:r>
            <a:endParaRPr lang="en-US"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YOUR NOTES</a:t>
            </a:r>
            <a:endParaRPr lang="en-US"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garden with Adam.” The self-assured man said, “That will be no problem,” and scientist bent down and grabbed a handful of dirt, realizing that he held in his hand all the building blocks of life. But God looked at him and said, “You don’t understand. You have to get your own dirt.”</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a:t>
            </a:fld>
            <a:endParaRPr lang="en-US"/>
          </a:p>
        </p:txBody>
      </p:sp>
    </p:spTree>
    <p:extLst>
      <p:ext uri="{BB962C8B-B14F-4D97-AF65-F5344CB8AC3E}">
        <p14:creationId xmlns:p14="http://schemas.microsoft.com/office/powerpoint/2010/main" val="2818327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a:solidFill>
                  <a:schemeClr val="tx1"/>
                </a:solidFill>
                <a:effectLst/>
                <a:latin typeface="+mn-lt"/>
                <a:ea typeface="+mn-ea"/>
                <a:cs typeface="+mn-cs"/>
              </a:rPr>
              <a:t>We as human beings have become so self- sufficient that we have forgotten where we have come from. </a:t>
            </a:r>
            <a:endParaRPr lang="en-US" dirty="0"/>
          </a:p>
          <a:p>
            <a:pPr>
              <a:spcBef>
                <a:spcPct val="0"/>
              </a:spcBef>
            </a:pPr>
            <a:r>
              <a:rPr lang="en-US" sz="1200" kern="1200" dirty="0">
                <a:solidFill>
                  <a:schemeClr val="tx1"/>
                </a:solidFill>
                <a:effectLst/>
                <a:latin typeface="+mn-lt"/>
                <a:ea typeface="+mn-ea"/>
                <a:cs typeface="+mn-cs"/>
              </a:rPr>
              <a:t>We have theories about everything, even how the world began. One theory is that it all happened by chance. But that doesn’t seem to measure up with the evidence we have.</a:t>
            </a:r>
            <a:r>
              <a:rPr lang="en-US" dirty="0">
                <a:effectLst/>
              </a:rPr>
              <a:t> </a:t>
            </a:r>
            <a:endParaRPr lang="en-US" altLang="en-US" dirty="0"/>
          </a:p>
          <a:p>
            <a:r>
              <a:rPr lang="en-US" sz="1200" b="0" i="0" u="none" strike="noStrike" kern="1200" dirty="0">
                <a:solidFill>
                  <a:schemeClr val="tx1"/>
                </a:solidFill>
                <a:effectLst/>
                <a:latin typeface="+mn-lt"/>
                <a:ea typeface="+mn-ea"/>
                <a:cs typeface="+mn-cs"/>
              </a:rPr>
              <a:t>We are all familiar with Darwin's Theory of Evolution which is the widely held notion that all life is related and has descended from a common ancestor: the birds and the bananas, the fishes and the flowers -- all related. Darwin's general theory presumes the development of life from non-life and stresses a purely naturalistic (undirected) "descent with modification". </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7244612-29AD-764A-B78D-AA205D484E80}" type="slidenum">
              <a:rPr lang="en-US" smtClean="0"/>
              <a:t>4</a:t>
            </a:fld>
            <a:endParaRPr lang="en-US"/>
          </a:p>
        </p:txBody>
      </p:sp>
    </p:spTree>
    <p:extLst>
      <p:ext uri="{BB962C8B-B14F-4D97-AF65-F5344CB8AC3E}">
        <p14:creationId xmlns:p14="http://schemas.microsoft.com/office/powerpoint/2010/main" val="3236518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are told that that there are over 60 criteria that are necessary for life on earth.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5</a:t>
            </a:fld>
            <a:endParaRPr lang="en-US"/>
          </a:p>
        </p:txBody>
      </p:sp>
    </p:spTree>
    <p:extLst>
      <p:ext uri="{BB962C8B-B14F-4D97-AF65-F5344CB8AC3E}">
        <p14:creationId xmlns:p14="http://schemas.microsoft.com/office/powerpoint/2010/main" val="43576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necessary criteria for life to exist on earth. But the question is: "HOW DID THIS WORLD COME ABOUT?"</a:t>
            </a:r>
          </a:p>
        </p:txBody>
      </p:sp>
      <p:sp>
        <p:nvSpPr>
          <p:cNvPr id="4" name="Slide Number Placeholder 3"/>
          <p:cNvSpPr>
            <a:spLocks noGrp="1"/>
          </p:cNvSpPr>
          <p:nvPr>
            <p:ph type="sldNum" sz="quarter" idx="5"/>
          </p:nvPr>
        </p:nvSpPr>
        <p:spPr/>
        <p:txBody>
          <a:bodyPr/>
          <a:lstStyle/>
          <a:p>
            <a:fld id="{67244612-29AD-764A-B78D-AA205D484E80}" type="slidenum">
              <a:rPr lang="en-US" smtClean="0"/>
              <a:t>6</a:t>
            </a:fld>
            <a:endParaRPr lang="en-US"/>
          </a:p>
        </p:txBody>
      </p:sp>
    </p:spTree>
    <p:extLst>
      <p:ext uri="{BB962C8B-B14F-4D97-AF65-F5344CB8AC3E}">
        <p14:creationId xmlns:p14="http://schemas.microsoft.com/office/powerpoint/2010/main" val="1872113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we can see that there was no way that this earth or this universe we enjoy could have come into being by chance.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how did it come about? The Bible has an answer. Let’s look at one of the most familiar passages in Scripture that talks about how this all came to be, </a:t>
            </a:r>
            <a:r>
              <a:rPr lang="en-US" sz="1200" b="1" kern="1200" dirty="0">
                <a:solidFill>
                  <a:schemeClr val="tx1"/>
                </a:solidFill>
                <a:effectLst/>
                <a:latin typeface="+mn-lt"/>
                <a:ea typeface="+mn-ea"/>
                <a:cs typeface="+mn-cs"/>
              </a:rPr>
              <a:t>Genesis 1:1.</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7</a:t>
            </a:fld>
            <a:endParaRPr lang="en-US"/>
          </a:p>
        </p:txBody>
      </p:sp>
    </p:spTree>
    <p:extLst>
      <p:ext uri="{BB962C8B-B14F-4D97-AF65-F5344CB8AC3E}">
        <p14:creationId xmlns:p14="http://schemas.microsoft.com/office/powerpoint/2010/main" val="3029819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we see a summary of what is going to be recorded in the rest of Genesis 1 and 2. It is also the foundation of everything else that goes on in Scripture. So let’s look at it word by word.</a:t>
            </a:r>
            <a:r>
              <a:rPr lang="en-US" dirty="0">
                <a:effectLst/>
              </a:rPr>
              <a:t>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8</a:t>
            </a:fld>
            <a:endParaRPr lang="en-US"/>
          </a:p>
        </p:txBody>
      </p:sp>
    </p:spTree>
    <p:extLst>
      <p:ext uri="{BB962C8B-B14F-4D97-AF65-F5344CB8AC3E}">
        <p14:creationId xmlns:p14="http://schemas.microsoft.com/office/powerpoint/2010/main" val="3895887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 verse in the beginning has a deeper meaning. It is a true account. no myth. There is no room for evolution because there is a beginning. </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9</a:t>
            </a:fld>
            <a:endParaRPr lang="en-US"/>
          </a:p>
        </p:txBody>
      </p:sp>
    </p:spTree>
    <p:extLst>
      <p:ext uri="{BB962C8B-B14F-4D97-AF65-F5344CB8AC3E}">
        <p14:creationId xmlns:p14="http://schemas.microsoft.com/office/powerpoint/2010/main" val="1221477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HEBREW WORD “BERESHITH” IS TRANSLATED AS – BEGINNING, DENOTES THE IDEA THAT THERE WAS INDEED A BENNING.</a:t>
            </a:r>
          </a:p>
        </p:txBody>
      </p:sp>
      <p:sp>
        <p:nvSpPr>
          <p:cNvPr id="4" name="Slide Number Placeholder 3"/>
          <p:cNvSpPr>
            <a:spLocks noGrp="1"/>
          </p:cNvSpPr>
          <p:nvPr>
            <p:ph type="sldNum" sz="quarter" idx="5"/>
          </p:nvPr>
        </p:nvSpPr>
        <p:spPr/>
        <p:txBody>
          <a:bodyPr/>
          <a:lstStyle/>
          <a:p>
            <a:fld id="{67244612-29AD-764A-B78D-AA205D484E80}" type="slidenum">
              <a:rPr lang="en-US" smtClean="0"/>
              <a:t>10</a:t>
            </a:fld>
            <a:endParaRPr lang="en-US"/>
          </a:p>
        </p:txBody>
      </p:sp>
    </p:spTree>
    <p:extLst>
      <p:ext uri="{BB962C8B-B14F-4D97-AF65-F5344CB8AC3E}">
        <p14:creationId xmlns:p14="http://schemas.microsoft.com/office/powerpoint/2010/main" val="4167699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some Bibles, in earlier manuscripts, when you open to </a:t>
            </a:r>
            <a:r>
              <a:rPr lang="en-US" sz="1200" b="1" kern="1200" dirty="0">
                <a:solidFill>
                  <a:schemeClr val="tx1"/>
                </a:solidFill>
                <a:effectLst/>
                <a:latin typeface="+mn-lt"/>
                <a:ea typeface="+mn-ea"/>
                <a:cs typeface="+mn-cs"/>
              </a:rPr>
              <a:t>Genesis </a:t>
            </a:r>
            <a:r>
              <a:rPr lang="en-US" sz="1200" kern="1200" dirty="0">
                <a:solidFill>
                  <a:schemeClr val="tx1"/>
                </a:solidFill>
                <a:effectLst/>
                <a:latin typeface="+mn-lt"/>
                <a:ea typeface="+mn-ea"/>
                <a:cs typeface="+mn-cs"/>
              </a:rPr>
              <a:t>1, you will see the year 4004 BC. This is the date that Creation supposedly took place.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have to tell you that this is not an inspired date.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a date the Anglican Bishop of Ireland, James Ussher, came up with in 1650 by studying the chronology of the Bible. </a:t>
            </a:r>
            <a:endParaRPr lang="en-US" dirty="0"/>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11</a:t>
            </a:fld>
            <a:endParaRPr lang="en-US"/>
          </a:p>
        </p:txBody>
      </p:sp>
    </p:spTree>
    <p:extLst>
      <p:ext uri="{BB962C8B-B14F-4D97-AF65-F5344CB8AC3E}">
        <p14:creationId xmlns:p14="http://schemas.microsoft.com/office/powerpoint/2010/main" val="824916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Actually Bishop Ussher came up with the exact date of October 3, 4004 BC for creation.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However, Ussher in his study made some assumptions that we are finding out doesn’t hold true, which takes Creation a little further back. However, what Ussher does do is help us see that the world is not billions of years old, or even millions of years old.</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12</a:t>
            </a:fld>
            <a:endParaRPr lang="en-US"/>
          </a:p>
        </p:txBody>
      </p:sp>
    </p:spTree>
    <p:extLst>
      <p:ext uri="{BB962C8B-B14F-4D97-AF65-F5344CB8AC3E}">
        <p14:creationId xmlns:p14="http://schemas.microsoft.com/office/powerpoint/2010/main" val="2758296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GENESIS CHAPTER 1 VERSE 1 EMPHATICALLY STATES THAT THERE WAS A BEGINNING.</a:t>
            </a:r>
          </a:p>
        </p:txBody>
      </p:sp>
      <p:sp>
        <p:nvSpPr>
          <p:cNvPr id="4" name="Slide Number Placeholder 3"/>
          <p:cNvSpPr>
            <a:spLocks noGrp="1"/>
          </p:cNvSpPr>
          <p:nvPr>
            <p:ph type="sldNum" sz="quarter" idx="5"/>
          </p:nvPr>
        </p:nvSpPr>
        <p:spPr/>
        <p:txBody>
          <a:bodyPr/>
          <a:lstStyle/>
          <a:p>
            <a:fld id="{67244612-29AD-764A-B78D-AA205D484E80}" type="slidenum">
              <a:rPr lang="en-US" smtClean="0"/>
              <a:t>13</a:t>
            </a:fld>
            <a:endParaRPr lang="en-US"/>
          </a:p>
        </p:txBody>
      </p:sp>
    </p:spTree>
    <p:extLst>
      <p:ext uri="{BB962C8B-B14F-4D97-AF65-F5344CB8AC3E}">
        <p14:creationId xmlns:p14="http://schemas.microsoft.com/office/powerpoint/2010/main" val="3255007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example of the differences between the uses   of these two words is actually found here in the first two chapters of Genesis. The first chapter uses the word for God, Elohim, exclusively.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14</a:t>
            </a:fld>
            <a:endParaRPr lang="en-US"/>
          </a:p>
        </p:txBody>
      </p:sp>
    </p:spTree>
    <p:extLst>
      <p:ext uri="{BB962C8B-B14F-4D97-AF65-F5344CB8AC3E}">
        <p14:creationId xmlns:p14="http://schemas.microsoft.com/office/powerpoint/2010/main" val="3792212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Genesis, the first chapter uses the word Elohim for God. You remember in Matthew 8th chapter a centurion approaches Jesus seeking healing for his servant  He says just speak the word my servant will be healed. Now that is Elohim, a powerful God. He speaks and things are done. SO REMEMBER ELOHIM, GOD THE CREATOR.</a:t>
            </a:r>
          </a:p>
        </p:txBody>
      </p:sp>
      <p:sp>
        <p:nvSpPr>
          <p:cNvPr id="4" name="Slide Number Placeholder 3"/>
          <p:cNvSpPr>
            <a:spLocks noGrp="1"/>
          </p:cNvSpPr>
          <p:nvPr>
            <p:ph type="sldNum" sz="quarter" idx="5"/>
          </p:nvPr>
        </p:nvSpPr>
        <p:spPr/>
        <p:txBody>
          <a:bodyPr/>
          <a:lstStyle/>
          <a:p>
            <a:fld id="{67244612-29AD-764A-B78D-AA205D484E80}" type="slidenum">
              <a:rPr lang="en-US" smtClean="0"/>
              <a:t>15</a:t>
            </a:fld>
            <a:endParaRPr lang="en-US"/>
          </a:p>
        </p:txBody>
      </p:sp>
    </p:spTree>
    <p:extLst>
      <p:ext uri="{BB962C8B-B14F-4D97-AF65-F5344CB8AC3E}">
        <p14:creationId xmlns:p14="http://schemas.microsoft.com/office/powerpoint/2010/main" val="166628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YAHWEH OR JEHOVAH A DEFFERENT NATURE OF GOD. When I read this statement, it blew my mind. Yahweh, a God who bends down in the dust and creates man out of dust.</a:t>
            </a:r>
          </a:p>
        </p:txBody>
      </p:sp>
      <p:sp>
        <p:nvSpPr>
          <p:cNvPr id="4" name="Slide Number Placeholder 3"/>
          <p:cNvSpPr>
            <a:spLocks noGrp="1"/>
          </p:cNvSpPr>
          <p:nvPr>
            <p:ph type="sldNum" sz="quarter" idx="5"/>
          </p:nvPr>
        </p:nvSpPr>
        <p:spPr/>
        <p:txBody>
          <a:bodyPr/>
          <a:lstStyle/>
          <a:p>
            <a:fld id="{67244612-29AD-764A-B78D-AA205D484E80}" type="slidenum">
              <a:rPr lang="en-US" smtClean="0"/>
              <a:t>16</a:t>
            </a:fld>
            <a:endParaRPr lang="en-US"/>
          </a:p>
        </p:txBody>
      </p:sp>
    </p:spTree>
    <p:extLst>
      <p:ext uri="{BB962C8B-B14F-4D97-AF65-F5344CB8AC3E}">
        <p14:creationId xmlns:p14="http://schemas.microsoft.com/office/powerpoint/2010/main" val="358060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God the creator God.</a:t>
            </a:r>
          </a:p>
        </p:txBody>
      </p:sp>
      <p:sp>
        <p:nvSpPr>
          <p:cNvPr id="4" name="Slide Number Placeholder 3"/>
          <p:cNvSpPr>
            <a:spLocks noGrp="1"/>
          </p:cNvSpPr>
          <p:nvPr>
            <p:ph type="sldNum" sz="quarter" idx="5"/>
          </p:nvPr>
        </p:nvSpPr>
        <p:spPr/>
        <p:txBody>
          <a:bodyPr/>
          <a:lstStyle/>
          <a:p>
            <a:fld id="{67244612-29AD-764A-B78D-AA205D484E80}" type="slidenum">
              <a:rPr lang="en-US" smtClean="0"/>
              <a:t>17</a:t>
            </a:fld>
            <a:endParaRPr lang="en-US"/>
          </a:p>
        </p:txBody>
      </p:sp>
    </p:spTree>
    <p:extLst>
      <p:ext uri="{BB962C8B-B14F-4D97-AF65-F5344CB8AC3E}">
        <p14:creationId xmlns:p14="http://schemas.microsoft.com/office/powerpoint/2010/main" val="456603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RECAP WHAT WE HAVE STUDIED SO FAR. We notice three things in this phrase. 1. There was a beginning. 2. This world was not an accident. 3. A powerful and personal God was responsible for the universe.</a:t>
            </a:r>
          </a:p>
        </p:txBody>
      </p:sp>
      <p:sp>
        <p:nvSpPr>
          <p:cNvPr id="4" name="Slide Number Placeholder 3"/>
          <p:cNvSpPr>
            <a:spLocks noGrp="1"/>
          </p:cNvSpPr>
          <p:nvPr>
            <p:ph type="sldNum" sz="quarter" idx="5"/>
          </p:nvPr>
        </p:nvSpPr>
        <p:spPr/>
        <p:txBody>
          <a:bodyPr/>
          <a:lstStyle/>
          <a:p>
            <a:fld id="{67244612-29AD-764A-B78D-AA205D484E80}" type="slidenum">
              <a:rPr lang="en-US" smtClean="0"/>
              <a:t>18</a:t>
            </a:fld>
            <a:endParaRPr lang="en-US"/>
          </a:p>
        </p:txBody>
      </p:sp>
    </p:spTree>
    <p:extLst>
      <p:ext uri="{BB962C8B-B14F-4D97-AF65-F5344CB8AC3E}">
        <p14:creationId xmlns:p14="http://schemas.microsoft.com/office/powerpoint/2010/main" val="3264151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Only God can create. But what about the great masterpieces, great pieces of art, weren’t that created by the artist? What about the great culinary delights? Weren’t they created by the people who brought them? What about parents? Didn’t they create the child they call their own?</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19</a:t>
            </a:fld>
            <a:endParaRPr lang="en-US"/>
          </a:p>
        </p:txBody>
      </p:sp>
    </p:spTree>
    <p:extLst>
      <p:ext uri="{BB962C8B-B14F-4D97-AF65-F5344CB8AC3E}">
        <p14:creationId xmlns:p14="http://schemas.microsoft.com/office/powerpoint/2010/main" val="1830727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DIFFERENCE BETWEEN “CREATE” &amp; “MAKE.”</a:t>
            </a:r>
          </a:p>
        </p:txBody>
      </p:sp>
      <p:sp>
        <p:nvSpPr>
          <p:cNvPr id="4" name="Slide Number Placeholder 3"/>
          <p:cNvSpPr>
            <a:spLocks noGrp="1"/>
          </p:cNvSpPr>
          <p:nvPr>
            <p:ph type="sldNum" sz="quarter" idx="5"/>
          </p:nvPr>
        </p:nvSpPr>
        <p:spPr/>
        <p:txBody>
          <a:bodyPr/>
          <a:lstStyle/>
          <a:p>
            <a:fld id="{67244612-29AD-764A-B78D-AA205D484E80}" type="slidenum">
              <a:rPr lang="en-US" smtClean="0"/>
              <a:t>20</a:t>
            </a:fld>
            <a:endParaRPr lang="en-US"/>
          </a:p>
        </p:txBody>
      </p:sp>
    </p:spTree>
    <p:extLst>
      <p:ext uri="{BB962C8B-B14F-4D97-AF65-F5344CB8AC3E}">
        <p14:creationId xmlns:p14="http://schemas.microsoft.com/office/powerpoint/2010/main" val="4114268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created something out of nothing.</a:t>
            </a:r>
          </a:p>
        </p:txBody>
      </p:sp>
      <p:sp>
        <p:nvSpPr>
          <p:cNvPr id="4" name="Slide Number Placeholder 3"/>
          <p:cNvSpPr>
            <a:spLocks noGrp="1"/>
          </p:cNvSpPr>
          <p:nvPr>
            <p:ph type="sldNum" sz="quarter" idx="5"/>
          </p:nvPr>
        </p:nvSpPr>
        <p:spPr/>
        <p:txBody>
          <a:bodyPr/>
          <a:lstStyle/>
          <a:p>
            <a:fld id="{67244612-29AD-764A-B78D-AA205D484E80}" type="slidenum">
              <a:rPr lang="en-US" smtClean="0"/>
              <a:t>21</a:t>
            </a:fld>
            <a:endParaRPr lang="en-US"/>
          </a:p>
        </p:txBody>
      </p:sp>
    </p:spTree>
    <p:extLst>
      <p:ext uri="{BB962C8B-B14F-4D97-AF65-F5344CB8AC3E}">
        <p14:creationId xmlns:p14="http://schemas.microsoft.com/office/powerpoint/2010/main" val="1513749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observing the Sabbath we worship the creator God.</a:t>
            </a:r>
          </a:p>
        </p:txBody>
      </p:sp>
      <p:sp>
        <p:nvSpPr>
          <p:cNvPr id="4" name="Slide Number Placeholder 3"/>
          <p:cNvSpPr>
            <a:spLocks noGrp="1"/>
          </p:cNvSpPr>
          <p:nvPr>
            <p:ph type="sldNum" sz="quarter" idx="5"/>
          </p:nvPr>
        </p:nvSpPr>
        <p:spPr/>
        <p:txBody>
          <a:bodyPr/>
          <a:lstStyle/>
          <a:p>
            <a:fld id="{67244612-29AD-764A-B78D-AA205D484E80}" type="slidenum">
              <a:rPr lang="en-US" smtClean="0"/>
              <a:t>23</a:t>
            </a:fld>
            <a:endParaRPr lang="en-US"/>
          </a:p>
        </p:txBody>
      </p:sp>
    </p:spTree>
    <p:extLst>
      <p:ext uri="{BB962C8B-B14F-4D97-AF65-F5344CB8AC3E}">
        <p14:creationId xmlns:p14="http://schemas.microsoft.com/office/powerpoint/2010/main" val="2065616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do not  OBSERVE  THE SABBATH MAY NOT UNDERSTAND THIS TRUTH.</a:t>
            </a:r>
          </a:p>
        </p:txBody>
      </p:sp>
      <p:sp>
        <p:nvSpPr>
          <p:cNvPr id="4" name="Slide Number Placeholder 3"/>
          <p:cNvSpPr>
            <a:spLocks noGrp="1"/>
          </p:cNvSpPr>
          <p:nvPr>
            <p:ph type="sldNum" sz="quarter" idx="5"/>
          </p:nvPr>
        </p:nvSpPr>
        <p:spPr/>
        <p:txBody>
          <a:bodyPr/>
          <a:lstStyle/>
          <a:p>
            <a:fld id="{67244612-29AD-764A-B78D-AA205D484E80}" type="slidenum">
              <a:rPr lang="en-US" smtClean="0"/>
              <a:t>24</a:t>
            </a:fld>
            <a:endParaRPr lang="en-US"/>
          </a:p>
        </p:txBody>
      </p:sp>
    </p:spTree>
    <p:extLst>
      <p:ext uri="{BB962C8B-B14F-4D97-AF65-F5344CB8AC3E}">
        <p14:creationId xmlns:p14="http://schemas.microsoft.com/office/powerpoint/2010/main" val="2960692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25</a:t>
            </a:fld>
            <a:endParaRPr lang="en-US"/>
          </a:p>
        </p:txBody>
      </p:sp>
    </p:spTree>
    <p:extLst>
      <p:ext uri="{BB962C8B-B14F-4D97-AF65-F5344CB8AC3E}">
        <p14:creationId xmlns:p14="http://schemas.microsoft.com/office/powerpoint/2010/main" val="992123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as we look in a microscope, every little thing we see, God created.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27</a:t>
            </a:fld>
            <a:endParaRPr lang="en-US"/>
          </a:p>
        </p:txBody>
      </p:sp>
    </p:spTree>
    <p:extLst>
      <p:ext uri="{BB962C8B-B14F-4D97-AF65-F5344CB8AC3E}">
        <p14:creationId xmlns:p14="http://schemas.microsoft.com/office/powerpoint/2010/main" val="178147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 look up into the night sky with a telescope, every star and planet we see, God created.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28</a:t>
            </a:fld>
            <a:endParaRPr lang="en-US"/>
          </a:p>
        </p:txBody>
      </p:sp>
    </p:spTree>
    <p:extLst>
      <p:ext uri="{BB962C8B-B14F-4D97-AF65-F5344CB8AC3E}">
        <p14:creationId xmlns:p14="http://schemas.microsoft.com/office/powerpoint/2010/main" val="1637431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PSALMIST IN PSALM 19:1  SPEAKS ABOUT THIS CREATION HOW IT DECLARES THE CREATOR GOD.</a:t>
            </a:r>
          </a:p>
        </p:txBody>
      </p:sp>
      <p:sp>
        <p:nvSpPr>
          <p:cNvPr id="4" name="Slide Number Placeholder 3"/>
          <p:cNvSpPr>
            <a:spLocks noGrp="1"/>
          </p:cNvSpPr>
          <p:nvPr>
            <p:ph type="sldNum" sz="quarter" idx="5"/>
          </p:nvPr>
        </p:nvSpPr>
        <p:spPr/>
        <p:txBody>
          <a:bodyPr/>
          <a:lstStyle/>
          <a:p>
            <a:fld id="{67244612-29AD-764A-B78D-AA205D484E80}" type="slidenum">
              <a:rPr lang="en-US" smtClean="0"/>
              <a:t>29</a:t>
            </a:fld>
            <a:endParaRPr lang="en-US"/>
          </a:p>
        </p:txBody>
      </p:sp>
    </p:spTree>
    <p:extLst>
      <p:ext uri="{BB962C8B-B14F-4D97-AF65-F5344CB8AC3E}">
        <p14:creationId xmlns:p14="http://schemas.microsoft.com/office/powerpoint/2010/main" val="1254595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As we look around us today, God created all of this. And He has given you and me, as humans, stewardship over what He has created. So, I think it is important, as we enjoy the world God created, we remember that God is also the One who has given us responsibility to take care of that which He created.</a:t>
            </a:r>
            <a:br>
              <a:rPr lang="en-US" sz="1200" dirty="0"/>
            </a:br>
            <a:br>
              <a:rPr lang="en-US" sz="1200" dirty="0"/>
            </a:b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30</a:t>
            </a:fld>
            <a:endParaRPr lang="en-US"/>
          </a:p>
        </p:txBody>
      </p:sp>
    </p:spTree>
    <p:extLst>
      <p:ext uri="{BB962C8B-B14F-4D97-AF65-F5344CB8AC3E}">
        <p14:creationId xmlns:p14="http://schemas.microsoft.com/office/powerpoint/2010/main" val="3340731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was all perfect. At the end of creating on the 6th day, as He prepared to rest, God said, “It</a:t>
            </a:r>
            <a:r>
              <a:rPr lang="en-US" dirty="0">
                <a:effectLst/>
              </a:rPr>
              <a:t> </a:t>
            </a:r>
            <a:r>
              <a:rPr lang="en-US" sz="1200" kern="1200" dirty="0">
                <a:solidFill>
                  <a:schemeClr val="tx1"/>
                </a:solidFill>
                <a:effectLst/>
                <a:latin typeface="+mn-lt"/>
                <a:ea typeface="+mn-ea"/>
                <a:cs typeface="+mn-cs"/>
              </a:rPr>
              <a:t>is very good.”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31</a:t>
            </a:fld>
            <a:endParaRPr lang="en-US"/>
          </a:p>
        </p:txBody>
      </p:sp>
    </p:spTree>
    <p:extLst>
      <p:ext uri="{BB962C8B-B14F-4D97-AF65-F5344CB8AC3E}">
        <p14:creationId xmlns:p14="http://schemas.microsoft.com/office/powerpoint/2010/main" val="3963653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Somewhere down the line, the man and woman sinned, and because of sin, His creation was marred. All of the sudden death came in and the things He created began to die, even the humans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32</a:t>
            </a:fld>
            <a:endParaRPr lang="en-US"/>
          </a:p>
        </p:txBody>
      </p:sp>
    </p:spTree>
    <p:extLst>
      <p:ext uri="{BB962C8B-B14F-4D97-AF65-F5344CB8AC3E}">
        <p14:creationId xmlns:p14="http://schemas.microsoft.com/office/powerpoint/2010/main" val="32223586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But God would not allow this to go on unchallenged. He put a plan into action that He had made even before He started creating. He would come to earth Himself and save humanity by dying. It would be a big risk, but God was willing to pay the price to stop sin and death from going on forever</a:t>
            </a:r>
            <a:r>
              <a:rPr lang="en-US" dirty="0">
                <a:effectLst/>
              </a:rPr>
              <a:t>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33</a:t>
            </a:fld>
            <a:endParaRPr lang="en-US"/>
          </a:p>
        </p:txBody>
      </p:sp>
    </p:spTree>
    <p:extLst>
      <p:ext uri="{BB962C8B-B14F-4D97-AF65-F5344CB8AC3E}">
        <p14:creationId xmlns:p14="http://schemas.microsoft.com/office/powerpoint/2010/main" val="4809107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SHARE TWO VERSES FROM THE GOSPEL ACCORDING TO JOHN.</a:t>
            </a:r>
          </a:p>
        </p:txBody>
      </p:sp>
      <p:sp>
        <p:nvSpPr>
          <p:cNvPr id="4" name="Slide Number Placeholder 3"/>
          <p:cNvSpPr>
            <a:spLocks noGrp="1"/>
          </p:cNvSpPr>
          <p:nvPr>
            <p:ph type="sldNum" sz="quarter" idx="5"/>
          </p:nvPr>
        </p:nvSpPr>
        <p:spPr/>
        <p:txBody>
          <a:bodyPr/>
          <a:lstStyle/>
          <a:p>
            <a:fld id="{67244612-29AD-764A-B78D-AA205D484E80}" type="slidenum">
              <a:rPr lang="en-US" smtClean="0"/>
              <a:t>34</a:t>
            </a:fld>
            <a:endParaRPr lang="en-US"/>
          </a:p>
        </p:txBody>
      </p:sp>
    </p:spTree>
    <p:extLst>
      <p:ext uri="{BB962C8B-B14F-4D97-AF65-F5344CB8AC3E}">
        <p14:creationId xmlns:p14="http://schemas.microsoft.com/office/powerpoint/2010/main" val="39929921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God Himself came to this earth to put a stop to sin and death marring His creation. And so this “Word” that John describes, the Creator Himself, Jesus Christ, came lived among us and then died to stop the cycle of sin and death.</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ut</a:t>
            </a:r>
            <a:r>
              <a:rPr lang="en-US" sz="1200" kern="1200" dirty="0">
                <a:solidFill>
                  <a:schemeClr val="tx1"/>
                </a:solidFill>
                <a:effectLst/>
                <a:latin typeface="+mn-lt"/>
                <a:ea typeface="+mn-ea"/>
                <a:cs typeface="+mn-cs"/>
              </a:rPr>
              <a:t> it isn’t over yet, God’s creation is still marred, but one day that will all change. The same apostle John who described Jesus as being the Creator in the beginning also describes these words that also echo the first words of the Bible:</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35</a:t>
            </a:fld>
            <a:endParaRPr lang="en-US"/>
          </a:p>
        </p:txBody>
      </p:sp>
    </p:spTree>
    <p:extLst>
      <p:ext uri="{BB962C8B-B14F-4D97-AF65-F5344CB8AC3E}">
        <p14:creationId xmlns:p14="http://schemas.microsoft.com/office/powerpoint/2010/main" val="40038411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Sabbath keeping helps us to understand the New Heaven and New Earth God  has in place for us. Because Jesus came and stopped the cycle of sin and death, He can promise that one day it will all end. One day He will come back. One day sin, death, and suffering will end. And one day, God’s creation will be recreated, never again to be marred by sin or by death. </a:t>
            </a: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36</a:t>
            </a:fld>
            <a:endParaRPr lang="en-US"/>
          </a:p>
        </p:txBody>
      </p:sp>
    </p:spTree>
    <p:extLst>
      <p:ext uri="{BB962C8B-B14F-4D97-AF65-F5344CB8AC3E}">
        <p14:creationId xmlns:p14="http://schemas.microsoft.com/office/powerpoint/2010/main" val="2385126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RECAP, GENESIS 1:1 SAYS IT ALL. IN THE BEBIINING, THERE WAS A BEGINNING, IT IS NOT A MYTH. THE NEXT WORD ‘GOD’ SPEAKS ABOUT A CREATOR NOT A CHANCE. CREATED HEAVEN AND EARTH. EVERYTHING THAT WE SEE AROUND US IS CRERATED BY GOD. HE IS THE CREATOR AND HE IS WORTHY OF OUR WORSHIP. EVRY SABBATH LET US COME TOGETHER TO WORSHIP HIM BECAUSE HE ALSO REDEEMED US WHEN SIN MARRED HIS CREATION. HE TOOK UPON HIMSELF ACCORDING TO THE PLAN OF SALVATION TO DIE FOR US. AND HE HAS A NEW HEAVEN AND EARTH PREPARED FOR US. I WANT US TO BE A PART OF THIS PLAN OF GOD. SO LET US RECONSECRATE OUR LIVES AS WE CELEBRTAE THIS CRAETION SABBATH. </a:t>
            </a:r>
          </a:p>
        </p:txBody>
      </p:sp>
      <p:sp>
        <p:nvSpPr>
          <p:cNvPr id="4" name="Slide Number Placeholder 3"/>
          <p:cNvSpPr>
            <a:spLocks noGrp="1"/>
          </p:cNvSpPr>
          <p:nvPr>
            <p:ph type="sldNum" sz="quarter" idx="5"/>
          </p:nvPr>
        </p:nvSpPr>
        <p:spPr/>
        <p:txBody>
          <a:bodyPr/>
          <a:lstStyle/>
          <a:p>
            <a:fld id="{67244612-29AD-764A-B78D-AA205D484E80}" type="slidenum">
              <a:rPr lang="en-US" smtClean="0"/>
              <a:t>37</a:t>
            </a:fld>
            <a:endParaRPr lang="en-US"/>
          </a:p>
        </p:txBody>
      </p:sp>
    </p:spTree>
    <p:extLst>
      <p:ext uri="{BB962C8B-B14F-4D97-AF65-F5344CB8AC3E}">
        <p14:creationId xmlns:p14="http://schemas.microsoft.com/office/powerpoint/2010/main" val="2008666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want to invite us today, to begin planning to be a part of this earth made new. Tell our Creator that you are planning to be a part of this great recreation, where sin, death, and suffering will never again rear its ugly head. Amen.</a:t>
            </a:r>
            <a:r>
              <a:rPr lang="en-US" dirty="0">
                <a:effectLst/>
              </a:rPr>
              <a:t> </a:t>
            </a:r>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38</a:t>
            </a:fld>
            <a:endParaRPr lang="en-US"/>
          </a:p>
        </p:txBody>
      </p:sp>
    </p:spTree>
    <p:extLst>
      <p:ext uri="{BB962C8B-B14F-4D97-AF65-F5344CB8AC3E}">
        <p14:creationId xmlns:p14="http://schemas.microsoft.com/office/powerpoint/2010/main" val="3871818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87F4-C4BA-C649-9CA8-8B7E7CCED9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1BCFDF-6CB1-134D-8BCB-C580A4F59E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312BA4-284A-944A-B498-DD7953DCCB99}"/>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5" name="Footer Placeholder 4">
            <a:extLst>
              <a:ext uri="{FF2B5EF4-FFF2-40B4-BE49-F238E27FC236}">
                <a16:creationId xmlns:a16="http://schemas.microsoft.com/office/drawing/2014/main" id="{B35FDC65-4D2B-F045-AC96-FD95687B81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1DE84-97D4-7B40-AD9A-41FEC4D69C9D}"/>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300269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3D037-6B76-754D-A4C8-0E7EA9638A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E6EED0-F029-5E49-A738-F823821592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4F8E9-F772-6944-BC21-F71775B75C7F}"/>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5" name="Footer Placeholder 4">
            <a:extLst>
              <a:ext uri="{FF2B5EF4-FFF2-40B4-BE49-F238E27FC236}">
                <a16:creationId xmlns:a16="http://schemas.microsoft.com/office/drawing/2014/main" id="{84993E00-C737-7846-8D04-BBE3145FF2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00D91B-8F40-FA4E-881A-0BFC522342C4}"/>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1715768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99237-B001-5C42-A07A-10840775FC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31EE82-629D-F54E-863E-FDB85EB7C6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C082D6-B9AB-6642-97C7-8434159F2104}"/>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5" name="Footer Placeholder 4">
            <a:extLst>
              <a:ext uri="{FF2B5EF4-FFF2-40B4-BE49-F238E27FC236}">
                <a16:creationId xmlns:a16="http://schemas.microsoft.com/office/drawing/2014/main" id="{03E1C363-9652-4947-9210-C250F6FBEB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5CF611-9338-574C-94D1-65CA53934561}"/>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2362583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96AF6-6A53-694D-B767-4D56264451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01CF2B-3BA4-164B-AFCB-A4019BC0E6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1C608F-FC0F-DC42-AFDC-1CEF5ACC16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515C2F-4896-9848-A867-F25B9B295A1D}"/>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6" name="Footer Placeholder 5">
            <a:extLst>
              <a:ext uri="{FF2B5EF4-FFF2-40B4-BE49-F238E27FC236}">
                <a16:creationId xmlns:a16="http://schemas.microsoft.com/office/drawing/2014/main" id="{97A356E9-8A0C-D342-8C92-9D79D4FED8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6EF891-FB3C-F94F-B20E-6970E4FCB32E}"/>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1479335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EADC-953C-8D4A-AC74-AAF2A845F6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46E8D5-BC85-DB43-A804-FB04F4191D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1C3BAD-C42E-1E45-A5E4-B5A9EE464D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EE9486-804B-0843-B350-8CEA0EEE1D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5F020C-8A68-BE4D-9CC6-6A278A6803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A3853D-6C40-CB41-9EE5-2E2108E132F0}"/>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8" name="Footer Placeholder 7">
            <a:extLst>
              <a:ext uri="{FF2B5EF4-FFF2-40B4-BE49-F238E27FC236}">
                <a16:creationId xmlns:a16="http://schemas.microsoft.com/office/drawing/2014/main" id="{963C1DE5-E647-3E41-92D0-FC6F5DBE48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562671-5F3D-E940-8BCB-1E0D87D25B60}"/>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821537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95BE-9745-F145-919C-9C2FFAB39C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CB3485-1514-2B4A-B8D6-A2A2E444CA1A}"/>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4" name="Footer Placeholder 3">
            <a:extLst>
              <a:ext uri="{FF2B5EF4-FFF2-40B4-BE49-F238E27FC236}">
                <a16:creationId xmlns:a16="http://schemas.microsoft.com/office/drawing/2014/main" id="{FA7D3AA8-D9F0-2942-9D4B-332E333F30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FEBA55-7BD3-4343-A139-6DA02296E22B}"/>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296590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FE0997-D9EE-9644-9E45-A5EF568B7FF8}"/>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3" name="Footer Placeholder 2">
            <a:extLst>
              <a:ext uri="{FF2B5EF4-FFF2-40B4-BE49-F238E27FC236}">
                <a16:creationId xmlns:a16="http://schemas.microsoft.com/office/drawing/2014/main" id="{5CF57CB5-9512-764F-BB3B-3D85FFE072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A123A5-0AF0-0C44-B175-F7E3D84D415D}"/>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2173698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714B6-3141-D445-8F6D-37CFCD0415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19565A-6931-154C-8FCD-5FBBBC92D9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4F0081-4FB6-214E-9268-22D5F7EF2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DBEAAB-FBBB-F449-8CB9-728301FF5D79}"/>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6" name="Footer Placeholder 5">
            <a:extLst>
              <a:ext uri="{FF2B5EF4-FFF2-40B4-BE49-F238E27FC236}">
                <a16:creationId xmlns:a16="http://schemas.microsoft.com/office/drawing/2014/main" id="{AF155A1F-14B7-8F49-8C6D-2836BC877B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B6FE96-3E1D-8C4C-A124-41BA9B373374}"/>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1980108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FB7F3-38E9-D744-B983-CB9B17EDF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97806-B3D5-7F44-94F1-7A4DD2A05B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566E4CC-756C-314F-B73A-0EAC4DB30E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F01A6E-5FA7-D443-9C08-E8F90608DD8F}"/>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6" name="Footer Placeholder 5">
            <a:extLst>
              <a:ext uri="{FF2B5EF4-FFF2-40B4-BE49-F238E27FC236}">
                <a16:creationId xmlns:a16="http://schemas.microsoft.com/office/drawing/2014/main" id="{4F89565A-B132-D944-8F23-ED3509E2EA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3C9A5-AEE9-3943-BF7F-1BD2B936A049}"/>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433780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89EF6-3DA9-4148-9ED6-297322BC7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23DAE6-1F6B-2540-A3B3-A55F26768F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DBD7EE-F6C3-2041-8678-D5A449DFC26E}"/>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5" name="Footer Placeholder 4">
            <a:extLst>
              <a:ext uri="{FF2B5EF4-FFF2-40B4-BE49-F238E27FC236}">
                <a16:creationId xmlns:a16="http://schemas.microsoft.com/office/drawing/2014/main" id="{0C734602-BC4B-5F4D-BDA1-2791B68E0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158C0-A54A-B142-830C-E5524F7A1F05}"/>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1614752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AEE75A-7167-CE42-AFB5-9B0AB00DC8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162FB6-F3B9-0A46-BF95-5728784415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095FF-2798-F34C-8FBF-8E6418F263EC}"/>
              </a:ext>
            </a:extLst>
          </p:cNvPr>
          <p:cNvSpPr>
            <a:spLocks noGrp="1"/>
          </p:cNvSpPr>
          <p:nvPr>
            <p:ph type="dt" sz="half" idx="10"/>
          </p:nvPr>
        </p:nvSpPr>
        <p:spPr/>
        <p:txBody>
          <a:bodyPr/>
          <a:lstStyle/>
          <a:p>
            <a:fld id="{2916C8DE-78F9-E14F-9CB2-68DA609AD0FD}" type="datetimeFigureOut">
              <a:rPr lang="en-US" smtClean="0"/>
              <a:t>11/7/20</a:t>
            </a:fld>
            <a:endParaRPr lang="en-US"/>
          </a:p>
        </p:txBody>
      </p:sp>
      <p:sp>
        <p:nvSpPr>
          <p:cNvPr id="5" name="Footer Placeholder 4">
            <a:extLst>
              <a:ext uri="{FF2B5EF4-FFF2-40B4-BE49-F238E27FC236}">
                <a16:creationId xmlns:a16="http://schemas.microsoft.com/office/drawing/2014/main" id="{B7500E0D-3FE7-AE44-8ED0-B3D748958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098F7-4D56-4B44-B87E-E6E110D5E7F0}"/>
              </a:ext>
            </a:extLst>
          </p:cNvPr>
          <p:cNvSpPr>
            <a:spLocks noGrp="1"/>
          </p:cNvSpPr>
          <p:nvPr>
            <p:ph type="sldNum" sz="quarter" idx="12"/>
          </p:nvPr>
        </p:nvSpPr>
        <p:spPr/>
        <p:txBody>
          <a:bodyPr/>
          <a:lstStyle/>
          <a:p>
            <a:fld id="{3EC6C719-4C6A-FD4A-BDCE-643F9ACD6450}" type="slidenum">
              <a:rPr lang="en-US" smtClean="0"/>
              <a:t>‹#›</a:t>
            </a:fld>
            <a:endParaRPr lang="en-US"/>
          </a:p>
        </p:txBody>
      </p:sp>
    </p:spTree>
    <p:extLst>
      <p:ext uri="{BB962C8B-B14F-4D97-AF65-F5344CB8AC3E}">
        <p14:creationId xmlns:p14="http://schemas.microsoft.com/office/powerpoint/2010/main" val="1286249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041FF1-3A1C-9A46-A6D5-83265E7151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FDBF1E-AC53-CE49-B7D6-89807A9B7D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9D07C-EAD4-734B-9448-4B25140A4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6C8DE-78F9-E14F-9CB2-68DA609AD0FD}" type="datetimeFigureOut">
              <a:rPr lang="en-US" smtClean="0"/>
              <a:t>11/7/20</a:t>
            </a:fld>
            <a:endParaRPr lang="en-US"/>
          </a:p>
        </p:txBody>
      </p:sp>
      <p:sp>
        <p:nvSpPr>
          <p:cNvPr id="5" name="Footer Placeholder 4">
            <a:extLst>
              <a:ext uri="{FF2B5EF4-FFF2-40B4-BE49-F238E27FC236}">
                <a16:creationId xmlns:a16="http://schemas.microsoft.com/office/drawing/2014/main" id="{61E5D0C0-5D69-FD4C-A200-920F0D4E40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68829-D7E1-5246-90D3-914E0B606D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6C719-4C6A-FD4A-BDCE-643F9ACD6450}" type="slidenum">
              <a:rPr lang="en-US" smtClean="0"/>
              <a:t>‹#›</a:t>
            </a:fld>
            <a:endParaRPr lang="en-US"/>
          </a:p>
        </p:txBody>
      </p:sp>
    </p:spTree>
    <p:extLst>
      <p:ext uri="{BB962C8B-B14F-4D97-AF65-F5344CB8AC3E}">
        <p14:creationId xmlns:p14="http://schemas.microsoft.com/office/powerpoint/2010/main" val="2227245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34.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biblegateway.com/passage/?search=Revelation%2021%3A1-5&amp;version=NIV#fen-NIV-31058b" TargetMode="External"/><Relationship Id="rId4" Type="http://schemas.openxmlformats.org/officeDocument/2006/relationships/hyperlink" Target="https://www.biblegateway.com/passage/?search=Revelation%2021%3A1-5&amp;version=NIV#fen-NIV-31055a"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youtu.be/WIc8jGgzP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37E69EF-4DEE-5545-9A5A-D6EA47F43E35}"/>
              </a:ext>
            </a:extLst>
          </p:cNvPr>
          <p:cNvPicPr>
            <a:picLocks noChangeAspect="1"/>
          </p:cNvPicPr>
          <p:nvPr/>
        </p:nvPicPr>
        <p:blipFill rotWithShape="1">
          <a:blip r:embed="rId3"/>
          <a:srcRect r="-2" b="8808"/>
          <a:stretch/>
        </p:blipFill>
        <p:spPr>
          <a:xfrm>
            <a:off x="0" y="0"/>
            <a:ext cx="6195375" cy="6857999"/>
          </a:xfrm>
          <a:prstGeom prst="rect">
            <a:avLst/>
          </a:prstGeom>
        </p:spPr>
      </p:pic>
      <p:pic>
        <p:nvPicPr>
          <p:cNvPr id="18433" name="Picture 10" descr="200131-Posters9.jpg">
            <a:extLst>
              <a:ext uri="{FF2B5EF4-FFF2-40B4-BE49-F238E27FC236}">
                <a16:creationId xmlns:a16="http://schemas.microsoft.com/office/drawing/2014/main" id="{7EB2666E-E5C1-A045-85A1-5B74F93DA556}"/>
              </a:ext>
            </a:extLst>
          </p:cNvPr>
          <p:cNvPicPr>
            <a:picLocks noChangeAspect="1"/>
          </p:cNvPicPr>
          <p:nvPr/>
        </p:nvPicPr>
        <p:blipFill rotWithShape="1">
          <a:blip r:embed="rId4">
            <a:extLst>
              <a:ext uri="{28A0092B-C50C-407E-A947-70E740481C1C}">
                <a14:useLocalDpi xmlns:a14="http://schemas.microsoft.com/office/drawing/2010/main" val="0"/>
              </a:ext>
            </a:extLst>
          </a:blip>
          <a:srcRect l="12570" r="38029"/>
          <a:stretch/>
        </p:blipFill>
        <p:spPr bwMode="auto">
          <a:xfrm>
            <a:off x="6195375" y="0"/>
            <a:ext cx="5995101" cy="68579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8D737B3F-E61A-3247-9B4C-BE47EA933562}"/>
              </a:ext>
            </a:extLst>
          </p:cNvPr>
          <p:cNvSpPr/>
          <p:nvPr/>
        </p:nvSpPr>
        <p:spPr>
          <a:xfrm>
            <a:off x="6195375" y="5726446"/>
            <a:ext cx="5674893" cy="574361"/>
          </a:xfrm>
          <a:prstGeom prst="rect">
            <a:avLst/>
          </a:prstGeom>
          <a:solidFill>
            <a:srgbClr val="000000">
              <a:alpha val="50000"/>
            </a:srgbClr>
          </a:solidFill>
          <a:ln>
            <a:noFill/>
          </a:ln>
        </p:spPr>
        <p:txBody>
          <a:bodyPr vert="horz" wrap="square" lIns="91440" tIns="45720" rIns="91440" bIns="45720" rtlCol="0" anchor="ctr">
            <a:noAutofit/>
          </a:bodyPr>
          <a:lstStyle/>
          <a:p>
            <a:pPr algn="ctr">
              <a:lnSpc>
                <a:spcPct val="90000"/>
              </a:lnSpc>
              <a:spcBef>
                <a:spcPct val="0"/>
              </a:spcBef>
              <a:spcAft>
                <a:spcPts val="600"/>
              </a:spcAft>
            </a:pPr>
            <a:r>
              <a:rPr lang="en-US" sz="1250" b="1" kern="1200">
                <a:solidFill>
                  <a:srgbClr val="FFFFFF"/>
                </a:solidFill>
              </a:rPr>
              <a:t>                                                                                                 </a:t>
            </a:r>
            <a:r>
              <a:rPr lang="en-US" sz="1250" b="1" kern="1200">
                <a:solidFill>
                  <a:srgbClr val="FFFFFF"/>
                </a:solidFill>
                <a:highlight>
                  <a:srgbClr val="FFFF00"/>
                </a:highlight>
              </a:rPr>
              <a:t>How It All Began?</a:t>
            </a:r>
            <a:br>
              <a:rPr lang="en-US" sz="1250" kern="1200">
                <a:solidFill>
                  <a:srgbClr val="FFFFFF"/>
                </a:solidFill>
                <a:highlight>
                  <a:srgbClr val="FFFF00"/>
                </a:highlight>
              </a:rPr>
            </a:br>
            <a:endParaRPr lang="en-US" sz="1250" kern="1200">
              <a:solidFill>
                <a:srgbClr val="FFFFFF"/>
              </a:solidFill>
              <a:highlight>
                <a:srgbClr val="FFFF00"/>
              </a:highlight>
            </a:endParaRPr>
          </a:p>
        </p:txBody>
      </p:sp>
    </p:spTree>
    <p:extLst>
      <p:ext uri="{BB962C8B-B14F-4D97-AF65-F5344CB8AC3E}">
        <p14:creationId xmlns:p14="http://schemas.microsoft.com/office/powerpoint/2010/main" val="96296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59F07-49E6-5443-8141-CFD6A5F6B652}"/>
              </a:ext>
            </a:extLst>
          </p:cNvPr>
          <p:cNvSpPr>
            <a:spLocks noGrp="1"/>
          </p:cNvSpPr>
          <p:nvPr>
            <p:ph type="title"/>
          </p:nvPr>
        </p:nvSpPr>
        <p:spPr>
          <a:xfrm>
            <a:off x="2005091" y="98854"/>
            <a:ext cx="8187946" cy="1643449"/>
          </a:xfrm>
        </p:spPr>
        <p:txBody>
          <a:bodyPr vert="horz" lIns="91440" tIns="45720" rIns="91440" bIns="45720" rtlCol="0" anchor="b">
            <a:normAutofit/>
          </a:bodyPr>
          <a:lstStyle/>
          <a:p>
            <a:pPr algn="ctr"/>
            <a:r>
              <a:rPr lang="en-US" sz="2300" b="1"/>
              <a:t>                   </a:t>
            </a:r>
            <a:br>
              <a:rPr lang="en-US" sz="2300" b="1"/>
            </a:br>
            <a:endParaRPr lang="en-US" sz="6000"/>
          </a:p>
        </p:txBody>
      </p:sp>
      <p:pic>
        <p:nvPicPr>
          <p:cNvPr id="4" name="Content Placeholder 3">
            <a:extLst>
              <a:ext uri="{FF2B5EF4-FFF2-40B4-BE49-F238E27FC236}">
                <a16:creationId xmlns:a16="http://schemas.microsoft.com/office/drawing/2014/main" id="{11F1E76A-AEBF-434E-A482-8EF7193FD13C}"/>
              </a:ext>
            </a:extLst>
          </p:cNvPr>
          <p:cNvPicPr>
            <a:picLocks noGrp="1" noChangeAspect="1"/>
          </p:cNvPicPr>
          <p:nvPr>
            <p:ph idx="1"/>
          </p:nvPr>
        </p:nvPicPr>
        <p:blipFill rotWithShape="1">
          <a:blip r:embed="rId3"/>
          <a:srcRect l="2230" r="4242"/>
          <a:stretch/>
        </p:blipFill>
        <p:spPr>
          <a:xfrm>
            <a:off x="536679" y="1556951"/>
            <a:ext cx="11118644" cy="5301047"/>
          </a:xfrm>
          <a:prstGeom prst="rect">
            <a:avLst/>
          </a:prstGeom>
        </p:spPr>
      </p:pic>
    </p:spTree>
    <p:extLst>
      <p:ext uri="{BB962C8B-B14F-4D97-AF65-F5344CB8AC3E}">
        <p14:creationId xmlns:p14="http://schemas.microsoft.com/office/powerpoint/2010/main" val="423585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EEB8ED6-9142-4A11-B029-18DDE98C4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47DE28-1FF1-684B-BD3A-D2F07614315E}"/>
              </a:ext>
            </a:extLst>
          </p:cNvPr>
          <p:cNvSpPr>
            <a:spLocks noGrp="1"/>
          </p:cNvSpPr>
          <p:nvPr>
            <p:ph type="title"/>
          </p:nvPr>
        </p:nvSpPr>
        <p:spPr>
          <a:xfrm>
            <a:off x="838200" y="365126"/>
            <a:ext cx="10515600" cy="1288784"/>
          </a:xfrm>
        </p:spPr>
        <p:txBody>
          <a:bodyPr vert="horz" lIns="91440" tIns="45720" rIns="91440" bIns="45720" rtlCol="0">
            <a:normAutofit/>
          </a:bodyPr>
          <a:lstStyle/>
          <a:p>
            <a:r>
              <a:rPr lang="en-US" sz="4000" kern="1200" dirty="0">
                <a:latin typeface="+mj-lt"/>
                <a:ea typeface="+mj-ea"/>
                <a:cs typeface="+mj-cs"/>
              </a:rPr>
              <a:t>      THESE SCIENTISTS DIALOGUE WITH GOD</a:t>
            </a:r>
          </a:p>
        </p:txBody>
      </p:sp>
      <p:pic>
        <p:nvPicPr>
          <p:cNvPr id="4" name="Content Placeholder 3">
            <a:extLst>
              <a:ext uri="{FF2B5EF4-FFF2-40B4-BE49-F238E27FC236}">
                <a16:creationId xmlns:a16="http://schemas.microsoft.com/office/drawing/2014/main" id="{192181AC-4DCB-7E42-A370-5A9CCAAD95DD}"/>
              </a:ext>
            </a:extLst>
          </p:cNvPr>
          <p:cNvPicPr>
            <a:picLocks noChangeAspect="1"/>
          </p:cNvPicPr>
          <p:nvPr/>
        </p:nvPicPr>
        <p:blipFill rotWithShape="1">
          <a:blip r:embed="rId3"/>
          <a:srcRect l="10430" r="9520" b="1"/>
          <a:stretch/>
        </p:blipFill>
        <p:spPr>
          <a:xfrm>
            <a:off x="838200" y="1825625"/>
            <a:ext cx="6151651" cy="4303465"/>
          </a:xfrm>
          <a:prstGeom prst="rect">
            <a:avLst/>
          </a:prstGeom>
        </p:spPr>
      </p:pic>
      <p:pic>
        <p:nvPicPr>
          <p:cNvPr id="9" name="Content Placeholder 8">
            <a:extLst>
              <a:ext uri="{FF2B5EF4-FFF2-40B4-BE49-F238E27FC236}">
                <a16:creationId xmlns:a16="http://schemas.microsoft.com/office/drawing/2014/main" id="{60BE0DD8-4D6D-4942-AC83-6AB1228221A8}"/>
              </a:ext>
            </a:extLst>
          </p:cNvPr>
          <p:cNvPicPr>
            <a:picLocks noGrp="1" noChangeAspect="1"/>
          </p:cNvPicPr>
          <p:nvPr>
            <p:ph idx="1"/>
          </p:nvPr>
        </p:nvPicPr>
        <p:blipFill>
          <a:blip r:embed="rId4"/>
          <a:stretch>
            <a:fillRect/>
          </a:stretch>
        </p:blipFill>
        <p:spPr>
          <a:xfrm>
            <a:off x="6989851" y="1825625"/>
            <a:ext cx="5033273" cy="4303464"/>
          </a:xfrm>
          <a:prstGeom prst="rect">
            <a:avLst/>
          </a:prstGeom>
        </p:spPr>
      </p:pic>
    </p:spTree>
    <p:extLst>
      <p:ext uri="{BB962C8B-B14F-4D97-AF65-F5344CB8AC3E}">
        <p14:creationId xmlns:p14="http://schemas.microsoft.com/office/powerpoint/2010/main" val="317075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E6B5-80C4-024E-B3D7-F24931EDCFD6}"/>
              </a:ext>
            </a:extLst>
          </p:cNvPr>
          <p:cNvSpPr>
            <a:spLocks noGrp="1"/>
          </p:cNvSpPr>
          <p:nvPr>
            <p:ph type="title"/>
          </p:nvPr>
        </p:nvSpPr>
        <p:spPr>
          <a:xfrm>
            <a:off x="838200" y="365126"/>
            <a:ext cx="10515600" cy="896116"/>
          </a:xfrm>
        </p:spPr>
        <p:txBody>
          <a:bodyPr>
            <a:normAutofit/>
          </a:bodyPr>
          <a:lstStyle/>
          <a:p>
            <a:r>
              <a:rPr lang="en-US" b="1" dirty="0"/>
              <a:t>THEORY OF EVOLUTION IS A POPULAR BELIFE </a:t>
            </a:r>
          </a:p>
        </p:txBody>
      </p:sp>
      <p:pic>
        <p:nvPicPr>
          <p:cNvPr id="4" name="Content Placeholder 3">
            <a:extLst>
              <a:ext uri="{FF2B5EF4-FFF2-40B4-BE49-F238E27FC236}">
                <a16:creationId xmlns:a16="http://schemas.microsoft.com/office/drawing/2014/main" id="{E26F5EE9-4308-B744-A7EF-A9394966D7D5}"/>
              </a:ext>
            </a:extLst>
          </p:cNvPr>
          <p:cNvPicPr>
            <a:picLocks noGrp="1" noChangeAspect="1"/>
          </p:cNvPicPr>
          <p:nvPr>
            <p:ph idx="1"/>
          </p:nvPr>
        </p:nvPicPr>
        <p:blipFill>
          <a:blip r:embed="rId3"/>
          <a:stretch>
            <a:fillRect/>
          </a:stretch>
        </p:blipFill>
        <p:spPr>
          <a:xfrm>
            <a:off x="838200" y="1690688"/>
            <a:ext cx="10515600" cy="5167312"/>
          </a:xfrm>
          <a:prstGeom prst="rect">
            <a:avLst/>
          </a:prstGeom>
        </p:spPr>
      </p:pic>
    </p:spTree>
    <p:extLst>
      <p:ext uri="{BB962C8B-B14F-4D97-AF65-F5344CB8AC3E}">
        <p14:creationId xmlns:p14="http://schemas.microsoft.com/office/powerpoint/2010/main" val="2961673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896F-B94C-124C-AB21-C83E26DE689C}"/>
              </a:ext>
            </a:extLst>
          </p:cNvPr>
          <p:cNvSpPr>
            <a:spLocks noGrp="1"/>
          </p:cNvSpPr>
          <p:nvPr>
            <p:ph type="title"/>
          </p:nvPr>
        </p:nvSpPr>
        <p:spPr>
          <a:xfrm>
            <a:off x="0" y="0"/>
            <a:ext cx="12192000" cy="1816444"/>
          </a:xfrm>
        </p:spPr>
        <p:txBody>
          <a:bodyPr>
            <a:normAutofit fontScale="90000"/>
          </a:bodyPr>
          <a:lstStyle/>
          <a:p>
            <a:r>
              <a:rPr lang="en-US" b="1"/>
              <a:t>The geologist Eduard </a:t>
            </a:r>
            <a:r>
              <a:rPr lang="en-US" b="1" err="1"/>
              <a:t>Suess</a:t>
            </a:r>
            <a:r>
              <a:rPr lang="en-US" b="1"/>
              <a:t>, in 1875 wrote a definition for the biosphere as 'the place on Earth's surface where life dwells</a:t>
            </a:r>
            <a:r>
              <a:rPr lang="en-US" b="1" i="1"/>
              <a:t>.</a:t>
            </a:r>
            <a:r>
              <a:rPr lang="en-US" b="1"/>
              <a:t>'</a:t>
            </a:r>
          </a:p>
        </p:txBody>
      </p:sp>
      <p:pic>
        <p:nvPicPr>
          <p:cNvPr id="4" name="Content Placeholder 3">
            <a:extLst>
              <a:ext uri="{FF2B5EF4-FFF2-40B4-BE49-F238E27FC236}">
                <a16:creationId xmlns:a16="http://schemas.microsoft.com/office/drawing/2014/main" id="{D0ED0D6A-0469-0446-AC4C-55F82A3546E3}"/>
              </a:ext>
            </a:extLst>
          </p:cNvPr>
          <p:cNvPicPr>
            <a:picLocks noGrp="1" noChangeAspect="1"/>
          </p:cNvPicPr>
          <p:nvPr>
            <p:ph idx="1"/>
          </p:nvPr>
        </p:nvPicPr>
        <p:blipFill>
          <a:blip r:embed="rId3"/>
          <a:stretch>
            <a:fillRect/>
          </a:stretch>
        </p:blipFill>
        <p:spPr>
          <a:xfrm>
            <a:off x="642552" y="1816444"/>
            <a:ext cx="11071654" cy="5041556"/>
          </a:xfrm>
          <a:prstGeom prst="rect">
            <a:avLst/>
          </a:prstGeom>
        </p:spPr>
      </p:pic>
    </p:spTree>
    <p:extLst>
      <p:ext uri="{BB962C8B-B14F-4D97-AF65-F5344CB8AC3E}">
        <p14:creationId xmlns:p14="http://schemas.microsoft.com/office/powerpoint/2010/main" val="2500250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44FE-2820-4149-BAE3-DE82E904383F}"/>
              </a:ext>
            </a:extLst>
          </p:cNvPr>
          <p:cNvSpPr>
            <a:spLocks noGrp="1"/>
          </p:cNvSpPr>
          <p:nvPr>
            <p:ph type="title"/>
          </p:nvPr>
        </p:nvSpPr>
        <p:spPr>
          <a:xfrm>
            <a:off x="746706" y="44975"/>
            <a:ext cx="10515600" cy="854075"/>
          </a:xfrm>
        </p:spPr>
        <p:txBody>
          <a:bodyPr>
            <a:normAutofit fontScale="90000"/>
          </a:bodyPr>
          <a:lstStyle/>
          <a:p>
            <a:br>
              <a:rPr lang="en-US" dirty="0"/>
            </a:br>
            <a:r>
              <a:rPr lang="en-US" dirty="0"/>
              <a:t>      </a:t>
            </a:r>
            <a:r>
              <a:rPr lang="en-US" b="1" dirty="0">
                <a:solidFill>
                  <a:srgbClr val="FF0000"/>
                </a:solidFill>
              </a:rPr>
              <a:t>Here is a partial list of what is needed for life:</a:t>
            </a:r>
            <a:br>
              <a:rPr lang="en-US" b="1" dirty="0">
                <a:solidFill>
                  <a:srgbClr val="FF0000"/>
                </a:solidFill>
              </a:rPr>
            </a:br>
            <a:endParaRPr lang="en-US" b="1" dirty="0">
              <a:solidFill>
                <a:srgbClr val="FF0000"/>
              </a:solidFill>
            </a:endParaRPr>
          </a:p>
        </p:txBody>
      </p:sp>
      <p:graphicFrame>
        <p:nvGraphicFramePr>
          <p:cNvPr id="55" name="Content Placeholder 2">
            <a:extLst>
              <a:ext uri="{FF2B5EF4-FFF2-40B4-BE49-F238E27FC236}">
                <a16:creationId xmlns:a16="http://schemas.microsoft.com/office/drawing/2014/main" id="{391DFBAB-484A-4B96-87EA-1CC11EE5B510}"/>
              </a:ext>
            </a:extLst>
          </p:cNvPr>
          <p:cNvGraphicFramePr>
            <a:graphicFrameLocks noGrp="1"/>
          </p:cNvGraphicFramePr>
          <p:nvPr>
            <p:ph idx="1"/>
            <p:extLst>
              <p:ext uri="{D42A27DB-BD31-4B8C-83A1-F6EECF244321}">
                <p14:modId xmlns:p14="http://schemas.microsoft.com/office/powerpoint/2010/main" val="2448165543"/>
              </p:ext>
            </p:extLst>
          </p:nvPr>
        </p:nvGraphicFramePr>
        <p:xfrm>
          <a:off x="838199" y="792679"/>
          <a:ext cx="10791825" cy="60653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9" name="Line 754">
            <a:extLst>
              <a:ext uri="{FF2B5EF4-FFF2-40B4-BE49-F238E27FC236}">
                <a16:creationId xmlns:a16="http://schemas.microsoft.com/office/drawing/2014/main" id="{64342AF4-3DA6-C74E-B8C2-393C8D255DD2}"/>
              </a:ext>
            </a:extLst>
          </p:cNvPr>
          <p:cNvCxnSpPr>
            <a:cxnSpLocks/>
          </p:cNvCxnSpPr>
          <p:nvPr/>
        </p:nvCxnSpPr>
        <p:spPr bwMode="auto">
          <a:xfrm>
            <a:off x="2540000" y="6936740"/>
            <a:ext cx="0" cy="0"/>
          </a:xfrm>
          <a:prstGeom prst="line">
            <a:avLst/>
          </a:prstGeom>
          <a:noFill/>
          <a:ln w="3175">
            <a:solidFill>
              <a:srgbClr val="939598"/>
            </a:solidFill>
            <a:prstDash val="solid"/>
            <a:round/>
            <a:headEnd/>
            <a:tailEnd/>
          </a:ln>
          <a:extLst>
            <a:ext uri="{909E8E84-426E-40DD-AFC4-6F175D3DCCD1}">
              <a14:hiddenFill xmlns:a14="http://schemas.microsoft.com/office/drawing/2010/main">
                <a:noFill/>
              </a14:hiddenFill>
            </a:ext>
          </a:extLst>
        </p:spPr>
      </p:cxnSp>
      <p:cxnSp>
        <p:nvCxnSpPr>
          <p:cNvPr id="50" name="Line 753">
            <a:extLst>
              <a:ext uri="{FF2B5EF4-FFF2-40B4-BE49-F238E27FC236}">
                <a16:creationId xmlns:a16="http://schemas.microsoft.com/office/drawing/2014/main" id="{E3C41CC0-ECE6-E741-9C3D-AFACE4598511}"/>
              </a:ext>
            </a:extLst>
          </p:cNvPr>
          <p:cNvCxnSpPr>
            <a:cxnSpLocks/>
          </p:cNvCxnSpPr>
          <p:nvPr/>
        </p:nvCxnSpPr>
        <p:spPr bwMode="auto">
          <a:xfrm>
            <a:off x="2540000" y="7089140"/>
            <a:ext cx="0" cy="0"/>
          </a:xfrm>
          <a:prstGeom prst="line">
            <a:avLst/>
          </a:prstGeom>
          <a:noFill/>
          <a:ln w="3175">
            <a:solidFill>
              <a:srgbClr val="939598"/>
            </a:solidFill>
            <a:prstDash val="solid"/>
            <a:round/>
            <a:headEnd/>
            <a:tailEnd/>
          </a:ln>
          <a:extLst>
            <a:ext uri="{909E8E84-426E-40DD-AFC4-6F175D3DCCD1}">
              <a14:hiddenFill xmlns:a14="http://schemas.microsoft.com/office/drawing/2010/main">
                <a:noFill/>
              </a14:hiddenFill>
            </a:ext>
          </a:extLst>
        </p:spPr>
      </p:cxnSp>
      <p:cxnSp>
        <p:nvCxnSpPr>
          <p:cNvPr id="51" name="Line 752">
            <a:extLst>
              <a:ext uri="{FF2B5EF4-FFF2-40B4-BE49-F238E27FC236}">
                <a16:creationId xmlns:a16="http://schemas.microsoft.com/office/drawing/2014/main" id="{F3F4F37C-47D8-3549-9655-53419061E6E0}"/>
              </a:ext>
            </a:extLst>
          </p:cNvPr>
          <p:cNvCxnSpPr>
            <a:cxnSpLocks/>
          </p:cNvCxnSpPr>
          <p:nvPr/>
        </p:nvCxnSpPr>
        <p:spPr bwMode="auto">
          <a:xfrm>
            <a:off x="2540000" y="7241540"/>
            <a:ext cx="0" cy="0"/>
          </a:xfrm>
          <a:prstGeom prst="line">
            <a:avLst/>
          </a:prstGeom>
          <a:noFill/>
          <a:ln w="3175">
            <a:solidFill>
              <a:srgbClr val="939598"/>
            </a:solidFill>
            <a:prstDash val="solid"/>
            <a:round/>
            <a:headEnd/>
            <a:tailEnd/>
          </a:ln>
          <a:extLst>
            <a:ext uri="{909E8E84-426E-40DD-AFC4-6F175D3DCCD1}">
              <a14:hiddenFill xmlns:a14="http://schemas.microsoft.com/office/drawing/2010/main">
                <a:noFill/>
              </a14:hiddenFill>
            </a:ext>
          </a:extLst>
        </p:spPr>
      </p:cxnSp>
      <p:sp>
        <p:nvSpPr>
          <p:cNvPr id="52" name="Rectangle 49">
            <a:extLst>
              <a:ext uri="{FF2B5EF4-FFF2-40B4-BE49-F238E27FC236}">
                <a16:creationId xmlns:a16="http://schemas.microsoft.com/office/drawing/2014/main" id="{5FEDF9D9-C914-FD44-94C9-E7B9D993070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Rectangle 50">
            <a:extLst>
              <a:ext uri="{FF2B5EF4-FFF2-40B4-BE49-F238E27FC236}">
                <a16:creationId xmlns:a16="http://schemas.microsoft.com/office/drawing/2014/main" id="{1B7F6DD3-9DE5-7D4E-9C1A-DA93AD3E4CEF}"/>
              </a:ext>
            </a:extLst>
          </p:cNvPr>
          <p:cNvSpPr>
            <a:spLocks noChangeArrowheads="1"/>
          </p:cNvSpPr>
          <p:nvPr/>
        </p:nvSpPr>
        <p:spPr bwMode="auto">
          <a:xfrm>
            <a:off x="561975" y="4233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61975" algn="l"/>
              </a:tabLst>
              <a:defRPr>
                <a:solidFill>
                  <a:schemeClr val="tx1"/>
                </a:solidFill>
                <a:latin typeface="Arial" panose="020B0604020202020204" pitchFamily="34" charset="0"/>
              </a:defRPr>
            </a:lvl1pPr>
            <a:lvl2pPr eaLnBrk="0" fontAlgn="base" hangingPunct="0">
              <a:spcBef>
                <a:spcPct val="0"/>
              </a:spcBef>
              <a:spcAft>
                <a:spcPct val="0"/>
              </a:spcAft>
              <a:tabLst>
                <a:tab pos="561975" algn="l"/>
              </a:tabLst>
              <a:defRPr>
                <a:solidFill>
                  <a:schemeClr val="tx1"/>
                </a:solidFill>
                <a:latin typeface="Arial" panose="020B0604020202020204" pitchFamily="34" charset="0"/>
              </a:defRPr>
            </a:lvl2pPr>
            <a:lvl3pPr eaLnBrk="0" fontAlgn="base" hangingPunct="0">
              <a:spcBef>
                <a:spcPct val="0"/>
              </a:spcBef>
              <a:spcAft>
                <a:spcPct val="0"/>
              </a:spcAft>
              <a:tabLst>
                <a:tab pos="561975" algn="l"/>
              </a:tabLst>
              <a:defRPr>
                <a:solidFill>
                  <a:schemeClr val="tx1"/>
                </a:solidFill>
                <a:latin typeface="Arial" panose="020B0604020202020204" pitchFamily="34" charset="0"/>
              </a:defRPr>
            </a:lvl3pPr>
            <a:lvl4pPr eaLnBrk="0" fontAlgn="base" hangingPunct="0">
              <a:spcBef>
                <a:spcPct val="0"/>
              </a:spcBef>
              <a:spcAft>
                <a:spcPct val="0"/>
              </a:spcAft>
              <a:tabLst>
                <a:tab pos="561975" algn="l"/>
              </a:tabLst>
              <a:defRPr>
                <a:solidFill>
                  <a:schemeClr val="tx1"/>
                </a:solidFill>
                <a:latin typeface="Arial" panose="020B0604020202020204" pitchFamily="34" charset="0"/>
              </a:defRPr>
            </a:lvl4pPr>
            <a:lvl5pPr eaLnBrk="0" fontAlgn="base" hangingPunct="0">
              <a:spcBef>
                <a:spcPct val="0"/>
              </a:spcBef>
              <a:spcAft>
                <a:spcPct val="0"/>
              </a:spcAft>
              <a:tabLst>
                <a:tab pos="561975" algn="l"/>
              </a:tabLst>
              <a:defRPr>
                <a:solidFill>
                  <a:schemeClr val="tx1"/>
                </a:solidFill>
                <a:latin typeface="Arial" panose="020B0604020202020204" pitchFamily="34" charset="0"/>
              </a:defRPr>
            </a:lvl5pPr>
            <a:lvl6pPr eaLnBrk="0" fontAlgn="base" hangingPunct="0">
              <a:spcBef>
                <a:spcPct val="0"/>
              </a:spcBef>
              <a:spcAft>
                <a:spcPct val="0"/>
              </a:spcAft>
              <a:tabLst>
                <a:tab pos="561975" algn="l"/>
              </a:tabLst>
              <a:defRPr>
                <a:solidFill>
                  <a:schemeClr val="tx1"/>
                </a:solidFill>
                <a:latin typeface="Arial" panose="020B0604020202020204" pitchFamily="34" charset="0"/>
              </a:defRPr>
            </a:lvl6pPr>
            <a:lvl7pPr eaLnBrk="0" fontAlgn="base" hangingPunct="0">
              <a:spcBef>
                <a:spcPct val="0"/>
              </a:spcBef>
              <a:spcAft>
                <a:spcPct val="0"/>
              </a:spcAft>
              <a:tabLst>
                <a:tab pos="561975" algn="l"/>
              </a:tabLst>
              <a:defRPr>
                <a:solidFill>
                  <a:schemeClr val="tx1"/>
                </a:solidFill>
                <a:latin typeface="Arial" panose="020B0604020202020204" pitchFamily="34" charset="0"/>
              </a:defRPr>
            </a:lvl7pPr>
            <a:lvl8pPr eaLnBrk="0" fontAlgn="base" hangingPunct="0">
              <a:spcBef>
                <a:spcPct val="0"/>
              </a:spcBef>
              <a:spcAft>
                <a:spcPct val="0"/>
              </a:spcAft>
              <a:tabLst>
                <a:tab pos="561975" algn="l"/>
              </a:tabLst>
              <a:defRPr>
                <a:solidFill>
                  <a:schemeClr val="tx1"/>
                </a:solidFill>
                <a:latin typeface="Arial" panose="020B0604020202020204" pitchFamily="34" charset="0"/>
              </a:defRPr>
            </a:lvl8pPr>
            <a:lvl9pPr eaLnBrk="0" fontAlgn="base" hangingPunct="0">
              <a:spcBef>
                <a:spcPct val="0"/>
              </a:spcBef>
              <a:spcAft>
                <a:spcPct val="0"/>
              </a:spcAft>
              <a:tabLst>
                <a:tab pos="5619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61975"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0648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BD51C42-F945-422D-AE92-3CF80671E108}"/>
              </a:ext>
            </a:extLst>
          </p:cNvPr>
          <p:cNvPicPr>
            <a:picLocks noChangeAspect="1"/>
          </p:cNvPicPr>
          <p:nvPr/>
        </p:nvPicPr>
        <p:blipFill rotWithShape="1">
          <a:blip r:embed="rId3"/>
          <a:srcRect/>
          <a:stretch/>
        </p:blipFill>
        <p:spPr>
          <a:xfrm>
            <a:off x="-3047" y="10"/>
            <a:ext cx="12191999" cy="6857990"/>
          </a:xfrm>
          <a:prstGeom prst="rect">
            <a:avLst/>
          </a:prstGeom>
        </p:spPr>
      </p:pic>
      <p:sp>
        <p:nvSpPr>
          <p:cNvPr id="23"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01436A-8FFA-C34A-8DEE-EA830827A589}"/>
              </a:ext>
            </a:extLst>
          </p:cNvPr>
          <p:cNvSpPr>
            <a:spLocks noGrp="1"/>
          </p:cNvSpPr>
          <p:nvPr>
            <p:ph type="title"/>
          </p:nvPr>
        </p:nvSpPr>
        <p:spPr>
          <a:xfrm>
            <a:off x="1097280" y="325551"/>
            <a:ext cx="10058400" cy="1072326"/>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But how did this world come about? </a:t>
            </a:r>
          </a:p>
        </p:txBody>
      </p:sp>
    </p:spTree>
    <p:extLst>
      <p:ext uri="{BB962C8B-B14F-4D97-AF65-F5344CB8AC3E}">
        <p14:creationId xmlns:p14="http://schemas.microsoft.com/office/powerpoint/2010/main" val="1645755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1191" y="0"/>
            <a:ext cx="6100799"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9048"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C066DA-2BEC-6943-ABF4-54E13FDC4854}"/>
              </a:ext>
            </a:extLst>
          </p:cNvPr>
          <p:cNvSpPr>
            <a:spLocks noGrp="1"/>
          </p:cNvSpPr>
          <p:nvPr>
            <p:ph type="title"/>
          </p:nvPr>
        </p:nvSpPr>
        <p:spPr>
          <a:xfrm>
            <a:off x="133232" y="45722"/>
            <a:ext cx="5313684" cy="1156062"/>
          </a:xfrm>
        </p:spPr>
        <p:txBody>
          <a:bodyPr vert="horz" lIns="91440" tIns="45720" rIns="91440" bIns="45720" rtlCol="0" anchor="t">
            <a:normAutofit/>
          </a:bodyPr>
          <a:lstStyle/>
          <a:p>
            <a:r>
              <a:rPr lang="en-US" b="1" dirty="0">
                <a:solidFill>
                  <a:schemeClr val="bg1"/>
                </a:solidFill>
              </a:rPr>
              <a:t>Genesis 1:1.</a:t>
            </a:r>
            <a:r>
              <a:rPr lang="en-US" dirty="0">
                <a:solidFill>
                  <a:schemeClr val="bg1"/>
                </a:solidFill>
              </a:rPr>
              <a:t> </a:t>
            </a:r>
          </a:p>
        </p:txBody>
      </p:sp>
      <p:sp>
        <p:nvSpPr>
          <p:cNvPr id="3" name="Content Placeholder 2">
            <a:extLst>
              <a:ext uri="{FF2B5EF4-FFF2-40B4-BE49-F238E27FC236}">
                <a16:creationId xmlns:a16="http://schemas.microsoft.com/office/drawing/2014/main" id="{D4561EEC-5E77-7249-A235-0FCE3E19F05A}"/>
              </a:ext>
            </a:extLst>
          </p:cNvPr>
          <p:cNvSpPr>
            <a:spLocks noGrp="1"/>
          </p:cNvSpPr>
          <p:nvPr>
            <p:ph idx="1"/>
          </p:nvPr>
        </p:nvSpPr>
        <p:spPr>
          <a:xfrm>
            <a:off x="5446916" y="45721"/>
            <a:ext cx="6743323" cy="947056"/>
          </a:xfrm>
        </p:spPr>
        <p:txBody>
          <a:bodyPr vert="horz" lIns="91440" tIns="45720" rIns="91440" bIns="45720" rtlCol="0" anchor="t">
            <a:noAutofit/>
          </a:bodyPr>
          <a:lstStyle/>
          <a:p>
            <a:pPr marL="0" indent="0">
              <a:buNone/>
            </a:pPr>
            <a:r>
              <a:rPr lang="en-US" sz="3600" b="1" dirty="0">
                <a:highlight>
                  <a:srgbClr val="FFFF00"/>
                </a:highlight>
              </a:rPr>
              <a:t>1 </a:t>
            </a:r>
            <a:r>
              <a:rPr lang="en-US" sz="3600" dirty="0">
                <a:highlight>
                  <a:srgbClr val="FFFF00"/>
                </a:highlight>
              </a:rPr>
              <a:t>In the beginning God created the heavens and the earth.</a:t>
            </a:r>
          </a:p>
        </p:txBody>
      </p:sp>
      <p:sp>
        <p:nvSpPr>
          <p:cNvPr id="36" name="Rectangle 35">
            <a:extLst>
              <a:ext uri="{FF2B5EF4-FFF2-40B4-BE49-F238E27FC236}">
                <a16:creationId xmlns:a16="http://schemas.microsoft.com/office/drawing/2014/main" id="{6832F003-FCA6-4CFB-A2EA-308F3AA25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6212" y="434985"/>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A056274-4FD1-6943-9159-41C09F851164}"/>
              </a:ext>
            </a:extLst>
          </p:cNvPr>
          <p:cNvPicPr>
            <a:picLocks noChangeAspect="1"/>
          </p:cNvPicPr>
          <p:nvPr/>
        </p:nvPicPr>
        <p:blipFill rotWithShape="1">
          <a:blip r:embed="rId3"/>
          <a:srcRect t="6727" r="-1" b="7400"/>
          <a:stretch/>
        </p:blipFill>
        <p:spPr>
          <a:xfrm>
            <a:off x="0" y="992777"/>
            <a:ext cx="12190239" cy="5819502"/>
          </a:xfrm>
          <a:prstGeom prst="rect">
            <a:avLst/>
          </a:prstGeom>
        </p:spPr>
      </p:pic>
    </p:spTree>
    <p:extLst>
      <p:ext uri="{BB962C8B-B14F-4D97-AF65-F5344CB8AC3E}">
        <p14:creationId xmlns:p14="http://schemas.microsoft.com/office/powerpoint/2010/main" val="174521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BDF71B-0CD1-3549-AA70-17A4B1DA012E}"/>
              </a:ext>
            </a:extLst>
          </p:cNvPr>
          <p:cNvSpPr>
            <a:spLocks noGrp="1"/>
          </p:cNvSpPr>
          <p:nvPr>
            <p:ph type="title"/>
          </p:nvPr>
        </p:nvSpPr>
        <p:spPr>
          <a:xfrm>
            <a:off x="0" y="1645919"/>
            <a:ext cx="3887234" cy="2168435"/>
          </a:xfrm>
        </p:spPr>
        <p:txBody>
          <a:bodyPr>
            <a:normAutofit fontScale="90000"/>
          </a:bodyPr>
          <a:lstStyle/>
          <a:p>
            <a:r>
              <a:rPr lang="en-US" dirty="0">
                <a:solidFill>
                  <a:srgbClr val="FFFFFF"/>
                </a:solidFill>
              </a:rPr>
              <a:t>                             GENESIS 1:1 “</a:t>
            </a:r>
            <a:r>
              <a:rPr lang="en-US" b="1" dirty="0">
                <a:solidFill>
                  <a:srgbClr val="FFFFFF"/>
                </a:solidFill>
              </a:rPr>
              <a:t>IN THE BEGINNIG...”</a:t>
            </a:r>
          </a:p>
        </p:txBody>
      </p:sp>
      <p:sp>
        <p:nvSpPr>
          <p:cNvPr id="18"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54A35B0-9B89-0249-A4EC-D72D2FBA9BC1}"/>
              </a:ext>
            </a:extLst>
          </p:cNvPr>
          <p:cNvSpPr>
            <a:spLocks noGrp="1"/>
          </p:cNvSpPr>
          <p:nvPr>
            <p:ph idx="1"/>
          </p:nvPr>
        </p:nvSpPr>
        <p:spPr>
          <a:xfrm>
            <a:off x="4167272" y="104502"/>
            <a:ext cx="7889745" cy="6662057"/>
          </a:xfrm>
        </p:spPr>
        <p:txBody>
          <a:bodyPr anchor="ctr">
            <a:normAutofit/>
          </a:bodyPr>
          <a:lstStyle/>
          <a:p>
            <a:r>
              <a:rPr lang="en-US" sz="4000" dirty="0"/>
              <a:t>Scripture clearly shows us that </a:t>
            </a:r>
            <a:r>
              <a:rPr lang="en-US" sz="4000" u="sng" dirty="0">
                <a:solidFill>
                  <a:srgbClr val="FF0000"/>
                </a:solidFill>
              </a:rPr>
              <a:t>there was a beginning. </a:t>
            </a:r>
            <a:r>
              <a:rPr lang="en-US" sz="4000" dirty="0"/>
              <a:t>That life is not an endless cycle. </a:t>
            </a:r>
            <a:r>
              <a:rPr lang="en-US" sz="4000" dirty="0">
                <a:solidFill>
                  <a:srgbClr val="FF0000"/>
                </a:solidFill>
              </a:rPr>
              <a:t>That all of this began at a </a:t>
            </a:r>
            <a:r>
              <a:rPr lang="en-US" sz="4000" u="sng" dirty="0">
                <a:solidFill>
                  <a:srgbClr val="FF0000"/>
                </a:solidFill>
              </a:rPr>
              <a:t>specific point in time. </a:t>
            </a:r>
          </a:p>
          <a:p>
            <a:endParaRPr lang="en-US" sz="4000" u="sng" dirty="0"/>
          </a:p>
          <a:p>
            <a:r>
              <a:rPr lang="en-US" sz="4000" dirty="0"/>
              <a:t>There are some out there who look at the creation story </a:t>
            </a:r>
            <a:r>
              <a:rPr lang="en-US" sz="4000" u="sng" dirty="0">
                <a:solidFill>
                  <a:srgbClr val="FF0000"/>
                </a:solidFill>
              </a:rPr>
              <a:t>as simply a myth,</a:t>
            </a:r>
            <a:r>
              <a:rPr lang="en-US" sz="4000" dirty="0"/>
              <a:t> something that was made up by the ancients in order </a:t>
            </a:r>
            <a:r>
              <a:rPr lang="en-US" sz="4000" u="sng" dirty="0">
                <a:solidFill>
                  <a:srgbClr val="FF0000"/>
                </a:solidFill>
              </a:rPr>
              <a:t>to simplify how evolution took place. </a:t>
            </a:r>
          </a:p>
        </p:txBody>
      </p:sp>
    </p:spTree>
    <p:extLst>
      <p:ext uri="{BB962C8B-B14F-4D97-AF65-F5344CB8AC3E}">
        <p14:creationId xmlns:p14="http://schemas.microsoft.com/office/powerpoint/2010/main" val="3796119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02C6B5-F646-A04F-9EC0-7952638D3900}"/>
              </a:ext>
            </a:extLst>
          </p:cNvPr>
          <p:cNvSpPr>
            <a:spLocks noGrp="1"/>
          </p:cNvSpPr>
          <p:nvPr>
            <p:ph type="title"/>
          </p:nvPr>
        </p:nvSpPr>
        <p:spPr>
          <a:xfrm>
            <a:off x="772161" y="796834"/>
            <a:ext cx="3291840" cy="5290457"/>
          </a:xfrm>
        </p:spPr>
        <p:txBody>
          <a:bodyPr>
            <a:normAutofit/>
          </a:bodyPr>
          <a:lstStyle/>
          <a:p>
            <a:pPr algn="r"/>
            <a:r>
              <a:rPr lang="en-US" sz="4600" dirty="0"/>
              <a:t> </a:t>
            </a:r>
            <a:r>
              <a:rPr lang="en-US" sz="4600" dirty="0">
                <a:highlight>
                  <a:srgbClr val="FFFF00"/>
                </a:highlight>
              </a:rPr>
              <a:t>The meaning of Hebrew word “</a:t>
            </a:r>
            <a:r>
              <a:rPr lang="en-US" sz="4600" dirty="0" err="1">
                <a:highlight>
                  <a:srgbClr val="FFFF00"/>
                </a:highlight>
              </a:rPr>
              <a:t>Bereshith</a:t>
            </a:r>
            <a:r>
              <a:rPr lang="en-US" sz="4600" dirty="0">
                <a:highlight>
                  <a:srgbClr val="FFFF00"/>
                </a:highlight>
              </a:rPr>
              <a:t>” </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742838-371C-3741-BAE7-99FFD33E77F6}"/>
              </a:ext>
            </a:extLst>
          </p:cNvPr>
          <p:cNvSpPr>
            <a:spLocks noGrp="1"/>
          </p:cNvSpPr>
          <p:nvPr>
            <p:ph idx="1"/>
          </p:nvPr>
        </p:nvSpPr>
        <p:spPr>
          <a:xfrm>
            <a:off x="4684784" y="584086"/>
            <a:ext cx="7091999" cy="5647071"/>
          </a:xfrm>
        </p:spPr>
        <p:txBody>
          <a:bodyPr anchor="ctr">
            <a:normAutofit/>
          </a:bodyPr>
          <a:lstStyle/>
          <a:p>
            <a:pPr marL="0" indent="0">
              <a:buNone/>
            </a:pPr>
            <a:r>
              <a:rPr lang="en-US" sz="4000" dirty="0"/>
              <a:t>“</a:t>
            </a:r>
            <a:r>
              <a:rPr lang="en-US" sz="4000" dirty="0" err="1"/>
              <a:t>Bereshith</a:t>
            </a:r>
            <a:r>
              <a:rPr lang="en-US" sz="4000" dirty="0"/>
              <a:t>” says that </a:t>
            </a:r>
            <a:r>
              <a:rPr lang="en-US" sz="4000" u="sng" dirty="0">
                <a:solidFill>
                  <a:srgbClr val="FF0000"/>
                </a:solidFill>
              </a:rPr>
              <a:t>there was indeed a beginning. </a:t>
            </a:r>
          </a:p>
          <a:p>
            <a:pPr marL="0" indent="0">
              <a:buNone/>
            </a:pPr>
            <a:r>
              <a:rPr lang="en-US" sz="4000" dirty="0"/>
              <a:t>When was this beginning? </a:t>
            </a:r>
          </a:p>
          <a:p>
            <a:pPr marL="0" indent="0">
              <a:buNone/>
            </a:pPr>
            <a:r>
              <a:rPr lang="en-US" sz="4000" dirty="0"/>
              <a:t>Some say that the beginning was millions of years ago, others says tens of thousands of years, and still others say just thousands of years ago.</a:t>
            </a:r>
          </a:p>
          <a:p>
            <a:endParaRPr lang="en-US" sz="2400" dirty="0"/>
          </a:p>
        </p:txBody>
      </p:sp>
    </p:spTree>
    <p:extLst>
      <p:ext uri="{BB962C8B-B14F-4D97-AF65-F5344CB8AC3E}">
        <p14:creationId xmlns:p14="http://schemas.microsoft.com/office/powerpoint/2010/main" val="2526369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D839F9-9145-D942-932C-E1900473A929}"/>
              </a:ext>
            </a:extLst>
          </p:cNvPr>
          <p:cNvSpPr>
            <a:spLocks noGrp="1"/>
          </p:cNvSpPr>
          <p:nvPr>
            <p:ph type="title"/>
          </p:nvPr>
        </p:nvSpPr>
        <p:spPr>
          <a:xfrm>
            <a:off x="686834" y="1153572"/>
            <a:ext cx="3200400" cy="4461163"/>
          </a:xfrm>
        </p:spPr>
        <p:txBody>
          <a:bodyPr>
            <a:normAutofit/>
          </a:bodyPr>
          <a:lstStyle/>
          <a:p>
            <a:r>
              <a:rPr lang="en-US">
                <a:solidFill>
                  <a:srgbClr val="FFFFFF"/>
                </a:solidFill>
              </a:rPr>
              <a:t>                        </a:t>
            </a:r>
            <a:r>
              <a:rPr lang="en-US" b="1">
                <a:solidFill>
                  <a:srgbClr val="FFFFFF"/>
                </a:solidFill>
              </a:rPr>
              <a:t>Hebrew, “bereshith”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75474BA-6DCC-CD43-934F-3F8B838F32BF}"/>
              </a:ext>
            </a:extLst>
          </p:cNvPr>
          <p:cNvSpPr>
            <a:spLocks noGrp="1"/>
          </p:cNvSpPr>
          <p:nvPr>
            <p:ph idx="1"/>
          </p:nvPr>
        </p:nvSpPr>
        <p:spPr>
          <a:xfrm>
            <a:off x="4167272" y="591344"/>
            <a:ext cx="7814521" cy="6156297"/>
          </a:xfrm>
        </p:spPr>
        <p:txBody>
          <a:bodyPr anchor="ctr">
            <a:normAutofit/>
          </a:bodyPr>
          <a:lstStyle/>
          <a:p>
            <a:r>
              <a:rPr lang="en-US" sz="4400" dirty="0"/>
              <a:t>But the Hebrew, “</a:t>
            </a:r>
            <a:r>
              <a:rPr lang="en-US" sz="4400" dirty="0" err="1"/>
              <a:t>bereshith</a:t>
            </a:r>
            <a:r>
              <a:rPr lang="en-US" sz="4400" dirty="0"/>
              <a:t>” says that there was indeed a beginning. When was this beginning? Some say that the beginning was millions of years ago, others says tens of thousands of years, and still others say just thousands of years ago.</a:t>
            </a:r>
          </a:p>
          <a:p>
            <a:endParaRPr lang="en-US" dirty="0"/>
          </a:p>
        </p:txBody>
      </p:sp>
      <p:pic>
        <p:nvPicPr>
          <p:cNvPr id="7" name="Picture 6">
            <a:extLst>
              <a:ext uri="{FF2B5EF4-FFF2-40B4-BE49-F238E27FC236}">
                <a16:creationId xmlns:a16="http://schemas.microsoft.com/office/drawing/2014/main" id="{78D7C1F9-20D0-5A4E-BAB2-14CFF8881860}"/>
              </a:ext>
            </a:extLst>
          </p:cNvPr>
          <p:cNvPicPr>
            <a:picLocks noChangeAspect="1"/>
          </p:cNvPicPr>
          <p:nvPr/>
        </p:nvPicPr>
        <p:blipFill rotWithShape="1">
          <a:blip r:embed="rId3"/>
          <a:srcRect t="6727" r="-1" b="7400"/>
          <a:stretch/>
        </p:blipFill>
        <p:spPr>
          <a:xfrm>
            <a:off x="-1287" y="-9824"/>
            <a:ext cx="12190239" cy="6812279"/>
          </a:xfrm>
          <a:prstGeom prst="rect">
            <a:avLst/>
          </a:prstGeom>
        </p:spPr>
      </p:pic>
      <p:sp>
        <p:nvSpPr>
          <p:cNvPr id="4" name="Rectangle 3">
            <a:extLst>
              <a:ext uri="{FF2B5EF4-FFF2-40B4-BE49-F238E27FC236}">
                <a16:creationId xmlns:a16="http://schemas.microsoft.com/office/drawing/2014/main" id="{A80F3295-6BAA-9946-A84D-61AEB0AA1114}"/>
              </a:ext>
            </a:extLst>
          </p:cNvPr>
          <p:cNvSpPr/>
          <p:nvPr/>
        </p:nvSpPr>
        <p:spPr>
          <a:xfrm>
            <a:off x="195944" y="110359"/>
            <a:ext cx="7368664" cy="707886"/>
          </a:xfrm>
          <a:prstGeom prst="rect">
            <a:avLst/>
          </a:prstGeom>
        </p:spPr>
        <p:txBody>
          <a:bodyPr wrap="square">
            <a:spAutoFit/>
          </a:bodyPr>
          <a:lstStyle/>
          <a:p>
            <a:r>
              <a:rPr lang="en-US" sz="4000" dirty="0">
                <a:solidFill>
                  <a:srgbClr val="231F20"/>
                </a:solidFill>
                <a:highlight>
                  <a:srgbClr val="FFFF00"/>
                </a:highlight>
                <a:latin typeface="Palatino Linotype" panose="02040502050505030304" pitchFamily="18" charset="0"/>
                <a:ea typeface="Palatino Linotype" panose="02040502050505030304" pitchFamily="18" charset="0"/>
                <a:cs typeface="Palatino Linotype" panose="02040502050505030304" pitchFamily="18" charset="0"/>
              </a:rPr>
              <a:t>When was this beginning? </a:t>
            </a:r>
            <a:endParaRPr lang="en-US" sz="4000" dirty="0">
              <a:highlight>
                <a:srgbClr val="FFFF00"/>
              </a:highlight>
            </a:endParaRPr>
          </a:p>
        </p:txBody>
      </p:sp>
    </p:spTree>
    <p:extLst>
      <p:ext uri="{BB962C8B-B14F-4D97-AF65-F5344CB8AC3E}">
        <p14:creationId xmlns:p14="http://schemas.microsoft.com/office/powerpoint/2010/main" val="3851990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A5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3827AD-4308-964C-A7EC-D398A8ADF39F}"/>
              </a:ext>
            </a:extLst>
          </p:cNvPr>
          <p:cNvSpPr>
            <a:spLocks noGrp="1"/>
          </p:cNvSpPr>
          <p:nvPr>
            <p:ph type="title"/>
          </p:nvPr>
        </p:nvSpPr>
        <p:spPr>
          <a:xfrm>
            <a:off x="8817429" y="484633"/>
            <a:ext cx="3187337" cy="5724144"/>
          </a:xfrm>
        </p:spPr>
        <p:txBody>
          <a:bodyPr vert="horz" lIns="91440" tIns="45720" rIns="91440" bIns="45720" rtlCol="0" anchor="ctr">
            <a:normAutofit/>
          </a:bodyPr>
          <a:lstStyle/>
          <a:p>
            <a:r>
              <a:rPr lang="en-US" dirty="0">
                <a:highlight>
                  <a:srgbClr val="FFFF00"/>
                </a:highlight>
              </a:rPr>
              <a:t>Actually, Bishop Ussher came up with the exact date of October 3, 4004 BC for creation. </a:t>
            </a:r>
            <a:endParaRPr lang="en-US" sz="3600" dirty="0">
              <a:highlight>
                <a:srgbClr val="FFFF00"/>
              </a:highlight>
            </a:endParaRP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713F3EC3-8261-D847-B372-66F660EDF444}"/>
              </a:ext>
            </a:extLst>
          </p:cNvPr>
          <p:cNvPicPr>
            <a:picLocks noGrp="1" noChangeAspect="1"/>
          </p:cNvPicPr>
          <p:nvPr>
            <p:ph idx="1"/>
          </p:nvPr>
        </p:nvPicPr>
        <p:blipFill rotWithShape="1">
          <a:blip r:embed="rId3"/>
          <a:srcRect r="-1" b="10384"/>
          <a:stretch/>
        </p:blipFill>
        <p:spPr>
          <a:xfrm>
            <a:off x="493354" y="484632"/>
            <a:ext cx="8129016" cy="5724144"/>
          </a:xfrm>
          <a:prstGeom prst="rect">
            <a:avLst/>
          </a:prstGeom>
          <a:effectLst/>
        </p:spPr>
      </p:pic>
    </p:spTree>
    <p:extLst>
      <p:ext uri="{BB962C8B-B14F-4D97-AF65-F5344CB8AC3E}">
        <p14:creationId xmlns:p14="http://schemas.microsoft.com/office/powerpoint/2010/main" val="3366162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3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3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867BE45-B80D-054A-9EB3-DC27C8B0659E}"/>
              </a:ext>
            </a:extLst>
          </p:cNvPr>
          <p:cNvSpPr>
            <a:spLocks noGrp="1"/>
          </p:cNvSpPr>
          <p:nvPr>
            <p:ph type="title"/>
          </p:nvPr>
        </p:nvSpPr>
        <p:spPr>
          <a:xfrm>
            <a:off x="1098468" y="885651"/>
            <a:ext cx="3229803" cy="4624603"/>
          </a:xfrm>
        </p:spPr>
        <p:txBody>
          <a:bodyPr>
            <a:normAutofit/>
          </a:bodyPr>
          <a:lstStyle/>
          <a:p>
            <a:br>
              <a:rPr lang="en-US" dirty="0">
                <a:solidFill>
                  <a:srgbClr val="FFFFFF"/>
                </a:solidFill>
              </a:rPr>
            </a:br>
            <a:r>
              <a:rPr lang="en-US" dirty="0">
                <a:solidFill>
                  <a:srgbClr val="FFFFFF"/>
                </a:solidFill>
              </a:rPr>
              <a:t>Genesis record tells us: In the beginning.</a:t>
            </a:r>
            <a:br>
              <a:rPr lang="en-US" dirty="0">
                <a:solidFill>
                  <a:srgbClr val="FFFFFF"/>
                </a:solidFill>
              </a:rPr>
            </a:br>
            <a:endParaRPr lang="en-US" dirty="0">
              <a:solidFill>
                <a:srgbClr val="FFFFFF"/>
              </a:solidFill>
            </a:endParaRPr>
          </a:p>
        </p:txBody>
      </p:sp>
      <p:sp>
        <p:nvSpPr>
          <p:cNvPr id="3" name="Content Placeholder 2">
            <a:extLst>
              <a:ext uri="{FF2B5EF4-FFF2-40B4-BE49-F238E27FC236}">
                <a16:creationId xmlns:a16="http://schemas.microsoft.com/office/drawing/2014/main" id="{C576989B-CD8D-CD46-AA40-7C749F30E928}"/>
              </a:ext>
            </a:extLst>
          </p:cNvPr>
          <p:cNvSpPr>
            <a:spLocks noGrp="1"/>
          </p:cNvSpPr>
          <p:nvPr>
            <p:ph idx="1"/>
          </p:nvPr>
        </p:nvSpPr>
        <p:spPr>
          <a:xfrm>
            <a:off x="4654300" y="0"/>
            <a:ext cx="7534652" cy="6858000"/>
          </a:xfrm>
        </p:spPr>
        <p:txBody>
          <a:bodyPr anchor="ctr">
            <a:normAutofit/>
          </a:bodyPr>
          <a:lstStyle/>
          <a:p>
            <a:r>
              <a:rPr lang="en-US" sz="4000" u="sng" dirty="0">
                <a:solidFill>
                  <a:srgbClr val="FF0000"/>
                </a:solidFill>
              </a:rPr>
              <a:t>In the beginning” also tells us this world, including humans, is not an accident</a:t>
            </a:r>
            <a:r>
              <a:rPr lang="en-US" sz="4000" dirty="0"/>
              <a:t>. </a:t>
            </a:r>
          </a:p>
          <a:p>
            <a:r>
              <a:rPr lang="en-US" sz="4000" dirty="0"/>
              <a:t>At some point in history an Infinite Being </a:t>
            </a:r>
            <a:r>
              <a:rPr lang="en-US" sz="4000" u="sng" dirty="0"/>
              <a:t>purposed and created this world. </a:t>
            </a:r>
          </a:p>
          <a:p>
            <a:r>
              <a:rPr lang="en-US" sz="4000" dirty="0"/>
              <a:t>This world, </a:t>
            </a:r>
            <a:r>
              <a:rPr lang="en-US" sz="4000" u="sng" dirty="0"/>
              <a:t>you and I, are not accidents. </a:t>
            </a:r>
          </a:p>
          <a:p>
            <a:r>
              <a:rPr lang="en-US" sz="4000" dirty="0"/>
              <a:t>We were purposefully created. You are not an accident.</a:t>
            </a:r>
          </a:p>
          <a:p>
            <a:endParaRPr lang="en-US" sz="2400" dirty="0"/>
          </a:p>
        </p:txBody>
      </p:sp>
      <p:sp>
        <p:nvSpPr>
          <p:cNvPr id="4" name="Content Placeholder 2">
            <a:extLst>
              <a:ext uri="{FF2B5EF4-FFF2-40B4-BE49-F238E27FC236}">
                <a16:creationId xmlns:a16="http://schemas.microsoft.com/office/drawing/2014/main" id="{4654C91D-2F3A-2A4A-AD9E-A09D19731AD2}"/>
              </a:ext>
            </a:extLst>
          </p:cNvPr>
          <p:cNvSpPr txBox="1">
            <a:spLocks/>
          </p:cNvSpPr>
          <p:nvPr/>
        </p:nvSpPr>
        <p:spPr>
          <a:xfrm>
            <a:off x="381000" y="1306286"/>
            <a:ext cx="10515600" cy="48706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036146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AB9D81D-F208-6B41-A322-A2251C904D81}"/>
              </a:ext>
            </a:extLst>
          </p:cNvPr>
          <p:cNvSpPr>
            <a:spLocks noGrp="1"/>
          </p:cNvSpPr>
          <p:nvPr>
            <p:ph type="title"/>
          </p:nvPr>
        </p:nvSpPr>
        <p:spPr>
          <a:xfrm>
            <a:off x="640082" y="635713"/>
            <a:ext cx="10889508" cy="1541457"/>
          </a:xfrm>
        </p:spPr>
        <p:txBody>
          <a:bodyPr>
            <a:normAutofit/>
          </a:bodyPr>
          <a:lstStyle/>
          <a:p>
            <a:r>
              <a:rPr lang="en-US" sz="4000" dirty="0">
                <a:solidFill>
                  <a:srgbClr val="FFFFFF"/>
                </a:solidFill>
              </a:rPr>
              <a:t>  Let’s look at the next word: In the beginning </a:t>
            </a:r>
            <a:r>
              <a:rPr lang="en-US" sz="4000" b="1" dirty="0">
                <a:solidFill>
                  <a:srgbClr val="FFFFFF"/>
                </a:solidFill>
              </a:rPr>
              <a:t>God</a:t>
            </a:r>
            <a:r>
              <a:rPr lang="en-US" sz="4000" dirty="0">
                <a:solidFill>
                  <a:srgbClr val="FFFFFF"/>
                </a:solidFill>
              </a:rPr>
              <a:t> </a:t>
            </a:r>
          </a:p>
        </p:txBody>
      </p:sp>
      <p:sp>
        <p:nvSpPr>
          <p:cNvPr id="3" name="Content Placeholder 2">
            <a:extLst>
              <a:ext uri="{FF2B5EF4-FFF2-40B4-BE49-F238E27FC236}">
                <a16:creationId xmlns:a16="http://schemas.microsoft.com/office/drawing/2014/main" id="{FD238836-8EF8-354F-9F3A-BDA927C4F5D9}"/>
              </a:ext>
            </a:extLst>
          </p:cNvPr>
          <p:cNvSpPr>
            <a:spLocks noGrp="1"/>
          </p:cNvSpPr>
          <p:nvPr>
            <p:ph idx="1"/>
          </p:nvPr>
        </p:nvSpPr>
        <p:spPr>
          <a:xfrm>
            <a:off x="1119322" y="2177170"/>
            <a:ext cx="10103778" cy="4648609"/>
          </a:xfrm>
        </p:spPr>
        <p:txBody>
          <a:bodyPr anchor="ctr">
            <a:noAutofit/>
          </a:bodyPr>
          <a:lstStyle/>
          <a:p>
            <a:r>
              <a:rPr lang="en-US" sz="4000" dirty="0"/>
              <a:t>The word in Hebrew is “Elohim”, which is a very important word in the Bible. </a:t>
            </a:r>
          </a:p>
          <a:p>
            <a:r>
              <a:rPr lang="en-US" sz="4000" dirty="0"/>
              <a:t>There are two main words that are used in the Old Testament for God. </a:t>
            </a:r>
            <a:r>
              <a:rPr lang="en-US" sz="4000" b="1" dirty="0">
                <a:highlight>
                  <a:srgbClr val="FFFF00"/>
                </a:highlight>
              </a:rPr>
              <a:t>The one that we might be most familiar with is Yahweh or Jehovah. </a:t>
            </a:r>
          </a:p>
          <a:p>
            <a:r>
              <a:rPr lang="en-US" sz="4000" dirty="0"/>
              <a:t>It is the personal name of God. </a:t>
            </a:r>
            <a:r>
              <a:rPr lang="en-US" sz="4000" b="1" dirty="0">
                <a:solidFill>
                  <a:srgbClr val="FF0000"/>
                </a:solidFill>
              </a:rPr>
              <a:t>The other, which is the word used in this passage is “Elohim.” </a:t>
            </a:r>
          </a:p>
        </p:txBody>
      </p:sp>
      <p:sp>
        <p:nvSpPr>
          <p:cNvPr id="4" name="Content Placeholder 2">
            <a:extLst>
              <a:ext uri="{FF2B5EF4-FFF2-40B4-BE49-F238E27FC236}">
                <a16:creationId xmlns:a16="http://schemas.microsoft.com/office/drawing/2014/main" id="{787AF5A9-0EE5-D64A-8A7B-2A19641B5396}"/>
              </a:ext>
            </a:extLst>
          </p:cNvPr>
          <p:cNvSpPr txBox="1">
            <a:spLocks/>
          </p:cNvSpPr>
          <p:nvPr/>
        </p:nvSpPr>
        <p:spPr>
          <a:xfrm>
            <a:off x="322217" y="1998617"/>
            <a:ext cx="11665131" cy="46486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605305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7A1FF88-CAA4-CE4D-AAA1-05FBDC21F064}"/>
              </a:ext>
            </a:extLst>
          </p:cNvPr>
          <p:cNvSpPr>
            <a:spLocks noGrp="1"/>
          </p:cNvSpPr>
          <p:nvPr>
            <p:ph type="title"/>
          </p:nvPr>
        </p:nvSpPr>
        <p:spPr>
          <a:xfrm>
            <a:off x="958506" y="800392"/>
            <a:ext cx="10264697" cy="1212102"/>
          </a:xfrm>
        </p:spPr>
        <p:txBody>
          <a:bodyPr>
            <a:normAutofit/>
          </a:bodyPr>
          <a:lstStyle/>
          <a:p>
            <a:r>
              <a:rPr lang="en-US" sz="4000" b="1">
                <a:solidFill>
                  <a:srgbClr val="FFFFFF"/>
                </a:solidFill>
              </a:rPr>
              <a:t>  The first chapter uses the word Elohim, for God.</a:t>
            </a:r>
          </a:p>
        </p:txBody>
      </p:sp>
      <p:sp>
        <p:nvSpPr>
          <p:cNvPr id="3" name="Content Placeholder 2">
            <a:extLst>
              <a:ext uri="{FF2B5EF4-FFF2-40B4-BE49-F238E27FC236}">
                <a16:creationId xmlns:a16="http://schemas.microsoft.com/office/drawing/2014/main" id="{1CBC44A5-89C3-6543-A4A9-2F4A7656BBF9}"/>
              </a:ext>
            </a:extLst>
          </p:cNvPr>
          <p:cNvSpPr>
            <a:spLocks noGrp="1"/>
          </p:cNvSpPr>
          <p:nvPr>
            <p:ph idx="1"/>
          </p:nvPr>
        </p:nvSpPr>
        <p:spPr>
          <a:xfrm>
            <a:off x="958506" y="2197100"/>
            <a:ext cx="10419243" cy="4530271"/>
          </a:xfrm>
        </p:spPr>
        <p:txBody>
          <a:bodyPr anchor="ctr">
            <a:normAutofit fontScale="92500" lnSpcReduction="20000"/>
          </a:bodyPr>
          <a:lstStyle/>
          <a:p>
            <a:r>
              <a:rPr lang="en-US" sz="4000" dirty="0"/>
              <a:t>It talks about </a:t>
            </a:r>
            <a:r>
              <a:rPr lang="en-US" sz="4000" dirty="0">
                <a:solidFill>
                  <a:srgbClr val="FF0000"/>
                </a:solidFill>
              </a:rPr>
              <a:t>God speaking and there being light.</a:t>
            </a:r>
          </a:p>
          <a:p>
            <a:r>
              <a:rPr lang="en-US" sz="4000" dirty="0"/>
              <a:t>it talks about </a:t>
            </a:r>
            <a:r>
              <a:rPr lang="en-US" sz="4000" dirty="0">
                <a:highlight>
                  <a:srgbClr val="FFFF00"/>
                </a:highlight>
              </a:rPr>
              <a:t>God speaking and there being the sun moon and the stars.</a:t>
            </a:r>
          </a:p>
          <a:p>
            <a:r>
              <a:rPr lang="en-US" sz="4000" dirty="0"/>
              <a:t>it talks about </a:t>
            </a:r>
            <a:r>
              <a:rPr lang="en-US" sz="4000" dirty="0">
                <a:solidFill>
                  <a:srgbClr val="FF0000"/>
                </a:solidFill>
              </a:rPr>
              <a:t>God speaking and all the animals appearing.</a:t>
            </a:r>
          </a:p>
          <a:p>
            <a:r>
              <a:rPr lang="en-US" sz="4000" dirty="0"/>
              <a:t>It even talks about </a:t>
            </a:r>
            <a:r>
              <a:rPr lang="en-US" sz="4000" dirty="0">
                <a:highlight>
                  <a:srgbClr val="FFFF00"/>
                </a:highlight>
              </a:rPr>
              <a:t>God creating man but doesn’t say how it was done. But the next chapter does.</a:t>
            </a:r>
          </a:p>
          <a:p>
            <a:r>
              <a:rPr lang="en-US" sz="4000" dirty="0">
                <a:solidFill>
                  <a:srgbClr val="FF0000"/>
                </a:solidFill>
                <a:highlight>
                  <a:srgbClr val="FFFF00"/>
                </a:highlight>
              </a:rPr>
              <a:t>So, God, Elohim, is a powerful God who speaks and gets things done.</a:t>
            </a:r>
          </a:p>
          <a:p>
            <a:endParaRPr lang="en-US" sz="2400" dirty="0"/>
          </a:p>
        </p:txBody>
      </p:sp>
    </p:spTree>
    <p:extLst>
      <p:ext uri="{BB962C8B-B14F-4D97-AF65-F5344CB8AC3E}">
        <p14:creationId xmlns:p14="http://schemas.microsoft.com/office/powerpoint/2010/main" val="488205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Shape 41">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00F48BD-68D3-8041-A2DD-61411F94C5BE}"/>
              </a:ext>
            </a:extLst>
          </p:cNvPr>
          <p:cNvSpPr>
            <a:spLocks noGrp="1"/>
          </p:cNvSpPr>
          <p:nvPr>
            <p:ph type="title"/>
          </p:nvPr>
        </p:nvSpPr>
        <p:spPr>
          <a:xfrm>
            <a:off x="934872" y="982272"/>
            <a:ext cx="3388419" cy="4560970"/>
          </a:xfrm>
        </p:spPr>
        <p:txBody>
          <a:bodyPr>
            <a:normAutofit/>
          </a:bodyPr>
          <a:lstStyle/>
          <a:p>
            <a:r>
              <a:rPr lang="en-US" sz="4000" b="1" dirty="0">
                <a:solidFill>
                  <a:srgbClr val="FFFFFF"/>
                </a:solidFill>
              </a:rPr>
              <a:t>                Then we get the chapter 2.</a:t>
            </a:r>
          </a:p>
        </p:txBody>
      </p:sp>
      <p:sp>
        <p:nvSpPr>
          <p:cNvPr id="44"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5D7E8794-9D0E-894F-B1DB-E1CC3F899960}"/>
              </a:ext>
            </a:extLst>
          </p:cNvPr>
          <p:cNvSpPr>
            <a:spLocks noGrp="1"/>
          </p:cNvSpPr>
          <p:nvPr>
            <p:ph idx="1"/>
          </p:nvPr>
        </p:nvSpPr>
        <p:spPr>
          <a:xfrm>
            <a:off x="4634684" y="1360132"/>
            <a:ext cx="6922696" cy="5251646"/>
          </a:xfrm>
        </p:spPr>
        <p:txBody>
          <a:bodyPr anchor="ctr">
            <a:normAutofit fontScale="92500" lnSpcReduction="10000"/>
          </a:bodyPr>
          <a:lstStyle/>
          <a:p>
            <a:pPr marL="0" indent="0">
              <a:buNone/>
            </a:pPr>
            <a:endParaRPr lang="en-US" sz="3600" dirty="0">
              <a:solidFill>
                <a:srgbClr val="FEFFFF"/>
              </a:solidFill>
            </a:endParaRPr>
          </a:p>
          <a:p>
            <a:pPr marL="0" indent="0">
              <a:buNone/>
            </a:pPr>
            <a:r>
              <a:rPr lang="en-US" sz="3700" dirty="0">
                <a:solidFill>
                  <a:srgbClr val="FEFFFF"/>
                </a:solidFill>
              </a:rPr>
              <a:t>There the word used for God changes from Elohim to Yahweh. </a:t>
            </a:r>
          </a:p>
          <a:p>
            <a:r>
              <a:rPr lang="en-US" sz="3700" dirty="0">
                <a:solidFill>
                  <a:srgbClr val="FEFFFF"/>
                </a:solidFill>
              </a:rPr>
              <a:t>Suddenly, we see a much more personal God. A God who bends down in the dust and creates man, a God who created the Garden of Eden for man to live in, a God who sees that man is lonely and performs the first surgery to create a helpmate for Adam.</a:t>
            </a:r>
          </a:p>
          <a:p>
            <a:endParaRPr lang="en-US" sz="2400" dirty="0">
              <a:solidFill>
                <a:srgbClr val="FEFFFF"/>
              </a:solidFill>
            </a:endParaRPr>
          </a:p>
        </p:txBody>
      </p:sp>
    </p:spTree>
    <p:extLst>
      <p:ext uri="{BB962C8B-B14F-4D97-AF65-F5344CB8AC3E}">
        <p14:creationId xmlns:p14="http://schemas.microsoft.com/office/powerpoint/2010/main" val="4124427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9F9586E-4719-E54B-B4FC-223093AC18EB}"/>
              </a:ext>
            </a:extLst>
          </p:cNvPr>
          <p:cNvSpPr>
            <a:spLocks noGrp="1"/>
          </p:cNvSpPr>
          <p:nvPr>
            <p:ph type="title"/>
          </p:nvPr>
        </p:nvSpPr>
        <p:spPr>
          <a:xfrm>
            <a:off x="757646" y="703421"/>
            <a:ext cx="3757450" cy="5057299"/>
          </a:xfrm>
        </p:spPr>
        <p:txBody>
          <a:bodyPr>
            <a:normAutofit/>
          </a:bodyPr>
          <a:lstStyle/>
          <a:p>
            <a:br>
              <a:rPr lang="en-US" sz="3400" dirty="0">
                <a:solidFill>
                  <a:srgbClr val="FFFFFF"/>
                </a:solidFill>
              </a:rPr>
            </a:br>
            <a:r>
              <a:rPr lang="en-US" sz="3400" b="1" dirty="0">
                <a:solidFill>
                  <a:srgbClr val="FFFFFF"/>
                </a:solidFill>
              </a:rPr>
              <a:t>O, the fact that we see </a:t>
            </a:r>
            <a:r>
              <a:rPr lang="en-US" sz="3400" b="1" u="sng" dirty="0">
                <a:solidFill>
                  <a:srgbClr val="FFFFFF"/>
                </a:solidFill>
              </a:rPr>
              <a:t>a powerful and personal God </a:t>
            </a:r>
            <a:r>
              <a:rPr lang="en-US" sz="3400" b="1" dirty="0">
                <a:solidFill>
                  <a:srgbClr val="FFFFFF"/>
                </a:solidFill>
              </a:rPr>
              <a:t>involved in the creation of the world immediately casts doubt on:</a:t>
            </a:r>
            <a:br>
              <a:rPr lang="en-US" sz="3400" b="1" dirty="0">
                <a:solidFill>
                  <a:srgbClr val="FFFFFF"/>
                </a:solidFill>
              </a:rPr>
            </a:br>
            <a:endParaRPr lang="en-US" sz="3400" b="1" dirty="0">
              <a:solidFill>
                <a:srgbClr val="FFFFFF"/>
              </a:solidFill>
            </a:endParaRP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2F16CBF6-A9F4-B944-A7E7-7E72E589038D}"/>
              </a:ext>
            </a:extLst>
          </p:cNvPr>
          <p:cNvSpPr>
            <a:spLocks noGrp="1"/>
          </p:cNvSpPr>
          <p:nvPr>
            <p:ph idx="1"/>
          </p:nvPr>
        </p:nvSpPr>
        <p:spPr>
          <a:xfrm>
            <a:off x="4909373" y="1352302"/>
            <a:ext cx="6648005" cy="5251646"/>
          </a:xfrm>
        </p:spPr>
        <p:txBody>
          <a:bodyPr anchor="ctr">
            <a:normAutofit/>
          </a:bodyPr>
          <a:lstStyle/>
          <a:p>
            <a:r>
              <a:rPr lang="en-US" sz="3200" u="sng" dirty="0">
                <a:solidFill>
                  <a:srgbClr val="FEFFFF"/>
                </a:solidFill>
              </a:rPr>
              <a:t>ATHEISM</a:t>
            </a:r>
            <a:r>
              <a:rPr lang="en-US" sz="3200" dirty="0">
                <a:solidFill>
                  <a:srgbClr val="FEFFFF"/>
                </a:solidFill>
              </a:rPr>
              <a:t>- Doctrine of: If there is a God, His existence can’t be proven.</a:t>
            </a:r>
          </a:p>
          <a:p>
            <a:r>
              <a:rPr lang="en-US" sz="3200" u="sng" dirty="0">
                <a:solidFill>
                  <a:srgbClr val="FEFFFF"/>
                </a:solidFill>
              </a:rPr>
              <a:t>PANTHEISM</a:t>
            </a:r>
            <a:r>
              <a:rPr lang="en-US" sz="3200" dirty="0">
                <a:solidFill>
                  <a:srgbClr val="FEFFFF"/>
                </a:solidFill>
              </a:rPr>
              <a:t> - Doctrine of: God is in everything. The danger of this is that the Creator is now subject to the whims of His creation.</a:t>
            </a:r>
          </a:p>
          <a:p>
            <a:r>
              <a:rPr lang="en-US" sz="3200" u="sng" dirty="0">
                <a:solidFill>
                  <a:srgbClr val="FEFFFF"/>
                </a:solidFill>
              </a:rPr>
              <a:t>POLYTHEISM</a:t>
            </a:r>
            <a:r>
              <a:rPr lang="en-US" sz="3200" dirty="0">
                <a:solidFill>
                  <a:srgbClr val="FEFFFF"/>
                </a:solidFill>
              </a:rPr>
              <a:t> - Teaching that there are many gods.</a:t>
            </a:r>
          </a:p>
          <a:p>
            <a:r>
              <a:rPr lang="en-US" sz="3200" dirty="0">
                <a:solidFill>
                  <a:srgbClr val="FEFFFF"/>
                </a:solidFill>
              </a:rPr>
              <a:t>But the Bible tells us that an Infinite Being, God Himself, was the Creator.</a:t>
            </a:r>
          </a:p>
        </p:txBody>
      </p:sp>
    </p:spTree>
    <p:extLst>
      <p:ext uri="{BB962C8B-B14F-4D97-AF65-F5344CB8AC3E}">
        <p14:creationId xmlns:p14="http://schemas.microsoft.com/office/powerpoint/2010/main" val="4061560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C3E1C3D-633C-4756-B09B-9AD08071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668" y="640080"/>
            <a:ext cx="10915252" cy="5263134"/>
          </a:xfrm>
          <a:prstGeom prst="rect">
            <a:avLst/>
          </a:prstGeom>
          <a:noFill/>
          <a:ln w="317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1295DAF8-54BC-4834-A4B1-7DD2F7AFE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2767"/>
            <a:ext cx="10585166" cy="4937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1D6582-2F08-B049-BE49-587EE6D8D80E}"/>
              </a:ext>
            </a:extLst>
          </p:cNvPr>
          <p:cNvSpPr>
            <a:spLocks noGrp="1"/>
          </p:cNvSpPr>
          <p:nvPr>
            <p:ph type="title"/>
          </p:nvPr>
        </p:nvSpPr>
        <p:spPr>
          <a:xfrm>
            <a:off x="801520" y="802767"/>
            <a:ext cx="10585166" cy="4937759"/>
          </a:xfrm>
          <a:noFill/>
          <a:ln>
            <a:noFill/>
          </a:ln>
        </p:spPr>
        <p:txBody>
          <a:bodyPr vert="horz" lIns="91440" tIns="45720" rIns="91440" bIns="45720" rtlCol="0" anchor="ctr">
            <a:normAutofit/>
          </a:bodyPr>
          <a:lstStyle/>
          <a:p>
            <a:pPr algn="ctr"/>
            <a:r>
              <a:rPr lang="en-US" sz="4200" dirty="0">
                <a:solidFill>
                  <a:srgbClr val="FFFFFF"/>
                </a:solidFill>
              </a:rPr>
              <a:t>We have seen that indeed there was a </a:t>
            </a:r>
            <a:r>
              <a:rPr lang="en-US" sz="4200" u="sng" dirty="0">
                <a:solidFill>
                  <a:srgbClr val="FFFFFF"/>
                </a:solidFill>
              </a:rPr>
              <a:t>beginning,</a:t>
            </a:r>
            <a:r>
              <a:rPr lang="en-US" sz="4200" dirty="0">
                <a:solidFill>
                  <a:srgbClr val="FFFFFF"/>
                </a:solidFill>
              </a:rPr>
              <a:t> that this is not a Universe of endless cycles and that </a:t>
            </a:r>
            <a:r>
              <a:rPr lang="en-US" sz="4200" u="sng" dirty="0">
                <a:solidFill>
                  <a:srgbClr val="FFFFFF"/>
                </a:solidFill>
              </a:rPr>
              <a:t>this world was not an accident, </a:t>
            </a:r>
            <a:r>
              <a:rPr lang="en-US" sz="4200" dirty="0">
                <a:solidFill>
                  <a:srgbClr val="FFFFFF"/>
                </a:solidFill>
              </a:rPr>
              <a:t>we have seen </a:t>
            </a:r>
            <a:r>
              <a:rPr lang="en-US" sz="4200" u="sng" dirty="0">
                <a:solidFill>
                  <a:srgbClr val="FFFFFF"/>
                </a:solidFill>
              </a:rPr>
              <a:t>that a powerful and personal God was responsible for the universe </a:t>
            </a:r>
            <a:r>
              <a:rPr lang="en-US" sz="4200" dirty="0">
                <a:solidFill>
                  <a:srgbClr val="FFFFFF"/>
                </a:solidFill>
              </a:rPr>
              <a:t>, and now let’s move onto the next word.</a:t>
            </a:r>
          </a:p>
        </p:txBody>
      </p:sp>
    </p:spTree>
    <p:extLst>
      <p:ext uri="{BB962C8B-B14F-4D97-AF65-F5344CB8AC3E}">
        <p14:creationId xmlns:p14="http://schemas.microsoft.com/office/powerpoint/2010/main" val="2320240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81F108E-0E86-9646-BEC4-C4E28613A38D}"/>
              </a:ext>
            </a:extLst>
          </p:cNvPr>
          <p:cNvSpPr>
            <a:spLocks noGrp="1"/>
          </p:cNvSpPr>
          <p:nvPr>
            <p:ph type="title"/>
          </p:nvPr>
        </p:nvSpPr>
        <p:spPr>
          <a:xfrm>
            <a:off x="934872" y="982272"/>
            <a:ext cx="3388419" cy="4560970"/>
          </a:xfrm>
        </p:spPr>
        <p:txBody>
          <a:bodyPr>
            <a:normAutofit/>
          </a:bodyPr>
          <a:lstStyle/>
          <a:p>
            <a:r>
              <a:rPr lang="en-US" sz="4000" dirty="0">
                <a:solidFill>
                  <a:srgbClr val="FFFFFF"/>
                </a:solidFill>
              </a:rPr>
              <a:t>             </a:t>
            </a:r>
            <a:r>
              <a:rPr lang="en-US" sz="4000" b="1" dirty="0">
                <a:solidFill>
                  <a:srgbClr val="FFFFFF"/>
                </a:solidFill>
              </a:rPr>
              <a:t>In the beginning God created</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76EB25C5-BE02-5C42-AF54-3140F1595AEA}"/>
              </a:ext>
            </a:extLst>
          </p:cNvPr>
          <p:cNvSpPr>
            <a:spLocks noGrp="1"/>
          </p:cNvSpPr>
          <p:nvPr>
            <p:ph idx="1"/>
          </p:nvPr>
        </p:nvSpPr>
        <p:spPr>
          <a:xfrm>
            <a:off x="4934934" y="1352302"/>
            <a:ext cx="6622445" cy="5139938"/>
          </a:xfrm>
        </p:spPr>
        <p:txBody>
          <a:bodyPr anchor="ctr">
            <a:normAutofit/>
          </a:bodyPr>
          <a:lstStyle/>
          <a:p>
            <a:endParaRPr lang="en-US" sz="2400" dirty="0">
              <a:solidFill>
                <a:srgbClr val="FEFFFF"/>
              </a:solidFill>
            </a:endParaRPr>
          </a:p>
          <a:p>
            <a:r>
              <a:rPr lang="en-US" sz="3600" dirty="0">
                <a:solidFill>
                  <a:srgbClr val="FEFFFF"/>
                </a:solidFill>
              </a:rPr>
              <a:t>The word </a:t>
            </a:r>
            <a:r>
              <a:rPr lang="en-US" sz="3600" u="sng" dirty="0">
                <a:solidFill>
                  <a:srgbClr val="FEFFFF"/>
                </a:solidFill>
              </a:rPr>
              <a:t>“bara” </a:t>
            </a:r>
            <a:r>
              <a:rPr lang="en-US" sz="3600" dirty="0">
                <a:solidFill>
                  <a:srgbClr val="FEFFFF"/>
                </a:solidFill>
              </a:rPr>
              <a:t>in the Hebrew is very telling. It is only used with God as the subject, which means that </a:t>
            </a:r>
            <a:r>
              <a:rPr lang="en-US" sz="3600" u="sng" dirty="0">
                <a:solidFill>
                  <a:srgbClr val="FEFFFF"/>
                </a:solidFill>
              </a:rPr>
              <a:t>only God can create</a:t>
            </a:r>
            <a:r>
              <a:rPr lang="en-US" sz="3600" dirty="0">
                <a:solidFill>
                  <a:srgbClr val="FEFFFF"/>
                </a:solidFill>
              </a:rPr>
              <a:t>. </a:t>
            </a:r>
          </a:p>
          <a:p>
            <a:endParaRPr lang="en-US" sz="3600" dirty="0">
              <a:solidFill>
                <a:srgbClr val="FEFFFF"/>
              </a:solidFill>
            </a:endParaRPr>
          </a:p>
          <a:p>
            <a:r>
              <a:rPr lang="en-US" sz="3600" dirty="0">
                <a:solidFill>
                  <a:srgbClr val="FEFFFF"/>
                </a:solidFill>
              </a:rPr>
              <a:t>I will admit that it took me a little while to understand the implications of this.</a:t>
            </a:r>
          </a:p>
        </p:txBody>
      </p:sp>
    </p:spTree>
    <p:extLst>
      <p:ext uri="{BB962C8B-B14F-4D97-AF65-F5344CB8AC3E}">
        <p14:creationId xmlns:p14="http://schemas.microsoft.com/office/powerpoint/2010/main" val="272935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A63DE88-9721-EF4B-8517-C90E1462A55F}"/>
              </a:ext>
            </a:extLst>
          </p:cNvPr>
          <p:cNvSpPr>
            <a:spLocks noGrp="1"/>
          </p:cNvSpPr>
          <p:nvPr>
            <p:ph type="title"/>
          </p:nvPr>
        </p:nvSpPr>
        <p:spPr>
          <a:xfrm>
            <a:off x="934872" y="982272"/>
            <a:ext cx="3388419" cy="4560970"/>
          </a:xfrm>
        </p:spPr>
        <p:txBody>
          <a:bodyPr>
            <a:normAutofit/>
          </a:bodyPr>
          <a:lstStyle/>
          <a:p>
            <a:r>
              <a:rPr lang="en-US" sz="4000" b="1">
                <a:solidFill>
                  <a:srgbClr val="FFFFFF"/>
                </a:solidFill>
              </a:rPr>
              <a:t>           The words “create” and “make.”</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F193F21B-FD88-E246-9697-0F84B9517C89}"/>
              </a:ext>
            </a:extLst>
          </p:cNvPr>
          <p:cNvSpPr>
            <a:spLocks noGrp="1"/>
          </p:cNvSpPr>
          <p:nvPr>
            <p:ph idx="1"/>
          </p:nvPr>
        </p:nvSpPr>
        <p:spPr>
          <a:xfrm>
            <a:off x="4934934" y="1352302"/>
            <a:ext cx="6622445" cy="5251646"/>
          </a:xfrm>
        </p:spPr>
        <p:txBody>
          <a:bodyPr anchor="ctr">
            <a:normAutofit fontScale="92500"/>
          </a:bodyPr>
          <a:lstStyle/>
          <a:p>
            <a:endParaRPr lang="en-US" sz="4000" dirty="0">
              <a:solidFill>
                <a:srgbClr val="FEFFFF"/>
              </a:solidFill>
            </a:endParaRPr>
          </a:p>
          <a:p>
            <a:r>
              <a:rPr lang="en-US" sz="4000" dirty="0">
                <a:solidFill>
                  <a:srgbClr val="FEFFFF"/>
                </a:solidFill>
              </a:rPr>
              <a:t>You see many times we use the words “create” and “make” as interchangeable. But in reality, they aren’t, at least in the Bible. </a:t>
            </a:r>
          </a:p>
          <a:p>
            <a:r>
              <a:rPr lang="en-US" sz="4000" dirty="0">
                <a:solidFill>
                  <a:srgbClr val="FEFFFF"/>
                </a:solidFill>
              </a:rPr>
              <a:t>The Bible makes it very clear that only God can “bara”, create. </a:t>
            </a:r>
          </a:p>
          <a:p>
            <a:r>
              <a:rPr lang="en-US" sz="4000" dirty="0">
                <a:solidFill>
                  <a:srgbClr val="FEFFFF"/>
                </a:solidFill>
              </a:rPr>
              <a:t>But what is the difference?</a:t>
            </a:r>
          </a:p>
          <a:p>
            <a:endParaRPr lang="en-US" sz="2400" dirty="0">
              <a:solidFill>
                <a:srgbClr val="FEFFFF"/>
              </a:solidFill>
            </a:endParaRPr>
          </a:p>
        </p:txBody>
      </p:sp>
    </p:spTree>
    <p:extLst>
      <p:ext uri="{BB962C8B-B14F-4D97-AF65-F5344CB8AC3E}">
        <p14:creationId xmlns:p14="http://schemas.microsoft.com/office/powerpoint/2010/main" val="104055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FE3878F-3113-0A47-9EF5-C30030317175}"/>
              </a:ext>
            </a:extLst>
          </p:cNvPr>
          <p:cNvSpPr>
            <a:spLocks noGrp="1"/>
          </p:cNvSpPr>
          <p:nvPr>
            <p:ph type="title"/>
          </p:nvPr>
        </p:nvSpPr>
        <p:spPr>
          <a:xfrm>
            <a:off x="640082" y="635714"/>
            <a:ext cx="10583121" cy="1054331"/>
          </a:xfrm>
        </p:spPr>
        <p:txBody>
          <a:bodyPr>
            <a:normAutofit/>
          </a:bodyPr>
          <a:lstStyle/>
          <a:p>
            <a:r>
              <a:rPr lang="en-US" sz="4000" b="1" dirty="0">
                <a:solidFill>
                  <a:srgbClr val="FFFFFF"/>
                </a:solidFill>
              </a:rPr>
              <a:t>Notice what God did?</a:t>
            </a:r>
          </a:p>
        </p:txBody>
      </p:sp>
      <p:sp>
        <p:nvSpPr>
          <p:cNvPr id="3" name="Content Placeholder 2">
            <a:extLst>
              <a:ext uri="{FF2B5EF4-FFF2-40B4-BE49-F238E27FC236}">
                <a16:creationId xmlns:a16="http://schemas.microsoft.com/office/drawing/2014/main" id="{A001F07E-95B3-3545-B709-286B4B095D0C}"/>
              </a:ext>
            </a:extLst>
          </p:cNvPr>
          <p:cNvSpPr>
            <a:spLocks noGrp="1"/>
          </p:cNvSpPr>
          <p:nvPr>
            <p:ph idx="1"/>
          </p:nvPr>
        </p:nvSpPr>
        <p:spPr>
          <a:xfrm>
            <a:off x="222069" y="2177172"/>
            <a:ext cx="11834947" cy="4680828"/>
          </a:xfrm>
        </p:spPr>
        <p:txBody>
          <a:bodyPr anchor="ctr">
            <a:normAutofit fontScale="92500" lnSpcReduction="10000"/>
          </a:bodyPr>
          <a:lstStyle/>
          <a:p>
            <a:r>
              <a:rPr lang="en-US" sz="4000" dirty="0"/>
              <a:t>      He created something out of nothing. He spoke and there was light. He didn’t take a wire and hook it up to some great generator in the sky and then made light that way. </a:t>
            </a:r>
          </a:p>
          <a:p>
            <a:r>
              <a:rPr lang="en-US" sz="4000" dirty="0"/>
              <a:t>No, He created light where there was no light. He created it out of nothing. He spoke and the birds and the fish came into being. He didn’t have an incubator somewhere and transfer the eggs to make the fish and the birds. </a:t>
            </a:r>
          </a:p>
          <a:p>
            <a:r>
              <a:rPr lang="en-US" sz="4000" dirty="0"/>
              <a:t>He made something out of nothing</a:t>
            </a:r>
            <a:r>
              <a:rPr lang="en-US" sz="2400" dirty="0"/>
              <a:t>.</a:t>
            </a:r>
          </a:p>
        </p:txBody>
      </p:sp>
    </p:spTree>
    <p:extLst>
      <p:ext uri="{BB962C8B-B14F-4D97-AF65-F5344CB8AC3E}">
        <p14:creationId xmlns:p14="http://schemas.microsoft.com/office/powerpoint/2010/main" val="2234325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3E1C3D-633C-4756-B09B-9AD080714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668" y="640080"/>
            <a:ext cx="10915252" cy="5263134"/>
          </a:xfrm>
          <a:prstGeom prst="rect">
            <a:avLst/>
          </a:prstGeom>
          <a:noFill/>
          <a:ln w="317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295DAF8-54BC-4834-A4B1-7DD2F7AFE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2767"/>
            <a:ext cx="10585166" cy="493776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A3220E-2CEF-F84D-8638-A66BD69138A7}"/>
              </a:ext>
            </a:extLst>
          </p:cNvPr>
          <p:cNvSpPr>
            <a:spLocks noGrp="1"/>
          </p:cNvSpPr>
          <p:nvPr>
            <p:ph type="title"/>
          </p:nvPr>
        </p:nvSpPr>
        <p:spPr>
          <a:xfrm>
            <a:off x="801520" y="802766"/>
            <a:ext cx="10585166" cy="4937759"/>
          </a:xfrm>
          <a:noFill/>
          <a:ln>
            <a:noFill/>
          </a:ln>
        </p:spPr>
        <p:txBody>
          <a:bodyPr vert="horz" lIns="91440" tIns="45720" rIns="91440" bIns="45720" rtlCol="0" anchor="ctr">
            <a:normAutofit/>
          </a:bodyPr>
          <a:lstStyle/>
          <a:p>
            <a:pPr algn="ctr"/>
            <a:r>
              <a:rPr lang="en-US" sz="3800" b="1" dirty="0">
                <a:solidFill>
                  <a:srgbClr val="FFFFFF"/>
                </a:solidFill>
              </a:rPr>
              <a:t>We saw in the story at the beginning of the sermon that we as humans can make all kinds of things with materials that already exist, but we can never create something out of nothing like God can.</a:t>
            </a:r>
            <a:br>
              <a:rPr lang="en-US" sz="3800" b="1" dirty="0">
                <a:solidFill>
                  <a:srgbClr val="FFFFFF"/>
                </a:solidFill>
              </a:rPr>
            </a:br>
            <a:br>
              <a:rPr lang="en-US" sz="3800" b="1" dirty="0">
                <a:solidFill>
                  <a:srgbClr val="FFFFFF"/>
                </a:solidFill>
              </a:rPr>
            </a:br>
            <a:r>
              <a:rPr lang="en-US" sz="3800" b="1" dirty="0">
                <a:solidFill>
                  <a:srgbClr val="FFFFFF"/>
                </a:solidFill>
              </a:rPr>
              <a:t> What does that tell me? It tells me that the powerful and personal God deserves to be worshipped as the Creator. </a:t>
            </a:r>
          </a:p>
        </p:txBody>
      </p:sp>
    </p:spTree>
    <p:extLst>
      <p:ext uri="{BB962C8B-B14F-4D97-AF65-F5344CB8AC3E}">
        <p14:creationId xmlns:p14="http://schemas.microsoft.com/office/powerpoint/2010/main" val="460795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702D683F-2301-45FE-90F4-2E5A56EF7851}"/>
              </a:ext>
            </a:extLst>
          </p:cNvPr>
          <p:cNvPicPr>
            <a:picLocks noChangeAspect="1"/>
          </p:cNvPicPr>
          <p:nvPr/>
        </p:nvPicPr>
        <p:blipFill rotWithShape="1">
          <a:blip r:embed="rId3"/>
          <a:srcRect l="53801" r="1" b="1"/>
          <a:stretch/>
        </p:blipFill>
        <p:spPr>
          <a:xfrm>
            <a:off x="480060" y="1009374"/>
            <a:ext cx="3425957" cy="4838771"/>
          </a:xfrm>
          <a:prstGeom prst="rect">
            <a:avLst/>
          </a:prstGeom>
        </p:spPr>
      </p:pic>
      <p:sp>
        <p:nvSpPr>
          <p:cNvPr id="18" name="Content Placeholder 2">
            <a:extLst>
              <a:ext uri="{FF2B5EF4-FFF2-40B4-BE49-F238E27FC236}">
                <a16:creationId xmlns:a16="http://schemas.microsoft.com/office/drawing/2014/main" id="{338ACB92-61E2-8048-93CF-21451D7AF287}"/>
              </a:ext>
            </a:extLst>
          </p:cNvPr>
          <p:cNvSpPr>
            <a:spLocks noGrp="1"/>
          </p:cNvSpPr>
          <p:nvPr>
            <p:ph idx="1"/>
          </p:nvPr>
        </p:nvSpPr>
        <p:spPr>
          <a:xfrm>
            <a:off x="3725333" y="-480"/>
            <a:ext cx="8453448" cy="6857999"/>
          </a:xfrm>
        </p:spPr>
        <p:txBody>
          <a:bodyPr>
            <a:normAutofit/>
          </a:bodyPr>
          <a:lstStyle/>
          <a:p>
            <a:pPr marL="0" indent="0">
              <a:buNone/>
            </a:pPr>
            <a:r>
              <a:rPr lang="en-US" sz="3600" b="1" dirty="0">
                <a:solidFill>
                  <a:srgbClr val="FF0000"/>
                </a:solidFill>
              </a:rPr>
              <a:t>The only Being </a:t>
            </a:r>
            <a:r>
              <a:rPr lang="en-US" sz="3600" dirty="0"/>
              <a:t>in the universe who can speak, and something comes into being. </a:t>
            </a:r>
          </a:p>
          <a:p>
            <a:pPr marL="0" indent="0">
              <a:buNone/>
            </a:pPr>
            <a:r>
              <a:rPr lang="en-US" sz="3600" b="1" dirty="0">
                <a:solidFill>
                  <a:srgbClr val="FF0000"/>
                </a:solidFill>
              </a:rPr>
              <a:t>The only Being </a:t>
            </a:r>
            <a:r>
              <a:rPr lang="en-US" sz="3600" dirty="0"/>
              <a:t>who can make something  out of nothing. </a:t>
            </a:r>
          </a:p>
          <a:p>
            <a:pPr marL="0" indent="0">
              <a:buNone/>
            </a:pPr>
            <a:r>
              <a:rPr lang="en-US" sz="3600" b="1" dirty="0">
                <a:solidFill>
                  <a:srgbClr val="FF0000"/>
                </a:solidFill>
              </a:rPr>
              <a:t>A Being </a:t>
            </a:r>
            <a:r>
              <a:rPr lang="en-US" sz="3600" dirty="0"/>
              <a:t>who spoke and the trees appeared. </a:t>
            </a:r>
          </a:p>
          <a:p>
            <a:pPr marL="0" indent="0">
              <a:buNone/>
            </a:pPr>
            <a:r>
              <a:rPr lang="en-US" sz="3600" b="1" dirty="0">
                <a:solidFill>
                  <a:srgbClr val="FF0000"/>
                </a:solidFill>
              </a:rPr>
              <a:t>A Being </a:t>
            </a:r>
            <a:r>
              <a:rPr lang="en-US" sz="3600" dirty="0"/>
              <a:t>who spoke and the water appeared  </a:t>
            </a:r>
          </a:p>
          <a:p>
            <a:pPr marL="0" indent="0">
              <a:buNone/>
            </a:pPr>
            <a:r>
              <a:rPr lang="en-US" sz="3600" b="1" dirty="0">
                <a:solidFill>
                  <a:srgbClr val="FF0000"/>
                </a:solidFill>
              </a:rPr>
              <a:t>A Being </a:t>
            </a:r>
            <a:r>
              <a:rPr lang="en-US" sz="3600" dirty="0"/>
              <a:t>who spoke and the sky appeared. </a:t>
            </a:r>
          </a:p>
          <a:p>
            <a:pPr marL="0" indent="0">
              <a:buNone/>
            </a:pPr>
            <a:endParaRPr lang="en-US" sz="3600" dirty="0"/>
          </a:p>
          <a:p>
            <a:pPr marL="0" indent="0">
              <a:buNone/>
            </a:pPr>
            <a:r>
              <a:rPr lang="en-US" sz="3600" b="1" dirty="0">
                <a:solidFill>
                  <a:srgbClr val="FF0000"/>
                </a:solidFill>
                <a:highlight>
                  <a:srgbClr val="FFFF00"/>
                </a:highlight>
              </a:rPr>
              <a:t>Now that kind of Being deserves worship because He is the one and only Creator. </a:t>
            </a:r>
          </a:p>
          <a:p>
            <a:pPr marL="0" indent="0">
              <a:buNone/>
            </a:pPr>
            <a:endParaRPr lang="en-US" sz="2000" dirty="0"/>
          </a:p>
        </p:txBody>
      </p:sp>
    </p:spTree>
    <p:extLst>
      <p:ext uri="{BB962C8B-B14F-4D97-AF65-F5344CB8AC3E}">
        <p14:creationId xmlns:p14="http://schemas.microsoft.com/office/powerpoint/2010/main" val="3683557939"/>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382BB00-DBC6-6441-B2AD-B8C3AE6CAA13}"/>
              </a:ext>
            </a:extLst>
          </p:cNvPr>
          <p:cNvSpPr>
            <a:spLocks noGrp="1"/>
          </p:cNvSpPr>
          <p:nvPr>
            <p:ph type="title"/>
          </p:nvPr>
        </p:nvSpPr>
        <p:spPr>
          <a:xfrm>
            <a:off x="958506" y="800392"/>
            <a:ext cx="10264697" cy="1212102"/>
          </a:xfrm>
        </p:spPr>
        <p:txBody>
          <a:bodyPr>
            <a:normAutofit/>
          </a:bodyPr>
          <a:lstStyle/>
          <a:p>
            <a:r>
              <a:rPr lang="en-US" sz="4000" b="1">
                <a:solidFill>
                  <a:srgbClr val="FFFFFF"/>
                </a:solidFill>
              </a:rPr>
              <a:t>By the way, that is what the Sabbath is all about.</a:t>
            </a:r>
          </a:p>
        </p:txBody>
      </p:sp>
      <p:sp>
        <p:nvSpPr>
          <p:cNvPr id="3" name="Content Placeholder 2">
            <a:extLst>
              <a:ext uri="{FF2B5EF4-FFF2-40B4-BE49-F238E27FC236}">
                <a16:creationId xmlns:a16="http://schemas.microsoft.com/office/drawing/2014/main" id="{1F9589A3-9D12-EC47-80BA-9339A0DC0A8C}"/>
              </a:ext>
            </a:extLst>
          </p:cNvPr>
          <p:cNvSpPr>
            <a:spLocks noGrp="1"/>
          </p:cNvSpPr>
          <p:nvPr>
            <p:ph idx="1"/>
          </p:nvPr>
        </p:nvSpPr>
        <p:spPr>
          <a:xfrm>
            <a:off x="-1" y="2197100"/>
            <a:ext cx="12192001" cy="4660900"/>
          </a:xfrm>
        </p:spPr>
        <p:txBody>
          <a:bodyPr anchor="ctr">
            <a:normAutofit fontScale="92500"/>
          </a:bodyPr>
          <a:lstStyle/>
          <a:p>
            <a:endParaRPr lang="en-US" sz="4000" dirty="0"/>
          </a:p>
          <a:p>
            <a:pPr marL="0" indent="0">
              <a:buNone/>
            </a:pPr>
            <a:r>
              <a:rPr lang="en-US" sz="4000" b="1" dirty="0"/>
              <a:t>.</a:t>
            </a:r>
            <a:r>
              <a:rPr lang="en-US" sz="4000" dirty="0"/>
              <a:t> Worshipping and being in awe of the One who is the Creator. </a:t>
            </a:r>
          </a:p>
          <a:p>
            <a:r>
              <a:rPr lang="en-US" sz="4000" dirty="0"/>
              <a:t>We as humans become like the scientists, we talked about at the beginning, who think we can live without God. That we don’t need God anymore. </a:t>
            </a:r>
          </a:p>
          <a:p>
            <a:r>
              <a:rPr lang="en-US" sz="4000" dirty="0"/>
              <a:t>But every 7th day, we are reminded that “All you have to do is look around and see that you are not a creator, but God in heaven is the Creator who deserves to be worshipped.”</a:t>
            </a:r>
          </a:p>
          <a:p>
            <a:endParaRPr lang="en-US" sz="2400" dirty="0"/>
          </a:p>
        </p:txBody>
      </p:sp>
    </p:spTree>
    <p:extLst>
      <p:ext uri="{BB962C8B-B14F-4D97-AF65-F5344CB8AC3E}">
        <p14:creationId xmlns:p14="http://schemas.microsoft.com/office/powerpoint/2010/main" val="1103355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17">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19">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9060ABC-343D-404E-8FC1-02F002C78AF5}"/>
              </a:ext>
            </a:extLst>
          </p:cNvPr>
          <p:cNvPicPr>
            <a:picLocks noChangeAspect="1"/>
          </p:cNvPicPr>
          <p:nvPr/>
        </p:nvPicPr>
        <p:blipFill rotWithShape="1">
          <a:blip r:embed="rId4">
            <a:alphaModFix/>
          </a:blip>
          <a:srcRect l="23129" r="23367"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id="{2EAC6C7B-2F9E-DC49-AD0D-1C1263028E35}"/>
              </a:ext>
            </a:extLst>
          </p:cNvPr>
          <p:cNvSpPr>
            <a:spLocks noGrp="1"/>
          </p:cNvSpPr>
          <p:nvPr>
            <p:ph idx="1"/>
          </p:nvPr>
        </p:nvSpPr>
        <p:spPr>
          <a:xfrm>
            <a:off x="5181600" y="79022"/>
            <a:ext cx="7010380" cy="6615289"/>
          </a:xfrm>
        </p:spPr>
        <p:txBody>
          <a:bodyPr anchor="ctr">
            <a:normAutofit/>
          </a:bodyPr>
          <a:lstStyle/>
          <a:p>
            <a:r>
              <a:rPr lang="en-US" sz="3800" dirty="0">
                <a:solidFill>
                  <a:srgbClr val="000000"/>
                </a:solidFill>
              </a:rPr>
              <a:t>We have seen a Universe that is not an endless cycle and this world was not an accident. </a:t>
            </a:r>
          </a:p>
          <a:p>
            <a:r>
              <a:rPr lang="en-US" sz="3800" dirty="0">
                <a:solidFill>
                  <a:srgbClr val="000000"/>
                </a:solidFill>
              </a:rPr>
              <a:t>We have seen a powerful and personal God that was responsible for the Universe and now we have seen a Creator who, unlike any other being in the Universe, made this world out of nothing.</a:t>
            </a:r>
          </a:p>
          <a:p>
            <a:endParaRPr lang="en-US" sz="2000" dirty="0">
              <a:solidFill>
                <a:srgbClr val="000000"/>
              </a:solidFill>
            </a:endParaRPr>
          </a:p>
        </p:txBody>
      </p:sp>
    </p:spTree>
    <p:extLst>
      <p:ext uri="{BB962C8B-B14F-4D97-AF65-F5344CB8AC3E}">
        <p14:creationId xmlns:p14="http://schemas.microsoft.com/office/powerpoint/2010/main" val="3931693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5C26A-D25C-B442-85CF-6C11ADAA19E2}"/>
              </a:ext>
            </a:extLst>
          </p:cNvPr>
          <p:cNvSpPr>
            <a:spLocks noGrp="1"/>
          </p:cNvSpPr>
          <p:nvPr>
            <p:ph type="title"/>
          </p:nvPr>
        </p:nvSpPr>
        <p:spPr>
          <a:xfrm>
            <a:off x="838200" y="365125"/>
            <a:ext cx="10515600" cy="1045986"/>
          </a:xfrm>
        </p:spPr>
        <p:txBody>
          <a:bodyPr>
            <a:normAutofit fontScale="90000"/>
          </a:bodyPr>
          <a:lstStyle/>
          <a:p>
            <a:br>
              <a:rPr lang="en-US" b="1" dirty="0">
                <a:solidFill>
                  <a:srgbClr val="FF0000"/>
                </a:solidFill>
              </a:rPr>
            </a:br>
            <a:r>
              <a:rPr lang="en-US" b="1" dirty="0">
                <a:solidFill>
                  <a:srgbClr val="FF0000"/>
                </a:solidFill>
              </a:rPr>
              <a:t>Let’s move to the final words of this verse: In the beginning, </a:t>
            </a:r>
            <a:r>
              <a:rPr lang="en-US" b="1" dirty="0">
                <a:solidFill>
                  <a:srgbClr val="FF0000"/>
                </a:solidFill>
                <a:highlight>
                  <a:srgbClr val="FFFF00"/>
                </a:highlight>
              </a:rPr>
              <a:t>God created the heavens and the earth </a:t>
            </a:r>
            <a:br>
              <a:rPr lang="en-US" b="1" dirty="0">
                <a:solidFill>
                  <a:srgbClr val="FF0000"/>
                </a:solidFill>
              </a:rPr>
            </a:br>
            <a:endParaRPr lang="en-US" b="1" dirty="0">
              <a:solidFill>
                <a:srgbClr val="FF0000"/>
              </a:solidFill>
            </a:endParaRPr>
          </a:p>
        </p:txBody>
      </p:sp>
      <p:graphicFrame>
        <p:nvGraphicFramePr>
          <p:cNvPr id="4" name="Content Placeholder 3">
            <a:extLst>
              <a:ext uri="{FF2B5EF4-FFF2-40B4-BE49-F238E27FC236}">
                <a16:creationId xmlns:a16="http://schemas.microsoft.com/office/drawing/2014/main" id="{4D057341-AEF4-3F4D-AC6F-6343ED85B6FE}"/>
              </a:ext>
            </a:extLst>
          </p:cNvPr>
          <p:cNvGraphicFramePr>
            <a:graphicFrameLocks noGrp="1"/>
          </p:cNvGraphicFramePr>
          <p:nvPr>
            <p:ph idx="1"/>
            <p:extLst>
              <p:ext uri="{D42A27DB-BD31-4B8C-83A1-F6EECF244321}">
                <p14:modId xmlns:p14="http://schemas.microsoft.com/office/powerpoint/2010/main" val="4176177431"/>
              </p:ext>
            </p:extLst>
          </p:nvPr>
        </p:nvGraphicFramePr>
        <p:xfrm>
          <a:off x="838200" y="1648178"/>
          <a:ext cx="10515600" cy="5079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2725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FBABCEE-8C9A-3A49-976D-4AA0FF8B54BE}"/>
              </a:ext>
            </a:extLst>
          </p:cNvPr>
          <p:cNvPicPr>
            <a:picLocks noGrp="1" noChangeAspect="1"/>
          </p:cNvPicPr>
          <p:nvPr>
            <p:ph idx="1"/>
          </p:nvPr>
        </p:nvPicPr>
        <p:blipFill rotWithShape="1">
          <a:blip r:embed="rId3"/>
          <a:srcRect t="3655" b="11759"/>
          <a:stretch/>
        </p:blipFill>
        <p:spPr>
          <a:xfrm>
            <a:off x="20" y="10"/>
            <a:ext cx="12191980" cy="6857990"/>
          </a:xfrm>
          <a:prstGeom prst="rect">
            <a:avLst/>
          </a:prstGeom>
        </p:spPr>
      </p:pic>
      <p:sp>
        <p:nvSpPr>
          <p:cNvPr id="1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D2BBAFFA-52C5-8147-BD99-89917FBFD99A}"/>
              </a:ext>
            </a:extLst>
          </p:cNvPr>
          <p:cNvSpPr>
            <a:spLocks noGrp="1"/>
          </p:cNvSpPr>
          <p:nvPr>
            <p:ph type="title"/>
          </p:nvPr>
        </p:nvSpPr>
        <p:spPr>
          <a:xfrm>
            <a:off x="7326489" y="3781777"/>
            <a:ext cx="4703379" cy="1284209"/>
          </a:xfrm>
        </p:spPr>
        <p:txBody>
          <a:bodyPr vert="horz" lIns="91440" tIns="45720" rIns="91440" bIns="45720" rtlCol="0" anchor="b">
            <a:normAutofit/>
          </a:bodyPr>
          <a:lstStyle/>
          <a:p>
            <a:pPr algn="ctr"/>
            <a:r>
              <a:rPr lang="en-US" sz="4000" b="1" dirty="0">
                <a:solidFill>
                  <a:srgbClr val="FF0000"/>
                </a:solidFill>
              </a:rPr>
              <a:t>WHEN WE LOOK IN THE MICROSCOPE </a:t>
            </a:r>
          </a:p>
        </p:txBody>
      </p:sp>
      <p:cxnSp>
        <p:nvCxnSpPr>
          <p:cNvPr id="18" name="Straight Connector 17">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4189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D6333A1-5F6F-0044-B462-7B8AEA583C3E}"/>
              </a:ext>
            </a:extLst>
          </p:cNvPr>
          <p:cNvSpPr>
            <a:spLocks noGrp="1"/>
          </p:cNvSpPr>
          <p:nvPr>
            <p:ph type="title"/>
          </p:nvPr>
        </p:nvSpPr>
        <p:spPr>
          <a:xfrm>
            <a:off x="8842247" y="2010740"/>
            <a:ext cx="3098401" cy="1939467"/>
          </a:xfrm>
        </p:spPr>
        <p:txBody>
          <a:bodyPr vert="horz" lIns="91440" tIns="45720" rIns="91440" bIns="45720" rtlCol="0" anchor="b">
            <a:normAutofit/>
          </a:bodyPr>
          <a:lstStyle/>
          <a:p>
            <a:r>
              <a:rPr lang="en-US" sz="4000" dirty="0">
                <a:solidFill>
                  <a:srgbClr val="FF0000"/>
                </a:solidFill>
              </a:rPr>
              <a:t>WHEN WE LOOK IN THE TELESCOPE.</a:t>
            </a:r>
          </a:p>
        </p:txBody>
      </p:sp>
      <p:sp>
        <p:nvSpPr>
          <p:cNvPr id="4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Shape 4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Content Placeholder 3">
            <a:extLst>
              <a:ext uri="{FF2B5EF4-FFF2-40B4-BE49-F238E27FC236}">
                <a16:creationId xmlns:a16="http://schemas.microsoft.com/office/drawing/2014/main" id="{46321157-FFE4-AD4B-AD4C-2B04078B9124}"/>
              </a:ext>
            </a:extLst>
          </p:cNvPr>
          <p:cNvPicPr>
            <a:picLocks noGrp="1" noChangeAspect="1"/>
          </p:cNvPicPr>
          <p:nvPr>
            <p:ph idx="1"/>
          </p:nvPr>
        </p:nvPicPr>
        <p:blipFill rotWithShape="1">
          <a:blip r:embed="rId3"/>
          <a:srcRect l="3329"/>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1269211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AD832-DE85-1144-ADF4-F0B9C7360400}"/>
              </a:ext>
            </a:extLst>
          </p:cNvPr>
          <p:cNvSpPr>
            <a:spLocks noGrp="1"/>
          </p:cNvSpPr>
          <p:nvPr>
            <p:ph type="title"/>
          </p:nvPr>
        </p:nvSpPr>
        <p:spPr>
          <a:xfrm>
            <a:off x="960120" y="5419725"/>
            <a:ext cx="10271760" cy="936626"/>
          </a:xfrm>
        </p:spPr>
        <p:txBody>
          <a:bodyPr vert="horz" lIns="91440" tIns="45720" rIns="91440" bIns="45720" rtlCol="0" anchor="ctr">
            <a:normAutofit/>
          </a:bodyPr>
          <a:lstStyle/>
          <a:p>
            <a:pPr algn="ctr"/>
            <a:r>
              <a:rPr lang="en-US" sz="4000" b="1" dirty="0">
                <a:solidFill>
                  <a:srgbClr val="FF0000"/>
                </a:solidFill>
              </a:rPr>
              <a:t>PSALM 19:1</a:t>
            </a:r>
          </a:p>
        </p:txBody>
      </p:sp>
      <p:pic>
        <p:nvPicPr>
          <p:cNvPr id="4" name="Content Placeholder 3">
            <a:extLst>
              <a:ext uri="{FF2B5EF4-FFF2-40B4-BE49-F238E27FC236}">
                <a16:creationId xmlns:a16="http://schemas.microsoft.com/office/drawing/2014/main" id="{9CF29E7D-6274-A748-8932-FCE9F427C623}"/>
              </a:ext>
            </a:extLst>
          </p:cNvPr>
          <p:cNvPicPr>
            <a:picLocks noGrp="1" noChangeAspect="1"/>
          </p:cNvPicPr>
          <p:nvPr>
            <p:ph idx="1"/>
          </p:nvPr>
        </p:nvPicPr>
        <p:blipFill rotWithShape="1">
          <a:blip r:embed="rId3"/>
          <a:srcRect t="16822"/>
          <a:stretch/>
        </p:blipFill>
        <p:spPr>
          <a:xfrm>
            <a:off x="960120" y="990599"/>
            <a:ext cx="10271760" cy="4305299"/>
          </a:xfrm>
          <a:prstGeom prst="rect">
            <a:avLst/>
          </a:prstGeom>
          <a:effectLst/>
        </p:spPr>
      </p:pic>
    </p:spTree>
    <p:extLst>
      <p:ext uri="{BB962C8B-B14F-4D97-AF65-F5344CB8AC3E}">
        <p14:creationId xmlns:p14="http://schemas.microsoft.com/office/powerpoint/2010/main" val="104325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382A-6B26-344D-84A4-31A96FF41850}"/>
              </a:ext>
            </a:extLst>
          </p:cNvPr>
          <p:cNvSpPr>
            <a:spLocks noGrp="1"/>
          </p:cNvSpPr>
          <p:nvPr>
            <p:ph type="title"/>
          </p:nvPr>
        </p:nvSpPr>
        <p:spPr>
          <a:xfrm>
            <a:off x="73573" y="105102"/>
            <a:ext cx="12118428" cy="6752897"/>
          </a:xfrm>
        </p:spPr>
        <p:txBody>
          <a:bodyPr>
            <a:normAutofit/>
          </a:bodyPr>
          <a:lstStyle/>
          <a:p>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endParaRPr lang="en-US" sz="3200" dirty="0"/>
          </a:p>
        </p:txBody>
      </p:sp>
      <p:sp>
        <p:nvSpPr>
          <p:cNvPr id="3" name="Content Placeholder 2">
            <a:extLst>
              <a:ext uri="{FF2B5EF4-FFF2-40B4-BE49-F238E27FC236}">
                <a16:creationId xmlns:a16="http://schemas.microsoft.com/office/drawing/2014/main" id="{04A84E5D-FEC2-5244-96A8-B3FF9932C541}"/>
              </a:ext>
            </a:extLst>
          </p:cNvPr>
          <p:cNvSpPr>
            <a:spLocks noGrp="1"/>
          </p:cNvSpPr>
          <p:nvPr>
            <p:ph idx="1"/>
          </p:nvPr>
        </p:nvSpPr>
        <p:spPr>
          <a:xfrm>
            <a:off x="199697" y="6085489"/>
            <a:ext cx="11992303" cy="667407"/>
          </a:xfrm>
        </p:spPr>
        <p:txBody>
          <a:bodyPr>
            <a:normAutofit/>
          </a:bodyPr>
          <a:lstStyle/>
          <a:p>
            <a:endParaRPr lang="en-US" dirty="0"/>
          </a:p>
          <a:p>
            <a:endParaRPr lang="en-US" dirty="0"/>
          </a:p>
          <a:p>
            <a:endParaRPr lang="en-US" dirty="0"/>
          </a:p>
          <a:p>
            <a:pPr marL="0" indent="0">
              <a:buNone/>
            </a:pPr>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61D8FCAA-1FD6-DD4D-B6A8-84B979C1B960}"/>
              </a:ext>
            </a:extLst>
          </p:cNvPr>
          <p:cNvPicPr>
            <a:picLocks noChangeAspect="1"/>
          </p:cNvPicPr>
          <p:nvPr/>
        </p:nvPicPr>
        <p:blipFill>
          <a:blip r:embed="rId3"/>
          <a:stretch>
            <a:fillRect/>
          </a:stretch>
        </p:blipFill>
        <p:spPr>
          <a:xfrm>
            <a:off x="-1" y="0"/>
            <a:ext cx="12118428" cy="6858000"/>
          </a:xfrm>
          <a:prstGeom prst="rect">
            <a:avLst/>
          </a:prstGeom>
        </p:spPr>
      </p:pic>
    </p:spTree>
    <p:extLst>
      <p:ext uri="{BB962C8B-B14F-4D97-AF65-F5344CB8AC3E}">
        <p14:creationId xmlns:p14="http://schemas.microsoft.com/office/powerpoint/2010/main" val="4127065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45">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47">
            <a:extLst>
              <a:ext uri="{FF2B5EF4-FFF2-40B4-BE49-F238E27FC236}">
                <a16:creationId xmlns:a16="http://schemas.microsoft.com/office/drawing/2014/main" id="{9A191B90-62D1-4718-B891-6A3FC82DD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pic>
        <p:nvPicPr>
          <p:cNvPr id="4" name="Content Placeholder 3">
            <a:extLst>
              <a:ext uri="{FF2B5EF4-FFF2-40B4-BE49-F238E27FC236}">
                <a16:creationId xmlns:a16="http://schemas.microsoft.com/office/drawing/2014/main" id="{35B9A0CC-A2A1-994C-A437-EC0A2C7A3794}"/>
              </a:ext>
            </a:extLst>
          </p:cNvPr>
          <p:cNvPicPr>
            <a:picLocks noGrp="1" noChangeAspect="1"/>
          </p:cNvPicPr>
          <p:nvPr>
            <p:ph idx="1"/>
          </p:nvPr>
        </p:nvPicPr>
        <p:blipFill rotWithShape="1">
          <a:blip r:embed="rId3"/>
          <a:srcRect t="13825" b="11176"/>
          <a:stretch/>
        </p:blipFill>
        <p:spPr>
          <a:xfrm>
            <a:off x="-1" y="1"/>
            <a:ext cx="12192000" cy="6857922"/>
          </a:xfrm>
          <a:prstGeom prst="rect">
            <a:avLst/>
          </a:prstGeom>
        </p:spPr>
      </p:pic>
      <p:grpSp>
        <p:nvGrpSpPr>
          <p:cNvPr id="62" name="Group 49">
            <a:extLst>
              <a:ext uri="{FF2B5EF4-FFF2-40B4-BE49-F238E27FC236}">
                <a16:creationId xmlns:a16="http://schemas.microsoft.com/office/drawing/2014/main" id="{63A1050F-42B7-42F4-9436-314DB03DE4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1" y="-1504"/>
            <a:ext cx="4527885" cy="2330553"/>
            <a:chOff x="6867015" y="-1"/>
            <a:chExt cx="5324985" cy="3251912"/>
          </a:xfrm>
          <a:solidFill>
            <a:schemeClr val="bg1">
              <a:alpha val="30000"/>
            </a:schemeClr>
          </a:solidFill>
        </p:grpSpPr>
        <p:sp>
          <p:nvSpPr>
            <p:cNvPr id="63" name="Freeform: Shape 50">
              <a:extLst>
                <a:ext uri="{FF2B5EF4-FFF2-40B4-BE49-F238E27FC236}">
                  <a16:creationId xmlns:a16="http://schemas.microsoft.com/office/drawing/2014/main" id="{23D407BF-2834-499F-A121-4FF4919FC7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51">
              <a:extLst>
                <a:ext uri="{FF2B5EF4-FFF2-40B4-BE49-F238E27FC236}">
                  <a16:creationId xmlns:a16="http://schemas.microsoft.com/office/drawing/2014/main" id="{57C515C8-97E1-406F-BA1C-EB6AD75B0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D8DBBF75-CCF9-41BE-9004-7834D096B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B3DEBE2A-7C62-4E08-B6AC-3C744D2B27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CB04806E-DE07-4370-8B2D-439E32B3A2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57" name="Freeform: Shape 56">
              <a:extLst>
                <a:ext uri="{FF2B5EF4-FFF2-40B4-BE49-F238E27FC236}">
                  <a16:creationId xmlns:a16="http://schemas.microsoft.com/office/drawing/2014/main" id="{56D2FDC8-0ECE-4F3D-BC43-B5B22566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57">
              <a:extLst>
                <a:ext uri="{FF2B5EF4-FFF2-40B4-BE49-F238E27FC236}">
                  <a16:creationId xmlns:a16="http://schemas.microsoft.com/office/drawing/2014/main" id="{2E79AFB9-7B8D-4C53-9DB3-E5AB8D887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92C94F38-99EB-4C61-AF5E-554B823A5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60" name="Freeform: Shape 59">
              <a:extLst>
                <a:ext uri="{FF2B5EF4-FFF2-40B4-BE49-F238E27FC236}">
                  <a16:creationId xmlns:a16="http://schemas.microsoft.com/office/drawing/2014/main" id="{58F14535-714F-4FC9-A597-27DDE229DB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33839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F66A575-7835-4400-BEDE-89F2EF034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3862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29540B-C634-F44B-A873-208683B88C82}"/>
              </a:ext>
            </a:extLst>
          </p:cNvPr>
          <p:cNvSpPr>
            <a:spLocks noGrp="1"/>
          </p:cNvSpPr>
          <p:nvPr>
            <p:ph type="title"/>
          </p:nvPr>
        </p:nvSpPr>
        <p:spPr>
          <a:xfrm>
            <a:off x="621629" y="640080"/>
            <a:ext cx="4225290" cy="5578816"/>
          </a:xfrm>
        </p:spPr>
        <p:txBody>
          <a:bodyPr vert="horz" lIns="91440" tIns="45720" rIns="91440" bIns="45720" rtlCol="0" anchor="ctr">
            <a:normAutofit fontScale="90000"/>
          </a:bodyPr>
          <a:lstStyle/>
          <a:p>
            <a:pPr algn="ctr"/>
            <a:r>
              <a:rPr lang="en-US" dirty="0">
                <a:solidFill>
                  <a:srgbClr val="FFFFFF"/>
                </a:solidFill>
              </a:rPr>
              <a:t>He had created everything, even man and woman with whom He could now have a relationship. </a:t>
            </a:r>
            <a:br>
              <a:rPr lang="en-US" dirty="0">
                <a:solidFill>
                  <a:srgbClr val="FFFFFF"/>
                </a:solidFill>
              </a:rPr>
            </a:br>
            <a:r>
              <a:rPr lang="en-US" dirty="0">
                <a:solidFill>
                  <a:srgbClr val="FFFFFF"/>
                </a:solidFill>
              </a:rPr>
              <a:t>But then something went wrong.</a:t>
            </a:r>
            <a:br>
              <a:rPr lang="en-US" dirty="0">
                <a:solidFill>
                  <a:srgbClr val="FFFFFF"/>
                </a:solidFill>
              </a:rPr>
            </a:br>
            <a:endParaRPr lang="en-US" dirty="0">
              <a:solidFill>
                <a:srgbClr val="FFFFFF"/>
              </a:solidFill>
            </a:endParaRPr>
          </a:p>
        </p:txBody>
      </p:sp>
      <p:pic>
        <p:nvPicPr>
          <p:cNvPr id="4" name="Content Placeholder 3">
            <a:extLst>
              <a:ext uri="{FF2B5EF4-FFF2-40B4-BE49-F238E27FC236}">
                <a16:creationId xmlns:a16="http://schemas.microsoft.com/office/drawing/2014/main" id="{1574E78A-A2C6-804C-B782-D9990DA7DA9F}"/>
              </a:ext>
            </a:extLst>
          </p:cNvPr>
          <p:cNvPicPr>
            <a:picLocks noGrp="1" noChangeAspect="1"/>
          </p:cNvPicPr>
          <p:nvPr>
            <p:ph idx="1"/>
          </p:nvPr>
        </p:nvPicPr>
        <p:blipFill rotWithShape="1">
          <a:blip r:embed="rId3"/>
          <a:srcRect t="23981" r="1" b="2090"/>
          <a:stretch/>
        </p:blipFill>
        <p:spPr>
          <a:xfrm>
            <a:off x="5468548" y="-1"/>
            <a:ext cx="6723452" cy="6857999"/>
          </a:xfrm>
          <a:prstGeom prst="rect">
            <a:avLst/>
          </a:prstGeom>
        </p:spPr>
      </p:pic>
    </p:spTree>
    <p:extLst>
      <p:ext uri="{BB962C8B-B14F-4D97-AF65-F5344CB8AC3E}">
        <p14:creationId xmlns:p14="http://schemas.microsoft.com/office/powerpoint/2010/main" val="2649340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EB7C730-2DCD-CD4C-BC01-1CBC8E0EE035}"/>
              </a:ext>
            </a:extLst>
          </p:cNvPr>
          <p:cNvSpPr>
            <a:spLocks noGrp="1"/>
          </p:cNvSpPr>
          <p:nvPr>
            <p:ph type="title"/>
          </p:nvPr>
        </p:nvSpPr>
        <p:spPr>
          <a:xfrm>
            <a:off x="6585882" y="4267832"/>
            <a:ext cx="4805996" cy="1401448"/>
          </a:xfrm>
        </p:spPr>
        <p:txBody>
          <a:bodyPr vert="horz" lIns="91440" tIns="45720" rIns="91440" bIns="45720" rtlCol="0" anchor="t">
            <a:normAutofit/>
          </a:bodyPr>
          <a:lstStyle/>
          <a:p>
            <a:r>
              <a:rPr lang="en-US" b="1" dirty="0">
                <a:solidFill>
                  <a:srgbClr val="FF0000"/>
                </a:solidFill>
              </a:rPr>
              <a:t>God put a Plan into Action.</a:t>
            </a:r>
          </a:p>
        </p:txBody>
      </p:sp>
      <p:sp>
        <p:nvSpPr>
          <p:cNvPr id="1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4387F19C-5A65-3549-A316-E2D8E69E03B4}"/>
              </a:ext>
            </a:extLst>
          </p:cNvPr>
          <p:cNvPicPr>
            <a:picLocks noGrp="1" noChangeAspect="1"/>
          </p:cNvPicPr>
          <p:nvPr>
            <p:ph idx="1"/>
          </p:nvPr>
        </p:nvPicPr>
        <p:blipFill rotWithShape="1">
          <a:blip r:embed="rId4">
            <a:alphaModFix/>
          </a:blip>
          <a:srcRect t="14765" r="2" b="8659"/>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Tree>
    <p:extLst>
      <p:ext uri="{BB962C8B-B14F-4D97-AF65-F5344CB8AC3E}">
        <p14:creationId xmlns:p14="http://schemas.microsoft.com/office/powerpoint/2010/main" val="390082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0A4A0-2026-024B-8082-0D645D99085F}"/>
              </a:ext>
            </a:extLst>
          </p:cNvPr>
          <p:cNvSpPr>
            <a:spLocks noGrp="1"/>
          </p:cNvSpPr>
          <p:nvPr>
            <p:ph type="title"/>
          </p:nvPr>
        </p:nvSpPr>
        <p:spPr>
          <a:xfrm>
            <a:off x="0" y="73573"/>
            <a:ext cx="12192000" cy="903889"/>
          </a:xfrm>
        </p:spPr>
        <p:txBody>
          <a:bodyPr>
            <a:normAutofit/>
          </a:bodyPr>
          <a:lstStyle/>
          <a:p>
            <a:r>
              <a:rPr lang="en-US" b="1" dirty="0">
                <a:solidFill>
                  <a:srgbClr val="FF0000"/>
                </a:solidFill>
              </a:rPr>
              <a:t>         The apostle John describes it this way</a:t>
            </a:r>
          </a:p>
        </p:txBody>
      </p:sp>
      <p:pic>
        <p:nvPicPr>
          <p:cNvPr id="4" name="Content Placeholder 3">
            <a:extLst>
              <a:ext uri="{FF2B5EF4-FFF2-40B4-BE49-F238E27FC236}">
                <a16:creationId xmlns:a16="http://schemas.microsoft.com/office/drawing/2014/main" id="{C4ED5D7E-C2C0-0A4D-B4B1-D284FB21397E}"/>
              </a:ext>
            </a:extLst>
          </p:cNvPr>
          <p:cNvPicPr>
            <a:picLocks noGrp="1" noChangeAspect="1"/>
          </p:cNvPicPr>
          <p:nvPr>
            <p:ph idx="1"/>
          </p:nvPr>
        </p:nvPicPr>
        <p:blipFill>
          <a:blip r:embed="rId3"/>
          <a:stretch>
            <a:fillRect/>
          </a:stretch>
        </p:blipFill>
        <p:spPr>
          <a:xfrm>
            <a:off x="0" y="904326"/>
            <a:ext cx="12192000" cy="5953673"/>
          </a:xfrm>
          <a:prstGeom prst="rect">
            <a:avLst/>
          </a:prstGeom>
        </p:spPr>
      </p:pic>
    </p:spTree>
    <p:extLst>
      <p:ext uri="{BB962C8B-B14F-4D97-AF65-F5344CB8AC3E}">
        <p14:creationId xmlns:p14="http://schemas.microsoft.com/office/powerpoint/2010/main" val="1269920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88759D9-5646-8E4D-B0A5-271F773A6143}"/>
              </a:ext>
            </a:extLst>
          </p:cNvPr>
          <p:cNvPicPr>
            <a:picLocks noGrp="1" noChangeAspect="1"/>
          </p:cNvPicPr>
          <p:nvPr>
            <p:ph idx="1"/>
          </p:nvPr>
        </p:nvPicPr>
        <p:blipFill>
          <a:blip r:embed="rId3"/>
          <a:stretch>
            <a:fillRect/>
          </a:stretch>
        </p:blipFill>
        <p:spPr>
          <a:xfrm>
            <a:off x="156754" y="91440"/>
            <a:ext cx="11887200" cy="6766560"/>
          </a:xfrm>
          <a:prstGeom prst="rect">
            <a:avLst/>
          </a:prstGeom>
        </p:spPr>
      </p:pic>
    </p:spTree>
    <p:extLst>
      <p:ext uri="{BB962C8B-B14F-4D97-AF65-F5344CB8AC3E}">
        <p14:creationId xmlns:p14="http://schemas.microsoft.com/office/powerpoint/2010/main" val="1380738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E909FF0-EC02-E141-A9E9-0D2917AC900D}"/>
              </a:ext>
            </a:extLst>
          </p:cNvPr>
          <p:cNvSpPr>
            <a:spLocks noGrp="1"/>
          </p:cNvSpPr>
          <p:nvPr>
            <p:ph type="title"/>
          </p:nvPr>
        </p:nvSpPr>
        <p:spPr>
          <a:xfrm>
            <a:off x="640079" y="2053641"/>
            <a:ext cx="3669161" cy="2760098"/>
          </a:xfrm>
        </p:spPr>
        <p:txBody>
          <a:bodyPr vert="horz" lIns="91440" tIns="45720" rIns="91440" bIns="45720" rtlCol="0">
            <a:normAutofit/>
          </a:bodyPr>
          <a:lstStyle/>
          <a:p>
            <a:r>
              <a:rPr lang="en-US">
                <a:solidFill>
                  <a:srgbClr val="FFFFFF"/>
                </a:solidFill>
              </a:rPr>
              <a:t>REVELATION 22:12,13</a:t>
            </a:r>
            <a:br>
              <a:rPr lang="en-US">
                <a:solidFill>
                  <a:srgbClr val="FFFFFF"/>
                </a:solidFill>
              </a:rPr>
            </a:br>
            <a:endParaRPr lang="en-US">
              <a:solidFill>
                <a:srgbClr val="FFFFFF"/>
              </a:solidFill>
            </a:endParaRPr>
          </a:p>
        </p:txBody>
      </p:sp>
      <p:sp>
        <p:nvSpPr>
          <p:cNvPr id="24" name="Content Placeholder 17">
            <a:extLst>
              <a:ext uri="{FF2B5EF4-FFF2-40B4-BE49-F238E27FC236}">
                <a16:creationId xmlns:a16="http://schemas.microsoft.com/office/drawing/2014/main" id="{25601407-5115-4288-AA26-CA6A30FAE280}"/>
              </a:ext>
            </a:extLst>
          </p:cNvPr>
          <p:cNvSpPr>
            <a:spLocks noGrp="1"/>
          </p:cNvSpPr>
          <p:nvPr>
            <p:ph idx="1"/>
          </p:nvPr>
        </p:nvSpPr>
        <p:spPr>
          <a:xfrm>
            <a:off x="5160579" y="-1"/>
            <a:ext cx="7031419" cy="6857999"/>
          </a:xfrm>
        </p:spPr>
        <p:txBody>
          <a:bodyPr anchor="ctr">
            <a:normAutofit/>
          </a:bodyPr>
          <a:lstStyle/>
          <a:p>
            <a:r>
              <a:rPr lang="en-US" sz="4000" b="1" dirty="0"/>
              <a:t>12</a:t>
            </a:r>
            <a:r>
              <a:rPr lang="en-US" sz="4000" dirty="0"/>
              <a:t> “Look, I am coming soon! My reward is with me, and I will give to each person according to what they have done. </a:t>
            </a:r>
          </a:p>
          <a:p>
            <a:r>
              <a:rPr lang="en-US" sz="4000" b="1" dirty="0"/>
              <a:t>13</a:t>
            </a:r>
            <a:r>
              <a:rPr lang="en-US" sz="4000" dirty="0"/>
              <a:t> I am the Alpha and the Omega, the First and the Last, the Beginning and the End.</a:t>
            </a:r>
          </a:p>
          <a:p>
            <a:endParaRPr lang="en-US" sz="2400" dirty="0">
              <a:solidFill>
                <a:srgbClr val="000000"/>
              </a:solidFill>
            </a:endParaRPr>
          </a:p>
        </p:txBody>
      </p:sp>
    </p:spTree>
    <p:extLst>
      <p:ext uri="{BB962C8B-B14F-4D97-AF65-F5344CB8AC3E}">
        <p14:creationId xmlns:p14="http://schemas.microsoft.com/office/powerpoint/2010/main" val="1767572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CB812-25C8-2A46-8BB3-F62E596D7077}"/>
              </a:ext>
            </a:extLst>
          </p:cNvPr>
          <p:cNvSpPr>
            <a:spLocks noGrp="1"/>
          </p:cNvSpPr>
          <p:nvPr>
            <p:ph type="title"/>
          </p:nvPr>
        </p:nvSpPr>
        <p:spPr>
          <a:xfrm>
            <a:off x="838200" y="0"/>
            <a:ext cx="10515600" cy="630621"/>
          </a:xfrm>
        </p:spPr>
        <p:txBody>
          <a:bodyPr>
            <a:normAutofit fontScale="90000"/>
          </a:bodyPr>
          <a:lstStyle/>
          <a:p>
            <a:br>
              <a:rPr lang="en-US" dirty="0"/>
            </a:br>
            <a:r>
              <a:rPr lang="en-US" dirty="0"/>
              <a:t>       </a:t>
            </a:r>
            <a:r>
              <a:rPr lang="en-US" b="1" dirty="0">
                <a:solidFill>
                  <a:srgbClr val="FF0000"/>
                </a:solidFill>
              </a:rPr>
              <a:t>Listen to how John describes this recreation:</a:t>
            </a:r>
            <a:br>
              <a:rPr lang="en-US" b="1" dirty="0">
                <a:solidFill>
                  <a:srgbClr val="FF0000"/>
                </a:solidFill>
              </a:rPr>
            </a:br>
            <a:endParaRPr lang="en-US" b="1" dirty="0">
              <a:solidFill>
                <a:srgbClr val="FF0000"/>
              </a:solidFill>
            </a:endParaRPr>
          </a:p>
        </p:txBody>
      </p:sp>
      <p:pic>
        <p:nvPicPr>
          <p:cNvPr id="4" name="Content Placeholder 3">
            <a:extLst>
              <a:ext uri="{FF2B5EF4-FFF2-40B4-BE49-F238E27FC236}">
                <a16:creationId xmlns:a16="http://schemas.microsoft.com/office/drawing/2014/main" id="{18B89EAB-826F-4C4D-9569-2CB4EE78F425}"/>
              </a:ext>
            </a:extLst>
          </p:cNvPr>
          <p:cNvPicPr>
            <a:picLocks noGrp="1" noChangeAspect="1"/>
          </p:cNvPicPr>
          <p:nvPr>
            <p:ph idx="1"/>
          </p:nvPr>
        </p:nvPicPr>
        <p:blipFill>
          <a:blip r:embed="rId3"/>
          <a:stretch>
            <a:fillRect/>
          </a:stretch>
        </p:blipFill>
        <p:spPr>
          <a:xfrm>
            <a:off x="0" y="521198"/>
            <a:ext cx="12192000" cy="5942423"/>
          </a:xfrm>
          <a:prstGeom prst="rect">
            <a:avLst/>
          </a:prstGeom>
        </p:spPr>
      </p:pic>
      <p:sp>
        <p:nvSpPr>
          <p:cNvPr id="5" name="Rectangle 4">
            <a:extLst>
              <a:ext uri="{FF2B5EF4-FFF2-40B4-BE49-F238E27FC236}">
                <a16:creationId xmlns:a16="http://schemas.microsoft.com/office/drawing/2014/main" id="{C6EDA71C-4615-7843-BE50-0AB2205EB650}"/>
              </a:ext>
            </a:extLst>
          </p:cNvPr>
          <p:cNvSpPr/>
          <p:nvPr/>
        </p:nvSpPr>
        <p:spPr>
          <a:xfrm>
            <a:off x="-1" y="521199"/>
            <a:ext cx="12191999" cy="6001643"/>
          </a:xfrm>
          <a:prstGeom prst="rect">
            <a:avLst/>
          </a:prstGeom>
        </p:spPr>
        <p:txBody>
          <a:bodyPr wrap="square">
            <a:spAutoFit/>
          </a:bodyPr>
          <a:lstStyle/>
          <a:p>
            <a:r>
              <a:rPr lang="en-US" sz="3200" dirty="0"/>
              <a:t>Then I saw “a new heaven and a new earth,”</a:t>
            </a:r>
            <a:r>
              <a:rPr lang="en-US" sz="3200" baseline="30000" dirty="0"/>
              <a:t>[</a:t>
            </a:r>
            <a:r>
              <a:rPr lang="en-US" sz="3200" baseline="30000" dirty="0">
                <a:solidFill>
                  <a:srgbClr val="517E90"/>
                </a:solidFill>
                <a:hlinkClick r:id="rId4" tooltip="See footnote a"/>
              </a:rPr>
              <a:t>a</a:t>
            </a:r>
            <a:r>
              <a:rPr lang="en-US" sz="3200" baseline="30000" dirty="0"/>
              <a:t>]</a:t>
            </a:r>
            <a:r>
              <a:rPr lang="en-US" sz="3200" dirty="0"/>
              <a:t> for the first heaven and the first earth had passed away, and there was no longer any sea. </a:t>
            </a:r>
            <a:r>
              <a:rPr lang="en-US" sz="3200" b="1" baseline="30000" dirty="0">
                <a:latin typeface="system-ui"/>
              </a:rPr>
              <a:t>2 </a:t>
            </a:r>
            <a:r>
              <a:rPr lang="en-US" sz="3200" dirty="0"/>
              <a:t>I saw the Holy City, the new Jerusalem, coming down out of heaven from God, prepared as a bride beautifully dressed for her husband. </a:t>
            </a:r>
            <a:r>
              <a:rPr lang="en-US" sz="3200" b="1" baseline="30000" dirty="0">
                <a:latin typeface="system-ui"/>
              </a:rPr>
              <a:t>3 </a:t>
            </a:r>
            <a:r>
              <a:rPr lang="en-US" sz="3200" dirty="0"/>
              <a:t>And I heard a loud voice from the throne saying, “Look! God’s dwelling place is now among the people, and he will dwell with them. They will be his people, and God himself will be with them and be their God. </a:t>
            </a:r>
            <a:r>
              <a:rPr lang="en-US" sz="3200" b="1" baseline="30000" dirty="0">
                <a:latin typeface="system-ui"/>
              </a:rPr>
              <a:t>4 </a:t>
            </a:r>
            <a:r>
              <a:rPr lang="en-US" sz="3200" dirty="0"/>
              <a:t>‘He will wipe every tear from their eyes. There will be no more death’</a:t>
            </a:r>
            <a:r>
              <a:rPr lang="en-US" sz="3200" baseline="30000" dirty="0"/>
              <a:t>[</a:t>
            </a:r>
            <a:r>
              <a:rPr lang="en-US" sz="3200" baseline="30000" dirty="0">
                <a:solidFill>
                  <a:srgbClr val="517E90"/>
                </a:solidFill>
                <a:hlinkClick r:id="rId5" tooltip="See footnote b"/>
              </a:rPr>
              <a:t>b</a:t>
            </a:r>
            <a:r>
              <a:rPr lang="en-US" sz="3200" baseline="30000" dirty="0"/>
              <a:t>]</a:t>
            </a:r>
            <a:r>
              <a:rPr lang="en-US" sz="3200" dirty="0"/>
              <a:t> or mourning or crying or pain, for the old order of things has passed away.”</a:t>
            </a:r>
            <a:r>
              <a:rPr lang="en-US" sz="3200" b="1" baseline="30000" dirty="0">
                <a:latin typeface="system-ui"/>
              </a:rPr>
              <a:t>5 </a:t>
            </a:r>
            <a:r>
              <a:rPr lang="en-US" sz="3200" dirty="0">
                <a:latin typeface="system-ui"/>
              </a:rPr>
              <a:t>He who was seated on the throne said, “I am making everything new!” Then he said, “Write this down, for these words are trustworthy and true.”</a:t>
            </a:r>
            <a:endParaRPr lang="en-US" sz="3200" dirty="0">
              <a:effectLst/>
              <a:latin typeface="system-ui"/>
            </a:endParaRPr>
          </a:p>
        </p:txBody>
      </p:sp>
    </p:spTree>
    <p:extLst>
      <p:ext uri="{BB962C8B-B14F-4D97-AF65-F5344CB8AC3E}">
        <p14:creationId xmlns:p14="http://schemas.microsoft.com/office/powerpoint/2010/main" val="1385559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F66A575-7835-4400-BEDE-89F2EF034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773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7A3392-E916-5045-9B6D-D43D585B8800}"/>
              </a:ext>
            </a:extLst>
          </p:cNvPr>
          <p:cNvSpPr>
            <a:spLocks noGrp="1"/>
          </p:cNvSpPr>
          <p:nvPr>
            <p:ph type="title"/>
          </p:nvPr>
        </p:nvSpPr>
        <p:spPr>
          <a:xfrm>
            <a:off x="0" y="0"/>
            <a:ext cx="5003073" cy="6766560"/>
          </a:xfrm>
        </p:spPr>
        <p:txBody>
          <a:bodyPr vert="horz" lIns="91440" tIns="45720" rIns="91440" bIns="45720" rtlCol="0" anchor="ctr">
            <a:normAutofit/>
          </a:bodyPr>
          <a:lstStyle/>
          <a:p>
            <a:pPr algn="ctr"/>
            <a:r>
              <a:rPr lang="en-US" sz="4000" dirty="0">
                <a:solidFill>
                  <a:srgbClr val="FFFFFF"/>
                </a:solidFill>
              </a:rPr>
              <a:t>Conclusion</a:t>
            </a:r>
            <a:br>
              <a:rPr lang="en-US" sz="3400" dirty="0">
                <a:solidFill>
                  <a:srgbClr val="FFFFFF"/>
                </a:solidFill>
              </a:rPr>
            </a:br>
            <a:br>
              <a:rPr lang="en-US" sz="3400" dirty="0">
                <a:solidFill>
                  <a:srgbClr val="FFFFFF"/>
                </a:solidFill>
              </a:rPr>
            </a:br>
            <a:r>
              <a:rPr lang="en-US" sz="3400" dirty="0">
                <a:solidFill>
                  <a:srgbClr val="FFFFFF"/>
                </a:solidFill>
              </a:rPr>
              <a:t>We may be awe struck</a:t>
            </a:r>
            <a:br>
              <a:rPr lang="en-US" sz="3400" dirty="0">
                <a:solidFill>
                  <a:srgbClr val="FFFFFF"/>
                </a:solidFill>
              </a:rPr>
            </a:br>
            <a:r>
              <a:rPr lang="en-US" sz="3400" dirty="0">
                <a:solidFill>
                  <a:srgbClr val="FFFFFF"/>
                </a:solidFill>
              </a:rPr>
              <a:t>by the beauty that we see around us today, but very soon there will be a new heaven and a new earth recreated. We can’t even start to imagine how beautiful that is going to be. </a:t>
            </a:r>
          </a:p>
        </p:txBody>
      </p:sp>
      <p:pic>
        <p:nvPicPr>
          <p:cNvPr id="4" name="Content Placeholder 3">
            <a:extLst>
              <a:ext uri="{FF2B5EF4-FFF2-40B4-BE49-F238E27FC236}">
                <a16:creationId xmlns:a16="http://schemas.microsoft.com/office/drawing/2014/main" id="{6E3BBE61-4A86-9E47-82B1-BDF20583AE8D}"/>
              </a:ext>
            </a:extLst>
          </p:cNvPr>
          <p:cNvPicPr>
            <a:picLocks noGrp="1" noChangeAspect="1"/>
          </p:cNvPicPr>
          <p:nvPr>
            <p:ph idx="1"/>
          </p:nvPr>
        </p:nvPicPr>
        <p:blipFill rotWithShape="1">
          <a:blip r:embed="rId3"/>
          <a:srcRect t="16957" b="10709"/>
          <a:stretch/>
        </p:blipFill>
        <p:spPr>
          <a:xfrm>
            <a:off x="5591503" y="156604"/>
            <a:ext cx="6505904" cy="6609956"/>
          </a:xfrm>
          <a:prstGeom prst="rect">
            <a:avLst/>
          </a:prstGeom>
        </p:spPr>
      </p:pic>
    </p:spTree>
    <p:extLst>
      <p:ext uri="{BB962C8B-B14F-4D97-AF65-F5344CB8AC3E}">
        <p14:creationId xmlns:p14="http://schemas.microsoft.com/office/powerpoint/2010/main" val="3079611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4E90-7825-E84A-A5E6-9F2B73F0DAE1}"/>
              </a:ext>
            </a:extLst>
          </p:cNvPr>
          <p:cNvSpPr>
            <a:spLocks noGrp="1"/>
          </p:cNvSpPr>
          <p:nvPr>
            <p:ph type="title"/>
          </p:nvPr>
        </p:nvSpPr>
        <p:spPr/>
        <p:txBody>
          <a:bodyPr/>
          <a:lstStyle/>
          <a:p>
            <a:r>
              <a:rPr lang="en-US" b="1" dirty="0">
                <a:solidFill>
                  <a:srgbClr val="FF0000"/>
                </a:solidFill>
              </a:rPr>
              <a:t>          ANIMALS LIVING IN HARMONEY</a:t>
            </a:r>
          </a:p>
        </p:txBody>
      </p:sp>
      <p:sp>
        <p:nvSpPr>
          <p:cNvPr id="3" name="Content Placeholder 2">
            <a:extLst>
              <a:ext uri="{FF2B5EF4-FFF2-40B4-BE49-F238E27FC236}">
                <a16:creationId xmlns:a16="http://schemas.microsoft.com/office/drawing/2014/main" id="{41932897-DDCA-3947-ACFE-6DCABA560A6E}"/>
              </a:ext>
            </a:extLst>
          </p:cNvPr>
          <p:cNvSpPr>
            <a:spLocks noGrp="1"/>
          </p:cNvSpPr>
          <p:nvPr>
            <p:ph idx="1"/>
          </p:nvPr>
        </p:nvSpPr>
        <p:spPr/>
        <p:txBody>
          <a:bodyPr/>
          <a:lstStyle/>
          <a:p>
            <a:r>
              <a:rPr lang="en-US" dirty="0">
                <a:hlinkClick r:id="rId2"/>
              </a:rPr>
              <a:t>https://youtu.be/WIc8jGgzPrE</a:t>
            </a:r>
            <a:endParaRPr lang="en-US" dirty="0"/>
          </a:p>
          <a:p>
            <a:endParaRPr lang="en-US" dirty="0"/>
          </a:p>
          <a:p>
            <a:r>
              <a:rPr lang="en-US" dirty="0"/>
              <a:t>https://</a:t>
            </a:r>
            <a:r>
              <a:rPr lang="en-US" dirty="0" err="1"/>
              <a:t>www.youtube.com</a:t>
            </a:r>
            <a:r>
              <a:rPr lang="en-US" dirty="0"/>
              <a:t>/</a:t>
            </a:r>
            <a:r>
              <a:rPr lang="en-US" dirty="0" err="1"/>
              <a:t>watch?v</a:t>
            </a:r>
            <a:r>
              <a:rPr lang="en-US" dirty="0"/>
              <a:t>=WIc8jGgzPrE&amp;authuser=0</a:t>
            </a:r>
          </a:p>
        </p:txBody>
      </p:sp>
    </p:spTree>
    <p:extLst>
      <p:ext uri="{BB962C8B-B14F-4D97-AF65-F5344CB8AC3E}">
        <p14:creationId xmlns:p14="http://schemas.microsoft.com/office/powerpoint/2010/main" val="1916557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3772</Words>
  <Application>Microsoft Macintosh PowerPoint</Application>
  <PresentationFormat>Widescreen</PresentationFormat>
  <Paragraphs>201</Paragraphs>
  <Slides>39</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Calibri Light</vt:lpstr>
      <vt:lpstr>Palatino Linotype</vt:lpstr>
      <vt:lpstr>Rockwell</vt:lpstr>
      <vt:lpstr>system-ui</vt:lpstr>
      <vt:lpstr>Office Theme</vt:lpstr>
      <vt:lpstr>PowerPoint Presentation</vt:lpstr>
      <vt:lpstr>                    </vt:lpstr>
      <vt:lpstr>      THESE SCIENTISTS DIALOGUE WITH GOD</vt:lpstr>
      <vt:lpstr>THEORY OF EVOLUTION IS A POPULAR BELIFE </vt:lpstr>
      <vt:lpstr>The geologist Eduard Suess, in 1875 wrote a definition for the biosphere as 'the place on Earth's surface where life dwells.'</vt:lpstr>
      <vt:lpstr>       Here is a partial list of what is needed for life: </vt:lpstr>
      <vt:lpstr>But how did this world come about? </vt:lpstr>
      <vt:lpstr>Genesis 1:1. </vt:lpstr>
      <vt:lpstr>                             GENESIS 1:1 “IN THE BEGINNIG...”</vt:lpstr>
      <vt:lpstr> The meaning of Hebrew word “Bereshith” </vt:lpstr>
      <vt:lpstr>                        Hebrew, “bereshith” </vt:lpstr>
      <vt:lpstr>Actually, Bishop Ussher came up with the exact date of October 3, 4004 BC for creation. </vt:lpstr>
      <vt:lpstr> Genesis record tells us: In the beginning. </vt:lpstr>
      <vt:lpstr>  Let’s look at the next word: In the beginning God </vt:lpstr>
      <vt:lpstr>  The first chapter uses the word Elohim, for God.</vt:lpstr>
      <vt:lpstr>                Then we get the chapter 2.</vt:lpstr>
      <vt:lpstr> O, the fact that we see a powerful and personal God involved in the creation of the world immediately casts doubt on: </vt:lpstr>
      <vt:lpstr>We have seen that indeed there was a beginning, that this is not a Universe of endless cycles and that this world was not an accident, we have seen that a powerful and personal God was responsible for the universe , and now let’s move onto the next word.</vt:lpstr>
      <vt:lpstr>             In the beginning God created</vt:lpstr>
      <vt:lpstr>           The words “create” and “make.”</vt:lpstr>
      <vt:lpstr>Notice what God did?</vt:lpstr>
      <vt:lpstr>We saw in the story at the beginning of the sermon that we as humans can make all kinds of things with materials that already exist, but we can never create something out of nothing like God can.   What does that tell me? It tells me that the powerful and personal God deserves to be worshipped as the Creator. </vt:lpstr>
      <vt:lpstr>PowerPoint Presentation</vt:lpstr>
      <vt:lpstr>By the way, that is what the Sabbath is all about.</vt:lpstr>
      <vt:lpstr>PowerPoint Presentation</vt:lpstr>
      <vt:lpstr> Let’s move to the final words of this verse: In the beginning, God created the heavens and the earth  </vt:lpstr>
      <vt:lpstr>WHEN WE LOOK IN THE MICROSCOPE </vt:lpstr>
      <vt:lpstr>WHEN WE LOOK IN THE TELESCOPE.</vt:lpstr>
      <vt:lpstr>PSALM 19:1</vt:lpstr>
      <vt:lpstr>              </vt:lpstr>
      <vt:lpstr>PowerPoint Presentation</vt:lpstr>
      <vt:lpstr>He had created everything, even man and woman with whom He could now have a relationship.  But then something went wrong. </vt:lpstr>
      <vt:lpstr>God put a Plan into Action.</vt:lpstr>
      <vt:lpstr>         The apostle John describes it this way</vt:lpstr>
      <vt:lpstr>PowerPoint Presentation</vt:lpstr>
      <vt:lpstr>REVELATION 22:12,13 </vt:lpstr>
      <vt:lpstr>        Listen to how John describes this recreation: </vt:lpstr>
      <vt:lpstr>Conclusion  We may be awe struck by the beauty that we see around us today, but very soon there will be a new heaven and a new earth recreated. We can’t even start to imagine how beautiful that is going to be. </vt:lpstr>
      <vt:lpstr>          ANIMALS LIVING IN HARMONEY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Ebenezer Samuel</dc:creator>
  <cp:lastModifiedBy>Ebenezer Samuel</cp:lastModifiedBy>
  <cp:revision>6</cp:revision>
  <dcterms:created xsi:type="dcterms:W3CDTF">2020-11-06T20:38:37Z</dcterms:created>
  <dcterms:modified xsi:type="dcterms:W3CDTF">2020-11-07T17:28:23Z</dcterms:modified>
</cp:coreProperties>
</file>