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" strictFirstAndLastChars="0" saveSubsetFonts="1" autoCompressPictures="0">
  <p:sldMasterIdLst>
    <p:sldMasterId id="2147483650" r:id="rId1"/>
    <p:sldMasterId id="2147483652" r:id="rId2"/>
  </p:sldMasterIdLst>
  <p:sldIdLst>
    <p:sldId id="262" r:id="rId3"/>
    <p:sldId id="260" r:id="rId4"/>
    <p:sldId id="258" r:id="rId5"/>
  </p:sldIdLst>
  <p:sldSz cx="13004800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panose="020B0502020104020203" pitchFamily="34" charset="-79"/>
        <a:ea typeface="+mn-ea"/>
        <a:cs typeface="+mn-cs"/>
        <a:sym typeface="Gill Sans" panose="020B0502020104020203" pitchFamily="34" charset="-79"/>
      </a:defRPr>
    </a:lvl1pPr>
    <a:lvl2pPr marL="457200" algn="ctr" rtl="0" fontAlgn="base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panose="020B0502020104020203" pitchFamily="34" charset="-79"/>
        <a:ea typeface="+mn-ea"/>
        <a:cs typeface="+mn-cs"/>
        <a:sym typeface="Gill Sans" panose="020B0502020104020203" pitchFamily="34" charset="-79"/>
      </a:defRPr>
    </a:lvl2pPr>
    <a:lvl3pPr marL="914400" algn="ctr" rtl="0" fontAlgn="base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panose="020B0502020104020203" pitchFamily="34" charset="-79"/>
        <a:ea typeface="+mn-ea"/>
        <a:cs typeface="+mn-cs"/>
        <a:sym typeface="Gill Sans" panose="020B0502020104020203" pitchFamily="34" charset="-79"/>
      </a:defRPr>
    </a:lvl3pPr>
    <a:lvl4pPr marL="1371600" algn="ctr" rtl="0" fontAlgn="base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panose="020B0502020104020203" pitchFamily="34" charset="-79"/>
        <a:ea typeface="+mn-ea"/>
        <a:cs typeface="+mn-cs"/>
        <a:sym typeface="Gill Sans" panose="020B0502020104020203" pitchFamily="34" charset="-79"/>
      </a:defRPr>
    </a:lvl4pPr>
    <a:lvl5pPr marL="1828800" algn="ctr" rtl="0" fontAlgn="base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 panose="020B0502020104020203" pitchFamily="34" charset="-79"/>
        <a:ea typeface="+mn-ea"/>
        <a:cs typeface="+mn-cs"/>
        <a:sym typeface="Gill Sans" panose="020B0502020104020203" pitchFamily="34" charset="-79"/>
      </a:defRPr>
    </a:lvl5pPr>
    <a:lvl6pPr marL="2286000" algn="l" defTabSz="914400" rtl="0" eaLnBrk="1" latinLnBrk="0" hangingPunct="1">
      <a:defRPr sz="4300" kern="1200">
        <a:solidFill>
          <a:srgbClr val="000000"/>
        </a:solidFill>
        <a:latin typeface="Gill Sans" panose="020B0502020104020203" pitchFamily="34" charset="-79"/>
        <a:ea typeface="+mn-ea"/>
        <a:cs typeface="+mn-cs"/>
        <a:sym typeface="Gill Sans" panose="020B0502020104020203" pitchFamily="34" charset="-79"/>
      </a:defRPr>
    </a:lvl6pPr>
    <a:lvl7pPr marL="2743200" algn="l" defTabSz="914400" rtl="0" eaLnBrk="1" latinLnBrk="0" hangingPunct="1">
      <a:defRPr sz="4300" kern="1200">
        <a:solidFill>
          <a:srgbClr val="000000"/>
        </a:solidFill>
        <a:latin typeface="Gill Sans" panose="020B0502020104020203" pitchFamily="34" charset="-79"/>
        <a:ea typeface="+mn-ea"/>
        <a:cs typeface="+mn-cs"/>
        <a:sym typeface="Gill Sans" panose="020B0502020104020203" pitchFamily="34" charset="-79"/>
      </a:defRPr>
    </a:lvl7pPr>
    <a:lvl8pPr marL="3200400" algn="l" defTabSz="914400" rtl="0" eaLnBrk="1" latinLnBrk="0" hangingPunct="1">
      <a:defRPr sz="4300" kern="1200">
        <a:solidFill>
          <a:srgbClr val="000000"/>
        </a:solidFill>
        <a:latin typeface="Gill Sans" panose="020B0502020104020203" pitchFamily="34" charset="-79"/>
        <a:ea typeface="+mn-ea"/>
        <a:cs typeface="+mn-cs"/>
        <a:sym typeface="Gill Sans" panose="020B0502020104020203" pitchFamily="34" charset="-79"/>
      </a:defRPr>
    </a:lvl8pPr>
    <a:lvl9pPr marL="3657600" algn="l" defTabSz="914400" rtl="0" eaLnBrk="1" latinLnBrk="0" hangingPunct="1">
      <a:defRPr sz="4300" kern="1200">
        <a:solidFill>
          <a:srgbClr val="000000"/>
        </a:solidFill>
        <a:latin typeface="Gill Sans" panose="020B0502020104020203" pitchFamily="34" charset="-79"/>
        <a:ea typeface="+mn-ea"/>
        <a:cs typeface="+mn-cs"/>
        <a:sym typeface="Gill Sans" panose="020B0502020104020203" pitchFamily="34" charset="-79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 autoAdjust="0"/>
    <p:restoredTop sz="94595" autoAdjust="0"/>
  </p:normalViewPr>
  <p:slideViewPr>
    <p:cSldViewPr>
      <p:cViewPr varScale="1">
        <p:scale>
          <a:sx n="80" d="100"/>
          <a:sy n="80" d="100"/>
        </p:scale>
        <p:origin x="160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9A032-348E-1F46-9BE5-8B81A1BE3E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0" y="1597025"/>
            <a:ext cx="9753600" cy="3395663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DCAE92-67CC-BB47-8703-BC01ECBFC0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5600" y="5122863"/>
            <a:ext cx="9753600" cy="23542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9808436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7BE47-652C-1D45-AC77-CF9B1DB21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81469-3378-9742-AD52-3A9B364602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4522004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05BFE-C249-4142-B98C-03D2FD83C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413" y="2432050"/>
            <a:ext cx="11217275" cy="4056063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6A57AC-5525-1147-8D39-5D59E2B3B9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7413" y="6527800"/>
            <a:ext cx="11217275" cy="213360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643115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3D260-FEB7-284D-9D04-17DCCF1AA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07B95-E1A2-CC4C-BBB8-C7D7EB7645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9088" y="2452688"/>
            <a:ext cx="2963862" cy="63722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80C23D-25D2-444E-BE61-663FE77EF5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35350" y="2452688"/>
            <a:ext cx="2965450" cy="63722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0202031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90DB8-7DB9-2C47-AFE8-CBF98B849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350" y="519113"/>
            <a:ext cx="11217275" cy="18859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B7B300-6E07-444F-A2A5-25A99F696F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5350" y="2390775"/>
            <a:ext cx="5502275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B116D6-289C-284E-A97C-3C1D939633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5350" y="3562350"/>
            <a:ext cx="5502275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D5494C-C514-5345-886B-17A8C2594A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83363" y="2390775"/>
            <a:ext cx="5529262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C0637D-1768-714B-AC03-61281D8D4D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83363" y="3562350"/>
            <a:ext cx="5529262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136801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51A21-D8C9-904E-864F-D69B18B4B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9784862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259515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B59D3-BC98-0441-BFD7-206E6D937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008218-3BF0-EA46-892A-D83BBB409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11CB08-59B3-994A-A5DA-90F85A32C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809639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1881E-F150-464B-99FB-2D8E957AE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01E20B-3022-6141-BB4C-911D092919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8E3293-5DB0-CA44-B064-46CBA896C6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728343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49A39-0EA0-AE4A-AAF2-94338ACD4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EC2304-BD0A-6741-8E3B-35CE9553CF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7244499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90E5B8-D533-964E-8FB6-B146C85F0C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598025" y="304800"/>
            <a:ext cx="3101975" cy="85201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BE6E26-72CE-EE4C-8CB2-96588A4577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90513" y="304800"/>
            <a:ext cx="9155112" cy="85201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791915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AE60D-C326-464B-AF6E-FFE7BE262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0" y="1597025"/>
            <a:ext cx="9753600" cy="3395663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49EC08-EA21-3C4A-8B13-5B8BAD893D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5600" y="5122863"/>
            <a:ext cx="9753600" cy="23542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5965830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4D154-79CB-FE40-9738-61740EED7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55F18-8FFB-8F42-8196-AAAE6DCE1C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560922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C9DC1-55ED-9441-AF18-FE0A73807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413" y="2432050"/>
            <a:ext cx="11217275" cy="4056063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6EEEBD-3C47-2C40-A4D9-EE7DF91CE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7413" y="6527800"/>
            <a:ext cx="11217275" cy="213360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374220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CE9C3-4EB5-B843-AFFA-3C956DCC3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532B9-8398-5042-B969-D24E4B8E04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9900" y="1955800"/>
            <a:ext cx="5943600" cy="72755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D6CD08-B459-CF4A-8F90-9916B2DEF6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65900" y="1955800"/>
            <a:ext cx="5945188" cy="72755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3496891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B141F-4F69-0344-931D-A8F27DBB9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350" y="519113"/>
            <a:ext cx="11217275" cy="18859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D389C4-E388-5348-962B-8304D3E51C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5350" y="2390775"/>
            <a:ext cx="5502275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F2DB59-1093-0145-B150-C326886B9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5350" y="3562350"/>
            <a:ext cx="5502275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040935-4664-3A42-8306-D655B3B79D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83363" y="2390775"/>
            <a:ext cx="5529262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ACD33-9292-2844-98AD-8E1A5378EA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83363" y="3562350"/>
            <a:ext cx="5529262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35415613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0FA58-2960-AD4D-B371-607816C5C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9388830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9965343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7D6C1-5847-1644-9727-1894781A1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6532D-4114-1E4C-BCFB-8A038C6C96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9CEEE6-F0BF-6342-8BEC-9A6AC38E5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5950382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86D72-675C-8F4A-B865-BD88B151F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D0C9DD-171B-734C-A89A-CD3C28C389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833F47-4A5B-FF43-AB21-406A968CF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5905834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A8C68-15EB-B647-96F7-056F26114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8855BA-2523-414F-82A2-C1D92B3C38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434181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CC96E9-6F35-BC4B-AA4A-12087482C9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526588" y="290513"/>
            <a:ext cx="3022600" cy="8940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5DADA1-80E0-E645-AA96-6C2346E6F2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8788" y="290513"/>
            <a:ext cx="8915400" cy="8940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460404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>
            <a:extLst>
              <a:ext uri="{FF2B5EF4-FFF2-40B4-BE49-F238E27FC236}">
                <a16:creationId xmlns:a16="http://schemas.microsoft.com/office/drawing/2014/main" id="{372AE3C1-9636-B649-A3F8-8540B32C7E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90513" y="304800"/>
            <a:ext cx="12409487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153" tIns="0" rIns="164584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Arial Black" panose="020B0604020202020204" pitchFamily="34" charset="0"/>
              </a:rPr>
              <a:t>Click to edit Master title style</a:t>
            </a:r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EDB39A51-3FAA-624E-ADFB-53303C4018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19088" y="2452688"/>
            <a:ext cx="6081712" cy="637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18" tIns="0" rIns="45718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Arial" panose="020B0604020202020204" pitchFamily="34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Arial" panose="020B0604020202020204" pitchFamily="34" charset="0"/>
              </a:rPr>
              <a:t>Second level</a:t>
            </a:r>
          </a:p>
          <a:p>
            <a:pPr lvl="2"/>
            <a:r>
              <a:rPr lang="en-US" altLang="en-US">
                <a:sym typeface="Arial" panose="020B0604020202020204" pitchFamily="34" charset="0"/>
              </a:rPr>
              <a:t>Third level</a:t>
            </a:r>
          </a:p>
          <a:p>
            <a:pPr lvl="3"/>
            <a:r>
              <a:rPr lang="en-US" altLang="en-US">
                <a:sym typeface="Arial" panose="020B0604020202020204" pitchFamily="34" charset="0"/>
              </a:rPr>
              <a:t>Fourth level</a:t>
            </a:r>
          </a:p>
          <a:p>
            <a:pPr lvl="4"/>
            <a:r>
              <a:rPr lang="en-US" altLang="en-US">
                <a:sym typeface="Arial" panose="020B0604020202020204" pitchFamily="34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ransition/>
  <p:txStyles>
    <p:titleStyle>
      <a:lvl1pPr marL="25400" algn="ctr" rtl="0" fontAlgn="base">
        <a:spcBef>
          <a:spcPct val="0"/>
        </a:spcBef>
        <a:spcAft>
          <a:spcPct val="0"/>
        </a:spcAft>
        <a:defRPr sz="8400" kern="1200">
          <a:solidFill>
            <a:srgbClr val="FFFFFF"/>
          </a:solidFill>
          <a:latin typeface="+mj-lt"/>
          <a:ea typeface="+mj-ea"/>
          <a:cs typeface="+mj-cs"/>
          <a:sym typeface="Arial Black" panose="020B0604020202020204" pitchFamily="34" charset="0"/>
        </a:defRPr>
      </a:lvl1pPr>
      <a:lvl2pPr marL="25400" algn="ctr" rtl="0" fontAlgn="base">
        <a:spcBef>
          <a:spcPct val="0"/>
        </a:spcBef>
        <a:spcAft>
          <a:spcPct val="0"/>
        </a:spcAft>
        <a:defRPr sz="8400">
          <a:solidFill>
            <a:srgbClr val="FFFFFF"/>
          </a:solidFill>
          <a:latin typeface="Arial Black" panose="020B0604020202020204" pitchFamily="34" charset="0"/>
          <a:sym typeface="Arial Black" panose="020B0604020202020204" pitchFamily="34" charset="0"/>
        </a:defRPr>
      </a:lvl2pPr>
      <a:lvl3pPr marL="25400" algn="ctr" rtl="0" fontAlgn="base">
        <a:spcBef>
          <a:spcPct val="0"/>
        </a:spcBef>
        <a:spcAft>
          <a:spcPct val="0"/>
        </a:spcAft>
        <a:defRPr sz="8400">
          <a:solidFill>
            <a:srgbClr val="FFFFFF"/>
          </a:solidFill>
          <a:latin typeface="Arial Black" panose="020B0604020202020204" pitchFamily="34" charset="0"/>
          <a:sym typeface="Arial Black" panose="020B0604020202020204" pitchFamily="34" charset="0"/>
        </a:defRPr>
      </a:lvl3pPr>
      <a:lvl4pPr marL="25400" algn="ctr" rtl="0" fontAlgn="base">
        <a:spcBef>
          <a:spcPct val="0"/>
        </a:spcBef>
        <a:spcAft>
          <a:spcPct val="0"/>
        </a:spcAft>
        <a:defRPr sz="8400">
          <a:solidFill>
            <a:srgbClr val="FFFFFF"/>
          </a:solidFill>
          <a:latin typeface="Arial Black" panose="020B0604020202020204" pitchFamily="34" charset="0"/>
          <a:sym typeface="Arial Black" panose="020B0604020202020204" pitchFamily="34" charset="0"/>
        </a:defRPr>
      </a:lvl4pPr>
      <a:lvl5pPr marL="25400" algn="ctr" rtl="0" fontAlgn="base">
        <a:spcBef>
          <a:spcPct val="0"/>
        </a:spcBef>
        <a:spcAft>
          <a:spcPct val="0"/>
        </a:spcAft>
        <a:defRPr sz="8400">
          <a:solidFill>
            <a:srgbClr val="FFFFFF"/>
          </a:solidFill>
          <a:latin typeface="Arial Black" panose="020B0604020202020204" pitchFamily="34" charset="0"/>
          <a:sym typeface="Arial Black" panose="020B0604020202020204" pitchFamily="34" charset="0"/>
        </a:defRPr>
      </a:lvl5pPr>
      <a:lvl6pPr marL="482600" algn="ctr" rtl="0" fontAlgn="base">
        <a:spcBef>
          <a:spcPct val="0"/>
        </a:spcBef>
        <a:spcAft>
          <a:spcPct val="0"/>
        </a:spcAft>
        <a:defRPr sz="8400">
          <a:solidFill>
            <a:srgbClr val="FFFFFF"/>
          </a:solidFill>
          <a:latin typeface="Arial Black" panose="020B0604020202020204" pitchFamily="34" charset="0"/>
          <a:sym typeface="Arial Black" panose="020B0604020202020204" pitchFamily="34" charset="0"/>
        </a:defRPr>
      </a:lvl6pPr>
      <a:lvl7pPr marL="939800" algn="ctr" rtl="0" fontAlgn="base">
        <a:spcBef>
          <a:spcPct val="0"/>
        </a:spcBef>
        <a:spcAft>
          <a:spcPct val="0"/>
        </a:spcAft>
        <a:defRPr sz="8400">
          <a:solidFill>
            <a:srgbClr val="FFFFFF"/>
          </a:solidFill>
          <a:latin typeface="Arial Black" panose="020B0604020202020204" pitchFamily="34" charset="0"/>
          <a:sym typeface="Arial Black" panose="020B0604020202020204" pitchFamily="34" charset="0"/>
        </a:defRPr>
      </a:lvl7pPr>
      <a:lvl8pPr marL="1397000" algn="ctr" rtl="0" fontAlgn="base">
        <a:spcBef>
          <a:spcPct val="0"/>
        </a:spcBef>
        <a:spcAft>
          <a:spcPct val="0"/>
        </a:spcAft>
        <a:defRPr sz="8400">
          <a:solidFill>
            <a:srgbClr val="FFFFFF"/>
          </a:solidFill>
          <a:latin typeface="Arial Black" panose="020B0604020202020204" pitchFamily="34" charset="0"/>
          <a:sym typeface="Arial Black" panose="020B0604020202020204" pitchFamily="34" charset="0"/>
        </a:defRPr>
      </a:lvl8pPr>
      <a:lvl9pPr marL="1854200" algn="ctr" rtl="0" fontAlgn="base">
        <a:spcBef>
          <a:spcPct val="0"/>
        </a:spcBef>
        <a:spcAft>
          <a:spcPct val="0"/>
        </a:spcAft>
        <a:defRPr sz="8400">
          <a:solidFill>
            <a:srgbClr val="FFFFFF"/>
          </a:solidFill>
          <a:latin typeface="Arial Black" panose="020B0604020202020204" pitchFamily="34" charset="0"/>
          <a:sym typeface="Arial Black" panose="020B0604020202020204" pitchFamily="34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4800" b="1" kern="1200">
          <a:solidFill>
            <a:srgbClr val="FFFFFF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algn="ctr" rtl="0" fontAlgn="base">
        <a:spcBef>
          <a:spcPct val="0"/>
        </a:spcBef>
        <a:spcAft>
          <a:spcPct val="0"/>
        </a:spcAft>
        <a:defRPr sz="4800" b="1" kern="1200">
          <a:solidFill>
            <a:srgbClr val="FFFFFF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800" b="1" kern="1200">
          <a:solidFill>
            <a:srgbClr val="FFFFFF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800" b="1" kern="1200">
          <a:solidFill>
            <a:srgbClr val="FFFFFF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800" b="1" kern="1200">
          <a:solidFill>
            <a:srgbClr val="FFFFFF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4CC41563-938D-8542-8B77-F087728687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90513"/>
            <a:ext cx="12090400" cy="139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153" tIns="0" rIns="164584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Arial Black" panose="020B0604020202020204" pitchFamily="34" charset="0"/>
              </a:rPr>
              <a:t>Click to edit Master title style</a:t>
            </a:r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66372700-A673-214E-9009-7D5BF95E4A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9900" y="1955800"/>
            <a:ext cx="12041188" cy="727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18" tIns="0" rIns="45718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Arial" panose="020B0604020202020204" pitchFamily="34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Arial" panose="020B0604020202020204" pitchFamily="34" charset="0"/>
              </a:rPr>
              <a:t>Second level</a:t>
            </a:r>
          </a:p>
          <a:p>
            <a:pPr lvl="2"/>
            <a:r>
              <a:rPr lang="en-US" altLang="en-US">
                <a:sym typeface="Arial" panose="020B0604020202020204" pitchFamily="34" charset="0"/>
              </a:rPr>
              <a:t>Third level</a:t>
            </a:r>
          </a:p>
          <a:p>
            <a:pPr lvl="3"/>
            <a:r>
              <a:rPr lang="en-US" altLang="en-US">
                <a:sym typeface="Arial" panose="020B0604020202020204" pitchFamily="34" charset="0"/>
              </a:rPr>
              <a:t>Fourth level</a:t>
            </a:r>
          </a:p>
          <a:p>
            <a:pPr lvl="4"/>
            <a:r>
              <a:rPr lang="en-US" altLang="en-US">
                <a:sym typeface="Arial" panose="020B0604020202020204" pitchFamily="34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ransition/>
  <p:txStyles>
    <p:titleStyle>
      <a:lvl1pPr marL="25400" algn="ctr" rtl="0" fontAlgn="base">
        <a:spcBef>
          <a:spcPct val="0"/>
        </a:spcBef>
        <a:spcAft>
          <a:spcPct val="0"/>
        </a:spcAft>
        <a:defRPr sz="8400" kern="1200">
          <a:solidFill>
            <a:srgbClr val="FFFFFF"/>
          </a:solidFill>
          <a:latin typeface="+mj-lt"/>
          <a:ea typeface="+mj-ea"/>
          <a:cs typeface="+mj-cs"/>
          <a:sym typeface="Arial Black" panose="020B0604020202020204" pitchFamily="34" charset="0"/>
        </a:defRPr>
      </a:lvl1pPr>
      <a:lvl2pPr marL="25400" algn="ctr" rtl="0" fontAlgn="base">
        <a:spcBef>
          <a:spcPct val="0"/>
        </a:spcBef>
        <a:spcAft>
          <a:spcPct val="0"/>
        </a:spcAft>
        <a:defRPr sz="8400">
          <a:solidFill>
            <a:srgbClr val="FFFFFF"/>
          </a:solidFill>
          <a:latin typeface="Arial Black" panose="020B0604020202020204" pitchFamily="34" charset="0"/>
          <a:sym typeface="Arial Black" panose="020B0604020202020204" pitchFamily="34" charset="0"/>
        </a:defRPr>
      </a:lvl2pPr>
      <a:lvl3pPr marL="25400" algn="ctr" rtl="0" fontAlgn="base">
        <a:spcBef>
          <a:spcPct val="0"/>
        </a:spcBef>
        <a:spcAft>
          <a:spcPct val="0"/>
        </a:spcAft>
        <a:defRPr sz="8400">
          <a:solidFill>
            <a:srgbClr val="FFFFFF"/>
          </a:solidFill>
          <a:latin typeface="Arial Black" panose="020B0604020202020204" pitchFamily="34" charset="0"/>
          <a:sym typeface="Arial Black" panose="020B0604020202020204" pitchFamily="34" charset="0"/>
        </a:defRPr>
      </a:lvl3pPr>
      <a:lvl4pPr marL="25400" algn="ctr" rtl="0" fontAlgn="base">
        <a:spcBef>
          <a:spcPct val="0"/>
        </a:spcBef>
        <a:spcAft>
          <a:spcPct val="0"/>
        </a:spcAft>
        <a:defRPr sz="8400">
          <a:solidFill>
            <a:srgbClr val="FFFFFF"/>
          </a:solidFill>
          <a:latin typeface="Arial Black" panose="020B0604020202020204" pitchFamily="34" charset="0"/>
          <a:sym typeface="Arial Black" panose="020B0604020202020204" pitchFamily="34" charset="0"/>
        </a:defRPr>
      </a:lvl4pPr>
      <a:lvl5pPr marL="25400" algn="ctr" rtl="0" fontAlgn="base">
        <a:spcBef>
          <a:spcPct val="0"/>
        </a:spcBef>
        <a:spcAft>
          <a:spcPct val="0"/>
        </a:spcAft>
        <a:defRPr sz="8400">
          <a:solidFill>
            <a:srgbClr val="FFFFFF"/>
          </a:solidFill>
          <a:latin typeface="Arial Black" panose="020B0604020202020204" pitchFamily="34" charset="0"/>
          <a:sym typeface="Arial Black" panose="020B0604020202020204" pitchFamily="34" charset="0"/>
        </a:defRPr>
      </a:lvl5pPr>
      <a:lvl6pPr marL="482600" algn="ctr" rtl="0" fontAlgn="base">
        <a:spcBef>
          <a:spcPct val="0"/>
        </a:spcBef>
        <a:spcAft>
          <a:spcPct val="0"/>
        </a:spcAft>
        <a:defRPr sz="8400">
          <a:solidFill>
            <a:srgbClr val="FFFFFF"/>
          </a:solidFill>
          <a:latin typeface="Arial Black" panose="020B0604020202020204" pitchFamily="34" charset="0"/>
          <a:sym typeface="Arial Black" panose="020B0604020202020204" pitchFamily="34" charset="0"/>
        </a:defRPr>
      </a:lvl6pPr>
      <a:lvl7pPr marL="939800" algn="ctr" rtl="0" fontAlgn="base">
        <a:spcBef>
          <a:spcPct val="0"/>
        </a:spcBef>
        <a:spcAft>
          <a:spcPct val="0"/>
        </a:spcAft>
        <a:defRPr sz="8400">
          <a:solidFill>
            <a:srgbClr val="FFFFFF"/>
          </a:solidFill>
          <a:latin typeface="Arial Black" panose="020B0604020202020204" pitchFamily="34" charset="0"/>
          <a:sym typeface="Arial Black" panose="020B0604020202020204" pitchFamily="34" charset="0"/>
        </a:defRPr>
      </a:lvl7pPr>
      <a:lvl8pPr marL="1397000" algn="ctr" rtl="0" fontAlgn="base">
        <a:spcBef>
          <a:spcPct val="0"/>
        </a:spcBef>
        <a:spcAft>
          <a:spcPct val="0"/>
        </a:spcAft>
        <a:defRPr sz="8400">
          <a:solidFill>
            <a:srgbClr val="FFFFFF"/>
          </a:solidFill>
          <a:latin typeface="Arial Black" panose="020B0604020202020204" pitchFamily="34" charset="0"/>
          <a:sym typeface="Arial Black" panose="020B0604020202020204" pitchFamily="34" charset="0"/>
        </a:defRPr>
      </a:lvl8pPr>
      <a:lvl9pPr marL="1854200" algn="ctr" rtl="0" fontAlgn="base">
        <a:spcBef>
          <a:spcPct val="0"/>
        </a:spcBef>
        <a:spcAft>
          <a:spcPct val="0"/>
        </a:spcAft>
        <a:defRPr sz="8400">
          <a:solidFill>
            <a:srgbClr val="FFFFFF"/>
          </a:solidFill>
          <a:latin typeface="Arial Black" panose="020B0604020202020204" pitchFamily="34" charset="0"/>
          <a:sym typeface="Arial Black" panose="020B0604020202020204" pitchFamily="34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4800" b="1" kern="1200">
          <a:solidFill>
            <a:srgbClr val="FFFFFF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algn="ctr" rtl="0" fontAlgn="base">
        <a:spcBef>
          <a:spcPct val="0"/>
        </a:spcBef>
        <a:spcAft>
          <a:spcPct val="0"/>
        </a:spcAft>
        <a:defRPr sz="4800" b="1" kern="1200">
          <a:solidFill>
            <a:srgbClr val="FFFFFF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800" b="1" kern="1200">
          <a:solidFill>
            <a:srgbClr val="FFFFFF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800" b="1" kern="1200">
          <a:solidFill>
            <a:srgbClr val="FFFFFF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800" b="1" kern="1200">
          <a:solidFill>
            <a:srgbClr val="FFFFFF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025">
            <a:extLst>
              <a:ext uri="{FF2B5EF4-FFF2-40B4-BE49-F238E27FC236}">
                <a16:creationId xmlns:a16="http://schemas.microsoft.com/office/drawing/2014/main" id="{0CA0AB3B-6AEA-3F41-B9C5-6FBC82A61D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0"/>
            <a:r>
              <a:rPr lang="en-US" altLang="en-US" dirty="0"/>
              <a:t>This is only a Test</a:t>
            </a:r>
          </a:p>
        </p:txBody>
      </p:sp>
    </p:spTree>
    <p:extLst>
      <p:ext uri="{BB962C8B-B14F-4D97-AF65-F5344CB8AC3E}">
        <p14:creationId xmlns:p14="http://schemas.microsoft.com/office/powerpoint/2010/main" val="167572303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>
            <a:extLst>
              <a:ext uri="{FF2B5EF4-FFF2-40B4-BE49-F238E27FC236}">
                <a16:creationId xmlns:a16="http://schemas.microsoft.com/office/drawing/2014/main" id="{B949DE1B-0387-6742-A8EA-21D41DFEBF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8788" y="125413"/>
            <a:ext cx="12090400" cy="1398587"/>
          </a:xfrm>
          <a:ln/>
        </p:spPr>
        <p:txBody>
          <a:bodyPr/>
          <a:lstStyle/>
          <a:p>
            <a:pPr marL="0"/>
            <a:r>
              <a:rPr lang="en-US" altLang="en-US" sz="6600" dirty="0"/>
              <a:t>Genesis 22:8</a:t>
            </a:r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8852979A-D629-304A-917A-DEB0E5F755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God will provide for Himself the lamb</a:t>
            </a:r>
          </a:p>
          <a:p>
            <a:r>
              <a:rPr lang="en-US" dirty="0">
                <a:solidFill>
                  <a:schemeClr val="bg1"/>
                </a:solidFill>
              </a:rPr>
              <a:t> (NKJV)</a:t>
            </a:r>
          </a:p>
          <a:p>
            <a:r>
              <a:rPr lang="en-US" dirty="0">
                <a:solidFill>
                  <a:schemeClr val="bg1"/>
                </a:solidFill>
              </a:rPr>
              <a:t>God himself will provide the lamb</a:t>
            </a:r>
          </a:p>
          <a:p>
            <a:r>
              <a:rPr lang="en-US" dirty="0">
                <a:solidFill>
                  <a:schemeClr val="bg1"/>
                </a:solidFill>
              </a:rPr>
              <a:t> (NIV)</a:t>
            </a:r>
          </a:p>
          <a:p>
            <a:r>
              <a:rPr lang="en-US" dirty="0">
                <a:solidFill>
                  <a:schemeClr val="bg1"/>
                </a:solidFill>
              </a:rPr>
              <a:t>God will see to it that there’s a sheep</a:t>
            </a:r>
          </a:p>
          <a:p>
            <a:r>
              <a:rPr lang="en-US" dirty="0">
                <a:solidFill>
                  <a:schemeClr val="bg1"/>
                </a:solidFill>
              </a:rPr>
              <a:t>  (MSG)</a:t>
            </a:r>
          </a:p>
          <a:p>
            <a:r>
              <a:rPr lang="en-US" dirty="0">
                <a:solidFill>
                  <a:schemeClr val="bg1"/>
                </a:solidFill>
              </a:rPr>
              <a:t>God will have for Himself a lamb ready (NLV)</a:t>
            </a:r>
          </a:p>
          <a:p>
            <a:endParaRPr lang="en-US" altLang="en-US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>
            <a:extLst>
              <a:ext uri="{FF2B5EF4-FFF2-40B4-BE49-F238E27FC236}">
                <a16:creationId xmlns:a16="http://schemas.microsoft.com/office/drawing/2014/main" id="{4144954F-2D5E-2C4A-8E60-C0173EF37A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0513" y="76200"/>
            <a:ext cx="12409487" cy="1752600"/>
          </a:xfrm>
          <a:ln/>
        </p:spPr>
        <p:txBody>
          <a:bodyPr/>
          <a:lstStyle/>
          <a:p>
            <a:pPr marL="0"/>
            <a:r>
              <a:rPr lang="en-US" altLang="en-US" sz="7200" dirty="0"/>
              <a:t>The best Translation</a:t>
            </a:r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AA1A5A62-E708-3E4B-AB51-FB735A0395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19088" y="2133600"/>
            <a:ext cx="7859712" cy="6372225"/>
          </a:xfrm>
          <a:ln/>
        </p:spPr>
        <p:txBody>
          <a:bodyPr/>
          <a:lstStyle/>
          <a:p>
            <a:pPr algn="l">
              <a:defRPr/>
            </a:pPr>
            <a:endParaRPr lang="en-US" dirty="0">
              <a:solidFill>
                <a:schemeClr val="bg1"/>
              </a:solidFill>
              <a:ea typeface="Advent Sans Logo" panose="020B0502040504020204" pitchFamily="34" charset="0"/>
              <a:cs typeface="Advent Sans Logo" panose="020B0502040504020204" pitchFamily="34" charset="0"/>
            </a:endParaRPr>
          </a:p>
          <a:p>
            <a:pPr algn="l">
              <a:defRPr/>
            </a:pPr>
            <a:endParaRPr lang="en-US" dirty="0">
              <a:solidFill>
                <a:schemeClr val="bg1"/>
              </a:solidFill>
              <a:ea typeface="Advent Sans Logo" panose="020B0502040504020204" pitchFamily="34" charset="0"/>
              <a:cs typeface="Advent Sans Logo" panose="020B0502040504020204" pitchFamily="34" charset="0"/>
            </a:endParaRPr>
          </a:p>
          <a:p>
            <a:pPr>
              <a:defRPr/>
            </a:pPr>
            <a:r>
              <a:rPr lang="en-US" sz="6000" dirty="0">
                <a:solidFill>
                  <a:schemeClr val="bg1"/>
                </a:solidFill>
                <a:ea typeface="Advent Sans Logo" panose="020B0502040504020204" pitchFamily="34" charset="0"/>
                <a:cs typeface="Advent Sans Logo" panose="020B0502040504020204" pitchFamily="34" charset="0"/>
              </a:rPr>
              <a:t>God will provide Himself as the Lamb</a:t>
            </a:r>
          </a:p>
          <a:p>
            <a:pPr>
              <a:defRPr/>
            </a:pPr>
            <a:endParaRPr lang="en-US" dirty="0">
              <a:solidFill>
                <a:srgbClr val="000000"/>
              </a:solidFill>
              <a:latin typeface="Advent Sans Logo" panose="020B0502040504020204" pitchFamily="34" charset="0"/>
              <a:ea typeface="Advent Sans Logo" panose="020B0502040504020204" pitchFamily="34" charset="0"/>
              <a:cs typeface="Advent Sans Logo" panose="020B0502040504020204" pitchFamily="34" charset="0"/>
            </a:endParaRPr>
          </a:p>
          <a:p>
            <a:pPr>
              <a:defRPr/>
            </a:pPr>
            <a:endParaRPr lang="en-US" altLang="en-US" dirty="0">
              <a:solidFill>
                <a:srgbClr val="000000"/>
              </a:solidFill>
              <a:ea typeface="Apple Braille" pitchFamily="2" charset="0"/>
              <a:cs typeface="Apple Braille" pitchFamily="2" charset="0"/>
            </a:endParaRPr>
          </a:p>
          <a:p>
            <a:pPr algn="l"/>
            <a:endParaRPr lang="en-US" altLang="en-US" dirty="0"/>
          </a:p>
        </p:txBody>
      </p: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 Black"/>
        <a:ea typeface=""/>
        <a:cs typeface="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anose="020B0502020104020203" pitchFamily="34" charset="-79"/>
            <a:sym typeface="Gill Sans" panose="020B0502020104020203" pitchFamily="34" charset="-79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anose="020B0502020104020203" pitchFamily="34" charset="-79"/>
            <a:sym typeface="Gill Sans" panose="020B0502020104020203" pitchFamily="34" charset="-79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 Black"/>
        <a:ea typeface=""/>
        <a:cs typeface="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anose="020B0502020104020203" pitchFamily="34" charset="-79"/>
            <a:sym typeface="Gill Sans" panose="020B0502020104020203" pitchFamily="34" charset="-79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3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anose="020B0502020104020203" pitchFamily="34" charset="-79"/>
            <a:sym typeface="Gill Sans" panose="020B0502020104020203" pitchFamily="34" charset="-79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Pages>0</Pages>
  <Words>62</Words>
  <Characters>0</Characters>
  <Application>Microsoft Macintosh PowerPoint</Application>
  <PresentationFormat>Custom</PresentationFormat>
  <Lines>0</Lines>
  <Paragraphs>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Advent Sans Logo</vt:lpstr>
      <vt:lpstr>Arial</vt:lpstr>
      <vt:lpstr>Arial Black</vt:lpstr>
      <vt:lpstr>Gill Sans</vt:lpstr>
      <vt:lpstr>Default Design</vt:lpstr>
      <vt:lpstr>Default Design</vt:lpstr>
      <vt:lpstr>This is only a Test</vt:lpstr>
      <vt:lpstr>Genesis 22:8</vt:lpstr>
      <vt:lpstr>The best Translation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Moorooven, Hensley</dc:creator>
  <cp:keywords/>
  <dc:description/>
  <cp:lastModifiedBy>Moorooven, Hensley</cp:lastModifiedBy>
  <cp:revision>8</cp:revision>
  <dcterms:created xsi:type="dcterms:W3CDTF">2019-08-24T01:15:18Z</dcterms:created>
  <dcterms:modified xsi:type="dcterms:W3CDTF">2021-10-23T13:24:36Z</dcterms:modified>
</cp:coreProperties>
</file>