
<file path=[Content_Types].xml><?xml version="1.0" encoding="utf-8"?>
<Types xmlns="http://schemas.openxmlformats.org/package/2006/content-types">
  <Default Extension="emf" ContentType="image/x-emf"/>
  <Default Extension="jpeg" ContentType="image/jpeg"/>
  <Default Extension="jpg" ContentType="image/jpeg"/>
  <Default Extension="mov" ContentType="video/quicktime"/>
  <Default Extension="png" ContentType="image/png"/>
  <Default Extension="rels" ContentType="application/vnd.openxmlformats-package.relationships+xml"/>
  <Default Extension="wmv" ContentType="video/x-ms-wm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20" r:id="rId2"/>
    <p:sldMasterId id="2147483959" r:id="rId3"/>
  </p:sldMasterIdLst>
  <p:notesMasterIdLst>
    <p:notesMasterId r:id="rId45"/>
  </p:notesMasterIdLst>
  <p:sldIdLst>
    <p:sldId id="416" r:id="rId4"/>
    <p:sldId id="421" r:id="rId5"/>
    <p:sldId id="422" r:id="rId6"/>
    <p:sldId id="388" r:id="rId7"/>
    <p:sldId id="386" r:id="rId8"/>
    <p:sldId id="387" r:id="rId9"/>
    <p:sldId id="397" r:id="rId10"/>
    <p:sldId id="413" r:id="rId11"/>
    <p:sldId id="414" r:id="rId12"/>
    <p:sldId id="415" r:id="rId13"/>
    <p:sldId id="393" r:id="rId14"/>
    <p:sldId id="420" r:id="rId15"/>
    <p:sldId id="423" r:id="rId16"/>
    <p:sldId id="412" r:id="rId17"/>
    <p:sldId id="389" r:id="rId18"/>
    <p:sldId id="398" r:id="rId19"/>
    <p:sldId id="401" r:id="rId20"/>
    <p:sldId id="400" r:id="rId21"/>
    <p:sldId id="417" r:id="rId22"/>
    <p:sldId id="418" r:id="rId23"/>
    <p:sldId id="404" r:id="rId24"/>
    <p:sldId id="419" r:id="rId25"/>
    <p:sldId id="405" r:id="rId26"/>
    <p:sldId id="406" r:id="rId27"/>
    <p:sldId id="390" r:id="rId28"/>
    <p:sldId id="382" r:id="rId29"/>
    <p:sldId id="403" r:id="rId30"/>
    <p:sldId id="402" r:id="rId31"/>
    <p:sldId id="383" r:id="rId32"/>
    <p:sldId id="336" r:id="rId33"/>
    <p:sldId id="391" r:id="rId34"/>
    <p:sldId id="384" r:id="rId35"/>
    <p:sldId id="385" r:id="rId36"/>
    <p:sldId id="407" r:id="rId37"/>
    <p:sldId id="424" r:id="rId38"/>
    <p:sldId id="408" r:id="rId39"/>
    <p:sldId id="409" r:id="rId40"/>
    <p:sldId id="410" r:id="rId41"/>
    <p:sldId id="411" r:id="rId42"/>
    <p:sldId id="396" r:id="rId43"/>
    <p:sldId id="392" r:id="rId44"/>
  </p:sldIdLst>
  <p:sldSz cx="12192000" cy="6858000"/>
  <p:notesSz cx="6858000" cy="9144000"/>
  <p:defaultTextStyle>
    <a:defPPr>
      <a:defRPr lang="en-US"/>
    </a:defPPr>
    <a:lvl1pPr algn="ctr" rtl="0" fontAlgn="base">
      <a:spcBef>
        <a:spcPct val="0"/>
      </a:spcBef>
      <a:spcAft>
        <a:spcPct val="0"/>
      </a:spcAft>
      <a:defRPr sz="4200" kern="1200">
        <a:solidFill>
          <a:srgbClr val="000000"/>
        </a:solidFill>
        <a:latin typeface="Gill Sans" charset="0"/>
        <a:ea typeface="ヒラギノ角ゴ ProN W3" charset="-128"/>
        <a:cs typeface="+mn-cs"/>
        <a:sym typeface="Gill Sans" charset="0"/>
      </a:defRPr>
    </a:lvl1pPr>
    <a:lvl2pPr marL="457200" algn="ctr" rtl="0" fontAlgn="base">
      <a:spcBef>
        <a:spcPct val="0"/>
      </a:spcBef>
      <a:spcAft>
        <a:spcPct val="0"/>
      </a:spcAft>
      <a:defRPr sz="4200" kern="1200">
        <a:solidFill>
          <a:srgbClr val="000000"/>
        </a:solidFill>
        <a:latin typeface="Gill Sans" charset="0"/>
        <a:ea typeface="ヒラギノ角ゴ ProN W3" charset="-128"/>
        <a:cs typeface="+mn-cs"/>
        <a:sym typeface="Gill Sans" charset="0"/>
      </a:defRPr>
    </a:lvl2pPr>
    <a:lvl3pPr marL="914400" algn="ctr" rtl="0" fontAlgn="base">
      <a:spcBef>
        <a:spcPct val="0"/>
      </a:spcBef>
      <a:spcAft>
        <a:spcPct val="0"/>
      </a:spcAft>
      <a:defRPr sz="4200" kern="1200">
        <a:solidFill>
          <a:srgbClr val="000000"/>
        </a:solidFill>
        <a:latin typeface="Gill Sans" charset="0"/>
        <a:ea typeface="ヒラギノ角ゴ ProN W3" charset="-128"/>
        <a:cs typeface="+mn-cs"/>
        <a:sym typeface="Gill Sans" charset="0"/>
      </a:defRPr>
    </a:lvl3pPr>
    <a:lvl4pPr marL="1371600" algn="ctr" rtl="0" fontAlgn="base">
      <a:spcBef>
        <a:spcPct val="0"/>
      </a:spcBef>
      <a:spcAft>
        <a:spcPct val="0"/>
      </a:spcAft>
      <a:defRPr sz="4200" kern="1200">
        <a:solidFill>
          <a:srgbClr val="000000"/>
        </a:solidFill>
        <a:latin typeface="Gill Sans" charset="0"/>
        <a:ea typeface="ヒラギノ角ゴ ProN W3" charset="-128"/>
        <a:cs typeface="+mn-cs"/>
        <a:sym typeface="Gill Sans" charset="0"/>
      </a:defRPr>
    </a:lvl4pPr>
    <a:lvl5pPr marL="1828800" algn="ctr" rtl="0" fontAlgn="base">
      <a:spcBef>
        <a:spcPct val="0"/>
      </a:spcBef>
      <a:spcAft>
        <a:spcPct val="0"/>
      </a:spcAft>
      <a:defRPr sz="4200" kern="1200">
        <a:solidFill>
          <a:srgbClr val="000000"/>
        </a:solidFill>
        <a:latin typeface="Gill Sans" charset="0"/>
        <a:ea typeface="ヒラギノ角ゴ ProN W3" charset="-128"/>
        <a:cs typeface="+mn-cs"/>
        <a:sym typeface="Gill Sans" charset="0"/>
      </a:defRPr>
    </a:lvl5pPr>
    <a:lvl6pPr marL="2286000" algn="l" defTabSz="914400" rtl="0" eaLnBrk="1" latinLnBrk="0" hangingPunct="1">
      <a:defRPr sz="4200" kern="1200">
        <a:solidFill>
          <a:srgbClr val="000000"/>
        </a:solidFill>
        <a:latin typeface="Gill Sans" charset="0"/>
        <a:ea typeface="ヒラギノ角ゴ ProN W3" charset="-128"/>
        <a:cs typeface="+mn-cs"/>
        <a:sym typeface="Gill Sans" charset="0"/>
      </a:defRPr>
    </a:lvl6pPr>
    <a:lvl7pPr marL="2743200" algn="l" defTabSz="914400" rtl="0" eaLnBrk="1" latinLnBrk="0" hangingPunct="1">
      <a:defRPr sz="4200" kern="1200">
        <a:solidFill>
          <a:srgbClr val="000000"/>
        </a:solidFill>
        <a:latin typeface="Gill Sans" charset="0"/>
        <a:ea typeface="ヒラギノ角ゴ ProN W3" charset="-128"/>
        <a:cs typeface="+mn-cs"/>
        <a:sym typeface="Gill Sans" charset="0"/>
      </a:defRPr>
    </a:lvl7pPr>
    <a:lvl8pPr marL="3200400" algn="l" defTabSz="914400" rtl="0" eaLnBrk="1" latinLnBrk="0" hangingPunct="1">
      <a:defRPr sz="4200" kern="1200">
        <a:solidFill>
          <a:srgbClr val="000000"/>
        </a:solidFill>
        <a:latin typeface="Gill Sans" charset="0"/>
        <a:ea typeface="ヒラギノ角ゴ ProN W3" charset="-128"/>
        <a:cs typeface="+mn-cs"/>
        <a:sym typeface="Gill Sans" charset="0"/>
      </a:defRPr>
    </a:lvl8pPr>
    <a:lvl9pPr marL="3657600" algn="l" defTabSz="914400" rtl="0" eaLnBrk="1" latinLnBrk="0" hangingPunct="1">
      <a:defRPr sz="4200" kern="1200">
        <a:solidFill>
          <a:srgbClr val="000000"/>
        </a:solidFill>
        <a:latin typeface="Gill Sans" charset="0"/>
        <a:ea typeface="ヒラギノ角ゴ ProN W3" charset="-128"/>
        <a:cs typeface="+mn-cs"/>
        <a:sym typeface="Gill Sans" charset="0"/>
      </a:defRPr>
    </a:lvl9pPr>
  </p:defaultTextStyle>
  <p:extLst>
    <p:ext uri="{EFAFB233-063F-42B5-8137-9DF3F51BA10A}">
      <p15:sldGuideLst xmlns:p15="http://schemas.microsoft.com/office/powerpoint/2012/main">
        <p15:guide id="1" orient="horz" pos="4032" userDrawn="1">
          <p15:clr>
            <a:srgbClr val="A4A3A4"/>
          </p15:clr>
        </p15:guide>
        <p15:guide id="3" pos="6336" userDrawn="1">
          <p15:clr>
            <a:srgbClr val="A4A3A4"/>
          </p15:clr>
        </p15:guide>
        <p15:guide id="4" orient="horz" pos="2664" userDrawn="1">
          <p15:clr>
            <a:srgbClr val="A4A3A4"/>
          </p15:clr>
        </p15:guide>
        <p15:guide id="5" orient="horz" pos="648" userDrawn="1">
          <p15:clr>
            <a:srgbClr val="A4A3A4"/>
          </p15:clr>
        </p15:guide>
        <p15:guide id="6" pos="1344" userDrawn="1">
          <p15:clr>
            <a:srgbClr val="A4A3A4"/>
          </p15:clr>
        </p15:guide>
        <p15:guide id="8" orient="horz" pos="720" userDrawn="1">
          <p15:clr>
            <a:srgbClr val="A4A3A4"/>
          </p15:clr>
        </p15:guide>
        <p15:guide id="9" orient="horz" pos="4026"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85" autoAdjust="0"/>
    <p:restoredTop sz="71839" autoAdjust="0"/>
  </p:normalViewPr>
  <p:slideViewPr>
    <p:cSldViewPr snapToGrid="0" showGuides="1">
      <p:cViewPr varScale="1">
        <p:scale>
          <a:sx n="93" d="100"/>
          <a:sy n="93" d="100"/>
        </p:scale>
        <p:origin x="1038" y="96"/>
      </p:cViewPr>
      <p:guideLst>
        <p:guide orient="horz" pos="4032"/>
        <p:guide pos="6336"/>
        <p:guide orient="horz" pos="2664"/>
        <p:guide orient="horz" pos="648"/>
        <p:guide pos="1344"/>
        <p:guide orient="horz" pos="720"/>
        <p:guide orient="horz" pos="4026"/>
      </p:guideLst>
    </p:cSldViewPr>
  </p:slideViewPr>
  <p:outlineViewPr>
    <p:cViewPr>
      <p:scale>
        <a:sx n="33" d="100"/>
        <a:sy n="33" d="100"/>
      </p:scale>
      <p:origin x="0" y="-2286"/>
    </p:cViewPr>
  </p:outlineViewPr>
  <p:notesTextViewPr>
    <p:cViewPr>
      <p:scale>
        <a:sx n="100" d="100"/>
        <a:sy n="100" d="100"/>
      </p:scale>
      <p:origin x="0" y="0"/>
    </p:cViewPr>
  </p:notesTextViewPr>
  <p:sorterViewPr>
    <p:cViewPr>
      <p:scale>
        <a:sx n="86" d="100"/>
        <a:sy n="86" d="100"/>
      </p:scale>
      <p:origin x="0" y="0"/>
    </p:cViewPr>
  </p:sorterViewPr>
  <p:notesViewPr>
    <p:cSldViewPr snapToGrid="0">
      <p:cViewPr>
        <p:scale>
          <a:sx n="53" d="100"/>
          <a:sy n="53" d="100"/>
        </p:scale>
        <p:origin x="-1152" y="8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1.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2.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customXml" Target="../customXml/item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1" name="Rectangle 1"/>
          <p:cNvSpPr>
            <a:spLocks noGrp="1" noRot="1" noChangeAspect="1" noChangeArrowheads="1" noTextEdit="1"/>
          </p:cNvSpPr>
          <p:nvPr>
            <p:ph type="sldImg"/>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5122" name="Rectangle 2"/>
          <p:cNvSpPr>
            <a:spLocks noGrp="1" noChangeArrowheads="1"/>
          </p:cNvSpPr>
          <p:nvPr>
            <p:ph type="body" sz="quarter" idx="1"/>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166576065"/>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Gill Sans" charset="0"/>
        <a:ea typeface="MS PGothic" panose="020B0600070205080204" pitchFamily="34" charset="-128"/>
        <a:cs typeface="+mn-cs"/>
      </a:defRPr>
    </a:lvl1pPr>
    <a:lvl2pPr marL="457200" algn="l" rtl="0" eaLnBrk="0" fontAlgn="base" hangingPunct="0">
      <a:spcBef>
        <a:spcPct val="0"/>
      </a:spcBef>
      <a:spcAft>
        <a:spcPct val="0"/>
      </a:spcAft>
      <a:defRPr sz="1200" kern="1200">
        <a:solidFill>
          <a:schemeClr val="tx1"/>
        </a:solidFill>
        <a:latin typeface="Gill Sans" charset="0"/>
        <a:ea typeface="MS PGothic" panose="020B0600070205080204" pitchFamily="34" charset="-128"/>
        <a:cs typeface="+mn-cs"/>
      </a:defRPr>
    </a:lvl2pPr>
    <a:lvl3pPr marL="914400" algn="l" rtl="0" eaLnBrk="0" fontAlgn="base" hangingPunct="0">
      <a:spcBef>
        <a:spcPct val="0"/>
      </a:spcBef>
      <a:spcAft>
        <a:spcPct val="0"/>
      </a:spcAft>
      <a:defRPr sz="1200" kern="1200">
        <a:solidFill>
          <a:schemeClr val="tx1"/>
        </a:solidFill>
        <a:latin typeface="Gill Sans" charset="0"/>
        <a:ea typeface="MS PGothic" panose="020B0600070205080204" pitchFamily="34" charset="-128"/>
        <a:cs typeface="+mn-cs"/>
      </a:defRPr>
    </a:lvl3pPr>
    <a:lvl4pPr marL="1371600" algn="l" rtl="0" eaLnBrk="0" fontAlgn="base" hangingPunct="0">
      <a:spcBef>
        <a:spcPct val="0"/>
      </a:spcBef>
      <a:spcAft>
        <a:spcPct val="0"/>
      </a:spcAft>
      <a:defRPr sz="1200" kern="1200">
        <a:solidFill>
          <a:schemeClr val="tx1"/>
        </a:solidFill>
        <a:latin typeface="Gill Sans" charset="0"/>
        <a:ea typeface="MS PGothic" panose="020B0600070205080204" pitchFamily="34" charset="-128"/>
        <a:cs typeface="+mn-cs"/>
      </a:defRPr>
    </a:lvl4pPr>
    <a:lvl5pPr marL="1828800" algn="l" rtl="0" eaLnBrk="0" fontAlgn="base" hangingPunct="0">
      <a:spcBef>
        <a:spcPct val="0"/>
      </a:spcBef>
      <a:spcAft>
        <a:spcPct val="0"/>
      </a:spcAft>
      <a:defRPr sz="1200" kern="1200">
        <a:solidFill>
          <a:schemeClr val="tx1"/>
        </a:solidFill>
        <a:latin typeface="Gill Sans" charset="0"/>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Good morning Church family I am Andrew Wright</a:t>
            </a:r>
          </a:p>
          <a:p>
            <a:r>
              <a:rPr lang="en-US" dirty="0"/>
              <a:t>I would like to thank Pastor Ebby, Aunty Valsa and the church leadership for this opportunity to </a:t>
            </a:r>
          </a:p>
          <a:p>
            <a:r>
              <a:rPr lang="en-US" dirty="0"/>
              <a:t>Share this message with you.</a:t>
            </a:r>
          </a:p>
          <a:p>
            <a:r>
              <a:rPr lang="en-US" dirty="0"/>
              <a:t>Introduce wife, mother, daughter</a:t>
            </a:r>
          </a:p>
          <a:p>
            <a:endParaRPr lang="en-US" dirty="0"/>
          </a:p>
          <a:p>
            <a:r>
              <a:rPr lang="en-US" dirty="0"/>
              <a:t>My mission today….   share how the Lord has led me. He taught me about serving others. </a:t>
            </a:r>
          </a:p>
          <a:p>
            <a:r>
              <a:rPr lang="en-US" dirty="0"/>
              <a:t>What I am sharing with you today is a simple concept that takes love and dedication to implement.</a:t>
            </a:r>
          </a:p>
          <a:p>
            <a:r>
              <a:rPr lang="en-US" dirty="0"/>
              <a:t>Review Deut. 10: 16-21</a:t>
            </a:r>
          </a:p>
          <a:p>
            <a:endParaRPr lang="en-US" dirty="0"/>
          </a:p>
          <a:p>
            <a:r>
              <a:rPr lang="en-US" dirty="0"/>
              <a:t>I can pin point all the pivotal areas in my life where God hold my hands and led me through the path of righteousness.</a:t>
            </a:r>
          </a:p>
          <a:p>
            <a:endParaRPr lang="en-US" dirty="0"/>
          </a:p>
        </p:txBody>
      </p:sp>
    </p:spTree>
    <p:extLst>
      <p:ext uri="{BB962C8B-B14F-4D97-AF65-F5344CB8AC3E}">
        <p14:creationId xmlns:p14="http://schemas.microsoft.com/office/powerpoint/2010/main" val="3923138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Disclosure, I am not a representative of the Ritz Carlton</a:t>
            </a:r>
          </a:p>
          <a:p>
            <a:endParaRPr lang="en-US" dirty="0"/>
          </a:p>
          <a:p>
            <a:r>
              <a:rPr lang="en-US" dirty="0"/>
              <a:t>Share little about your journey at the Ritz Carlton</a:t>
            </a:r>
          </a:p>
          <a:p>
            <a:r>
              <a:rPr lang="en-US" dirty="0"/>
              <a:t>Started in 1998 worked with Ritz for 15 years</a:t>
            </a:r>
          </a:p>
          <a:p>
            <a:r>
              <a:rPr lang="en-US" dirty="0"/>
              <a:t>Empower to spend $3,000 to satisfy any justified guest needs</a:t>
            </a:r>
          </a:p>
          <a:p>
            <a:r>
              <a:rPr lang="en-US" dirty="0"/>
              <a:t>Respect each employee/co-worker</a:t>
            </a:r>
          </a:p>
          <a:p>
            <a:r>
              <a:rPr lang="en-US" dirty="0"/>
              <a:t>From house-keeping, dishwasher to General Manager</a:t>
            </a:r>
          </a:p>
          <a:p>
            <a:r>
              <a:rPr lang="en-US" dirty="0"/>
              <a:t>We are Ladies and Gentlemen serving Ladies and Gentlemen the Motto</a:t>
            </a:r>
          </a:p>
          <a:p>
            <a:endParaRPr lang="en-US" dirty="0"/>
          </a:p>
        </p:txBody>
      </p:sp>
    </p:spTree>
    <p:extLst>
      <p:ext uri="{BB962C8B-B14F-4D97-AF65-F5344CB8AC3E}">
        <p14:creationId xmlns:p14="http://schemas.microsoft.com/office/powerpoint/2010/main" val="1274584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Rot="1" noChangeAspect="1" noChangeArrowheads="1"/>
          </p:cNvSpPr>
          <p:nvPr>
            <p:ph type="sldImg"/>
          </p:nvPr>
        </p:nvSpPr>
        <p:spPr>
          <a:xfrm>
            <a:off x="381000" y="685800"/>
            <a:ext cx="6096000" cy="3429000"/>
          </a:xfrm>
          <a:solidFill>
            <a:srgbClr val="FFFFFF"/>
          </a:solidFill>
          <a:ln/>
        </p:spPr>
      </p:sp>
      <p:sp>
        <p:nvSpPr>
          <p:cNvPr id="6146" name="Rectangle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53640926-AAD7-44D8-BBD7-CCE9431645EC}">
              <a14:shadowObscured xmlns:a14="http://schemas.microsoft.com/office/drawing/2010/main" val="1"/>
            </a:ext>
          </a:extLst>
        </p:spPr>
        <p:txBody>
          <a:bodyPr/>
          <a:lstStyle/>
          <a:p>
            <a:pPr eaLnBrk="1" hangingPunct="1"/>
            <a:r>
              <a:rPr lang="en-US" sz="1400" dirty="0"/>
              <a:t>The Credo is their Vision Statement - the statement about the environment and experience that they want to create for guests and fellow employees. The Credo simply states that customer satisfaction is top priority and everyone’s job. The focus and attention was on the satisfaction of both internal and external guest.</a:t>
            </a:r>
          </a:p>
          <a:p>
            <a:pPr eaLnBrk="1" hangingPunct="1"/>
            <a:endParaRPr lang="en-US" sz="1400" dirty="0">
              <a:solidFill>
                <a:srgbClr val="000000"/>
              </a:solidFill>
              <a:latin typeface="News Gothic MT" charset="0"/>
              <a:sym typeface="News Gothic MT" charset="0"/>
            </a:endParaRPr>
          </a:p>
          <a:p>
            <a:pPr eaLnBrk="1" hangingPunct="1"/>
            <a:r>
              <a:rPr lang="en-US" sz="1400" dirty="0"/>
              <a:t>Who is responsible for achieving the top priority? It was everyone’s job</a:t>
            </a:r>
            <a:endParaRPr lang="en-US" sz="1400" dirty="0">
              <a:solidFill>
                <a:srgbClr val="000000"/>
              </a:solidFill>
              <a:latin typeface="News Gothic MT" charset="0"/>
              <a:sym typeface="News Gothic MT" charset="0"/>
            </a:endParaRPr>
          </a:p>
          <a:p>
            <a:pPr eaLnBrk="1" hangingPunct="1"/>
            <a:endParaRPr lang="en-US" sz="1400" dirty="0">
              <a:solidFill>
                <a:srgbClr val="000000"/>
              </a:solidFill>
              <a:latin typeface="News Gothic MT" charset="0"/>
              <a:sym typeface="News Gothic MT" charset="0"/>
            </a:endParaRPr>
          </a:p>
        </p:txBody>
      </p:sp>
    </p:spTree>
    <p:extLst>
      <p:ext uri="{BB962C8B-B14F-4D97-AF65-F5344CB8AC3E}">
        <p14:creationId xmlns:p14="http://schemas.microsoft.com/office/powerpoint/2010/main" val="4270903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Rot="1" noChangeAspect="1" noChangeArrowheads="1"/>
          </p:cNvSpPr>
          <p:nvPr>
            <p:ph type="sldImg"/>
          </p:nvPr>
        </p:nvSpPr>
        <p:spPr>
          <a:xfrm>
            <a:off x="381000" y="685800"/>
            <a:ext cx="6096000" cy="3429000"/>
          </a:xfrm>
          <a:solidFill>
            <a:srgbClr val="FFFFFF"/>
          </a:solidFill>
          <a:ln/>
        </p:spPr>
      </p:sp>
      <p:sp>
        <p:nvSpPr>
          <p:cNvPr id="6146" name="Rectangle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53640926-AAD7-44D8-BBD7-CCE9431645EC}">
              <a14:shadowObscured xmlns:a14="http://schemas.microsoft.com/office/drawing/2010/main" val="1"/>
            </a:ext>
          </a:extLst>
        </p:spPr>
        <p:txBody>
          <a:bodyPr/>
          <a:lstStyle/>
          <a:p>
            <a:pPr eaLnBrk="1" hangingPunct="1"/>
            <a:r>
              <a:rPr lang="en-US" sz="1600" dirty="0"/>
              <a:t>The Motto applies as much to the employee’s interaction with one another as it does interaction with the guests.</a:t>
            </a:r>
          </a:p>
          <a:p>
            <a:pPr eaLnBrk="1" hangingPunct="1"/>
            <a:endParaRPr lang="en-US" sz="1600" dirty="0">
              <a:solidFill>
                <a:srgbClr val="000000"/>
              </a:solidFill>
              <a:latin typeface="News Gothic MT" charset="0"/>
              <a:sym typeface="News Gothic MT" charset="0"/>
            </a:endParaRPr>
          </a:p>
          <a:p>
            <a:pPr eaLnBrk="1" hangingPunct="1"/>
            <a:r>
              <a:rPr lang="en-US" sz="1600" dirty="0"/>
              <a:t>The Motto applies to? employee’s interaction with one another as it does to their interaction with the guests.</a:t>
            </a:r>
          </a:p>
          <a:p>
            <a:pPr eaLnBrk="1" hangingPunct="1"/>
            <a:endParaRPr lang="en-US" sz="1600" dirty="0"/>
          </a:p>
          <a:p>
            <a:pPr eaLnBrk="1" hangingPunct="1"/>
            <a:r>
              <a:rPr lang="en-US" sz="1600" dirty="0"/>
              <a:t>God provided a Motto for us</a:t>
            </a:r>
          </a:p>
          <a:p>
            <a:r>
              <a:rPr lang="en-US" sz="1200" b="0" i="0" kern="1200" dirty="0">
                <a:solidFill>
                  <a:schemeClr val="tx1"/>
                </a:solidFill>
                <a:effectLst/>
                <a:latin typeface="Gill Sans" charset="0"/>
                <a:ea typeface="MS PGothic" panose="020B0600070205080204" pitchFamily="34" charset="-128"/>
                <a:cs typeface="+mn-cs"/>
              </a:rPr>
              <a:t>Matthew 22:36-40</a:t>
            </a:r>
          </a:p>
          <a:p>
            <a:br>
              <a:rPr lang="en-US" sz="1200" b="0" i="0" kern="1200" dirty="0">
                <a:solidFill>
                  <a:schemeClr val="tx1"/>
                </a:solidFill>
                <a:effectLst/>
                <a:latin typeface="Gill Sans" charset="0"/>
                <a:ea typeface="MS PGothic" panose="020B0600070205080204" pitchFamily="34" charset="-128"/>
                <a:cs typeface="+mn-cs"/>
              </a:rPr>
            </a:br>
            <a:r>
              <a:rPr lang="en-US" sz="1200" b="1" i="0" kern="1200" baseline="30000" dirty="0">
                <a:solidFill>
                  <a:schemeClr val="tx1"/>
                </a:solidFill>
                <a:effectLst/>
                <a:latin typeface="Gill Sans" charset="0"/>
                <a:ea typeface="MS PGothic" panose="020B0600070205080204" pitchFamily="34" charset="-128"/>
                <a:cs typeface="+mn-cs"/>
              </a:rPr>
              <a:t>37 </a:t>
            </a:r>
            <a:r>
              <a:rPr lang="en-US" sz="1200" b="0" i="0" kern="1200" dirty="0">
                <a:solidFill>
                  <a:schemeClr val="tx1"/>
                </a:solidFill>
                <a:effectLst/>
                <a:latin typeface="Gill Sans" charset="0"/>
                <a:ea typeface="MS PGothic" panose="020B0600070205080204" pitchFamily="34" charset="-128"/>
                <a:cs typeface="+mn-cs"/>
              </a:rPr>
              <a:t>Jesus said unto him, Thou shalt love the Lord thy God with all thy heart, and with all thy soul, and with all thy mind.</a:t>
            </a:r>
          </a:p>
          <a:p>
            <a:r>
              <a:rPr lang="en-US" sz="1200" b="1" i="0" kern="1200" baseline="30000" dirty="0">
                <a:solidFill>
                  <a:schemeClr val="tx1"/>
                </a:solidFill>
                <a:effectLst/>
                <a:latin typeface="Gill Sans" charset="0"/>
                <a:ea typeface="MS PGothic" panose="020B0600070205080204" pitchFamily="34" charset="-128"/>
                <a:cs typeface="+mn-cs"/>
              </a:rPr>
              <a:t>38 </a:t>
            </a:r>
            <a:r>
              <a:rPr lang="en-US" sz="1200" b="0" i="0" kern="1200" dirty="0">
                <a:solidFill>
                  <a:schemeClr val="tx1"/>
                </a:solidFill>
                <a:effectLst/>
                <a:latin typeface="Gill Sans" charset="0"/>
                <a:ea typeface="MS PGothic" panose="020B0600070205080204" pitchFamily="34" charset="-128"/>
                <a:cs typeface="+mn-cs"/>
              </a:rPr>
              <a:t>This is the first and great commandment.</a:t>
            </a:r>
          </a:p>
          <a:p>
            <a:r>
              <a:rPr lang="en-US" sz="1200" b="1" i="0" kern="1200" baseline="30000" dirty="0">
                <a:solidFill>
                  <a:schemeClr val="tx1"/>
                </a:solidFill>
                <a:effectLst/>
                <a:latin typeface="Gill Sans" charset="0"/>
                <a:ea typeface="MS PGothic" panose="020B0600070205080204" pitchFamily="34" charset="-128"/>
                <a:cs typeface="+mn-cs"/>
              </a:rPr>
              <a:t>39 </a:t>
            </a:r>
            <a:r>
              <a:rPr lang="en-US" sz="1200" b="0" i="0" kern="1200" dirty="0">
                <a:solidFill>
                  <a:schemeClr val="tx1"/>
                </a:solidFill>
                <a:effectLst/>
                <a:latin typeface="Gill Sans" charset="0"/>
                <a:ea typeface="MS PGothic" panose="020B0600070205080204" pitchFamily="34" charset="-128"/>
                <a:cs typeface="+mn-cs"/>
              </a:rPr>
              <a:t>And the second is like unto it, Thou shalt love thy neighbor as thyself.</a:t>
            </a:r>
          </a:p>
          <a:p>
            <a:r>
              <a:rPr lang="en-US" sz="1200" b="1" i="0" kern="1200" baseline="30000" dirty="0">
                <a:solidFill>
                  <a:schemeClr val="tx1"/>
                </a:solidFill>
                <a:effectLst/>
                <a:latin typeface="Gill Sans" charset="0"/>
                <a:ea typeface="MS PGothic" panose="020B0600070205080204" pitchFamily="34" charset="-128"/>
                <a:cs typeface="+mn-cs"/>
              </a:rPr>
              <a:t>40 </a:t>
            </a:r>
            <a:r>
              <a:rPr lang="en-US" sz="1200" b="0" i="0" kern="1200" dirty="0">
                <a:solidFill>
                  <a:schemeClr val="tx1"/>
                </a:solidFill>
                <a:effectLst/>
                <a:latin typeface="Gill Sans" charset="0"/>
                <a:ea typeface="MS PGothic" panose="020B0600070205080204" pitchFamily="34" charset="-128"/>
                <a:cs typeface="+mn-cs"/>
              </a:rPr>
              <a:t>On these two commandments hang all the law and the prophets.</a:t>
            </a:r>
          </a:p>
          <a:p>
            <a:endParaRPr lang="en-US" sz="1600" dirty="0"/>
          </a:p>
          <a:p>
            <a:pPr eaLnBrk="1" hangingPunct="1"/>
            <a:endParaRPr lang="en-US" sz="1600" dirty="0">
              <a:solidFill>
                <a:srgbClr val="000000"/>
              </a:solidFill>
              <a:latin typeface="News Gothic MT" charset="0"/>
              <a:sym typeface="News Gothic MT" charset="0"/>
            </a:endParaRPr>
          </a:p>
        </p:txBody>
      </p:sp>
    </p:spTree>
    <p:extLst>
      <p:ext uri="{BB962C8B-B14F-4D97-AF65-F5344CB8AC3E}">
        <p14:creationId xmlns:p14="http://schemas.microsoft.com/office/powerpoint/2010/main" val="4270903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Rot="1" noChangeAspect="1" noChangeArrowheads="1"/>
          </p:cNvSpPr>
          <p:nvPr>
            <p:ph type="sldImg"/>
          </p:nvPr>
        </p:nvSpPr>
        <p:spPr>
          <a:xfrm>
            <a:off x="381000" y="685800"/>
            <a:ext cx="6096000" cy="3429000"/>
          </a:xfrm>
          <a:solidFill>
            <a:srgbClr val="FFFFFF"/>
          </a:solidFill>
          <a:ln/>
        </p:spPr>
      </p:sp>
      <p:sp>
        <p:nvSpPr>
          <p:cNvPr id="6146" name="Rectangle 2"/>
          <p:cNvSpPr>
            <a:spLocks noGrp="1" noChangeArrowheads="1"/>
          </p:cNvSpPr>
          <p:nvPr>
            <p:ph type="body" idx="1"/>
          </p:nvPr>
        </p:nvSpPr>
        <p:spPr>
          <a:xfrm>
            <a:off x="685800" y="4146174"/>
            <a:ext cx="5486400" cy="490817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53640926-AAD7-44D8-BBD7-CCE9431645EC}">
              <a14:shadowObscured xmlns:a14="http://schemas.microsoft.com/office/drawing/2010/main" val="1"/>
            </a:ext>
          </a:extLst>
        </p:spPr>
        <p:txBody>
          <a:bodyPr/>
          <a:lstStyle/>
          <a:p>
            <a:pPr eaLnBrk="1" hangingPunct="1"/>
            <a:r>
              <a:rPr lang="en-US" sz="1400" dirty="0"/>
              <a:t>The key element in the Three Steps of Service is that employee start using them the instant they make contact with a guest or other employee. Start each interaction with a </a:t>
            </a:r>
            <a:r>
              <a:rPr lang="en-US" sz="1400" b="1" dirty="0"/>
              <a:t>“Warm Welcome.” </a:t>
            </a:r>
            <a:r>
              <a:rPr lang="en-US" sz="1400" dirty="0"/>
              <a:t>This applies to any circumstance, the way employee answer the phone, how they serve a table, how they greet one another in the hallways. </a:t>
            </a:r>
          </a:p>
          <a:p>
            <a:pPr eaLnBrk="1" hangingPunct="1"/>
            <a:r>
              <a:rPr lang="en-US" sz="1400" b="1" dirty="0"/>
              <a:t>Anticipation </a:t>
            </a:r>
            <a:r>
              <a:rPr lang="en-US" sz="1400" dirty="0"/>
              <a:t>means satisfying a need or desire for a guest before they have a chance to ask for it. Anticipation is what sets Ritz apart from others. It is the fulfillment of “unexpressed wishes and needs of guests.” </a:t>
            </a:r>
            <a:r>
              <a:rPr lang="en-US" sz="1400" b="1" dirty="0"/>
              <a:t>Compliance </a:t>
            </a:r>
            <a:r>
              <a:rPr lang="en-US" sz="1400" dirty="0"/>
              <a:t>is about caring. It’s our warm, relaxed and refined style in assisting and ensuring that employees are actually getting the guest what he/she wants and needs rather than what they think guest want and need. </a:t>
            </a:r>
          </a:p>
          <a:p>
            <a:pPr eaLnBrk="1" hangingPunct="1"/>
            <a:r>
              <a:rPr lang="en-US" sz="1400" dirty="0"/>
              <a:t>The </a:t>
            </a:r>
            <a:r>
              <a:rPr lang="en-US" sz="1400" b="1" dirty="0"/>
              <a:t>Fond Farewell </a:t>
            </a:r>
            <a:r>
              <a:rPr lang="en-US" sz="1400" dirty="0"/>
              <a:t>The Three Steps of Service should be used during every interaction with a guest or co-worker.</a:t>
            </a:r>
          </a:p>
          <a:p>
            <a:pPr eaLnBrk="1" hangingPunct="1"/>
            <a:endParaRPr lang="en-US" sz="1400" dirty="0">
              <a:solidFill>
                <a:srgbClr val="000000"/>
              </a:solidFill>
              <a:latin typeface="News Gothic MT" charset="0"/>
              <a:sym typeface="News Gothic MT" charset="0"/>
            </a:endParaRPr>
          </a:p>
          <a:p>
            <a:pPr eaLnBrk="1" hangingPunct="1"/>
            <a:r>
              <a:rPr lang="en-US" sz="1400" b="1" dirty="0"/>
              <a:t>Anticipation </a:t>
            </a:r>
            <a:r>
              <a:rPr lang="en-US" sz="1400" dirty="0"/>
              <a:t>means? Satisfy a need</a:t>
            </a:r>
          </a:p>
          <a:p>
            <a:pPr eaLnBrk="1" hangingPunct="1"/>
            <a:r>
              <a:rPr lang="en-US" sz="1400" dirty="0"/>
              <a:t> </a:t>
            </a:r>
            <a:r>
              <a:rPr lang="en-US" sz="1400" b="1" dirty="0"/>
              <a:t>Compliance </a:t>
            </a:r>
            <a:r>
              <a:rPr lang="en-US" sz="1400" dirty="0"/>
              <a:t>is about? caring. </a:t>
            </a:r>
          </a:p>
          <a:p>
            <a:pPr eaLnBrk="1" hangingPunct="1"/>
            <a:r>
              <a:rPr lang="en-US" sz="1400" dirty="0"/>
              <a:t>The </a:t>
            </a:r>
            <a:r>
              <a:rPr lang="en-US" sz="1400" b="1" dirty="0"/>
              <a:t>Fond Farewell </a:t>
            </a:r>
            <a:r>
              <a:rPr lang="en-US" sz="1400" dirty="0"/>
              <a:t>gives employee an opportunity to?  thank the guests for using hotel services and staying at the property. It also gives employees an opportunity to invite them back..</a:t>
            </a:r>
          </a:p>
          <a:p>
            <a:pPr eaLnBrk="1" hangingPunct="1"/>
            <a:endParaRPr lang="en-US" sz="1400" dirty="0">
              <a:solidFill>
                <a:srgbClr val="000000"/>
              </a:solidFill>
              <a:latin typeface="News Gothic MT" charset="0"/>
              <a:sym typeface="News Gothic MT" charset="0"/>
            </a:endParaRPr>
          </a:p>
          <a:p>
            <a:pPr eaLnBrk="1" hangingPunct="1"/>
            <a:endParaRPr lang="en-US" sz="1400" dirty="0">
              <a:solidFill>
                <a:srgbClr val="000000"/>
              </a:solidFill>
              <a:latin typeface="News Gothic MT" charset="0"/>
              <a:sym typeface="News Gothic MT" charset="0"/>
            </a:endParaRPr>
          </a:p>
          <a:p>
            <a:pPr eaLnBrk="1" hangingPunct="1"/>
            <a:endParaRPr lang="en-US" sz="1400" dirty="0">
              <a:solidFill>
                <a:srgbClr val="000000"/>
              </a:solidFill>
              <a:latin typeface="News Gothic MT" charset="0"/>
              <a:sym typeface="News Gothic MT" charset="0"/>
            </a:endParaRPr>
          </a:p>
        </p:txBody>
      </p:sp>
    </p:spTree>
    <p:extLst>
      <p:ext uri="{BB962C8B-B14F-4D97-AF65-F5344CB8AC3E}">
        <p14:creationId xmlns:p14="http://schemas.microsoft.com/office/powerpoint/2010/main" val="42709035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Without being ask, opening a door for someone whose hands are full.</a:t>
            </a:r>
          </a:p>
          <a:p>
            <a:r>
              <a:rPr lang="en-US" dirty="0"/>
              <a:t>I remember working and servicing audio visual service</a:t>
            </a:r>
          </a:p>
          <a:p>
            <a:r>
              <a:rPr lang="en-US" dirty="0"/>
              <a:t>Guest ask me for a diet Pepsi</a:t>
            </a:r>
          </a:p>
          <a:p>
            <a:r>
              <a:rPr lang="en-US" dirty="0"/>
              <a:t>I do not say it is not my job</a:t>
            </a:r>
          </a:p>
          <a:p>
            <a:r>
              <a:rPr lang="en-US" dirty="0"/>
              <a:t>I had 2 options, servicing the need myself or asking someone to do so</a:t>
            </a:r>
          </a:p>
          <a:p>
            <a:r>
              <a:rPr lang="en-US" dirty="0"/>
              <a:t>If I ask someone to take care of guest needs, I then have to check with the guest with-in 10 minutes and make sure their needs were met.</a:t>
            </a:r>
          </a:p>
          <a:p>
            <a:r>
              <a:rPr lang="en-US" dirty="0"/>
              <a:t>I also then record the preference of the guest.</a:t>
            </a:r>
          </a:p>
          <a:p>
            <a:r>
              <a:rPr lang="en-US" dirty="0"/>
              <a:t>Nest time the guest visits a Ritz-Carlton any where in the world a diet Pepsi would be placed in their room.</a:t>
            </a:r>
          </a:p>
          <a:p>
            <a:endParaRPr lang="en-US" dirty="0"/>
          </a:p>
        </p:txBody>
      </p:sp>
    </p:spTree>
    <p:extLst>
      <p:ext uri="{BB962C8B-B14F-4D97-AF65-F5344CB8AC3E}">
        <p14:creationId xmlns:p14="http://schemas.microsoft.com/office/powerpoint/2010/main" val="293804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3200" dirty="0"/>
              <a:t>1</a:t>
            </a:r>
          </a:p>
        </p:txBody>
      </p:sp>
    </p:spTree>
    <p:extLst>
      <p:ext uri="{BB962C8B-B14F-4D97-AF65-F5344CB8AC3E}">
        <p14:creationId xmlns:p14="http://schemas.microsoft.com/office/powerpoint/2010/main" val="516209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2</a:t>
            </a:r>
          </a:p>
        </p:txBody>
      </p:sp>
    </p:spTree>
    <p:extLst>
      <p:ext uri="{BB962C8B-B14F-4D97-AF65-F5344CB8AC3E}">
        <p14:creationId xmlns:p14="http://schemas.microsoft.com/office/powerpoint/2010/main" val="3363553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3</a:t>
            </a:r>
          </a:p>
          <a:p>
            <a:r>
              <a:rPr lang="en-US" dirty="0"/>
              <a:t>We see mentioning guest name more than 3 time</a:t>
            </a:r>
          </a:p>
          <a:p>
            <a:r>
              <a:rPr lang="en-US" dirty="0"/>
              <a:t>Engage the guest in conversation</a:t>
            </a:r>
          </a:p>
        </p:txBody>
      </p:sp>
    </p:spTree>
    <p:extLst>
      <p:ext uri="{BB962C8B-B14F-4D97-AF65-F5344CB8AC3E}">
        <p14:creationId xmlns:p14="http://schemas.microsoft.com/office/powerpoint/2010/main" val="41391437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2000" dirty="0"/>
              <a:t>Churches Mission is to seek, serve and save the lost</a:t>
            </a:r>
          </a:p>
          <a:p>
            <a:r>
              <a:rPr lang="en-US" sz="1200" b="0" i="0" kern="1200" dirty="0">
                <a:solidFill>
                  <a:schemeClr val="tx1"/>
                </a:solidFill>
                <a:effectLst/>
                <a:latin typeface="Gill Sans" charset="0"/>
                <a:ea typeface="MS PGothic" panose="020B0600070205080204" pitchFamily="34" charset="-128"/>
                <a:cs typeface="+mn-cs"/>
              </a:rPr>
              <a:t>Matthew 28:18-20</a:t>
            </a:r>
          </a:p>
          <a:p>
            <a:r>
              <a:rPr lang="en-US" sz="1200" b="0" i="0" kern="1200" dirty="0">
                <a:solidFill>
                  <a:schemeClr val="tx1"/>
                </a:solidFill>
                <a:effectLst/>
                <a:latin typeface="Gill Sans" charset="0"/>
                <a:ea typeface="MS PGothic" panose="020B0600070205080204" pitchFamily="34" charset="-128"/>
                <a:cs typeface="+mn-cs"/>
              </a:rPr>
              <a:t>King James Version</a:t>
            </a:r>
          </a:p>
          <a:p>
            <a:r>
              <a:rPr lang="en-US" sz="1200" b="1" i="0" kern="1200" baseline="30000" dirty="0">
                <a:solidFill>
                  <a:schemeClr val="tx1"/>
                </a:solidFill>
                <a:effectLst/>
                <a:latin typeface="Gill Sans" charset="0"/>
                <a:ea typeface="MS PGothic" panose="020B0600070205080204" pitchFamily="34" charset="-128"/>
                <a:cs typeface="+mn-cs"/>
              </a:rPr>
              <a:t>18 </a:t>
            </a:r>
            <a:r>
              <a:rPr lang="en-US" sz="1200" b="0" i="0" kern="1200" dirty="0">
                <a:solidFill>
                  <a:schemeClr val="tx1"/>
                </a:solidFill>
                <a:effectLst/>
                <a:latin typeface="Gill Sans" charset="0"/>
                <a:ea typeface="MS PGothic" panose="020B0600070205080204" pitchFamily="34" charset="-128"/>
                <a:cs typeface="+mn-cs"/>
              </a:rPr>
              <a:t>And Jesus came and spake unto them, saying, All power is given unto me in heaven and in earth.</a:t>
            </a:r>
          </a:p>
          <a:p>
            <a:r>
              <a:rPr lang="en-US" sz="1200" b="1" i="0" kern="1200" baseline="30000" dirty="0">
                <a:solidFill>
                  <a:schemeClr val="tx1"/>
                </a:solidFill>
                <a:effectLst/>
                <a:latin typeface="Gill Sans" charset="0"/>
                <a:ea typeface="MS PGothic" panose="020B0600070205080204" pitchFamily="34" charset="-128"/>
                <a:cs typeface="+mn-cs"/>
              </a:rPr>
              <a:t>19 </a:t>
            </a:r>
            <a:r>
              <a:rPr lang="en-US" sz="1200" b="0" i="0" kern="1200" dirty="0">
                <a:solidFill>
                  <a:schemeClr val="tx1"/>
                </a:solidFill>
                <a:effectLst/>
                <a:latin typeface="Gill Sans" charset="0"/>
                <a:ea typeface="MS PGothic" panose="020B0600070205080204" pitchFamily="34" charset="-128"/>
                <a:cs typeface="+mn-cs"/>
              </a:rPr>
              <a:t>Go ye therefore, and teach all nations, baptizing them in the name of the Father, and of the Son, and of the Holy Ghost:</a:t>
            </a:r>
          </a:p>
          <a:p>
            <a:r>
              <a:rPr lang="en-US" sz="1200" b="1" i="0" kern="1200" baseline="30000" dirty="0">
                <a:solidFill>
                  <a:schemeClr val="tx1"/>
                </a:solidFill>
                <a:effectLst/>
                <a:latin typeface="Gill Sans" charset="0"/>
                <a:ea typeface="MS PGothic" panose="020B0600070205080204" pitchFamily="34" charset="-128"/>
                <a:cs typeface="+mn-cs"/>
              </a:rPr>
              <a:t>20 </a:t>
            </a:r>
            <a:r>
              <a:rPr lang="en-US" sz="1200" b="0" i="0" kern="1200" dirty="0">
                <a:solidFill>
                  <a:schemeClr val="tx1"/>
                </a:solidFill>
                <a:effectLst/>
                <a:latin typeface="Gill Sans" charset="0"/>
                <a:ea typeface="MS PGothic" panose="020B0600070205080204" pitchFamily="34" charset="-128"/>
                <a:cs typeface="+mn-cs"/>
              </a:rPr>
              <a:t>Teaching them to observe all things whatsoever I have commanded you: and, lo, I am with you always, even unto the end of the world. Amen.</a:t>
            </a:r>
          </a:p>
          <a:p>
            <a:endParaRPr lang="en-US" sz="2000" dirty="0"/>
          </a:p>
        </p:txBody>
      </p:sp>
    </p:spTree>
    <p:extLst>
      <p:ext uri="{BB962C8B-B14F-4D97-AF65-F5344CB8AC3E}">
        <p14:creationId xmlns:p14="http://schemas.microsoft.com/office/powerpoint/2010/main" val="7317374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Jesus words affirm the reality of the Trinity. As we see here, the concept comes direct from Jesus.</a:t>
            </a:r>
          </a:p>
          <a:p>
            <a:r>
              <a:rPr lang="en-US" dirty="0"/>
              <a:t>He said baptize them in the name of Father, Son and Holy Spirit.</a:t>
            </a:r>
          </a:p>
          <a:p>
            <a:r>
              <a:rPr lang="en-US" dirty="0"/>
              <a:t>This describes the three-in-one nature, Father, Son and Holy Spirit.</a:t>
            </a:r>
          </a:p>
          <a:p>
            <a:endParaRPr lang="en-US" dirty="0"/>
          </a:p>
          <a:p>
            <a:r>
              <a:rPr lang="en-US" dirty="0"/>
              <a:t>We have the power of the Holy Spirit to lead us as we serve others.</a:t>
            </a:r>
          </a:p>
          <a:p>
            <a:endParaRPr lang="en-US" dirty="0"/>
          </a:p>
        </p:txBody>
      </p:sp>
    </p:spTree>
    <p:extLst>
      <p:ext uri="{BB962C8B-B14F-4D97-AF65-F5344CB8AC3E}">
        <p14:creationId xmlns:p14="http://schemas.microsoft.com/office/powerpoint/2010/main" val="35133057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Genesis 18, Abraham entertains 3 men</a:t>
            </a:r>
          </a:p>
          <a:p>
            <a:endParaRPr lang="en-US" dirty="0"/>
          </a:p>
          <a:p>
            <a:r>
              <a:rPr lang="en-US" dirty="0"/>
              <a:t>We are called to be servants of God, every day, every minute.</a:t>
            </a:r>
          </a:p>
        </p:txBody>
      </p:sp>
    </p:spTree>
    <p:extLst>
      <p:ext uri="{BB962C8B-B14F-4D97-AF65-F5344CB8AC3E}">
        <p14:creationId xmlns:p14="http://schemas.microsoft.com/office/powerpoint/2010/main" val="1047393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video is shared with the sole purpose of looking at others through the eyes of the Holy Spirit. What God know about each of us. If you could perceive others needs would you deal with them different? Since you cannot why not go about as God ask us to. Love unconditionally.</a:t>
            </a:r>
          </a:p>
          <a:p>
            <a:endParaRPr lang="en-US" dirty="0"/>
          </a:p>
          <a:p>
            <a:r>
              <a:rPr lang="en-US" dirty="0"/>
              <a:t>John 15:12-13King James Version (KJV)</a:t>
            </a:r>
          </a:p>
          <a:p>
            <a:r>
              <a:rPr lang="en-US" b="1" baseline="30000" dirty="0"/>
              <a:t>12 </a:t>
            </a:r>
            <a:r>
              <a:rPr lang="en-US" dirty="0"/>
              <a:t>This is my commandment, That ye love one another, as I have loved you.</a:t>
            </a:r>
          </a:p>
          <a:p>
            <a:r>
              <a:rPr lang="en-US" b="1" baseline="30000" dirty="0"/>
              <a:t>13 </a:t>
            </a:r>
            <a:r>
              <a:rPr lang="en-US" dirty="0"/>
              <a:t>Greater love hath no man than this, that a man lay down his life for his friends.</a:t>
            </a:r>
          </a:p>
          <a:p>
            <a:r>
              <a:rPr lang="en-US" dirty="0"/>
              <a:t>  </a:t>
            </a:r>
          </a:p>
        </p:txBody>
      </p:sp>
    </p:spTree>
    <p:extLst>
      <p:ext uri="{BB962C8B-B14F-4D97-AF65-F5344CB8AC3E}">
        <p14:creationId xmlns:p14="http://schemas.microsoft.com/office/powerpoint/2010/main" val="24608633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Rot="1" noChangeAspect="1" noChangeArrowheads="1"/>
          </p:cNvSpPr>
          <p:nvPr>
            <p:ph type="sldImg"/>
          </p:nvPr>
        </p:nvSpPr>
        <p:spPr>
          <a:xfrm>
            <a:off x="381000" y="685800"/>
            <a:ext cx="6096000" cy="3429000"/>
          </a:xfrm>
          <a:solidFill>
            <a:srgbClr val="FFFFFF"/>
          </a:solidFill>
          <a:ln/>
        </p:spPr>
      </p:sp>
      <p:sp>
        <p:nvSpPr>
          <p:cNvPr id="6146" name="Rectangle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53640926-AAD7-44D8-BBD7-CCE9431645EC}">
              <a14:shadowObscured xmlns:a14="http://schemas.microsoft.com/office/drawing/2010/main" val="1"/>
            </a:ext>
          </a:extLst>
        </p:spPr>
        <p:txBody>
          <a:bodyPr/>
          <a:lstStyle/>
          <a:p>
            <a:pPr eaLnBrk="1" hangingPunct="1"/>
            <a:endParaRPr lang="en-US" sz="800" dirty="0">
              <a:solidFill>
                <a:srgbClr val="000000"/>
              </a:solidFill>
              <a:latin typeface="News Gothic MT" charset="0"/>
              <a:sym typeface="News Gothic MT" charset="0"/>
            </a:endParaRPr>
          </a:p>
        </p:txBody>
      </p:sp>
    </p:spTree>
    <p:extLst>
      <p:ext uri="{BB962C8B-B14F-4D97-AF65-F5344CB8AC3E}">
        <p14:creationId xmlns:p14="http://schemas.microsoft.com/office/powerpoint/2010/main" val="42709035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600" dirty="0"/>
              <a:t>What would cause me to neglect my responsibility as a host?</a:t>
            </a:r>
          </a:p>
          <a:p>
            <a:endParaRPr lang="en-US" sz="1600" dirty="0"/>
          </a:p>
          <a:p>
            <a:r>
              <a:rPr lang="en-US" sz="1600" dirty="0"/>
              <a:t>If I look at my guest as beneath me, that affects my outlook and my responsibility to them</a:t>
            </a:r>
          </a:p>
        </p:txBody>
      </p:sp>
    </p:spTree>
    <p:extLst>
      <p:ext uri="{BB962C8B-B14F-4D97-AF65-F5344CB8AC3E}">
        <p14:creationId xmlns:p14="http://schemas.microsoft.com/office/powerpoint/2010/main" val="6425294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2000" dirty="0"/>
              <a:t>Jesus came to ? Save us from our sins.</a:t>
            </a:r>
          </a:p>
          <a:p>
            <a:endParaRPr lang="en-US" sz="2000" dirty="0"/>
          </a:p>
          <a:p>
            <a:r>
              <a:rPr lang="en-US" sz="2000" dirty="0"/>
              <a:t>He also Served us and became a ransom</a:t>
            </a:r>
          </a:p>
        </p:txBody>
      </p:sp>
    </p:spTree>
    <p:extLst>
      <p:ext uri="{BB962C8B-B14F-4D97-AF65-F5344CB8AC3E}">
        <p14:creationId xmlns:p14="http://schemas.microsoft.com/office/powerpoint/2010/main" val="15957385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692413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Desire of Ages Chapter 71 “A Servant of Servants</a:t>
            </a:r>
          </a:p>
          <a:p>
            <a:r>
              <a:rPr lang="en-US" dirty="0"/>
              <a:t>Moment in the upper room</a:t>
            </a:r>
          </a:p>
          <a:p>
            <a:endParaRPr lang="en-US" dirty="0"/>
          </a:p>
          <a:p>
            <a:r>
              <a:rPr lang="en-US" dirty="0"/>
              <a:t>Serving is an attitude of humility</a:t>
            </a:r>
          </a:p>
        </p:txBody>
      </p:sp>
    </p:spTree>
    <p:extLst>
      <p:ext uri="{BB962C8B-B14F-4D97-AF65-F5344CB8AC3E}">
        <p14:creationId xmlns:p14="http://schemas.microsoft.com/office/powerpoint/2010/main" val="23328724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46483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Luke 22:42 illustrates this point</a:t>
            </a:r>
          </a:p>
          <a:p>
            <a:pPr marL="0" marR="0" lvl="0" indent="0" algn="l" defTabSz="914400" rtl="0" eaLnBrk="0" fontAlgn="base" latinLnBrk="0" hangingPunct="0">
              <a:lnSpc>
                <a:spcPct val="100000"/>
              </a:lnSpc>
              <a:spcBef>
                <a:spcPct val="0"/>
              </a:spcBef>
              <a:spcAft>
                <a:spcPct val="0"/>
              </a:spcAft>
              <a:buClrTx/>
              <a:buSzTx/>
              <a:buFontTx/>
              <a:buNone/>
              <a:tabLst/>
              <a:defRPr/>
            </a:pPr>
            <a:r>
              <a:rPr lang="en-US" sz="1200" dirty="0"/>
              <a:t>When we choose to be a servant, we give up the right to be in charge. If we voluntarily choose to be taken advantage of, then we cannot be manipulated. When we choose to be a servant, we surrender the right to decide when we will serve. We become available and vulnerable.</a:t>
            </a:r>
          </a:p>
          <a:p>
            <a:endParaRPr lang="en-US" dirty="0"/>
          </a:p>
        </p:txBody>
      </p:sp>
    </p:spTree>
    <p:extLst>
      <p:ext uri="{BB962C8B-B14F-4D97-AF65-F5344CB8AC3E}">
        <p14:creationId xmlns:p14="http://schemas.microsoft.com/office/powerpoint/2010/main" val="31095021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991091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800" dirty="0"/>
              <a:t>Here the Christian is called to </a:t>
            </a:r>
            <a:r>
              <a:rPr lang="en-US" sz="3200" u="sng" dirty="0"/>
              <a:t>serve</a:t>
            </a:r>
            <a:r>
              <a:rPr lang="en-US" sz="3200" dirty="0"/>
              <a:t> </a:t>
            </a:r>
            <a:r>
              <a:rPr lang="en-US" sz="1800" dirty="0"/>
              <a:t>in God’s church, because that’s where God is.</a:t>
            </a:r>
          </a:p>
        </p:txBody>
      </p:sp>
    </p:spTree>
    <p:extLst>
      <p:ext uri="{BB962C8B-B14F-4D97-AF65-F5344CB8AC3E}">
        <p14:creationId xmlns:p14="http://schemas.microsoft.com/office/powerpoint/2010/main" val="26474314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548009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464832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2000" b="1" dirty="0"/>
              <a:t>“You are the church Christ’s _body__and your presence in the church makes a difference. </a:t>
            </a:r>
            <a:endParaRPr lang="en-US" sz="2000" dirty="0"/>
          </a:p>
          <a:p>
            <a:endParaRPr lang="en-US" sz="2000" dirty="0"/>
          </a:p>
        </p:txBody>
      </p:sp>
      <p:sp>
        <p:nvSpPr>
          <p:cNvPr id="4" name="Flowchart: Process 3"/>
          <p:cNvSpPr/>
          <p:nvPr/>
        </p:nvSpPr>
        <p:spPr>
          <a:xfrm>
            <a:off x="4751294" y="1326777"/>
            <a:ext cx="914400" cy="306324"/>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283061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800" dirty="0"/>
              <a:t>who invites people to God’s house of worship</a:t>
            </a:r>
          </a:p>
          <a:p>
            <a:endParaRPr lang="en-US" sz="1800" dirty="0"/>
          </a:p>
          <a:p>
            <a:r>
              <a:rPr lang="en-US" sz="1800" dirty="0"/>
              <a:t>Holy Spirit</a:t>
            </a:r>
          </a:p>
        </p:txBody>
      </p:sp>
      <p:sp>
        <p:nvSpPr>
          <p:cNvPr id="4" name="Flowchart: Process 3"/>
          <p:cNvSpPr/>
          <p:nvPr/>
        </p:nvSpPr>
        <p:spPr>
          <a:xfrm>
            <a:off x="1685364" y="3621741"/>
            <a:ext cx="3550023" cy="591671"/>
          </a:xfrm>
          <a:prstGeom prst="flowChartProces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397947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800" dirty="0"/>
              <a:t>How long does it take for someone to form an impression?</a:t>
            </a:r>
          </a:p>
          <a:p>
            <a:endParaRPr lang="en-US" sz="1800" dirty="0"/>
          </a:p>
        </p:txBody>
      </p:sp>
    </p:spTree>
    <p:extLst>
      <p:ext uri="{BB962C8B-B14F-4D97-AF65-F5344CB8AC3E}">
        <p14:creationId xmlns:p14="http://schemas.microsoft.com/office/powerpoint/2010/main" val="40758079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800" dirty="0"/>
              <a:t>The Christian call is the call to be a?</a:t>
            </a:r>
          </a:p>
          <a:p>
            <a:endParaRPr lang="en-US" sz="1800" dirty="0"/>
          </a:p>
          <a:p>
            <a:r>
              <a:rPr lang="en-US" sz="1800" dirty="0"/>
              <a:t>Servant</a:t>
            </a:r>
          </a:p>
          <a:p>
            <a:endParaRPr lang="en-US" sz="1800" dirty="0"/>
          </a:p>
        </p:txBody>
      </p:sp>
    </p:spTree>
    <p:extLst>
      <p:ext uri="{BB962C8B-B14F-4D97-AF65-F5344CB8AC3E}">
        <p14:creationId xmlns:p14="http://schemas.microsoft.com/office/powerpoint/2010/main" val="9730422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Few ideas for leadership when selecting Elders/deacons/Host or Hostess</a:t>
            </a:r>
          </a:p>
        </p:txBody>
      </p:sp>
    </p:spTree>
    <p:extLst>
      <p:ext uri="{BB962C8B-B14F-4D97-AF65-F5344CB8AC3E}">
        <p14:creationId xmlns:p14="http://schemas.microsoft.com/office/powerpoint/2010/main" val="11777257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600" b="1" dirty="0"/>
              <a:t>Your host/hostess  are the first loving touch every guest will encounter as they arrive, which sets the stage for people to be open to life change</a:t>
            </a:r>
            <a:endParaRPr lang="en-US" sz="1600" dirty="0"/>
          </a:p>
        </p:txBody>
      </p:sp>
    </p:spTree>
    <p:extLst>
      <p:ext uri="{BB962C8B-B14F-4D97-AF65-F5344CB8AC3E}">
        <p14:creationId xmlns:p14="http://schemas.microsoft.com/office/powerpoint/2010/main" val="42797860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We must also treat our guest the same way we treat our church family.</a:t>
            </a:r>
          </a:p>
          <a:p>
            <a:r>
              <a:rPr lang="en-US" dirty="0"/>
              <a:t>Imagine you are a guest at someone home and while you are there they are angry with their family.</a:t>
            </a:r>
          </a:p>
          <a:p>
            <a:r>
              <a:rPr lang="en-US" dirty="0"/>
              <a:t>Would you feel comfortable?</a:t>
            </a:r>
          </a:p>
        </p:txBody>
      </p:sp>
    </p:spTree>
    <p:extLst>
      <p:ext uri="{BB962C8B-B14F-4D97-AF65-F5344CB8AC3E}">
        <p14:creationId xmlns:p14="http://schemas.microsoft.com/office/powerpoint/2010/main" val="2314714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206244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271677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079057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800" dirty="0"/>
              <a:t>Elders responsibility: serve the church and train the body</a:t>
            </a:r>
          </a:p>
          <a:p>
            <a:endParaRPr lang="en-US" sz="1800" dirty="0"/>
          </a:p>
          <a:p>
            <a:r>
              <a:rPr lang="en-US" sz="1800" dirty="0"/>
              <a:t>Deacon responsibility: carry out the mission of the church</a:t>
            </a:r>
          </a:p>
          <a:p>
            <a:endParaRPr lang="en-US" sz="1800" dirty="0"/>
          </a:p>
          <a:p>
            <a:r>
              <a:rPr lang="en-US" sz="1800" dirty="0"/>
              <a:t>Mission is seek and save the lost</a:t>
            </a:r>
          </a:p>
        </p:txBody>
      </p:sp>
    </p:spTree>
    <p:extLst>
      <p:ext uri="{BB962C8B-B14F-4D97-AF65-F5344CB8AC3E}">
        <p14:creationId xmlns:p14="http://schemas.microsoft.com/office/powerpoint/2010/main" val="23275829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637436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492905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743792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97953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Full B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6" name="Footer Placeholder 5"/>
          <p:cNvSpPr>
            <a:spLocks noGrp="1"/>
          </p:cNvSpPr>
          <p:nvPr>
            <p:ph type="ftr" sz="quarter" idx="10"/>
          </p:nvPr>
        </p:nvSpPr>
        <p:spPr>
          <a:xfrm>
            <a:off x="7620000" y="6305550"/>
            <a:ext cx="3860800" cy="476250"/>
          </a:xfrm>
          <a:prstGeom prst="rect">
            <a:avLst/>
          </a:prstGeom>
        </p:spPr>
        <p:txBody>
          <a:bodyPr/>
          <a:lstStyle/>
          <a:p>
            <a:r>
              <a:rPr lang="en-US"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spTree>
    <p:extLst>
      <p:ext uri="{BB962C8B-B14F-4D97-AF65-F5344CB8AC3E}">
        <p14:creationId xmlns:p14="http://schemas.microsoft.com/office/powerpoint/2010/main" val="15616215"/>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910080" y="359898"/>
            <a:ext cx="987552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910080" y="1850064"/>
            <a:ext cx="9875520" cy="1752600"/>
          </a:xfrm>
          <a:prstGeom prst="rect">
            <a:avLst/>
          </a:prstGeo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a:xfrm>
            <a:off x="4775200" y="6305550"/>
            <a:ext cx="2844800" cy="476250"/>
          </a:xfrm>
          <a:prstGeom prst="rect">
            <a:avLst/>
          </a:prstGeom>
        </p:spPr>
        <p:txBody>
          <a:bodyPr/>
          <a:lstStyle/>
          <a:p>
            <a:fld id="{6AD8D91A-A2EE-4B54-B3C6-F6C67903BA9C}" type="datetime1">
              <a:rPr lang="en-US" smtClean="0"/>
              <a:pPr/>
              <a:t>7/30/2022</a:t>
            </a:fld>
            <a:endParaRPr lang="en-US" dirty="0"/>
          </a:p>
        </p:txBody>
      </p:sp>
      <p:sp>
        <p:nvSpPr>
          <p:cNvPr id="20" name="Footer Placeholder 19"/>
          <p:cNvSpPr>
            <a:spLocks noGrp="1"/>
          </p:cNvSpPr>
          <p:nvPr>
            <p:ph type="ftr" sz="quarter" idx="11"/>
          </p:nvPr>
        </p:nvSpPr>
        <p:spPr>
          <a:xfrm>
            <a:off x="7620000" y="6305550"/>
            <a:ext cx="3860800" cy="476250"/>
          </a:xfrm>
          <a:prstGeom prst="rect">
            <a:avLst/>
          </a:prstGeom>
        </p:spPr>
        <p:txBody>
          <a:bodyPr/>
          <a:lstStyle/>
          <a:p>
            <a:r>
              <a:rPr lang="en-US"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sp>
        <p:nvSpPr>
          <p:cNvPr id="10" name="Slide Number Placeholder 9"/>
          <p:cNvSpPr>
            <a:spLocks noGrp="1"/>
          </p:cNvSpPr>
          <p:nvPr>
            <p:ph type="sldNum" sz="quarter" idx="12"/>
          </p:nvPr>
        </p:nvSpPr>
        <p:spPr>
          <a:xfrm>
            <a:off x="11484864" y="6305550"/>
            <a:ext cx="609600" cy="476250"/>
          </a:xfrm>
          <a:prstGeom prst="rect">
            <a:avLst/>
          </a:prstGeom>
        </p:spPr>
        <p:txBody>
          <a:bodyPr/>
          <a:lstStyle/>
          <a:p>
            <a:fld id="{FA84A37A-AFC2-4A01-80A1-FC20F2C0D5B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Summary Slide">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lnSpc>
                <a:spcPts val="3000"/>
              </a:lnSpc>
              <a:defRPr sz="3200"/>
            </a:lvl1pPr>
          </a:lstStyle>
          <a:p>
            <a:r>
              <a:rPr lang="en-US" dirty="0"/>
              <a:t>Click to edit Master title style</a:t>
            </a:r>
          </a:p>
        </p:txBody>
      </p:sp>
      <p:sp>
        <p:nvSpPr>
          <p:cNvPr id="3" name="Footer Placeholder 2"/>
          <p:cNvSpPr>
            <a:spLocks noGrp="1"/>
          </p:cNvSpPr>
          <p:nvPr>
            <p:ph type="ftr" sz="quarter" idx="10"/>
          </p:nvPr>
        </p:nvSpPr>
        <p:spPr>
          <a:xfrm>
            <a:off x="7620000" y="6305550"/>
            <a:ext cx="3860800" cy="476250"/>
          </a:xfrm>
          <a:prstGeom prst="rect">
            <a:avLst/>
          </a:prstGeom>
        </p:spPr>
        <p:txBody>
          <a:bodyPr/>
          <a:lstStyle/>
          <a:p>
            <a:r>
              <a:rPr lang="en-US"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sp>
        <p:nvSpPr>
          <p:cNvPr id="6" name="Text Placeholder 1"/>
          <p:cNvSpPr>
            <a:spLocks noGrp="1"/>
          </p:cNvSpPr>
          <p:nvPr>
            <p:ph type="body" sz="quarter" idx="12" hasCustomPrompt="1"/>
          </p:nvPr>
        </p:nvSpPr>
        <p:spPr>
          <a:xfrm>
            <a:off x="3129279" y="1851026"/>
            <a:ext cx="6001175" cy="4005262"/>
          </a:xfrm>
          <a:prstGeom prst="rect">
            <a:avLst/>
          </a:prstGeom>
        </p:spPr>
        <p:txBody>
          <a:bodyPr anchor="ctr"/>
          <a:lstStyle>
            <a:lvl1pPr marL="6350" indent="0" algn="ctr">
              <a:spcBef>
                <a:spcPts val="600"/>
              </a:spcBef>
              <a:spcAft>
                <a:spcPts val="300"/>
              </a:spcAft>
              <a:buNone/>
              <a:defRPr/>
            </a:lvl1pPr>
          </a:lstStyle>
          <a:p>
            <a:pPr marL="6350" indent="0" algn="ctr">
              <a:spcAft>
                <a:spcPts val="300"/>
              </a:spcAft>
              <a:buNone/>
            </a:pPr>
            <a:r>
              <a:rPr lang="en-US" sz="2000" dirty="0">
                <a:solidFill>
                  <a:schemeClr val="accent1"/>
                </a:solidFill>
              </a:rPr>
              <a:t>–</a:t>
            </a:r>
            <a:r>
              <a:rPr lang="en-US" sz="2000" b="1" dirty="0">
                <a:solidFill>
                  <a:schemeClr val="accent1"/>
                </a:solidFill>
              </a:rPr>
              <a:t>1</a:t>
            </a:r>
            <a:r>
              <a:rPr lang="en-US" sz="2000" dirty="0">
                <a:solidFill>
                  <a:schemeClr val="accent1"/>
                </a:solidFill>
              </a:rPr>
              <a:t>–</a:t>
            </a:r>
          </a:p>
          <a:p>
            <a:pPr marL="6350" indent="0" algn="ctr">
              <a:spcAft>
                <a:spcPts val="1200"/>
              </a:spcAft>
              <a:buNone/>
            </a:pPr>
            <a:r>
              <a:rPr lang="en-US" sz="2000" dirty="0"/>
              <a:t>A warm and sincere greeting.</a:t>
            </a:r>
            <a:br>
              <a:rPr lang="en-US" sz="2000" dirty="0"/>
            </a:br>
            <a:r>
              <a:rPr lang="en-US" sz="2000" dirty="0"/>
              <a:t>Use the guest’s name.</a:t>
            </a:r>
          </a:p>
          <a:p>
            <a:pPr marL="6350" indent="0" algn="ctr">
              <a:spcBef>
                <a:spcPts val="600"/>
              </a:spcBef>
              <a:spcAft>
                <a:spcPts val="300"/>
              </a:spcAft>
              <a:buNone/>
            </a:pPr>
            <a:r>
              <a:rPr lang="en-US" sz="2000" dirty="0">
                <a:solidFill>
                  <a:schemeClr val="accent1"/>
                </a:solidFill>
              </a:rPr>
              <a:t>–</a:t>
            </a:r>
            <a:r>
              <a:rPr lang="en-US" sz="2000" b="1" dirty="0">
                <a:solidFill>
                  <a:schemeClr val="accent1"/>
                </a:solidFill>
              </a:rPr>
              <a:t>2</a:t>
            </a:r>
            <a:r>
              <a:rPr lang="en-US" sz="2000" dirty="0">
                <a:solidFill>
                  <a:schemeClr val="accent1"/>
                </a:solidFill>
              </a:rPr>
              <a:t>–</a:t>
            </a:r>
          </a:p>
          <a:p>
            <a:pPr marL="6350" indent="0" algn="ctr">
              <a:spcAft>
                <a:spcPts val="1200"/>
              </a:spcAft>
              <a:buNone/>
            </a:pPr>
            <a:r>
              <a:rPr lang="en-US" sz="2000" dirty="0"/>
              <a:t>Anticipation and fulfillment of each guest’s needs.</a:t>
            </a:r>
          </a:p>
          <a:p>
            <a:pPr marL="6350" indent="0" algn="ctr">
              <a:spcBef>
                <a:spcPts val="600"/>
              </a:spcBef>
              <a:spcAft>
                <a:spcPts val="300"/>
              </a:spcAft>
              <a:buNone/>
            </a:pPr>
            <a:r>
              <a:rPr lang="en-US" sz="2000" dirty="0">
                <a:solidFill>
                  <a:schemeClr val="accent1"/>
                </a:solidFill>
              </a:rPr>
              <a:t>–</a:t>
            </a:r>
            <a:r>
              <a:rPr lang="en-US" sz="2000" b="1" dirty="0">
                <a:solidFill>
                  <a:schemeClr val="accent1"/>
                </a:solidFill>
              </a:rPr>
              <a:t>3</a:t>
            </a:r>
            <a:r>
              <a:rPr lang="en-US" sz="2000" dirty="0">
                <a:solidFill>
                  <a:schemeClr val="accent1"/>
                </a:solidFill>
              </a:rPr>
              <a:t>–</a:t>
            </a:r>
          </a:p>
          <a:p>
            <a:pPr marL="6350" indent="0" algn="ctr">
              <a:buNone/>
            </a:pPr>
            <a:r>
              <a:rPr lang="en-US" sz="2000" dirty="0"/>
              <a:t>Fond farewell. Give a warm goodbye and use guest’s name.</a:t>
            </a:r>
            <a:endParaRPr lang="en-US" sz="2000" dirty="0">
              <a:solidFill>
                <a:schemeClr val="accent1"/>
              </a:solidFill>
            </a:endParaRPr>
          </a:p>
        </p:txBody>
      </p:sp>
      <p:sp>
        <p:nvSpPr>
          <p:cNvPr id="7" name="AutoShape 7"/>
          <p:cNvSpPr>
            <a:spLocks/>
          </p:cNvSpPr>
          <p:nvPr userDrawn="1"/>
        </p:nvSpPr>
        <p:spPr bwMode="auto">
          <a:xfrm>
            <a:off x="2752513" y="1822451"/>
            <a:ext cx="6756400" cy="4033838"/>
          </a:xfrm>
          <a:custGeom>
            <a:avLst/>
            <a:gdLst>
              <a:gd name="T0" fmla="*/ 832 w 21600"/>
              <a:gd name="T1" fmla="*/ 21600 h 21600"/>
              <a:gd name="T2" fmla="*/ 416 w 21600"/>
              <a:gd name="T3" fmla="*/ 20630 h 21600"/>
              <a:gd name="T4" fmla="*/ 416 w 21600"/>
              <a:gd name="T5" fmla="*/ 11770 h 21600"/>
              <a:gd name="T6" fmla="*/ 0 w 21600"/>
              <a:gd name="T7" fmla="*/ 10800 h 21600"/>
              <a:gd name="T8" fmla="*/ 416 w 21600"/>
              <a:gd name="T9" fmla="*/ 9830 h 21600"/>
              <a:gd name="T10" fmla="*/ 416 w 21600"/>
              <a:gd name="T11" fmla="*/ 970 h 21600"/>
              <a:gd name="T12" fmla="*/ 832 w 21600"/>
              <a:gd name="T13" fmla="*/ 0 h 21600"/>
              <a:gd name="T14" fmla="*/ 20768 w 21600"/>
              <a:gd name="T15" fmla="*/ 0 h 21600"/>
              <a:gd name="T16" fmla="*/ 21184 w 21600"/>
              <a:gd name="T17" fmla="*/ 970 h 21600"/>
              <a:gd name="T18" fmla="*/ 21184 w 21600"/>
              <a:gd name="T19" fmla="*/ 9830 h 21600"/>
              <a:gd name="T20" fmla="*/ 21600 w 21600"/>
              <a:gd name="T21" fmla="*/ 10800 h 21600"/>
              <a:gd name="T22" fmla="*/ 21184 w 21600"/>
              <a:gd name="T23" fmla="*/ 11770 h 21600"/>
              <a:gd name="T24" fmla="*/ 21184 w 21600"/>
              <a:gd name="T25" fmla="*/ 20630 h 21600"/>
              <a:gd name="T26" fmla="*/ 20768 w 21600"/>
              <a:gd name="T27" fmla="*/ 216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600" h="21600">
                <a:moveTo>
                  <a:pt x="832" y="21600"/>
                </a:moveTo>
                <a:cubicBezTo>
                  <a:pt x="602" y="21600"/>
                  <a:pt x="416" y="21166"/>
                  <a:pt x="416" y="20630"/>
                </a:cubicBezTo>
                <a:lnTo>
                  <a:pt x="416" y="11770"/>
                </a:lnTo>
                <a:cubicBezTo>
                  <a:pt x="416" y="11234"/>
                  <a:pt x="230" y="10800"/>
                  <a:pt x="0" y="10800"/>
                </a:cubicBezTo>
                <a:cubicBezTo>
                  <a:pt x="230" y="10800"/>
                  <a:pt x="416" y="10366"/>
                  <a:pt x="416" y="9830"/>
                </a:cubicBezTo>
                <a:lnTo>
                  <a:pt x="416" y="970"/>
                </a:lnTo>
                <a:cubicBezTo>
                  <a:pt x="416" y="434"/>
                  <a:pt x="602" y="0"/>
                  <a:pt x="832" y="0"/>
                </a:cubicBezTo>
                <a:moveTo>
                  <a:pt x="20768" y="0"/>
                </a:moveTo>
                <a:cubicBezTo>
                  <a:pt x="20998" y="0"/>
                  <a:pt x="21184" y="434"/>
                  <a:pt x="21184" y="970"/>
                </a:cubicBezTo>
                <a:lnTo>
                  <a:pt x="21184" y="9830"/>
                </a:lnTo>
                <a:cubicBezTo>
                  <a:pt x="21184" y="10366"/>
                  <a:pt x="21370" y="10800"/>
                  <a:pt x="21600" y="10800"/>
                </a:cubicBezTo>
                <a:cubicBezTo>
                  <a:pt x="21370" y="10800"/>
                  <a:pt x="21184" y="11234"/>
                  <a:pt x="21184" y="11770"/>
                </a:cubicBezTo>
                <a:lnTo>
                  <a:pt x="21184" y="20630"/>
                </a:lnTo>
                <a:cubicBezTo>
                  <a:pt x="21184" y="21166"/>
                  <a:pt x="20998" y="21600"/>
                  <a:pt x="20768" y="21600"/>
                </a:cubicBezTo>
              </a:path>
            </a:pathLst>
          </a:custGeom>
          <a:noFill/>
          <a:ln w="19050" cap="flat">
            <a:solidFill>
              <a:srgbClr val="CB8F4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4200"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17318" y="5916167"/>
            <a:ext cx="1598644" cy="819913"/>
          </a:xfrm>
          <a:prstGeom prst="rect">
            <a:avLst/>
          </a:prstGeom>
        </p:spPr>
      </p:pic>
    </p:spTree>
    <p:extLst>
      <p:ext uri="{BB962C8B-B14F-4D97-AF65-F5344CB8AC3E}">
        <p14:creationId xmlns:p14="http://schemas.microsoft.com/office/powerpoint/2010/main" val="389427672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14144" y="274320"/>
            <a:ext cx="9997440" cy="1143000"/>
          </a:xfrm>
        </p:spPr>
        <p:txBody>
          <a:bodyPr anchor="ctr"/>
          <a:lstStyle/>
          <a:p>
            <a:r>
              <a:rPr kumimoji="0" lang="en-US"/>
              <a:t>Click to edit Master title style</a:t>
            </a:r>
          </a:p>
        </p:txBody>
      </p:sp>
      <p:sp>
        <p:nvSpPr>
          <p:cNvPr id="3" name="Date Placeholder 2"/>
          <p:cNvSpPr>
            <a:spLocks noGrp="1"/>
          </p:cNvSpPr>
          <p:nvPr>
            <p:ph type="dt" sz="half" idx="10"/>
          </p:nvPr>
        </p:nvSpPr>
        <p:spPr>
          <a:xfrm>
            <a:off x="4775200" y="6305550"/>
            <a:ext cx="2844800" cy="476250"/>
          </a:xfrm>
          <a:prstGeom prst="rect">
            <a:avLst/>
          </a:prstGeom>
        </p:spPr>
        <p:txBody>
          <a:bodyPr/>
          <a:lstStyle/>
          <a:p>
            <a:fld id="{0E70D3E6-EF16-4488-94A4-211508FE4682}" type="datetime1">
              <a:rPr lang="en-US" smtClean="0"/>
              <a:pPr/>
              <a:t>7/30/2022</a:t>
            </a:fld>
            <a:endParaRPr lang="en-US" dirty="0"/>
          </a:p>
        </p:txBody>
      </p:sp>
      <p:sp>
        <p:nvSpPr>
          <p:cNvPr id="4" name="Footer Placeholder 3"/>
          <p:cNvSpPr>
            <a:spLocks noGrp="1"/>
          </p:cNvSpPr>
          <p:nvPr>
            <p:ph type="ftr" sz="quarter" idx="11"/>
          </p:nvPr>
        </p:nvSpPr>
        <p:spPr>
          <a:xfrm>
            <a:off x="7620000" y="6305550"/>
            <a:ext cx="3860800" cy="476250"/>
          </a:xfrm>
          <a:prstGeom prst="rect">
            <a:avLst/>
          </a:prstGeom>
        </p:spPr>
        <p:txBody>
          <a:bodyPr/>
          <a:lstStyle/>
          <a:p>
            <a:r>
              <a:rPr lang="en-US"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sp>
        <p:nvSpPr>
          <p:cNvPr id="5" name="Slide Number Placeholder 4"/>
          <p:cNvSpPr>
            <a:spLocks noGrp="1"/>
          </p:cNvSpPr>
          <p:nvPr>
            <p:ph type="sldNum" sz="quarter" idx="12"/>
          </p:nvPr>
        </p:nvSpPr>
        <p:spPr>
          <a:xfrm>
            <a:off x="11484864" y="6305550"/>
            <a:ext cx="609600" cy="476250"/>
          </a:xfrm>
          <a:prstGeom prst="rect">
            <a:avLst/>
          </a:prstGeom>
        </p:spPr>
        <p:txBody>
          <a:bodyPr/>
          <a:lstStyle/>
          <a:p>
            <a:fld id="{FA84A37A-AFC2-4A01-80A1-FC20F2C0D5B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15" name="Footer Placeholder 14"/>
          <p:cNvSpPr>
            <a:spLocks noGrp="1"/>
          </p:cNvSpPr>
          <p:nvPr>
            <p:ph type="ftr" sz="quarter" idx="13"/>
          </p:nvPr>
        </p:nvSpPr>
        <p:spPr>
          <a:xfrm>
            <a:off x="7620000" y="6305550"/>
            <a:ext cx="3860800" cy="476250"/>
          </a:xfrm>
          <a:prstGeom prst="rect">
            <a:avLst/>
          </a:prstGeom>
        </p:spPr>
        <p:txBody>
          <a:bodyPr/>
          <a:lstStyle/>
          <a:p>
            <a:r>
              <a:rPr lang="en-US"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sp>
        <p:nvSpPr>
          <p:cNvPr id="12" name="Left Picture Placeholder"/>
          <p:cNvSpPr>
            <a:spLocks noGrp="1"/>
          </p:cNvSpPr>
          <p:nvPr>
            <p:ph type="pic" sz="quarter" idx="10"/>
          </p:nvPr>
        </p:nvSpPr>
        <p:spPr>
          <a:xfrm>
            <a:off x="2184400" y="1295400"/>
            <a:ext cx="2540000" cy="3642360"/>
          </a:xfrm>
          <a:prstGeom prst="rect">
            <a:avLst/>
          </a:prstGeom>
          <a:ln>
            <a:noFill/>
          </a:ln>
        </p:spPr>
        <p:txBody>
          <a:bodyPr/>
          <a:lstStyle>
            <a:lvl1pPr marL="0" indent="0">
              <a:buFont typeface="Arial" panose="020B0604020202020204" pitchFamily="34" charset="0"/>
              <a:buNone/>
              <a:defRPr sz="800">
                <a:solidFill>
                  <a:schemeClr val="bg2"/>
                </a:solidFill>
              </a:defRPr>
            </a:lvl1pPr>
          </a:lstStyle>
          <a:p>
            <a:endParaRPr lang="en-US" dirty="0"/>
          </a:p>
        </p:txBody>
      </p:sp>
      <p:sp>
        <p:nvSpPr>
          <p:cNvPr id="14" name="Center Picture Placeholder"/>
          <p:cNvSpPr>
            <a:spLocks noGrp="1"/>
          </p:cNvSpPr>
          <p:nvPr>
            <p:ph type="pic" sz="quarter" idx="12"/>
          </p:nvPr>
        </p:nvSpPr>
        <p:spPr>
          <a:xfrm>
            <a:off x="4832351" y="1295400"/>
            <a:ext cx="2540000" cy="3642360"/>
          </a:xfrm>
          <a:prstGeom prst="rect">
            <a:avLst/>
          </a:prstGeom>
          <a:ln>
            <a:noFill/>
          </a:ln>
        </p:spPr>
        <p:txBody>
          <a:bodyPr/>
          <a:lstStyle>
            <a:lvl1pPr marL="0" indent="0">
              <a:buFont typeface="Arial" panose="020B0604020202020204" pitchFamily="34" charset="0"/>
              <a:buNone/>
              <a:defRPr sz="800">
                <a:solidFill>
                  <a:schemeClr val="bg2"/>
                </a:solidFill>
              </a:defRPr>
            </a:lvl1pPr>
          </a:lstStyle>
          <a:p>
            <a:endParaRPr lang="en-US" dirty="0"/>
          </a:p>
        </p:txBody>
      </p:sp>
      <p:sp>
        <p:nvSpPr>
          <p:cNvPr id="13" name="Right Picture Placeholder"/>
          <p:cNvSpPr>
            <a:spLocks noGrp="1"/>
          </p:cNvSpPr>
          <p:nvPr>
            <p:ph type="pic" sz="quarter" idx="11"/>
          </p:nvPr>
        </p:nvSpPr>
        <p:spPr>
          <a:xfrm>
            <a:off x="7480300" y="1295400"/>
            <a:ext cx="2540000" cy="3642360"/>
          </a:xfrm>
          <a:prstGeom prst="rect">
            <a:avLst/>
          </a:prstGeom>
          <a:ln>
            <a:noFill/>
          </a:ln>
        </p:spPr>
        <p:txBody>
          <a:bodyPr/>
          <a:lstStyle>
            <a:lvl1pPr marL="0" indent="0">
              <a:buFont typeface="Arial" panose="020B0604020202020204" pitchFamily="34" charset="0"/>
              <a:buNone/>
              <a:defRPr sz="800">
                <a:solidFill>
                  <a:schemeClr val="bg2"/>
                </a:solidFill>
              </a:defRPr>
            </a:lvl1pPr>
          </a:lstStyle>
          <a:p>
            <a:endParaRPr lang="en-US" dirty="0"/>
          </a:p>
        </p:txBody>
      </p:sp>
      <p:sp>
        <p:nvSpPr>
          <p:cNvPr id="16" name="Title 15"/>
          <p:cNvSpPr>
            <a:spLocks noGrp="1"/>
          </p:cNvSpPr>
          <p:nvPr>
            <p:ph type="title"/>
          </p:nvPr>
        </p:nvSpPr>
        <p:spPr/>
        <p:txBody>
          <a:bodyPr/>
          <a:lstStyle/>
          <a:p>
            <a:r>
              <a:rPr lang="en-US"/>
              <a:t>Click to edit Master title style</a:t>
            </a:r>
          </a:p>
        </p:txBody>
      </p:sp>
      <p:sp>
        <p:nvSpPr>
          <p:cNvPr id="30" name="Left Bottom Content Placeholder"/>
          <p:cNvSpPr>
            <a:spLocks noGrp="1"/>
          </p:cNvSpPr>
          <p:nvPr>
            <p:ph sz="quarter" idx="20"/>
          </p:nvPr>
        </p:nvSpPr>
        <p:spPr>
          <a:xfrm>
            <a:off x="2178579" y="4824414"/>
            <a:ext cx="2545821" cy="890587"/>
          </a:xfrm>
          <a:prstGeom prst="rect">
            <a:avLst/>
          </a:prstGeom>
          <a:solidFill>
            <a:schemeClr val="accent1">
              <a:alpha val="59999"/>
            </a:schemeClr>
          </a:solidFill>
          <a:ln>
            <a:noFill/>
          </a:ln>
          <a:extLst>
            <a:ext uri="{91240B29-F687-4F45-9708-019B960494DF}">
              <a14:hiddenLine xmlns:a14="http://schemas.microsoft.com/office/drawing/2010/main" w="12700">
                <a:solidFill>
                  <a:srgbClr val="FFFFFF">
                    <a:alpha val="59999"/>
                  </a:srgbClr>
                </a:solidFill>
                <a:miter lim="800000"/>
                <a:headEnd/>
                <a:tailEnd/>
              </a14:hiddenLine>
            </a:ext>
          </a:extLst>
        </p:spPr>
        <p:txBody>
          <a:bodyPr lIns="0" tIns="0" rIns="0" bIns="0" anchor="ctr"/>
          <a:lstStyle>
            <a:lvl1pPr marL="0" indent="0">
              <a:lnSpc>
                <a:spcPts val="1200"/>
              </a:lnSpc>
              <a:buNone/>
              <a:defRPr lang="en-US" sz="1400" b="1" kern="1200" baseline="0" dirty="0">
                <a:solidFill>
                  <a:schemeClr val="bg1"/>
                </a:solidFill>
                <a:latin typeface="+mn-lt"/>
                <a:ea typeface="ヒラギノ角ゴ ProN W3" charset="-128"/>
                <a:sym typeface="Gill Sans" charset="0"/>
              </a:defRPr>
            </a:lvl1pPr>
          </a:lstStyle>
          <a:p>
            <a:pPr lvl="0" algn="ctr" eaLnBrk="1" hangingPunct="1">
              <a:spcBef>
                <a:spcPct val="0"/>
              </a:spcBef>
              <a:spcAft>
                <a:spcPct val="0"/>
              </a:spcAft>
            </a:pPr>
            <a:endParaRPr lang="en-US" dirty="0"/>
          </a:p>
        </p:txBody>
      </p:sp>
      <p:sp>
        <p:nvSpPr>
          <p:cNvPr id="32" name="Center Bottom Content Placeholder"/>
          <p:cNvSpPr>
            <a:spLocks noGrp="1"/>
          </p:cNvSpPr>
          <p:nvPr>
            <p:ph sz="quarter" idx="21"/>
          </p:nvPr>
        </p:nvSpPr>
        <p:spPr>
          <a:xfrm>
            <a:off x="4820708" y="4824414"/>
            <a:ext cx="2545821" cy="890587"/>
          </a:xfrm>
          <a:prstGeom prst="rect">
            <a:avLst/>
          </a:prstGeom>
          <a:solidFill>
            <a:schemeClr val="accent1">
              <a:alpha val="59999"/>
            </a:schemeClr>
          </a:solidFill>
          <a:ln>
            <a:noFill/>
          </a:ln>
          <a:extLst>
            <a:ext uri="{91240B29-F687-4F45-9708-019B960494DF}">
              <a14:hiddenLine xmlns:a14="http://schemas.microsoft.com/office/drawing/2010/main" w="12700">
                <a:solidFill>
                  <a:srgbClr val="FFFFFF">
                    <a:alpha val="59999"/>
                  </a:srgbClr>
                </a:solidFill>
                <a:miter lim="800000"/>
                <a:headEnd/>
                <a:tailEnd/>
              </a14:hiddenLine>
            </a:ext>
          </a:extLst>
        </p:spPr>
        <p:txBody>
          <a:bodyPr lIns="0" tIns="0" rIns="0" bIns="0" anchor="ctr"/>
          <a:lstStyle>
            <a:lvl1pPr marL="6350" indent="0">
              <a:buNone/>
              <a:defRPr lang="en-US" sz="1400" b="1" kern="1200" dirty="0">
                <a:solidFill>
                  <a:schemeClr val="bg1"/>
                </a:solidFill>
                <a:latin typeface="+mn-lt"/>
                <a:ea typeface="ヒラギノ角ゴ ProN W3" charset="-128"/>
                <a:sym typeface="Gill Sans" charset="0"/>
              </a:defRPr>
            </a:lvl1pPr>
          </a:lstStyle>
          <a:p>
            <a:pPr lvl="0" algn="ctr" eaLnBrk="1" hangingPunct="1">
              <a:spcBef>
                <a:spcPct val="0"/>
              </a:spcBef>
              <a:spcAft>
                <a:spcPct val="0"/>
              </a:spcAft>
            </a:pPr>
            <a:endParaRPr lang="en-US" dirty="0"/>
          </a:p>
        </p:txBody>
      </p:sp>
      <p:sp>
        <p:nvSpPr>
          <p:cNvPr id="3" name="Content Placeholder 2"/>
          <p:cNvSpPr>
            <a:spLocks noGrp="1"/>
          </p:cNvSpPr>
          <p:nvPr>
            <p:ph sz="quarter" idx="23"/>
          </p:nvPr>
        </p:nvSpPr>
        <p:spPr>
          <a:xfrm>
            <a:off x="2280709" y="1363135"/>
            <a:ext cx="2347383" cy="3374329"/>
          </a:xfrm>
          <a:prstGeom prst="rect">
            <a:avLst/>
          </a:prstGeom>
          <a:solidFill>
            <a:schemeClr val="accent1">
              <a:alpha val="59999"/>
            </a:schemeClr>
          </a:solidFill>
          <a:ln>
            <a:noFill/>
          </a:ln>
        </p:spPr>
        <p:txBody>
          <a:bodyPr lIns="0" tIns="0" rIns="0" bIns="0"/>
          <a:lstStyle>
            <a:lvl1pPr marL="0" indent="0" algn="l">
              <a:buFont typeface="Arial" panose="020B0604020202020204" pitchFamily="34" charset="0"/>
              <a:buNone/>
              <a:defRPr lang="en-US" sz="800" kern="1200" dirty="0">
                <a:solidFill>
                  <a:schemeClr val="accent1"/>
                </a:solidFill>
                <a:latin typeface="+mn-lt"/>
                <a:ea typeface="ヒラギノ角ゴ ProN W3" charset="-128"/>
                <a:sym typeface="Gill Sans" charset="0"/>
              </a:defRPr>
            </a:lvl1pPr>
          </a:lstStyle>
          <a:p>
            <a:pPr lvl="0" algn="ctr" eaLnBrk="1" hangingPunct="1">
              <a:spcBef>
                <a:spcPct val="0"/>
              </a:spcBef>
              <a:spcAft>
                <a:spcPct val="0"/>
              </a:spcAft>
            </a:pPr>
            <a:r>
              <a:rPr lang="en-US" dirty="0"/>
              <a:t>Click</a:t>
            </a:r>
          </a:p>
        </p:txBody>
      </p:sp>
      <p:sp>
        <p:nvSpPr>
          <p:cNvPr id="19" name="Content Placeholder 2"/>
          <p:cNvSpPr>
            <a:spLocks noGrp="1"/>
          </p:cNvSpPr>
          <p:nvPr>
            <p:ph sz="quarter" idx="24"/>
          </p:nvPr>
        </p:nvSpPr>
        <p:spPr>
          <a:xfrm>
            <a:off x="4922310" y="1363135"/>
            <a:ext cx="2347383" cy="3374329"/>
          </a:xfrm>
          <a:prstGeom prst="rect">
            <a:avLst/>
          </a:prstGeom>
          <a:solidFill>
            <a:schemeClr val="accent1">
              <a:alpha val="59999"/>
            </a:schemeClr>
          </a:solidFill>
          <a:ln>
            <a:noFill/>
          </a:ln>
        </p:spPr>
        <p:txBody>
          <a:bodyPr lIns="0" tIns="0" rIns="0" bIns="0"/>
          <a:lstStyle>
            <a:lvl1pPr marL="0" indent="0" algn="l">
              <a:buFont typeface="Arial" panose="020B0604020202020204" pitchFamily="34" charset="0"/>
              <a:buNone/>
              <a:defRPr lang="en-US" sz="800" kern="1200" dirty="0">
                <a:solidFill>
                  <a:schemeClr val="accent1"/>
                </a:solidFill>
                <a:latin typeface="+mn-lt"/>
                <a:ea typeface="ヒラギノ角ゴ ProN W3" charset="-128"/>
                <a:sym typeface="Gill Sans" charset="0"/>
              </a:defRPr>
            </a:lvl1pPr>
          </a:lstStyle>
          <a:p>
            <a:pPr lvl="0" algn="ctr" eaLnBrk="1" hangingPunct="1">
              <a:spcBef>
                <a:spcPct val="0"/>
              </a:spcBef>
              <a:spcAft>
                <a:spcPct val="0"/>
              </a:spcAft>
            </a:pPr>
            <a:r>
              <a:rPr lang="en-US" dirty="0"/>
              <a:t>Click</a:t>
            </a:r>
          </a:p>
        </p:txBody>
      </p:sp>
      <p:sp>
        <p:nvSpPr>
          <p:cNvPr id="20" name="Content Placeholder 2"/>
          <p:cNvSpPr>
            <a:spLocks noGrp="1"/>
          </p:cNvSpPr>
          <p:nvPr>
            <p:ph sz="quarter" idx="25"/>
          </p:nvPr>
        </p:nvSpPr>
        <p:spPr>
          <a:xfrm>
            <a:off x="7582607" y="1363135"/>
            <a:ext cx="2347383" cy="3374329"/>
          </a:xfrm>
          <a:prstGeom prst="rect">
            <a:avLst/>
          </a:prstGeom>
          <a:solidFill>
            <a:schemeClr val="accent1">
              <a:alpha val="59999"/>
            </a:schemeClr>
          </a:solidFill>
          <a:ln>
            <a:noFill/>
          </a:ln>
        </p:spPr>
        <p:txBody>
          <a:bodyPr lIns="0" tIns="0" rIns="0" bIns="0"/>
          <a:lstStyle>
            <a:lvl1pPr marL="0" indent="0" algn="l">
              <a:buFont typeface="Arial" panose="020B0604020202020204" pitchFamily="34" charset="0"/>
              <a:buNone/>
              <a:defRPr lang="en-US" sz="800" kern="1200" dirty="0">
                <a:solidFill>
                  <a:schemeClr val="accent1"/>
                </a:solidFill>
                <a:latin typeface="+mn-lt"/>
                <a:ea typeface="ヒラギノ角ゴ ProN W3" charset="-128"/>
                <a:sym typeface="Gill Sans" charset="0"/>
              </a:defRPr>
            </a:lvl1pPr>
          </a:lstStyle>
          <a:p>
            <a:pPr lvl="0" algn="ctr" eaLnBrk="1" hangingPunct="1">
              <a:spcBef>
                <a:spcPct val="0"/>
              </a:spcBef>
              <a:spcAft>
                <a:spcPct val="0"/>
              </a:spcAft>
            </a:pPr>
            <a:r>
              <a:rPr lang="en-US" dirty="0"/>
              <a:t>Click</a:t>
            </a:r>
          </a:p>
        </p:txBody>
      </p:sp>
      <p:sp>
        <p:nvSpPr>
          <p:cNvPr id="33" name="Right Bottom Content Placeholder"/>
          <p:cNvSpPr>
            <a:spLocks noGrp="1"/>
          </p:cNvSpPr>
          <p:nvPr>
            <p:ph sz="quarter" idx="22"/>
          </p:nvPr>
        </p:nvSpPr>
        <p:spPr>
          <a:xfrm>
            <a:off x="7468658" y="4824414"/>
            <a:ext cx="2545821" cy="890587"/>
          </a:xfrm>
          <a:prstGeom prst="rect">
            <a:avLst/>
          </a:prstGeom>
          <a:solidFill>
            <a:schemeClr val="accent1">
              <a:alpha val="59999"/>
            </a:schemeClr>
          </a:solidFill>
          <a:ln>
            <a:noFill/>
          </a:ln>
          <a:extLst>
            <a:ext uri="{91240B29-F687-4F45-9708-019B960494DF}">
              <a14:hiddenLine xmlns:a14="http://schemas.microsoft.com/office/drawing/2010/main" w="12700">
                <a:solidFill>
                  <a:srgbClr val="FFFFFF">
                    <a:alpha val="59999"/>
                  </a:srgbClr>
                </a:solidFill>
                <a:miter lim="800000"/>
                <a:headEnd/>
                <a:tailEnd/>
              </a14:hiddenLine>
            </a:ext>
          </a:extLst>
        </p:spPr>
        <p:txBody>
          <a:bodyPr lIns="0" tIns="0" rIns="0" bIns="0" anchor="ctr"/>
          <a:lstStyle>
            <a:lvl1pPr marL="6350" indent="0">
              <a:buNone/>
              <a:defRPr lang="en-US" sz="1400" b="1" kern="1200" dirty="0">
                <a:solidFill>
                  <a:schemeClr val="bg1"/>
                </a:solidFill>
                <a:latin typeface="+mn-lt"/>
                <a:ea typeface="ヒラギノ角ゴ ProN W3" charset="-128"/>
                <a:sym typeface="Gill Sans" charset="0"/>
              </a:defRPr>
            </a:lvl1pPr>
          </a:lstStyle>
          <a:p>
            <a:pPr lvl="0" algn="ctr" eaLnBrk="1" hangingPunct="1">
              <a:spcBef>
                <a:spcPct val="0"/>
              </a:spcBef>
              <a:spcAft>
                <a:spcPct val="0"/>
              </a:spcAft>
            </a:pPr>
            <a:endParaRPr lang="en-US" dirty="0"/>
          </a:p>
        </p:txBody>
      </p:sp>
      <p:sp>
        <p:nvSpPr>
          <p:cNvPr id="24" name="Left Text Overlay"/>
          <p:cNvSpPr>
            <a:spLocks noGrp="1"/>
          </p:cNvSpPr>
          <p:nvPr>
            <p:ph type="body" sz="quarter" idx="17"/>
          </p:nvPr>
        </p:nvSpPr>
        <p:spPr>
          <a:xfrm>
            <a:off x="2184400" y="1982788"/>
            <a:ext cx="2540000" cy="2624046"/>
          </a:xfrm>
          <a:prstGeom prst="rect">
            <a:avLst/>
          </a:prstGeom>
        </p:spPr>
        <p:txBody>
          <a:bodyPr lIns="91440" rIns="91440" anchor="ctr"/>
          <a:lstStyle>
            <a:lvl1pPr marL="6350" indent="0" algn="ctr">
              <a:lnSpc>
                <a:spcPts val="1400"/>
              </a:lnSpc>
              <a:buNone/>
              <a:defRPr sz="1400" b="1" baseline="0">
                <a:solidFill>
                  <a:schemeClr val="bg1"/>
                </a:solidFill>
              </a:defRPr>
            </a:lvl1pPr>
            <a:lvl2pPr marL="228600" indent="0">
              <a:lnSpc>
                <a:spcPts val="1400"/>
              </a:lnSpc>
              <a:buNone/>
              <a:defRPr sz="1400" b="1">
                <a:solidFill>
                  <a:schemeClr val="bg1"/>
                </a:solidFill>
              </a:defRPr>
            </a:lvl2pPr>
            <a:lvl3pPr marL="517525" indent="0">
              <a:lnSpc>
                <a:spcPts val="1400"/>
              </a:lnSpc>
              <a:buNone/>
              <a:defRPr sz="1400" b="1">
                <a:solidFill>
                  <a:schemeClr val="bg1"/>
                </a:solidFill>
              </a:defRPr>
            </a:lvl3pPr>
            <a:lvl4pPr marL="800100" indent="0">
              <a:lnSpc>
                <a:spcPts val="1400"/>
              </a:lnSpc>
              <a:buNone/>
              <a:defRPr sz="1400" b="1">
                <a:solidFill>
                  <a:schemeClr val="bg1"/>
                </a:solidFill>
              </a:defRPr>
            </a:lvl4pPr>
            <a:lvl5pPr marL="1028700" indent="0">
              <a:lnSpc>
                <a:spcPts val="1400"/>
              </a:lnSpc>
              <a:buNone/>
              <a:defRPr sz="1400" b="1">
                <a:solidFill>
                  <a:schemeClr val="bg1"/>
                </a:solidFill>
              </a:defRPr>
            </a:lvl5pPr>
          </a:lstStyle>
          <a:p>
            <a:pPr lvl="0"/>
            <a:r>
              <a:rPr lang="en-US" dirty="0"/>
              <a:t>Click to edit Master text styles</a:t>
            </a:r>
          </a:p>
        </p:txBody>
      </p:sp>
      <p:sp>
        <p:nvSpPr>
          <p:cNvPr id="25" name="Center Text Overlay"/>
          <p:cNvSpPr>
            <a:spLocks noGrp="1"/>
          </p:cNvSpPr>
          <p:nvPr>
            <p:ph type="body" sz="quarter" idx="18"/>
          </p:nvPr>
        </p:nvSpPr>
        <p:spPr>
          <a:xfrm>
            <a:off x="4826529" y="1982788"/>
            <a:ext cx="2540000" cy="2624046"/>
          </a:xfrm>
          <a:prstGeom prst="rect">
            <a:avLst/>
          </a:prstGeom>
        </p:spPr>
        <p:txBody>
          <a:bodyPr lIns="91440" rIns="91440" anchor="ctr"/>
          <a:lstStyle>
            <a:lvl1pPr marL="6350" indent="0" algn="ctr">
              <a:lnSpc>
                <a:spcPts val="1400"/>
              </a:lnSpc>
              <a:buNone/>
              <a:defRPr sz="1400" b="1">
                <a:solidFill>
                  <a:schemeClr val="bg1"/>
                </a:solidFill>
              </a:defRPr>
            </a:lvl1pPr>
            <a:lvl2pPr marL="228600" indent="0">
              <a:lnSpc>
                <a:spcPts val="1400"/>
              </a:lnSpc>
              <a:buNone/>
              <a:defRPr sz="1400" b="1">
                <a:solidFill>
                  <a:schemeClr val="bg1"/>
                </a:solidFill>
              </a:defRPr>
            </a:lvl2pPr>
            <a:lvl3pPr marL="517525" indent="0">
              <a:lnSpc>
                <a:spcPts val="1400"/>
              </a:lnSpc>
              <a:buNone/>
              <a:defRPr sz="1400" b="1">
                <a:solidFill>
                  <a:schemeClr val="bg1"/>
                </a:solidFill>
              </a:defRPr>
            </a:lvl3pPr>
            <a:lvl4pPr marL="800100" indent="0">
              <a:lnSpc>
                <a:spcPts val="1400"/>
              </a:lnSpc>
              <a:buNone/>
              <a:defRPr sz="1400" b="1">
                <a:solidFill>
                  <a:schemeClr val="bg1"/>
                </a:solidFill>
              </a:defRPr>
            </a:lvl4pPr>
            <a:lvl5pPr marL="1028700" indent="0">
              <a:lnSpc>
                <a:spcPts val="1400"/>
              </a:lnSpc>
              <a:buNone/>
              <a:defRPr sz="1400" b="1">
                <a:solidFill>
                  <a:schemeClr val="bg1"/>
                </a:solidFill>
              </a:defRPr>
            </a:lvl5pPr>
          </a:lstStyle>
          <a:p>
            <a:pPr lvl="0"/>
            <a:r>
              <a:rPr lang="en-US" dirty="0"/>
              <a:t>Click to edit Master text styles</a:t>
            </a:r>
          </a:p>
        </p:txBody>
      </p:sp>
      <p:sp>
        <p:nvSpPr>
          <p:cNvPr id="26" name="Right Text Overlay"/>
          <p:cNvSpPr>
            <a:spLocks noGrp="1"/>
          </p:cNvSpPr>
          <p:nvPr>
            <p:ph type="body" sz="quarter" idx="19"/>
          </p:nvPr>
        </p:nvSpPr>
        <p:spPr>
          <a:xfrm>
            <a:off x="7468659" y="1982788"/>
            <a:ext cx="2540000" cy="2624046"/>
          </a:xfrm>
          <a:prstGeom prst="rect">
            <a:avLst/>
          </a:prstGeom>
        </p:spPr>
        <p:txBody>
          <a:bodyPr lIns="91440" rIns="91440" anchor="ctr"/>
          <a:lstStyle>
            <a:lvl1pPr marL="6350" indent="0" algn="ctr">
              <a:lnSpc>
                <a:spcPts val="1400"/>
              </a:lnSpc>
              <a:buNone/>
              <a:defRPr sz="1400" b="1">
                <a:solidFill>
                  <a:schemeClr val="bg1"/>
                </a:solidFill>
              </a:defRPr>
            </a:lvl1pPr>
            <a:lvl2pPr marL="228600" indent="0">
              <a:lnSpc>
                <a:spcPts val="1400"/>
              </a:lnSpc>
              <a:buNone/>
              <a:defRPr sz="1400" b="1">
                <a:solidFill>
                  <a:schemeClr val="bg1"/>
                </a:solidFill>
              </a:defRPr>
            </a:lvl2pPr>
            <a:lvl3pPr marL="517525" indent="0">
              <a:lnSpc>
                <a:spcPts val="1400"/>
              </a:lnSpc>
              <a:buNone/>
              <a:defRPr sz="1400" b="1">
                <a:solidFill>
                  <a:schemeClr val="bg1"/>
                </a:solidFill>
              </a:defRPr>
            </a:lvl3pPr>
            <a:lvl4pPr marL="800100" indent="0">
              <a:lnSpc>
                <a:spcPts val="1400"/>
              </a:lnSpc>
              <a:buNone/>
              <a:defRPr sz="1400" b="1">
                <a:solidFill>
                  <a:schemeClr val="bg1"/>
                </a:solidFill>
              </a:defRPr>
            </a:lvl4pPr>
            <a:lvl5pPr marL="1028700" indent="0">
              <a:lnSpc>
                <a:spcPts val="1400"/>
              </a:lnSpc>
              <a:buNone/>
              <a:defRPr sz="1400" b="1">
                <a:solidFill>
                  <a:schemeClr val="bg1"/>
                </a:solidFill>
              </a:defRPr>
            </a:lvl5pPr>
          </a:lstStyle>
          <a:p>
            <a:pPr lvl="0"/>
            <a:r>
              <a:rPr lang="en-US" dirty="0"/>
              <a:t>Click to edit Master text styles</a:t>
            </a:r>
          </a:p>
        </p:txBody>
      </p:sp>
      <p:sp>
        <p:nvSpPr>
          <p:cNvPr id="5" name="White overlay Content Placeholder left" hidden="1"/>
          <p:cNvSpPr>
            <a:spLocks noGrp="1"/>
          </p:cNvSpPr>
          <p:nvPr>
            <p:ph sz="quarter" idx="29" hasCustomPrompt="1"/>
          </p:nvPr>
        </p:nvSpPr>
        <p:spPr>
          <a:xfrm>
            <a:off x="2184400" y="1281113"/>
            <a:ext cx="2540000" cy="4433887"/>
          </a:xfrm>
          <a:prstGeom prst="rect">
            <a:avLst/>
          </a:prstGeom>
          <a:solidFill>
            <a:schemeClr val="bg1">
              <a:alpha val="59999"/>
            </a:schemeClr>
          </a:solidFill>
          <a:ln>
            <a:noFill/>
          </a:ln>
        </p:spPr>
        <p:txBody>
          <a:bodyPr vert="horz" lIns="0" tIns="0" rIns="0" bIns="0" rtlCol="0" anchor="ctr">
            <a:noAutofit/>
          </a:bodyPr>
          <a:lstStyle>
            <a:lvl1pPr>
              <a:defRPr lang="en-US" sz="1400" b="1" kern="1200" dirty="0">
                <a:solidFill>
                  <a:schemeClr val="bg1"/>
                </a:solidFill>
                <a:ea typeface="ヒラギノ角ゴ ProN W3" charset="-128"/>
              </a:defRPr>
            </a:lvl1pPr>
          </a:lstStyle>
          <a:p>
            <a:pPr marL="6350" lvl="0" indent="0" algn="ctr" eaLnBrk="1" hangingPunct="1">
              <a:spcBef>
                <a:spcPct val="0"/>
              </a:spcBef>
              <a:spcAft>
                <a:spcPct val="0"/>
              </a:spcAft>
              <a:buNone/>
            </a:pPr>
            <a:r>
              <a:rPr lang="en-US" dirty="0"/>
              <a:t> </a:t>
            </a:r>
          </a:p>
        </p:txBody>
      </p:sp>
      <p:sp>
        <p:nvSpPr>
          <p:cNvPr id="31" name="White overlay Content Placeholder right" hidden="1"/>
          <p:cNvSpPr>
            <a:spLocks noGrp="1"/>
          </p:cNvSpPr>
          <p:nvPr>
            <p:ph sz="quarter" idx="30" hasCustomPrompt="1"/>
          </p:nvPr>
        </p:nvSpPr>
        <p:spPr>
          <a:xfrm>
            <a:off x="7480300" y="1281113"/>
            <a:ext cx="2540000" cy="4433887"/>
          </a:xfrm>
          <a:prstGeom prst="rect">
            <a:avLst/>
          </a:prstGeom>
          <a:solidFill>
            <a:schemeClr val="bg1">
              <a:alpha val="59999"/>
            </a:schemeClr>
          </a:solidFill>
          <a:ln>
            <a:noFill/>
          </a:ln>
        </p:spPr>
        <p:txBody>
          <a:bodyPr vert="horz" lIns="0" tIns="0" rIns="0" bIns="0" rtlCol="0" anchor="ctr">
            <a:noAutofit/>
          </a:bodyPr>
          <a:lstStyle>
            <a:lvl1pPr>
              <a:defRPr lang="en-US" sz="1400" b="1" kern="1200" dirty="0">
                <a:solidFill>
                  <a:schemeClr val="bg1"/>
                </a:solidFill>
                <a:ea typeface="ヒラギノ角ゴ ProN W3" charset="-128"/>
              </a:defRPr>
            </a:lvl1pPr>
          </a:lstStyle>
          <a:p>
            <a:pPr marL="6350" lvl="0" indent="0" algn="ctr" eaLnBrk="1" hangingPunct="1">
              <a:spcBef>
                <a:spcPct val="0"/>
              </a:spcBef>
              <a:spcAft>
                <a:spcPct val="0"/>
              </a:spcAft>
              <a:buNone/>
            </a:pPr>
            <a:r>
              <a:rPr lang="en-US" dirty="0"/>
              <a:t> </a:t>
            </a:r>
          </a:p>
        </p:txBody>
      </p:sp>
      <p:sp>
        <p:nvSpPr>
          <p:cNvPr id="34" name="White overlay Content Placeholder middle" hidden="1"/>
          <p:cNvSpPr>
            <a:spLocks noGrp="1"/>
          </p:cNvSpPr>
          <p:nvPr>
            <p:ph sz="quarter" idx="31" hasCustomPrompt="1"/>
          </p:nvPr>
        </p:nvSpPr>
        <p:spPr>
          <a:xfrm>
            <a:off x="4826000" y="1281113"/>
            <a:ext cx="2540000" cy="4433887"/>
          </a:xfrm>
          <a:prstGeom prst="rect">
            <a:avLst/>
          </a:prstGeom>
          <a:solidFill>
            <a:schemeClr val="bg1">
              <a:alpha val="59999"/>
            </a:schemeClr>
          </a:solidFill>
          <a:ln>
            <a:noFill/>
          </a:ln>
        </p:spPr>
        <p:txBody>
          <a:bodyPr vert="horz" lIns="0" tIns="0" rIns="0" bIns="0" rtlCol="0" anchor="ctr">
            <a:noAutofit/>
          </a:bodyPr>
          <a:lstStyle>
            <a:lvl1pPr>
              <a:defRPr lang="en-US" sz="1400" b="1" kern="1200" dirty="0">
                <a:solidFill>
                  <a:schemeClr val="bg1"/>
                </a:solidFill>
                <a:ea typeface="ヒラギノ角ゴ ProN W3" charset="-128"/>
              </a:defRPr>
            </a:lvl1pPr>
          </a:lstStyle>
          <a:p>
            <a:pPr marL="6350" lvl="0" indent="0" algn="ctr" eaLnBrk="1" hangingPunct="1">
              <a:spcBef>
                <a:spcPct val="0"/>
              </a:spcBef>
              <a:spcAft>
                <a:spcPct val="0"/>
              </a:spcAft>
              <a:buNone/>
            </a:pPr>
            <a:r>
              <a:rPr lang="en-US" dirty="0"/>
              <a:t> </a:t>
            </a:r>
          </a:p>
        </p:txBody>
      </p:sp>
      <p:sp>
        <p:nvSpPr>
          <p:cNvPr id="21" name="Content Placeholder 2"/>
          <p:cNvSpPr>
            <a:spLocks noGrp="1"/>
          </p:cNvSpPr>
          <p:nvPr>
            <p:ph sz="quarter" idx="32"/>
          </p:nvPr>
        </p:nvSpPr>
        <p:spPr>
          <a:xfrm>
            <a:off x="2099735" y="1473200"/>
            <a:ext cx="8009467" cy="647699"/>
          </a:xfrm>
          <a:prstGeom prst="rect">
            <a:avLst/>
          </a:prstGeom>
          <a:solidFill>
            <a:schemeClr val="accent1">
              <a:alpha val="79999"/>
            </a:schemeClr>
          </a:solidFill>
          <a:ln>
            <a:noFill/>
          </a:ln>
        </p:spPr>
        <p:txBody>
          <a:bodyPr lIns="0" tIns="0" rIns="0" bIns="0"/>
          <a:lstStyle>
            <a:lvl1pPr marL="0" indent="0">
              <a:buFont typeface="Arial" panose="020B0604020202020204" pitchFamily="34" charset="0"/>
              <a:buNone/>
              <a:defRPr lang="en-US" sz="800" kern="1200" smtClean="0">
                <a:solidFill>
                  <a:schemeClr val="accent1"/>
                </a:solidFill>
                <a:latin typeface="+mn-lt"/>
                <a:ea typeface="ヒラギノ角ゴ ProN W3" charset="-128"/>
                <a:sym typeface="Gill Sans" charset="0"/>
              </a:defRPr>
            </a:lvl1pPr>
            <a:lvl2pPr marL="457200" indent="0">
              <a:buFont typeface="Arial" panose="020B0604020202020204" pitchFamily="34" charset="0"/>
              <a:buNone/>
              <a:defRPr lang="en-US" sz="800" kern="1200" smtClean="0">
                <a:solidFill>
                  <a:schemeClr val="accent1"/>
                </a:solidFill>
                <a:latin typeface="+mn-lt"/>
                <a:ea typeface="ヒラギノ角ゴ ProN W3" charset="-128"/>
                <a:sym typeface="Gill Sans" charset="0"/>
              </a:defRPr>
            </a:lvl2pPr>
            <a:lvl3pPr marL="914400" indent="0">
              <a:buFont typeface="Arial" panose="020B0604020202020204" pitchFamily="34" charset="0"/>
              <a:buNone/>
              <a:defRPr lang="en-US" sz="800" kern="1200" smtClean="0">
                <a:solidFill>
                  <a:schemeClr val="accent1"/>
                </a:solidFill>
                <a:latin typeface="+mn-lt"/>
                <a:ea typeface="ヒラギノ角ゴ ProN W3" charset="-128"/>
                <a:sym typeface="Gill Sans" charset="0"/>
              </a:defRPr>
            </a:lvl3pPr>
            <a:lvl4pPr marL="1371600" indent="0">
              <a:buFont typeface="Arial" panose="020B0604020202020204" pitchFamily="34" charset="0"/>
              <a:buNone/>
              <a:defRPr lang="en-US" sz="800" kern="1200" smtClean="0">
                <a:solidFill>
                  <a:schemeClr val="accent1"/>
                </a:solidFill>
                <a:latin typeface="+mn-lt"/>
                <a:ea typeface="ヒラギノ角ゴ ProN W3" charset="-128"/>
                <a:sym typeface="Gill Sans" charset="0"/>
              </a:defRPr>
            </a:lvl4pPr>
            <a:lvl5pPr marL="1828800" indent="0">
              <a:buFont typeface="Arial" panose="020B0604020202020204" pitchFamily="34" charset="0"/>
              <a:buNone/>
              <a:defRPr lang="en-US" sz="800" kern="1200">
                <a:solidFill>
                  <a:schemeClr val="accent1"/>
                </a:solidFill>
                <a:latin typeface="+mn-lt"/>
                <a:ea typeface="ヒラギノ角ゴ ProN W3" charset="-128"/>
                <a:sym typeface="Gill Sans" charset="0"/>
              </a:defRPr>
            </a:lvl5pPr>
          </a:lstStyle>
          <a:p>
            <a:pPr lvl="0" algn="ctr" eaLnBrk="1" hangingPunct="1">
              <a:spcBef>
                <a:spcPct val="0"/>
              </a:spcBef>
              <a:spcAft>
                <a:spcPct val="0"/>
              </a:spcAft>
            </a:pPr>
            <a:r>
              <a:rPr lang="en-US" dirty="0"/>
              <a:t>Click to edit Master text styles</a:t>
            </a:r>
          </a:p>
        </p:txBody>
      </p:sp>
      <p:sp>
        <p:nvSpPr>
          <p:cNvPr id="23" name="Text Placeholder 3"/>
          <p:cNvSpPr>
            <a:spLocks noGrp="1"/>
          </p:cNvSpPr>
          <p:nvPr>
            <p:ph type="body" sz="half" idx="2"/>
          </p:nvPr>
        </p:nvSpPr>
        <p:spPr>
          <a:xfrm>
            <a:off x="2099733" y="1473201"/>
            <a:ext cx="8009467" cy="647700"/>
          </a:xfrm>
          <a:prstGeom prst="rect">
            <a:avLst/>
          </a:prstGeom>
          <a:noFill/>
          <a:ln>
            <a:noFill/>
          </a:ln>
          <a:effectLst>
            <a:outerShdw blurRad="25400" dist="12700" dir="2700000" algn="tl" rotWithShape="0">
              <a:prstClr val="black">
                <a:alpha val="40000"/>
              </a:prstClr>
            </a:outerShdw>
          </a:effectLst>
          <a:extLst>
            <a:ext uri="{91240B29-F687-4F45-9708-019B960494DF}">
              <a14:hiddenLine xmlns:a14="http://schemas.microsoft.com/office/drawing/2010/main" w="12700">
                <a:solidFill>
                  <a:srgbClr val="FFFFFF">
                    <a:alpha val="79999"/>
                  </a:srgbClr>
                </a:solidFill>
                <a:miter lim="800000"/>
                <a:headEnd/>
                <a:tailEnd/>
              </a14:hiddenLine>
            </a:ext>
          </a:extLst>
        </p:spPr>
        <p:txBody>
          <a:bodyPr lIns="274320" tIns="91440" rIns="0" bIns="0" anchor="ctr"/>
          <a:lstStyle>
            <a:lvl1pPr marL="6350" indent="0" algn="l">
              <a:lnSpc>
                <a:spcPts val="2100"/>
              </a:lnSpc>
              <a:buFont typeface="Arial" panose="020B0604020202020204" pitchFamily="34" charset="0"/>
              <a:buNone/>
              <a:defRPr lang="en-US" sz="2400" kern="1200" dirty="0" smtClean="0">
                <a:solidFill>
                  <a:schemeClr val="bg1"/>
                </a:solidFill>
                <a:latin typeface="+mn-lt"/>
                <a:ea typeface="ヒラギノ角ゴ ProN W3" charset="-128"/>
                <a:sym typeface="Gill Sans" charset="0"/>
              </a:defRPr>
            </a:lvl1pPr>
          </a:lstStyle>
          <a:p>
            <a:pPr lvl="0" algn="ctr" eaLnBrk="1" hangingPunct="1">
              <a:spcBef>
                <a:spcPct val="0"/>
              </a:spcBef>
              <a:spcAft>
                <a:spcPct val="0"/>
              </a:spcAft>
            </a:pPr>
            <a:r>
              <a:rPr lang="en-US" dirty="0"/>
              <a:t>Click to edit Master text styles</a:t>
            </a:r>
          </a:p>
        </p:txBody>
      </p:sp>
      <p:pic>
        <p:nvPicPr>
          <p:cNvPr id="22" name="Picture 2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17318" y="5916167"/>
            <a:ext cx="1598644" cy="819913"/>
          </a:xfrm>
          <a:prstGeom prst="rect">
            <a:avLst/>
          </a:prstGeom>
        </p:spPr>
      </p:pic>
    </p:spTree>
    <p:extLst>
      <p:ext uri="{BB962C8B-B14F-4D97-AF65-F5344CB8AC3E}">
        <p14:creationId xmlns:p14="http://schemas.microsoft.com/office/powerpoint/2010/main" val="120838346"/>
      </p:ext>
    </p:extLst>
  </p:cSld>
  <p:clrMapOvr>
    <a:masterClrMapping/>
  </p:clrMapOvr>
  <p:extLst>
    <p:ext uri="{DCECCB84-F9BA-43D5-87BE-67443E8EF086}">
      <p15:sldGuideLst xmlns:p15="http://schemas.microsoft.com/office/powerpoint/2012/main">
        <p15:guide id="1" orient="horz" pos="360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Tee-up">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lnSpc>
                <a:spcPts val="3000"/>
              </a:lnSpc>
              <a:defRPr sz="3200"/>
            </a:lvl1pPr>
          </a:lstStyle>
          <a:p>
            <a:r>
              <a:rPr lang="en-US" dirty="0"/>
              <a:t>Click to edit Master title style</a:t>
            </a:r>
          </a:p>
        </p:txBody>
      </p:sp>
      <p:sp>
        <p:nvSpPr>
          <p:cNvPr id="3" name="Footer Placeholder 2"/>
          <p:cNvSpPr>
            <a:spLocks noGrp="1"/>
          </p:cNvSpPr>
          <p:nvPr>
            <p:ph type="ftr" sz="quarter" idx="10"/>
          </p:nvPr>
        </p:nvSpPr>
        <p:spPr>
          <a:xfrm>
            <a:off x="7620000" y="6305550"/>
            <a:ext cx="3860800" cy="476250"/>
          </a:xfrm>
          <a:prstGeom prst="rect">
            <a:avLst/>
          </a:prstGeom>
        </p:spPr>
        <p:txBody>
          <a:bodyPr/>
          <a:lstStyle/>
          <a:p>
            <a:r>
              <a:rPr lang="en-US"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sp>
        <p:nvSpPr>
          <p:cNvPr id="10" name="Media Placeholder 9"/>
          <p:cNvSpPr>
            <a:spLocks noGrp="1"/>
          </p:cNvSpPr>
          <p:nvPr>
            <p:ph type="media" sz="quarter" idx="11"/>
          </p:nvPr>
        </p:nvSpPr>
        <p:spPr>
          <a:xfrm>
            <a:off x="0" y="1144588"/>
            <a:ext cx="12192000" cy="5713412"/>
          </a:xfrm>
          <a:prstGeom prst="rect">
            <a:avLst/>
          </a:prstGeom>
          <a:gradFill>
            <a:gsLst>
              <a:gs pos="0">
                <a:srgbClr val="A5A6A4"/>
              </a:gs>
              <a:gs pos="53064">
                <a:srgbClr val="BFC0BE"/>
              </a:gs>
              <a:gs pos="100000">
                <a:schemeClr val="bg1"/>
              </a:gs>
            </a:gsLst>
            <a:lin ang="5400000" scaled="1"/>
          </a:gradFill>
          <a:ln w="6350" cap="flat">
            <a:solidFill>
              <a:srgbClr val="7F7F7F"/>
            </a:solidFill>
            <a:prstDash val="solid"/>
            <a:round/>
            <a:headEnd type="none" w="med" len="med"/>
            <a:tailEnd type="none" w="med" len="med"/>
          </a:ln>
        </p:spPr>
        <p:txBody>
          <a:bodyPr lIns="38100" tIns="38100" rIns="38100" bIns="38100" anchor="ctr"/>
          <a:lstStyle>
            <a:lvl1pPr>
              <a:defRPr lang="en-US" sz="3200" kern="1200">
                <a:solidFill>
                  <a:srgbClr val="FFFFFF"/>
                </a:solidFill>
                <a:latin typeface="News Gothic MT" charset="0"/>
                <a:ea typeface="MS PGothic" panose="020B0600070205080204" pitchFamily="34" charset="-128"/>
                <a:sym typeface="Gill Sans" charset="0"/>
              </a:defRPr>
            </a:lvl1pPr>
          </a:lstStyle>
          <a:p>
            <a:pPr lvl="0" algn="ctr" eaLnBrk="1" hangingPunct="1">
              <a:spcBef>
                <a:spcPct val="0"/>
              </a:spcBef>
              <a:spcAft>
                <a:spcPct val="0"/>
              </a:spcAft>
            </a:pPr>
            <a:endParaRPr lang="en-US" dirty="0"/>
          </a:p>
        </p:txBody>
      </p:sp>
    </p:spTree>
    <p:extLst>
      <p:ext uri="{BB962C8B-B14F-4D97-AF65-F5344CB8AC3E}">
        <p14:creationId xmlns:p14="http://schemas.microsoft.com/office/powerpoint/2010/main" val="2066208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Grid Slide + Logo">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13208000" y="3886200"/>
            <a:ext cx="8534400" cy="17526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p:cNvSpPr>
            <a:spLocks noGrp="1"/>
          </p:cNvSpPr>
          <p:nvPr>
            <p:ph type="title"/>
          </p:nvPr>
        </p:nvSpPr>
        <p:spPr/>
        <p:txBody>
          <a:bodyPr/>
          <a:lstStyle/>
          <a:p>
            <a:r>
              <a:rPr lang="en-US"/>
              <a:t>Click to edit Master title style</a:t>
            </a:r>
          </a:p>
        </p:txBody>
      </p:sp>
      <p:sp>
        <p:nvSpPr>
          <p:cNvPr id="5" name="Footer Placeholder 4"/>
          <p:cNvSpPr>
            <a:spLocks noGrp="1"/>
          </p:cNvSpPr>
          <p:nvPr>
            <p:ph type="ftr" sz="quarter" idx="10"/>
          </p:nvPr>
        </p:nvSpPr>
        <p:spPr>
          <a:xfrm>
            <a:off x="7620000" y="6305550"/>
            <a:ext cx="3860800" cy="476250"/>
          </a:xfrm>
          <a:prstGeom prst="rect">
            <a:avLst/>
          </a:prstGeom>
        </p:spPr>
        <p:txBody>
          <a:bodyPr/>
          <a:lstStyle/>
          <a:p>
            <a:r>
              <a:rPr lang="en-US"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17318" y="5916167"/>
            <a:ext cx="1598644" cy="819913"/>
          </a:xfrm>
          <a:prstGeom prst="rect">
            <a:avLst/>
          </a:prstGeom>
        </p:spPr>
      </p:pic>
    </p:spTree>
    <p:extLst>
      <p:ext uri="{BB962C8B-B14F-4D97-AF65-F5344CB8AC3E}">
        <p14:creationId xmlns:p14="http://schemas.microsoft.com/office/powerpoint/2010/main" val="2511515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2895600" y="3166936"/>
            <a:ext cx="6400800" cy="779463"/>
          </a:xfrm>
        </p:spPr>
        <p:txBody>
          <a:bodyPr anchor="ctr">
            <a:normAutofit/>
          </a:bodyPr>
          <a:lstStyle>
            <a:lvl1pPr algn="ctr">
              <a:lnSpc>
                <a:spcPts val="2700"/>
              </a:lnSpc>
              <a:defRPr sz="2800"/>
            </a:lvl1pPr>
          </a:lstStyle>
          <a:p>
            <a:r>
              <a:rPr lang="en-US" dirty="0"/>
              <a:t>Click to edit </a:t>
            </a:r>
            <a:br>
              <a:rPr lang="en-US" dirty="0"/>
            </a:br>
            <a:r>
              <a:rPr lang="en-US" dirty="0"/>
              <a:t>Master title style</a:t>
            </a:r>
          </a:p>
        </p:txBody>
      </p:sp>
      <p:sp>
        <p:nvSpPr>
          <p:cNvPr id="8" name="Footer Placeholder 7"/>
          <p:cNvSpPr>
            <a:spLocks noGrp="1"/>
          </p:cNvSpPr>
          <p:nvPr>
            <p:ph type="ftr" sz="quarter" idx="10"/>
          </p:nvPr>
        </p:nvSpPr>
        <p:spPr>
          <a:xfrm>
            <a:off x="7620000" y="6305550"/>
            <a:ext cx="3860800" cy="476250"/>
          </a:xfrm>
          <a:prstGeom prst="rect">
            <a:avLst/>
          </a:prstGeom>
        </p:spPr>
        <p:txBody>
          <a:bodyPr/>
          <a:lstStyle/>
          <a:p>
            <a:r>
              <a:rPr lang="en-US"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1837" y="823417"/>
            <a:ext cx="2172212" cy="383591"/>
          </a:xfrm>
          <a:prstGeom prst="rect">
            <a:avLst/>
          </a:prstGeom>
        </p:spPr>
      </p:pic>
      <p:grpSp>
        <p:nvGrpSpPr>
          <p:cNvPr id="2" name="Group 1"/>
          <p:cNvGrpSpPr/>
          <p:nvPr userDrawn="1"/>
        </p:nvGrpSpPr>
        <p:grpSpPr>
          <a:xfrm>
            <a:off x="2656840" y="3030885"/>
            <a:ext cx="6852921" cy="1051562"/>
            <a:chOff x="1992629" y="3030885"/>
            <a:chExt cx="5139691" cy="1051562"/>
          </a:xfrm>
        </p:grpSpPr>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92629" y="3030885"/>
              <a:ext cx="320041" cy="1051562"/>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6812279" y="3030885"/>
              <a:ext cx="320041" cy="1051562"/>
            </a:xfrm>
            <a:prstGeom prst="rect">
              <a:avLst/>
            </a:prstGeom>
          </p:spPr>
        </p:pic>
      </p:gr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17318" y="5916167"/>
            <a:ext cx="1598644" cy="819913"/>
          </a:xfrm>
          <a:prstGeom prst="rect">
            <a:avLst/>
          </a:prstGeom>
        </p:spPr>
      </p:pic>
    </p:spTree>
    <p:extLst>
      <p:ext uri="{BB962C8B-B14F-4D97-AF65-F5344CB8AC3E}">
        <p14:creationId xmlns:p14="http://schemas.microsoft.com/office/powerpoint/2010/main" val="2689220683"/>
      </p:ext>
    </p:extLst>
  </p:cSld>
  <p:clrMapOvr>
    <a:masterClrMapping/>
  </p:clrMapOvr>
  <p:extLst>
    <p:ext uri="{DCECCB84-F9BA-43D5-87BE-67443E8EF086}">
      <p15:sldGuideLst xmlns:p15="http://schemas.microsoft.com/office/powerpoint/2012/main">
        <p15:guide id="1" orient="horz" pos="2568" userDrawn="1">
          <p15:clr>
            <a:srgbClr val="FBAE40"/>
          </p15:clr>
        </p15:guide>
        <p15:guide id="2" orient="horz" pos="189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7" name="Title 6"/>
          <p:cNvSpPr>
            <a:spLocks noGrp="1"/>
          </p:cNvSpPr>
          <p:nvPr>
            <p:ph type="title" hasCustomPrompt="1"/>
          </p:nvPr>
        </p:nvSpPr>
        <p:spPr>
          <a:xfrm>
            <a:off x="2895600" y="3166936"/>
            <a:ext cx="6400800" cy="779463"/>
          </a:xfrm>
        </p:spPr>
        <p:txBody>
          <a:bodyPr anchor="ctr">
            <a:normAutofit/>
          </a:bodyPr>
          <a:lstStyle>
            <a:lvl1pPr algn="ctr">
              <a:lnSpc>
                <a:spcPts val="2700"/>
              </a:lnSpc>
              <a:defRPr sz="2800"/>
            </a:lvl1pPr>
          </a:lstStyle>
          <a:p>
            <a:r>
              <a:rPr lang="en-US" dirty="0"/>
              <a:t>Click to edit </a:t>
            </a:r>
            <a:br>
              <a:rPr lang="en-US" dirty="0"/>
            </a:br>
            <a:r>
              <a:rPr lang="en-US" dirty="0"/>
              <a:t>Master title style</a:t>
            </a:r>
          </a:p>
        </p:txBody>
      </p:sp>
      <p:sp>
        <p:nvSpPr>
          <p:cNvPr id="8" name="Footer Placeholder 7"/>
          <p:cNvSpPr>
            <a:spLocks noGrp="1"/>
          </p:cNvSpPr>
          <p:nvPr>
            <p:ph type="ftr" sz="quarter" idx="10"/>
          </p:nvPr>
        </p:nvSpPr>
        <p:spPr>
          <a:xfrm>
            <a:off x="7620000" y="6305550"/>
            <a:ext cx="3860800" cy="476250"/>
          </a:xfrm>
          <a:prstGeom prst="rect">
            <a:avLst/>
          </a:prstGeom>
        </p:spPr>
        <p:txBody>
          <a:bodyPr/>
          <a:lstStyle/>
          <a:p>
            <a:r>
              <a:rPr lang="en-US"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1837" y="823417"/>
            <a:ext cx="2172212" cy="383591"/>
          </a:xfrm>
          <a:prstGeom prst="rect">
            <a:avLst/>
          </a:prstGeom>
        </p:spPr>
      </p:pic>
      <p:pic>
        <p:nvPicPr>
          <p:cNvPr id="3" name="Picture 2" hidden="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56840" y="3030885"/>
            <a:ext cx="426721" cy="1051562"/>
          </a:xfrm>
          <a:prstGeom prst="rect">
            <a:avLst/>
          </a:prstGeom>
        </p:spPr>
      </p:pic>
      <p:pic>
        <p:nvPicPr>
          <p:cNvPr id="11" name="Picture 10" hidden="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9083040" y="3030885"/>
            <a:ext cx="426721" cy="105156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17318" y="5916167"/>
            <a:ext cx="1598644" cy="819913"/>
          </a:xfrm>
          <a:prstGeom prst="rect">
            <a:avLst/>
          </a:prstGeom>
        </p:spPr>
      </p:pic>
    </p:spTree>
    <p:extLst>
      <p:ext uri="{BB962C8B-B14F-4D97-AF65-F5344CB8AC3E}">
        <p14:creationId xmlns:p14="http://schemas.microsoft.com/office/powerpoint/2010/main" val="2047821188"/>
      </p:ext>
    </p:extLst>
  </p:cSld>
  <p:clrMapOvr>
    <a:masterClrMapping/>
  </p:clrMapOvr>
  <p:extLst>
    <p:ext uri="{DCECCB84-F9BA-43D5-87BE-67443E8EF086}">
      <p15:sldGuideLst xmlns:p15="http://schemas.microsoft.com/office/powerpoint/2012/main">
        <p15:guide id="1" orient="horz" pos="2568" userDrawn="1">
          <p15:clr>
            <a:srgbClr val="FBAE40"/>
          </p15:clr>
        </p15:guide>
        <p15:guide id="2" orient="horz" pos="1896"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ctivity Slide with thre imag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7620000" y="6305550"/>
            <a:ext cx="3860800" cy="476250"/>
          </a:xfrm>
          <a:prstGeom prst="rect">
            <a:avLst/>
          </a:prstGeom>
        </p:spPr>
        <p:txBody>
          <a:bodyPr/>
          <a:lstStyle/>
          <a:p>
            <a:r>
              <a:rPr lang="en-US"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pic>
        <p:nvPicPr>
          <p:cNvPr id="6" name="Activity Head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1837" y="823417"/>
            <a:ext cx="2172212" cy="383591"/>
          </a:xfrm>
          <a:prstGeom prst="rect">
            <a:avLst/>
          </a:prstGeom>
        </p:spPr>
      </p:pic>
      <p:sp>
        <p:nvSpPr>
          <p:cNvPr id="13" name="Left Picture Placeholder"/>
          <p:cNvSpPr>
            <a:spLocks noGrp="1"/>
          </p:cNvSpPr>
          <p:nvPr>
            <p:ph type="pic" sz="quarter" idx="15"/>
          </p:nvPr>
        </p:nvSpPr>
        <p:spPr>
          <a:xfrm>
            <a:off x="2184400" y="1295400"/>
            <a:ext cx="2540000" cy="5143500"/>
          </a:xfrm>
          <a:prstGeom prst="rect">
            <a:avLst/>
          </a:prstGeom>
          <a:ln>
            <a:noFill/>
          </a:ln>
        </p:spPr>
        <p:txBody>
          <a:bodyPr/>
          <a:lstStyle>
            <a:lvl1pPr marL="0" indent="0">
              <a:buFont typeface="Arial" panose="020B0604020202020204" pitchFamily="34" charset="0"/>
              <a:buNone/>
              <a:defRPr sz="800">
                <a:solidFill>
                  <a:schemeClr val="bg2"/>
                </a:solidFill>
              </a:defRPr>
            </a:lvl1pPr>
          </a:lstStyle>
          <a:p>
            <a:endParaRPr lang="en-US" dirty="0"/>
          </a:p>
        </p:txBody>
      </p:sp>
      <p:sp>
        <p:nvSpPr>
          <p:cNvPr id="14" name="Center Picture Placeholder"/>
          <p:cNvSpPr>
            <a:spLocks noGrp="1"/>
          </p:cNvSpPr>
          <p:nvPr>
            <p:ph type="pic" sz="quarter" idx="17"/>
          </p:nvPr>
        </p:nvSpPr>
        <p:spPr>
          <a:xfrm>
            <a:off x="4832351" y="1295400"/>
            <a:ext cx="2540000" cy="5143500"/>
          </a:xfrm>
          <a:prstGeom prst="rect">
            <a:avLst/>
          </a:prstGeom>
          <a:ln>
            <a:noFill/>
          </a:ln>
        </p:spPr>
        <p:txBody>
          <a:bodyPr/>
          <a:lstStyle>
            <a:lvl1pPr marL="0" indent="0">
              <a:buFont typeface="Arial" panose="020B0604020202020204" pitchFamily="34" charset="0"/>
              <a:buNone/>
              <a:defRPr sz="800">
                <a:solidFill>
                  <a:schemeClr val="bg2"/>
                </a:solidFill>
              </a:defRPr>
            </a:lvl1pPr>
          </a:lstStyle>
          <a:p>
            <a:endParaRPr lang="en-US" dirty="0"/>
          </a:p>
        </p:txBody>
      </p:sp>
      <p:sp>
        <p:nvSpPr>
          <p:cNvPr id="15" name="Right Picture Placeholder"/>
          <p:cNvSpPr>
            <a:spLocks noGrp="1"/>
          </p:cNvSpPr>
          <p:nvPr>
            <p:ph type="pic" sz="quarter" idx="11"/>
          </p:nvPr>
        </p:nvSpPr>
        <p:spPr>
          <a:xfrm>
            <a:off x="7480300" y="1295400"/>
            <a:ext cx="2540000" cy="5143500"/>
          </a:xfrm>
          <a:prstGeom prst="rect">
            <a:avLst/>
          </a:prstGeom>
          <a:ln>
            <a:noFill/>
          </a:ln>
        </p:spPr>
        <p:txBody>
          <a:bodyPr/>
          <a:lstStyle>
            <a:lvl1pPr marL="0" indent="0">
              <a:buFont typeface="Arial" panose="020B0604020202020204" pitchFamily="34" charset="0"/>
              <a:buNone/>
              <a:defRPr sz="800">
                <a:solidFill>
                  <a:schemeClr val="bg2"/>
                </a:solidFill>
              </a:defRPr>
            </a:lvl1pPr>
          </a:lstStyle>
          <a:p>
            <a:endParaRPr lang="en-US" dirty="0"/>
          </a:p>
        </p:txBody>
      </p:sp>
      <p:sp>
        <p:nvSpPr>
          <p:cNvPr id="18" name="Content Placeholder 2"/>
          <p:cNvSpPr>
            <a:spLocks noGrp="1"/>
          </p:cNvSpPr>
          <p:nvPr>
            <p:ph sz="quarter" idx="18"/>
          </p:nvPr>
        </p:nvSpPr>
        <p:spPr>
          <a:xfrm>
            <a:off x="2099735" y="1758204"/>
            <a:ext cx="8009467" cy="647699"/>
          </a:xfrm>
          <a:prstGeom prst="rect">
            <a:avLst/>
          </a:prstGeom>
          <a:solidFill>
            <a:schemeClr val="accent1">
              <a:alpha val="79999"/>
            </a:schemeClr>
          </a:solidFill>
          <a:ln>
            <a:noFill/>
          </a:ln>
        </p:spPr>
        <p:txBody>
          <a:bodyPr lIns="0" tIns="0" rIns="0" bIns="0"/>
          <a:lstStyle>
            <a:lvl1pPr marL="0" indent="0">
              <a:buFont typeface="Arial" panose="020B0604020202020204" pitchFamily="34" charset="0"/>
              <a:buNone/>
              <a:defRPr lang="en-US" sz="800" kern="1200" smtClean="0">
                <a:solidFill>
                  <a:schemeClr val="accent1"/>
                </a:solidFill>
                <a:latin typeface="+mn-lt"/>
                <a:ea typeface="ヒラギノ角ゴ ProN W3" charset="-128"/>
                <a:sym typeface="Gill Sans" charset="0"/>
              </a:defRPr>
            </a:lvl1pPr>
            <a:lvl2pPr marL="457200" indent="0">
              <a:buFont typeface="Arial" panose="020B0604020202020204" pitchFamily="34" charset="0"/>
              <a:buNone/>
              <a:defRPr lang="en-US" sz="800" kern="1200" smtClean="0">
                <a:solidFill>
                  <a:schemeClr val="accent1"/>
                </a:solidFill>
                <a:latin typeface="+mn-lt"/>
                <a:ea typeface="ヒラギノ角ゴ ProN W3" charset="-128"/>
                <a:sym typeface="Gill Sans" charset="0"/>
              </a:defRPr>
            </a:lvl2pPr>
            <a:lvl3pPr marL="914400" indent="0">
              <a:buFont typeface="Arial" panose="020B0604020202020204" pitchFamily="34" charset="0"/>
              <a:buNone/>
              <a:defRPr lang="en-US" sz="800" kern="1200" smtClean="0">
                <a:solidFill>
                  <a:schemeClr val="accent1"/>
                </a:solidFill>
                <a:latin typeface="+mn-lt"/>
                <a:ea typeface="ヒラギノ角ゴ ProN W3" charset="-128"/>
                <a:sym typeface="Gill Sans" charset="0"/>
              </a:defRPr>
            </a:lvl3pPr>
            <a:lvl4pPr marL="1371600" indent="0">
              <a:buFont typeface="Arial" panose="020B0604020202020204" pitchFamily="34" charset="0"/>
              <a:buNone/>
              <a:defRPr lang="en-US" sz="800" kern="1200" smtClean="0">
                <a:solidFill>
                  <a:schemeClr val="accent1"/>
                </a:solidFill>
                <a:latin typeface="+mn-lt"/>
                <a:ea typeface="ヒラギノ角ゴ ProN W3" charset="-128"/>
                <a:sym typeface="Gill Sans" charset="0"/>
              </a:defRPr>
            </a:lvl4pPr>
            <a:lvl5pPr marL="1828800" indent="0">
              <a:buFont typeface="Arial" panose="020B0604020202020204" pitchFamily="34" charset="0"/>
              <a:buNone/>
              <a:defRPr lang="en-US" sz="800" kern="1200">
                <a:solidFill>
                  <a:schemeClr val="accent1"/>
                </a:solidFill>
                <a:latin typeface="+mn-lt"/>
                <a:ea typeface="ヒラギノ角ゴ ProN W3" charset="-128"/>
                <a:sym typeface="Gill Sans" charset="0"/>
              </a:defRPr>
            </a:lvl5pPr>
          </a:lstStyle>
          <a:p>
            <a:pPr lvl="0" algn="ctr" eaLnBrk="1" hangingPunct="1">
              <a:spcBef>
                <a:spcPct val="0"/>
              </a:spcBef>
              <a:spcAft>
                <a:spcPct val="0"/>
              </a:spcAft>
            </a:pPr>
            <a:r>
              <a:rPr lang="en-US" dirty="0"/>
              <a:t>Click to edit Master text styles</a:t>
            </a:r>
          </a:p>
        </p:txBody>
      </p:sp>
      <p:sp>
        <p:nvSpPr>
          <p:cNvPr id="19" name="Title 18"/>
          <p:cNvSpPr>
            <a:spLocks noGrp="1"/>
          </p:cNvSpPr>
          <p:nvPr>
            <p:ph type="title"/>
          </p:nvPr>
        </p:nvSpPr>
        <p:spPr>
          <a:xfrm>
            <a:off x="3098800" y="1587941"/>
            <a:ext cx="5994400" cy="1051562"/>
          </a:xfrm>
          <a:effectLst>
            <a:outerShdw blurRad="25400" dir="2700000" algn="tl" rotWithShape="0">
              <a:prstClr val="black">
                <a:alpha val="40000"/>
              </a:prstClr>
            </a:outerShdw>
          </a:effectLst>
        </p:spPr>
        <p:txBody>
          <a:bodyPr anchor="ctr">
            <a:normAutofit/>
          </a:bodyPr>
          <a:lstStyle>
            <a:lvl1pPr algn="ctr">
              <a:lnSpc>
                <a:spcPts val="3000"/>
              </a:lnSpc>
              <a:defRPr lang="en-US" sz="3200" kern="0" dirty="0">
                <a:solidFill>
                  <a:schemeClr val="bg1"/>
                </a:solidFill>
                <a:latin typeface="+mj-lt"/>
                <a:ea typeface="+mj-ea"/>
                <a:cs typeface="+mj-cs"/>
                <a:sym typeface="News Gothic MT" charset="0"/>
              </a:defRPr>
            </a:lvl1pPr>
          </a:lstStyle>
          <a:p>
            <a:r>
              <a:rPr lang="en-US" dirty="0"/>
              <a:t>Click to edit Master title style</a:t>
            </a: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17318" y="5916167"/>
            <a:ext cx="1598644" cy="819913"/>
          </a:xfrm>
          <a:prstGeom prst="rect">
            <a:avLst/>
          </a:prstGeom>
        </p:spPr>
      </p:pic>
    </p:spTree>
    <p:extLst>
      <p:ext uri="{BB962C8B-B14F-4D97-AF65-F5344CB8AC3E}">
        <p14:creationId xmlns:p14="http://schemas.microsoft.com/office/powerpoint/2010/main" val="319363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1300"/>
                                  </p:stCondLst>
                                  <p:endCondLst>
                                    <p:cond evt="begin" delay="0">
                                      <p:tn val="5"/>
                                    </p:cond>
                                  </p:endCondLst>
                                  <p:childTnLst>
                                    <p:set>
                                      <p:cBhvr>
                                        <p:cTn id="6" dur="1" fill="hold">
                                          <p:stCondLst>
                                            <p:cond delay="0"/>
                                          </p:stCondLst>
                                        </p:cTn>
                                        <p:tgtEl>
                                          <p:spTgt spid="14"/>
                                        </p:tgtEl>
                                        <p:attrNameLst>
                                          <p:attrName>style.visibility</p:attrName>
                                        </p:attrNameLst>
                                      </p:cBhvr>
                                      <p:to>
                                        <p:strVal val="visible"/>
                                      </p:to>
                                    </p:set>
                                    <p:animEffect transition="in" filter="fade">
                                      <p:cBhvr>
                                        <p:cTn id="7" dur="1500"/>
                                        <p:tgtEl>
                                          <p:spTgt spid="14"/>
                                        </p:tgtEl>
                                      </p:cBhvr>
                                    </p:animEffect>
                                  </p:childTnLst>
                                </p:cTn>
                              </p:par>
                              <p:par>
                                <p:cTn id="8" presetID="10" presetClass="entr" presetSubtype="0" fill="hold" grpId="0" nodeType="withEffect" nodePh="1">
                                  <p:stCondLst>
                                    <p:cond delay="0"/>
                                  </p:stCondLst>
                                  <p:endCondLst>
                                    <p:cond evt="begin" delay="0">
                                      <p:tn val="8"/>
                                    </p:cond>
                                  </p:endCondLst>
                                  <p:childTnLst>
                                    <p:set>
                                      <p:cBhvr>
                                        <p:cTn id="9" dur="1" fill="hold">
                                          <p:stCondLst>
                                            <p:cond delay="0"/>
                                          </p:stCondLst>
                                        </p:cTn>
                                        <p:tgtEl>
                                          <p:spTgt spid="15"/>
                                        </p:tgtEl>
                                        <p:attrNameLst>
                                          <p:attrName>style.visibility</p:attrName>
                                        </p:attrNameLst>
                                      </p:cBhvr>
                                      <p:to>
                                        <p:strVal val="visible"/>
                                      </p:to>
                                    </p:set>
                                    <p:animEffect transition="in" filter="fade">
                                      <p:cBhvr>
                                        <p:cTn id="10" dur="1500"/>
                                        <p:tgtEl>
                                          <p:spTgt spid="15"/>
                                        </p:tgtEl>
                                      </p:cBhvr>
                                    </p:animEffect>
                                  </p:childTnLst>
                                </p:cTn>
                              </p:par>
                              <p:par>
                                <p:cTn id="11" presetID="10" presetClass="entr" presetSubtype="0" fill="hold" grpId="0" nodeType="withEffect" nodePh="1">
                                  <p:stCondLst>
                                    <p:cond delay="2500"/>
                                  </p:stCondLst>
                                  <p:endCondLst>
                                    <p:cond evt="begin" delay="0">
                                      <p:tn val="11"/>
                                    </p:cond>
                                  </p:end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extLst>
    <p:ext uri="{DCECCB84-F9BA-43D5-87BE-67443E8EF086}">
      <p15:sldGuideLst xmlns:p15="http://schemas.microsoft.com/office/powerpoint/2012/main">
        <p15:guide id="1" orient="horz" pos="4224" userDrawn="1">
          <p15:clr>
            <a:srgbClr val="FBAE40"/>
          </p15:clr>
        </p15:guide>
        <p15:guide id="2" orient="horz" pos="4056" userDrawn="1">
          <p15:clr>
            <a:srgbClr val="FBAE40"/>
          </p15:clr>
        </p15:guide>
        <p15:guide id="3" pos="1952" userDrawn="1">
          <p15:clr>
            <a:srgbClr val="FBAE40"/>
          </p15:clr>
        </p15:guide>
        <p15:guide id="4" pos="5728"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Activity Alternat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7620000" y="6305550"/>
            <a:ext cx="3860800" cy="476250"/>
          </a:xfrm>
          <a:prstGeom prst="rect">
            <a:avLst/>
          </a:prstGeom>
        </p:spPr>
        <p:txBody>
          <a:bodyPr/>
          <a:lstStyle/>
          <a:p>
            <a:r>
              <a:rPr lang="en-US"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sp>
        <p:nvSpPr>
          <p:cNvPr id="12" name="Picture Placeholder 2"/>
          <p:cNvSpPr>
            <a:spLocks noGrp="1"/>
          </p:cNvSpPr>
          <p:nvPr>
            <p:ph type="pic" idx="1"/>
          </p:nvPr>
        </p:nvSpPr>
        <p:spPr>
          <a:xfrm>
            <a:off x="2150534" y="1295400"/>
            <a:ext cx="7890933" cy="5143500"/>
          </a:xfrm>
          <a:prstGeom prst="rect">
            <a:avLst/>
          </a:prstGeom>
        </p:spPr>
        <p:txBody>
          <a:bodyPr/>
          <a:lstStyle>
            <a:lvl1pPr marL="0" indent="0">
              <a:buFont typeface="Arial" panose="020B0604020202020204" pitchFamily="34" charset="0"/>
              <a:buNone/>
              <a:defRPr sz="8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sym typeface="News Gothic MT" charset="0"/>
            </a:endParaRPr>
          </a:p>
        </p:txBody>
      </p:sp>
      <p:pic>
        <p:nvPicPr>
          <p:cNvPr id="6" name="Activity Heade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1837" y="823417"/>
            <a:ext cx="2172212" cy="383591"/>
          </a:xfrm>
          <a:prstGeom prst="rect">
            <a:avLst/>
          </a:prstGeom>
        </p:spPr>
      </p:pic>
      <p:sp>
        <p:nvSpPr>
          <p:cNvPr id="10" name="Content Placeholder 2"/>
          <p:cNvSpPr>
            <a:spLocks noGrp="1"/>
          </p:cNvSpPr>
          <p:nvPr>
            <p:ph sz="quarter" idx="18"/>
          </p:nvPr>
        </p:nvSpPr>
        <p:spPr>
          <a:xfrm>
            <a:off x="2099735" y="1758204"/>
            <a:ext cx="8009467" cy="647699"/>
          </a:xfrm>
          <a:prstGeom prst="rect">
            <a:avLst/>
          </a:prstGeom>
          <a:solidFill>
            <a:schemeClr val="accent1">
              <a:alpha val="79999"/>
            </a:schemeClr>
          </a:solidFill>
          <a:ln>
            <a:noFill/>
          </a:ln>
        </p:spPr>
        <p:txBody>
          <a:bodyPr lIns="0" tIns="0" rIns="0" bIns="0"/>
          <a:lstStyle>
            <a:lvl1pPr marL="0" indent="0">
              <a:buFont typeface="Arial" panose="020B0604020202020204" pitchFamily="34" charset="0"/>
              <a:buNone/>
              <a:defRPr lang="en-US" sz="800" kern="1200" smtClean="0">
                <a:solidFill>
                  <a:schemeClr val="accent1"/>
                </a:solidFill>
                <a:latin typeface="+mn-lt"/>
                <a:ea typeface="ヒラギノ角ゴ ProN W3" charset="-128"/>
                <a:sym typeface="Gill Sans" charset="0"/>
              </a:defRPr>
            </a:lvl1pPr>
            <a:lvl2pPr marL="457200" indent="0">
              <a:buFont typeface="Arial" panose="020B0604020202020204" pitchFamily="34" charset="0"/>
              <a:buNone/>
              <a:defRPr lang="en-US" sz="800" kern="1200" smtClean="0">
                <a:solidFill>
                  <a:schemeClr val="accent1"/>
                </a:solidFill>
                <a:latin typeface="+mn-lt"/>
                <a:ea typeface="ヒラギノ角ゴ ProN W3" charset="-128"/>
                <a:sym typeface="Gill Sans" charset="0"/>
              </a:defRPr>
            </a:lvl2pPr>
            <a:lvl3pPr marL="914400" indent="0">
              <a:buFont typeface="Arial" panose="020B0604020202020204" pitchFamily="34" charset="0"/>
              <a:buNone/>
              <a:defRPr lang="en-US" sz="800" kern="1200" smtClean="0">
                <a:solidFill>
                  <a:schemeClr val="accent1"/>
                </a:solidFill>
                <a:latin typeface="+mn-lt"/>
                <a:ea typeface="ヒラギノ角ゴ ProN W3" charset="-128"/>
                <a:sym typeface="Gill Sans" charset="0"/>
              </a:defRPr>
            </a:lvl3pPr>
            <a:lvl4pPr marL="1371600" indent="0">
              <a:buFont typeface="Arial" panose="020B0604020202020204" pitchFamily="34" charset="0"/>
              <a:buNone/>
              <a:defRPr lang="en-US" sz="800" kern="1200" smtClean="0">
                <a:solidFill>
                  <a:schemeClr val="accent1"/>
                </a:solidFill>
                <a:latin typeface="+mn-lt"/>
                <a:ea typeface="ヒラギノ角ゴ ProN W3" charset="-128"/>
                <a:sym typeface="Gill Sans" charset="0"/>
              </a:defRPr>
            </a:lvl4pPr>
            <a:lvl5pPr marL="1828800" indent="0">
              <a:buFont typeface="Arial" panose="020B0604020202020204" pitchFamily="34" charset="0"/>
              <a:buNone/>
              <a:defRPr lang="en-US" sz="800" kern="1200">
                <a:solidFill>
                  <a:schemeClr val="accent1"/>
                </a:solidFill>
                <a:latin typeface="+mn-lt"/>
                <a:ea typeface="ヒラギノ角ゴ ProN W3" charset="-128"/>
                <a:sym typeface="Gill Sans" charset="0"/>
              </a:defRPr>
            </a:lvl5pPr>
          </a:lstStyle>
          <a:p>
            <a:pPr lvl="0" algn="ctr" eaLnBrk="1" hangingPunct="1">
              <a:spcBef>
                <a:spcPct val="0"/>
              </a:spcBef>
              <a:spcAft>
                <a:spcPct val="0"/>
              </a:spcAft>
            </a:pPr>
            <a:r>
              <a:rPr lang="en-US" dirty="0"/>
              <a:t>Click to edit Master text styles</a:t>
            </a:r>
          </a:p>
        </p:txBody>
      </p:sp>
      <p:sp>
        <p:nvSpPr>
          <p:cNvPr id="19" name="Title 18"/>
          <p:cNvSpPr>
            <a:spLocks noGrp="1"/>
          </p:cNvSpPr>
          <p:nvPr>
            <p:ph type="title"/>
          </p:nvPr>
        </p:nvSpPr>
        <p:spPr>
          <a:xfrm>
            <a:off x="3098800" y="1587941"/>
            <a:ext cx="5994400" cy="1051562"/>
          </a:xfrm>
          <a:effectLst>
            <a:outerShdw blurRad="25400" dir="2700000" algn="tl" rotWithShape="0">
              <a:prstClr val="black">
                <a:alpha val="40000"/>
              </a:prstClr>
            </a:outerShdw>
          </a:effectLst>
        </p:spPr>
        <p:txBody>
          <a:bodyPr anchor="ctr">
            <a:normAutofit/>
          </a:bodyPr>
          <a:lstStyle>
            <a:lvl1pPr algn="ctr">
              <a:lnSpc>
                <a:spcPts val="3000"/>
              </a:lnSpc>
              <a:defRPr lang="en-US" sz="3200" kern="0" dirty="0">
                <a:solidFill>
                  <a:schemeClr val="bg1"/>
                </a:solidFill>
                <a:latin typeface="+mj-lt"/>
                <a:ea typeface="+mj-ea"/>
                <a:cs typeface="+mj-cs"/>
                <a:sym typeface="News Gothic MT" charset="0"/>
              </a:defRPr>
            </a:lvl1pPr>
          </a:lstStyle>
          <a:p>
            <a:r>
              <a:rPr lang="en-US" dirty="0"/>
              <a:t>Click to edit Master title style</a:t>
            </a: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17318" y="5916167"/>
            <a:ext cx="1598644" cy="819913"/>
          </a:xfrm>
          <a:prstGeom prst="rect">
            <a:avLst/>
          </a:prstGeom>
        </p:spPr>
      </p:pic>
    </p:spTree>
    <p:extLst>
      <p:ext uri="{BB962C8B-B14F-4D97-AF65-F5344CB8AC3E}">
        <p14:creationId xmlns:p14="http://schemas.microsoft.com/office/powerpoint/2010/main" val="4194522249"/>
      </p:ext>
    </p:extLst>
  </p:cSld>
  <p:clrMapOvr>
    <a:masterClrMapping/>
  </p:clrMapOvr>
  <p:extLst>
    <p:ext uri="{DCECCB84-F9BA-43D5-87BE-67443E8EF086}">
      <p15:sldGuideLst xmlns:p15="http://schemas.microsoft.com/office/powerpoint/2012/main">
        <p15:guide id="1" orient="horz" pos="4224" userDrawn="1">
          <p15:clr>
            <a:srgbClr val="FBAE40"/>
          </p15:clr>
        </p15:guide>
        <p15:guide id="2" orient="horz" pos="4056" userDrawn="1">
          <p15:clr>
            <a:srgbClr val="FBAE40"/>
          </p15:clr>
        </p15:guide>
        <p15:guide id="3" pos="1952" userDrawn="1">
          <p15:clr>
            <a:srgbClr val="FBAE40"/>
          </p15:clr>
        </p15:guide>
        <p15:guide id="4" pos="5728"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Image + Head + statement">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150534" y="1295400"/>
            <a:ext cx="7890933" cy="4016376"/>
          </a:xfrm>
          <a:prstGeom prst="rect">
            <a:avLst/>
          </a:prstGeom>
        </p:spPr>
        <p:txBody>
          <a:bodyPr/>
          <a:lstStyle>
            <a:lvl1pPr marL="0" indent="0">
              <a:buFont typeface="Arial" panose="020B0604020202020204" pitchFamily="34" charset="0"/>
              <a:buNone/>
              <a:defRPr sz="8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sym typeface="News Gothic MT" charset="0"/>
            </a:endParaRPr>
          </a:p>
        </p:txBody>
      </p:sp>
      <p:sp>
        <p:nvSpPr>
          <p:cNvPr id="4" name="Text Placeholder 3"/>
          <p:cNvSpPr>
            <a:spLocks noGrp="1"/>
          </p:cNvSpPr>
          <p:nvPr>
            <p:ph type="body" sz="half" idx="2" hasCustomPrompt="1"/>
          </p:nvPr>
        </p:nvSpPr>
        <p:spPr>
          <a:xfrm>
            <a:off x="2150533" y="5462588"/>
            <a:ext cx="7907867" cy="709612"/>
          </a:xfrm>
          <a:prstGeom prst="rect">
            <a:avLst/>
          </a:prstGeom>
        </p:spPr>
        <p:txBody>
          <a:bodyPr/>
          <a:lstStyle>
            <a:lvl1pPr marL="0" indent="0" algn="ctr">
              <a:lnSpc>
                <a:spcPts val="1700"/>
              </a:lnSpc>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a:t>
            </a:r>
            <a:br>
              <a:rPr lang="en-US" dirty="0"/>
            </a:br>
            <a:r>
              <a:rPr lang="en-US" dirty="0"/>
              <a:t>Master text styles</a:t>
            </a:r>
          </a:p>
        </p:txBody>
      </p:sp>
      <p:sp>
        <p:nvSpPr>
          <p:cNvPr id="8" name="Footer Placeholder 7"/>
          <p:cNvSpPr>
            <a:spLocks noGrp="1"/>
          </p:cNvSpPr>
          <p:nvPr>
            <p:ph type="ftr" sz="quarter" idx="10"/>
          </p:nvPr>
        </p:nvSpPr>
        <p:spPr>
          <a:xfrm>
            <a:off x="7620000" y="6305550"/>
            <a:ext cx="3860800" cy="476250"/>
          </a:xfrm>
          <a:prstGeom prst="rect">
            <a:avLst/>
          </a:prstGeom>
        </p:spPr>
        <p:txBody>
          <a:bodyPr/>
          <a:lstStyle/>
          <a:p>
            <a:r>
              <a:rPr lang="en-US"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sp>
        <p:nvSpPr>
          <p:cNvPr id="11" name="Title 10"/>
          <p:cNvSpPr>
            <a:spLocks noGrp="1"/>
          </p:cNvSpPr>
          <p:nvPr>
            <p:ph type="title"/>
          </p:nvPr>
        </p:nvSpPr>
        <p:spPr/>
        <p:txBody>
          <a:bodyPr/>
          <a:lstStyle/>
          <a:p>
            <a:r>
              <a:rPr lang="en-US" dirty="0"/>
              <a:t>Click to edit Master title style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17318" y="5916167"/>
            <a:ext cx="1598644" cy="819913"/>
          </a:xfrm>
          <a:prstGeom prst="rect">
            <a:avLst/>
          </a:prstGeom>
        </p:spPr>
      </p:pic>
    </p:spTree>
    <p:extLst>
      <p:ext uri="{BB962C8B-B14F-4D97-AF65-F5344CB8AC3E}">
        <p14:creationId xmlns:p14="http://schemas.microsoft.com/office/powerpoint/2010/main" val="1259095740"/>
      </p:ext>
    </p:extLst>
  </p:cSld>
  <p:clrMapOvr>
    <a:masterClrMapping/>
  </p:clrMapOvr>
  <p:extLst>
    <p:ext uri="{DCECCB84-F9BA-43D5-87BE-67443E8EF086}">
      <p15:sldGuideLst xmlns:p15="http://schemas.microsoft.com/office/powerpoint/2012/main">
        <p15:guide id="1" orient="horz" pos="3336" userDrawn="1">
          <p15:clr>
            <a:srgbClr val="FBAE40"/>
          </p15:clr>
        </p15:guide>
        <p15:guide id="2" orient="horz" pos="3432" userDrawn="1">
          <p15:clr>
            <a:srgbClr val="FBAE40"/>
          </p15:clr>
        </p15:guide>
        <p15:guide id="3" orient="horz" pos="3888" userDrawn="1">
          <p15:clr>
            <a:srgbClr val="FBAE40"/>
          </p15:clr>
        </p15:guide>
        <p15:guide id="4" pos="2976" userDrawn="1">
          <p15:clr>
            <a:srgbClr val="FBAE40"/>
          </p15:clr>
        </p15:guide>
        <p15:guide id="5" pos="3040" userDrawn="1">
          <p15:clr>
            <a:srgbClr val="FBAE40"/>
          </p15:clr>
        </p15:guide>
        <p15:guide id="6" pos="4640" userDrawn="1">
          <p15:clr>
            <a:srgbClr val="FBAE40"/>
          </p15:clr>
        </p15:guide>
        <p15:guide id="7" pos="470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Modular image 2-1">
    <p:spTree>
      <p:nvGrpSpPr>
        <p:cNvPr id="1" name=""/>
        <p:cNvGrpSpPr/>
        <p:nvPr/>
      </p:nvGrpSpPr>
      <p:grpSpPr>
        <a:xfrm>
          <a:off x="0" y="0"/>
          <a:ext cx="0" cy="0"/>
          <a:chOff x="0" y="0"/>
          <a:chExt cx="0" cy="0"/>
        </a:xfrm>
      </p:grpSpPr>
      <p:sp>
        <p:nvSpPr>
          <p:cNvPr id="4" name="Text Placeholder 3"/>
          <p:cNvSpPr>
            <a:spLocks noGrp="1"/>
          </p:cNvSpPr>
          <p:nvPr>
            <p:ph type="body" sz="half" idx="2" hasCustomPrompt="1"/>
          </p:nvPr>
        </p:nvSpPr>
        <p:spPr>
          <a:xfrm>
            <a:off x="2184401" y="5446712"/>
            <a:ext cx="7835900" cy="725488"/>
          </a:xfrm>
          <a:prstGeom prst="rect">
            <a:avLst/>
          </a:prstGeom>
        </p:spPr>
        <p:txBody>
          <a:bodyPr/>
          <a:lstStyle>
            <a:lvl1pPr marL="0" indent="0" algn="ctr">
              <a:lnSpc>
                <a:spcPts val="1700"/>
              </a:lnSpc>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a:t>
            </a:r>
            <a:br>
              <a:rPr lang="en-US" dirty="0"/>
            </a:br>
            <a:r>
              <a:rPr lang="en-US" dirty="0"/>
              <a:t>Master text styles</a:t>
            </a:r>
          </a:p>
        </p:txBody>
      </p:sp>
      <p:sp>
        <p:nvSpPr>
          <p:cNvPr id="8" name="Footer Placeholder 7"/>
          <p:cNvSpPr>
            <a:spLocks noGrp="1"/>
          </p:cNvSpPr>
          <p:nvPr>
            <p:ph type="ftr" sz="quarter" idx="10"/>
          </p:nvPr>
        </p:nvSpPr>
        <p:spPr>
          <a:xfrm>
            <a:off x="7620000" y="6305550"/>
            <a:ext cx="3860800" cy="476250"/>
          </a:xfrm>
          <a:prstGeom prst="rect">
            <a:avLst/>
          </a:prstGeom>
        </p:spPr>
        <p:txBody>
          <a:bodyPr/>
          <a:lstStyle/>
          <a:p>
            <a:r>
              <a:rPr lang="en-US"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sp>
        <p:nvSpPr>
          <p:cNvPr id="11" name="Title 10"/>
          <p:cNvSpPr>
            <a:spLocks noGrp="1"/>
          </p:cNvSpPr>
          <p:nvPr>
            <p:ph type="title"/>
          </p:nvPr>
        </p:nvSpPr>
        <p:spPr/>
        <p:txBody>
          <a:bodyPr/>
          <a:lstStyle/>
          <a:p>
            <a:r>
              <a:rPr lang="en-US"/>
              <a:t>Click to edit Master title style</a:t>
            </a:r>
          </a:p>
        </p:txBody>
      </p:sp>
      <p:sp>
        <p:nvSpPr>
          <p:cNvPr id="7" name="Left Picture Placeholder"/>
          <p:cNvSpPr>
            <a:spLocks noGrp="1"/>
          </p:cNvSpPr>
          <p:nvPr>
            <p:ph type="pic" sz="quarter" idx="12"/>
          </p:nvPr>
        </p:nvSpPr>
        <p:spPr>
          <a:xfrm>
            <a:off x="2184399" y="1295400"/>
            <a:ext cx="5187951" cy="4000500"/>
          </a:xfrm>
          <a:prstGeom prst="rect">
            <a:avLst/>
          </a:prstGeom>
          <a:ln>
            <a:noFill/>
          </a:ln>
        </p:spPr>
        <p:txBody>
          <a:bodyPr/>
          <a:lstStyle>
            <a:lvl1pPr marL="0" indent="0">
              <a:buFont typeface="Arial" panose="020B0604020202020204" pitchFamily="34" charset="0"/>
              <a:buNone/>
              <a:defRPr sz="800">
                <a:solidFill>
                  <a:schemeClr val="bg2"/>
                </a:solidFill>
              </a:defRPr>
            </a:lvl1pPr>
          </a:lstStyle>
          <a:p>
            <a:endParaRPr lang="en-US" dirty="0"/>
          </a:p>
        </p:txBody>
      </p:sp>
      <p:sp>
        <p:nvSpPr>
          <p:cNvPr id="10" name="Right Picture Placeholder"/>
          <p:cNvSpPr>
            <a:spLocks noGrp="1"/>
          </p:cNvSpPr>
          <p:nvPr>
            <p:ph type="pic" sz="quarter" idx="14"/>
          </p:nvPr>
        </p:nvSpPr>
        <p:spPr>
          <a:xfrm>
            <a:off x="7480300" y="1295400"/>
            <a:ext cx="2540000" cy="4000500"/>
          </a:xfrm>
          <a:prstGeom prst="rect">
            <a:avLst/>
          </a:prstGeom>
          <a:ln>
            <a:noFill/>
          </a:ln>
        </p:spPr>
        <p:txBody>
          <a:bodyPr/>
          <a:lstStyle>
            <a:lvl1pPr marL="0" indent="0">
              <a:buFont typeface="Arial" panose="020B0604020202020204" pitchFamily="34" charset="0"/>
              <a:buNone/>
              <a:defRPr sz="800">
                <a:solidFill>
                  <a:schemeClr val="bg2"/>
                </a:solidFill>
              </a:defRPr>
            </a:lvl1pPr>
          </a:lstStyle>
          <a:p>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17318" y="5916167"/>
            <a:ext cx="1598644" cy="819913"/>
          </a:xfrm>
          <a:prstGeom prst="rect">
            <a:avLst/>
          </a:prstGeom>
        </p:spPr>
      </p:pic>
    </p:spTree>
    <p:extLst>
      <p:ext uri="{BB962C8B-B14F-4D97-AF65-F5344CB8AC3E}">
        <p14:creationId xmlns:p14="http://schemas.microsoft.com/office/powerpoint/2010/main" val="3971989353"/>
      </p:ext>
    </p:extLst>
  </p:cSld>
  <p:clrMapOvr>
    <a:masterClrMapping/>
  </p:clrMapOvr>
  <p:extLst>
    <p:ext uri="{DCECCB84-F9BA-43D5-87BE-67443E8EF086}">
      <p15:sldGuideLst xmlns:p15="http://schemas.microsoft.com/office/powerpoint/2012/main">
        <p15:guide id="1" orient="horz" pos="3888" userDrawn="1">
          <p15:clr>
            <a:srgbClr val="FBAE40"/>
          </p15:clr>
        </p15:guide>
        <p15:guide id="2" orient="horz" pos="3336" userDrawn="1">
          <p15:clr>
            <a:srgbClr val="FBAE40"/>
          </p15:clr>
        </p15:guide>
        <p15:guide id="3" orient="horz" pos="3456"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Modular Image 1-2">
    <p:spTree>
      <p:nvGrpSpPr>
        <p:cNvPr id="1" name=""/>
        <p:cNvGrpSpPr/>
        <p:nvPr/>
      </p:nvGrpSpPr>
      <p:grpSpPr>
        <a:xfrm>
          <a:off x="0" y="0"/>
          <a:ext cx="0" cy="0"/>
          <a:chOff x="0" y="0"/>
          <a:chExt cx="0" cy="0"/>
        </a:xfrm>
      </p:grpSpPr>
      <p:sp>
        <p:nvSpPr>
          <p:cNvPr id="4" name="Text Placeholder 3"/>
          <p:cNvSpPr>
            <a:spLocks noGrp="1"/>
          </p:cNvSpPr>
          <p:nvPr>
            <p:ph type="body" sz="half" idx="2" hasCustomPrompt="1"/>
          </p:nvPr>
        </p:nvSpPr>
        <p:spPr>
          <a:xfrm>
            <a:off x="2184399" y="5446712"/>
            <a:ext cx="7835900" cy="725488"/>
          </a:xfrm>
          <a:prstGeom prst="rect">
            <a:avLst/>
          </a:prstGeom>
        </p:spPr>
        <p:txBody>
          <a:bodyPr/>
          <a:lstStyle>
            <a:lvl1pPr marL="0" indent="0" algn="ctr">
              <a:lnSpc>
                <a:spcPts val="1700"/>
              </a:lnSpc>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a:t>
            </a:r>
            <a:br>
              <a:rPr lang="en-US" dirty="0"/>
            </a:br>
            <a:r>
              <a:rPr lang="en-US" dirty="0"/>
              <a:t>Master text styles</a:t>
            </a:r>
          </a:p>
        </p:txBody>
      </p:sp>
      <p:sp>
        <p:nvSpPr>
          <p:cNvPr id="8" name="Footer Placeholder 7"/>
          <p:cNvSpPr>
            <a:spLocks noGrp="1"/>
          </p:cNvSpPr>
          <p:nvPr>
            <p:ph type="ftr" sz="quarter" idx="10"/>
          </p:nvPr>
        </p:nvSpPr>
        <p:spPr>
          <a:xfrm>
            <a:off x="7620000" y="6305550"/>
            <a:ext cx="3860800" cy="476250"/>
          </a:xfrm>
          <a:prstGeom prst="rect">
            <a:avLst/>
          </a:prstGeom>
        </p:spPr>
        <p:txBody>
          <a:bodyPr/>
          <a:lstStyle/>
          <a:p>
            <a:r>
              <a:rPr lang="en-US"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sp>
        <p:nvSpPr>
          <p:cNvPr id="11" name="Title 10"/>
          <p:cNvSpPr>
            <a:spLocks noGrp="1"/>
          </p:cNvSpPr>
          <p:nvPr>
            <p:ph type="title"/>
          </p:nvPr>
        </p:nvSpPr>
        <p:spPr/>
        <p:txBody>
          <a:bodyPr/>
          <a:lstStyle/>
          <a:p>
            <a:r>
              <a:rPr lang="en-US"/>
              <a:t>Click to edit Master title style</a:t>
            </a:r>
          </a:p>
        </p:txBody>
      </p:sp>
      <p:sp>
        <p:nvSpPr>
          <p:cNvPr id="7" name="Left Picture Placeholder"/>
          <p:cNvSpPr>
            <a:spLocks noGrp="1"/>
          </p:cNvSpPr>
          <p:nvPr>
            <p:ph type="pic" sz="quarter" idx="12"/>
          </p:nvPr>
        </p:nvSpPr>
        <p:spPr>
          <a:xfrm>
            <a:off x="2184400" y="1295400"/>
            <a:ext cx="2590801" cy="4000500"/>
          </a:xfrm>
          <a:prstGeom prst="rect">
            <a:avLst/>
          </a:prstGeom>
          <a:ln>
            <a:noFill/>
          </a:ln>
        </p:spPr>
        <p:txBody>
          <a:bodyPr/>
          <a:lstStyle>
            <a:lvl1pPr marL="0" indent="0">
              <a:buFont typeface="Arial" panose="020B0604020202020204" pitchFamily="34" charset="0"/>
              <a:buNone/>
              <a:defRPr sz="800">
                <a:solidFill>
                  <a:schemeClr val="bg2"/>
                </a:solidFill>
              </a:defRPr>
            </a:lvl1pPr>
          </a:lstStyle>
          <a:p>
            <a:endParaRPr lang="en-US" dirty="0"/>
          </a:p>
        </p:txBody>
      </p:sp>
      <p:sp>
        <p:nvSpPr>
          <p:cNvPr id="10" name="Right Picture Placeholder"/>
          <p:cNvSpPr>
            <a:spLocks noGrp="1"/>
          </p:cNvSpPr>
          <p:nvPr>
            <p:ph type="pic" sz="quarter" idx="14"/>
          </p:nvPr>
        </p:nvSpPr>
        <p:spPr>
          <a:xfrm>
            <a:off x="4832351" y="1295400"/>
            <a:ext cx="5187949" cy="4000500"/>
          </a:xfrm>
          <a:prstGeom prst="rect">
            <a:avLst/>
          </a:prstGeom>
          <a:ln>
            <a:noFill/>
          </a:ln>
        </p:spPr>
        <p:txBody>
          <a:bodyPr/>
          <a:lstStyle>
            <a:lvl1pPr marL="0" indent="0">
              <a:buFont typeface="Arial" panose="020B0604020202020204" pitchFamily="34" charset="0"/>
              <a:buNone/>
              <a:defRPr sz="800">
                <a:solidFill>
                  <a:schemeClr val="bg2"/>
                </a:solidFill>
              </a:defRPr>
            </a:lvl1pPr>
          </a:lstStyle>
          <a:p>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17318" y="5916167"/>
            <a:ext cx="1598644" cy="819913"/>
          </a:xfrm>
          <a:prstGeom prst="rect">
            <a:avLst/>
          </a:prstGeom>
        </p:spPr>
      </p:pic>
    </p:spTree>
    <p:extLst>
      <p:ext uri="{BB962C8B-B14F-4D97-AF65-F5344CB8AC3E}">
        <p14:creationId xmlns:p14="http://schemas.microsoft.com/office/powerpoint/2010/main" val="4117810785"/>
      </p:ext>
    </p:extLst>
  </p:cSld>
  <p:clrMapOvr>
    <a:masterClrMapping/>
  </p:clrMapOvr>
  <p:extLst>
    <p:ext uri="{DCECCB84-F9BA-43D5-87BE-67443E8EF086}">
      <p15:sldGuideLst xmlns:p15="http://schemas.microsoft.com/office/powerpoint/2012/main">
        <p15:guide id="1" orient="horz" pos="3888" userDrawn="1">
          <p15:clr>
            <a:srgbClr val="FBAE40"/>
          </p15:clr>
        </p15:guide>
        <p15:guide id="2" orient="horz" pos="3432" userDrawn="1">
          <p15:clr>
            <a:srgbClr val="FBAE40"/>
          </p15:clr>
        </p15:guide>
        <p15:guide id="3" orient="horz" pos="3336"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Modular image 1-1-1">
    <p:spTree>
      <p:nvGrpSpPr>
        <p:cNvPr id="1" name=""/>
        <p:cNvGrpSpPr/>
        <p:nvPr/>
      </p:nvGrpSpPr>
      <p:grpSpPr>
        <a:xfrm>
          <a:off x="0" y="0"/>
          <a:ext cx="0" cy="0"/>
          <a:chOff x="0" y="0"/>
          <a:chExt cx="0" cy="0"/>
        </a:xfrm>
      </p:grpSpPr>
      <p:sp>
        <p:nvSpPr>
          <p:cNvPr id="4" name="Text Placeholder 3"/>
          <p:cNvSpPr>
            <a:spLocks noGrp="1"/>
          </p:cNvSpPr>
          <p:nvPr>
            <p:ph type="body" sz="half" idx="2" hasCustomPrompt="1"/>
          </p:nvPr>
        </p:nvSpPr>
        <p:spPr>
          <a:xfrm>
            <a:off x="2184399" y="5446712"/>
            <a:ext cx="7835900" cy="725488"/>
          </a:xfrm>
          <a:prstGeom prst="rect">
            <a:avLst/>
          </a:prstGeom>
        </p:spPr>
        <p:txBody>
          <a:bodyPr/>
          <a:lstStyle>
            <a:lvl1pPr marL="0" indent="0" algn="ctr">
              <a:lnSpc>
                <a:spcPts val="1700"/>
              </a:lnSpc>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a:t>
            </a:r>
            <a:br>
              <a:rPr lang="en-US" dirty="0"/>
            </a:br>
            <a:r>
              <a:rPr lang="en-US" dirty="0"/>
              <a:t>Master text styles</a:t>
            </a:r>
          </a:p>
        </p:txBody>
      </p:sp>
      <p:sp>
        <p:nvSpPr>
          <p:cNvPr id="8" name="Footer Placeholder 7"/>
          <p:cNvSpPr>
            <a:spLocks noGrp="1"/>
          </p:cNvSpPr>
          <p:nvPr>
            <p:ph type="ftr" sz="quarter" idx="10"/>
          </p:nvPr>
        </p:nvSpPr>
        <p:spPr>
          <a:xfrm>
            <a:off x="7620000" y="6305550"/>
            <a:ext cx="3860800" cy="476250"/>
          </a:xfrm>
          <a:prstGeom prst="rect">
            <a:avLst/>
          </a:prstGeom>
        </p:spPr>
        <p:txBody>
          <a:bodyPr/>
          <a:lstStyle/>
          <a:p>
            <a:r>
              <a:rPr lang="en-US"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sp>
        <p:nvSpPr>
          <p:cNvPr id="11" name="Title 10"/>
          <p:cNvSpPr>
            <a:spLocks noGrp="1"/>
          </p:cNvSpPr>
          <p:nvPr>
            <p:ph type="title"/>
          </p:nvPr>
        </p:nvSpPr>
        <p:spPr/>
        <p:txBody>
          <a:bodyPr/>
          <a:lstStyle/>
          <a:p>
            <a:r>
              <a:rPr lang="en-US"/>
              <a:t>Click to edit Master title style</a:t>
            </a:r>
          </a:p>
        </p:txBody>
      </p:sp>
      <p:sp>
        <p:nvSpPr>
          <p:cNvPr id="9" name="Left Picture Placeholder"/>
          <p:cNvSpPr>
            <a:spLocks noGrp="1"/>
          </p:cNvSpPr>
          <p:nvPr>
            <p:ph type="pic" sz="quarter" idx="15"/>
          </p:nvPr>
        </p:nvSpPr>
        <p:spPr>
          <a:xfrm>
            <a:off x="2184400" y="1295400"/>
            <a:ext cx="2540000" cy="4000500"/>
          </a:xfrm>
          <a:prstGeom prst="rect">
            <a:avLst/>
          </a:prstGeom>
          <a:ln>
            <a:noFill/>
          </a:ln>
        </p:spPr>
        <p:txBody>
          <a:bodyPr/>
          <a:lstStyle>
            <a:lvl1pPr marL="0" indent="0">
              <a:buFont typeface="Arial" panose="020B0604020202020204" pitchFamily="34" charset="0"/>
              <a:buNone/>
              <a:defRPr sz="800">
                <a:solidFill>
                  <a:schemeClr val="bg2"/>
                </a:solidFill>
              </a:defRPr>
            </a:lvl1pPr>
          </a:lstStyle>
          <a:p>
            <a:endParaRPr lang="en-US" dirty="0"/>
          </a:p>
        </p:txBody>
      </p:sp>
      <p:sp>
        <p:nvSpPr>
          <p:cNvPr id="12" name="Center Picture Placeholder"/>
          <p:cNvSpPr>
            <a:spLocks noGrp="1"/>
          </p:cNvSpPr>
          <p:nvPr>
            <p:ph type="pic" sz="quarter" idx="16"/>
          </p:nvPr>
        </p:nvSpPr>
        <p:spPr>
          <a:xfrm>
            <a:off x="4832351" y="1295400"/>
            <a:ext cx="2540000" cy="4000500"/>
          </a:xfrm>
          <a:prstGeom prst="rect">
            <a:avLst/>
          </a:prstGeom>
          <a:ln>
            <a:noFill/>
          </a:ln>
        </p:spPr>
        <p:txBody>
          <a:bodyPr/>
          <a:lstStyle>
            <a:lvl1pPr marL="0" indent="0">
              <a:buFont typeface="Arial" panose="020B0604020202020204" pitchFamily="34" charset="0"/>
              <a:buNone/>
              <a:defRPr sz="800">
                <a:solidFill>
                  <a:schemeClr val="bg2"/>
                </a:solidFill>
              </a:defRPr>
            </a:lvl1pPr>
          </a:lstStyle>
          <a:p>
            <a:endParaRPr lang="en-US" dirty="0"/>
          </a:p>
        </p:txBody>
      </p:sp>
      <p:sp>
        <p:nvSpPr>
          <p:cNvPr id="13" name="Right Picture Placeholder"/>
          <p:cNvSpPr>
            <a:spLocks noGrp="1"/>
          </p:cNvSpPr>
          <p:nvPr>
            <p:ph type="pic" sz="quarter" idx="11"/>
          </p:nvPr>
        </p:nvSpPr>
        <p:spPr>
          <a:xfrm>
            <a:off x="7480300" y="1295400"/>
            <a:ext cx="2540000" cy="4000500"/>
          </a:xfrm>
          <a:prstGeom prst="rect">
            <a:avLst/>
          </a:prstGeom>
          <a:ln>
            <a:noFill/>
          </a:ln>
        </p:spPr>
        <p:txBody>
          <a:bodyPr/>
          <a:lstStyle>
            <a:lvl1pPr marL="0" indent="0">
              <a:buFont typeface="Arial" panose="020B0604020202020204" pitchFamily="34" charset="0"/>
              <a:buNone/>
              <a:defRPr sz="800">
                <a:solidFill>
                  <a:schemeClr val="bg2"/>
                </a:solidFill>
              </a:defRPr>
            </a:lvl1pPr>
          </a:lstStyle>
          <a:p>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17318" y="5916167"/>
            <a:ext cx="1598644" cy="819913"/>
          </a:xfrm>
          <a:prstGeom prst="rect">
            <a:avLst/>
          </a:prstGeom>
        </p:spPr>
      </p:pic>
    </p:spTree>
    <p:extLst>
      <p:ext uri="{BB962C8B-B14F-4D97-AF65-F5344CB8AC3E}">
        <p14:creationId xmlns:p14="http://schemas.microsoft.com/office/powerpoint/2010/main" val="368879575"/>
      </p:ext>
    </p:extLst>
  </p:cSld>
  <p:clrMapOvr>
    <a:masterClrMapping/>
  </p:clrMapOvr>
  <p:extLst>
    <p:ext uri="{DCECCB84-F9BA-43D5-87BE-67443E8EF086}">
      <p15:sldGuideLst xmlns:p15="http://schemas.microsoft.com/office/powerpoint/2012/main">
        <p15:guide id="1" orient="horz" pos="3888" userDrawn="1">
          <p15:clr>
            <a:srgbClr val="FBAE40"/>
          </p15:clr>
        </p15:guide>
        <p15:guide id="2" orient="horz" pos="3336" userDrawn="1">
          <p15:clr>
            <a:srgbClr val="FBAE40"/>
          </p15:clr>
        </p15:guide>
        <p15:guide id="3" orient="horz" pos="3432" userDrawn="1">
          <p15:clr>
            <a:srgbClr val="FBAE40"/>
          </p15:clr>
        </p15:guide>
        <p15:guide id="4" pos="2976" userDrawn="1">
          <p15:clr>
            <a:srgbClr val="FBAE40"/>
          </p15:clr>
        </p15:guide>
        <p15:guide id="5" pos="3040" userDrawn="1">
          <p15:clr>
            <a:srgbClr val="FBAE40"/>
          </p15:clr>
        </p15:guide>
        <p15:guide id="6" pos="4640" userDrawn="1">
          <p15:clr>
            <a:srgbClr val="FBAE40"/>
          </p15:clr>
        </p15:guide>
        <p15:guide id="7" pos="470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Modular image 2-1">
    <p:spTree>
      <p:nvGrpSpPr>
        <p:cNvPr id="1" name=""/>
        <p:cNvGrpSpPr/>
        <p:nvPr/>
      </p:nvGrpSpPr>
      <p:grpSpPr>
        <a:xfrm>
          <a:off x="0" y="0"/>
          <a:ext cx="0" cy="0"/>
          <a:chOff x="0" y="0"/>
          <a:chExt cx="0" cy="0"/>
        </a:xfrm>
      </p:grpSpPr>
      <p:sp>
        <p:nvSpPr>
          <p:cNvPr id="8" name="Footer Placeholder 7"/>
          <p:cNvSpPr>
            <a:spLocks noGrp="1"/>
          </p:cNvSpPr>
          <p:nvPr>
            <p:ph type="ftr" sz="quarter" idx="10"/>
          </p:nvPr>
        </p:nvSpPr>
        <p:spPr>
          <a:xfrm>
            <a:off x="7620000" y="6305550"/>
            <a:ext cx="3860800" cy="476250"/>
          </a:xfrm>
          <a:prstGeom prst="rect">
            <a:avLst/>
          </a:prstGeom>
        </p:spPr>
        <p:txBody>
          <a:bodyPr/>
          <a:lstStyle/>
          <a:p>
            <a:r>
              <a:rPr lang="en-US"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sp>
        <p:nvSpPr>
          <p:cNvPr id="11" name="Title 10"/>
          <p:cNvSpPr>
            <a:spLocks noGrp="1"/>
          </p:cNvSpPr>
          <p:nvPr>
            <p:ph type="title"/>
          </p:nvPr>
        </p:nvSpPr>
        <p:spPr/>
        <p:txBody>
          <a:bodyPr/>
          <a:lstStyle/>
          <a:p>
            <a:r>
              <a:rPr lang="en-US"/>
              <a:t>Click to edit Master title style</a:t>
            </a:r>
          </a:p>
        </p:txBody>
      </p:sp>
      <p:sp>
        <p:nvSpPr>
          <p:cNvPr id="7" name="Left Picture Placeholder"/>
          <p:cNvSpPr>
            <a:spLocks noGrp="1"/>
          </p:cNvSpPr>
          <p:nvPr>
            <p:ph type="pic" sz="quarter" idx="12"/>
          </p:nvPr>
        </p:nvSpPr>
        <p:spPr>
          <a:xfrm>
            <a:off x="2184399" y="1295400"/>
            <a:ext cx="5187951" cy="5143500"/>
          </a:xfrm>
          <a:prstGeom prst="rect">
            <a:avLst/>
          </a:prstGeom>
          <a:ln>
            <a:noFill/>
          </a:ln>
        </p:spPr>
        <p:txBody>
          <a:bodyPr/>
          <a:lstStyle>
            <a:lvl1pPr marL="0" indent="0">
              <a:buFont typeface="Arial" panose="020B0604020202020204" pitchFamily="34" charset="0"/>
              <a:buNone/>
              <a:defRPr sz="800">
                <a:solidFill>
                  <a:schemeClr val="bg2"/>
                </a:solidFill>
              </a:defRPr>
            </a:lvl1pPr>
          </a:lstStyle>
          <a:p>
            <a:endParaRPr lang="en-US" dirty="0"/>
          </a:p>
        </p:txBody>
      </p:sp>
      <p:sp>
        <p:nvSpPr>
          <p:cNvPr id="10" name="Right Picture Placeholder"/>
          <p:cNvSpPr>
            <a:spLocks noGrp="1"/>
          </p:cNvSpPr>
          <p:nvPr>
            <p:ph type="pic" sz="quarter" idx="14"/>
          </p:nvPr>
        </p:nvSpPr>
        <p:spPr>
          <a:xfrm>
            <a:off x="7480300" y="1295400"/>
            <a:ext cx="2540000" cy="5143500"/>
          </a:xfrm>
          <a:prstGeom prst="rect">
            <a:avLst/>
          </a:prstGeom>
          <a:ln>
            <a:noFill/>
          </a:ln>
        </p:spPr>
        <p:txBody>
          <a:bodyPr/>
          <a:lstStyle>
            <a:lvl1pPr marL="0" indent="0">
              <a:buFont typeface="Arial" panose="020B0604020202020204" pitchFamily="34" charset="0"/>
              <a:buNone/>
              <a:defRPr sz="800">
                <a:solidFill>
                  <a:schemeClr val="bg2"/>
                </a:solidFill>
              </a:defRPr>
            </a:lvl1pPr>
          </a:lstStyle>
          <a:p>
            <a:endParaRPr lang="en-US" dirty="0"/>
          </a:p>
        </p:txBody>
      </p:sp>
      <p:sp>
        <p:nvSpPr>
          <p:cNvPr id="14" name="Content Placeholder 2"/>
          <p:cNvSpPr>
            <a:spLocks noGrp="1"/>
          </p:cNvSpPr>
          <p:nvPr>
            <p:ph sz="quarter" idx="18"/>
          </p:nvPr>
        </p:nvSpPr>
        <p:spPr>
          <a:xfrm>
            <a:off x="2099735" y="1473200"/>
            <a:ext cx="8009467" cy="647699"/>
          </a:xfrm>
          <a:prstGeom prst="rect">
            <a:avLst/>
          </a:prstGeom>
          <a:solidFill>
            <a:schemeClr val="accent1">
              <a:alpha val="79999"/>
            </a:schemeClr>
          </a:solidFill>
          <a:ln>
            <a:noFill/>
          </a:ln>
        </p:spPr>
        <p:txBody>
          <a:bodyPr lIns="0" tIns="0" rIns="0" bIns="0"/>
          <a:lstStyle>
            <a:lvl1pPr marL="0" indent="0">
              <a:buFont typeface="Arial" panose="020B0604020202020204" pitchFamily="34" charset="0"/>
              <a:buNone/>
              <a:defRPr lang="en-US" sz="800" kern="1200" smtClean="0">
                <a:solidFill>
                  <a:schemeClr val="accent1"/>
                </a:solidFill>
                <a:latin typeface="+mn-lt"/>
                <a:ea typeface="ヒラギノ角ゴ ProN W3" charset="-128"/>
                <a:sym typeface="Gill Sans" charset="0"/>
              </a:defRPr>
            </a:lvl1pPr>
            <a:lvl2pPr marL="457200" indent="0">
              <a:buFont typeface="Arial" panose="020B0604020202020204" pitchFamily="34" charset="0"/>
              <a:buNone/>
              <a:defRPr lang="en-US" sz="800" kern="1200" smtClean="0">
                <a:solidFill>
                  <a:schemeClr val="accent1"/>
                </a:solidFill>
                <a:latin typeface="+mn-lt"/>
                <a:ea typeface="ヒラギノ角ゴ ProN W3" charset="-128"/>
                <a:sym typeface="Gill Sans" charset="0"/>
              </a:defRPr>
            </a:lvl2pPr>
            <a:lvl3pPr marL="914400" indent="0">
              <a:buFont typeface="Arial" panose="020B0604020202020204" pitchFamily="34" charset="0"/>
              <a:buNone/>
              <a:defRPr lang="en-US" sz="800" kern="1200" smtClean="0">
                <a:solidFill>
                  <a:schemeClr val="accent1"/>
                </a:solidFill>
                <a:latin typeface="+mn-lt"/>
                <a:ea typeface="ヒラギノ角ゴ ProN W3" charset="-128"/>
                <a:sym typeface="Gill Sans" charset="0"/>
              </a:defRPr>
            </a:lvl3pPr>
            <a:lvl4pPr marL="1371600" indent="0">
              <a:buFont typeface="Arial" panose="020B0604020202020204" pitchFamily="34" charset="0"/>
              <a:buNone/>
              <a:defRPr lang="en-US" sz="800" kern="1200" smtClean="0">
                <a:solidFill>
                  <a:schemeClr val="accent1"/>
                </a:solidFill>
                <a:latin typeface="+mn-lt"/>
                <a:ea typeface="ヒラギノ角ゴ ProN W3" charset="-128"/>
                <a:sym typeface="Gill Sans" charset="0"/>
              </a:defRPr>
            </a:lvl4pPr>
            <a:lvl5pPr marL="1828800" indent="0">
              <a:buFont typeface="Arial" panose="020B0604020202020204" pitchFamily="34" charset="0"/>
              <a:buNone/>
              <a:defRPr lang="en-US" sz="800" kern="1200">
                <a:solidFill>
                  <a:schemeClr val="accent1"/>
                </a:solidFill>
                <a:latin typeface="+mn-lt"/>
                <a:ea typeface="ヒラギノ角ゴ ProN W3" charset="-128"/>
                <a:sym typeface="Gill Sans" charset="0"/>
              </a:defRPr>
            </a:lvl5pPr>
          </a:lstStyle>
          <a:p>
            <a:pPr lvl="0" algn="ctr" eaLnBrk="1" hangingPunct="1">
              <a:spcBef>
                <a:spcPct val="0"/>
              </a:spcBef>
              <a:spcAft>
                <a:spcPct val="0"/>
              </a:spcAft>
            </a:pPr>
            <a:r>
              <a:rPr lang="en-US" dirty="0"/>
              <a:t>Click to edit Master text styles</a:t>
            </a:r>
          </a:p>
        </p:txBody>
      </p:sp>
      <p:sp>
        <p:nvSpPr>
          <p:cNvPr id="15" name="Text Placeholder 3"/>
          <p:cNvSpPr>
            <a:spLocks noGrp="1"/>
          </p:cNvSpPr>
          <p:nvPr>
            <p:ph type="body" sz="half" idx="2"/>
          </p:nvPr>
        </p:nvSpPr>
        <p:spPr>
          <a:xfrm>
            <a:off x="2099733" y="1473201"/>
            <a:ext cx="8009467" cy="647700"/>
          </a:xfrm>
          <a:prstGeom prst="rect">
            <a:avLst/>
          </a:prstGeom>
          <a:noFill/>
          <a:ln>
            <a:noFill/>
          </a:ln>
          <a:effectLst>
            <a:outerShdw blurRad="25400" dist="12700" dir="2700000" algn="tl" rotWithShape="0">
              <a:prstClr val="black">
                <a:alpha val="40000"/>
              </a:prstClr>
            </a:outerShdw>
          </a:effectLst>
          <a:extLst>
            <a:ext uri="{91240B29-F687-4F45-9708-019B960494DF}">
              <a14:hiddenLine xmlns:a14="http://schemas.microsoft.com/office/drawing/2010/main" w="12700">
                <a:solidFill>
                  <a:srgbClr val="FFFFFF">
                    <a:alpha val="79999"/>
                  </a:srgbClr>
                </a:solidFill>
                <a:miter lim="800000"/>
                <a:headEnd/>
                <a:tailEnd/>
              </a14:hiddenLine>
            </a:ext>
          </a:extLst>
        </p:spPr>
        <p:txBody>
          <a:bodyPr lIns="274320" tIns="91440" rIns="0" bIns="0" anchor="ctr"/>
          <a:lstStyle>
            <a:lvl1pPr marL="6350" indent="0" algn="l">
              <a:lnSpc>
                <a:spcPts val="2100"/>
              </a:lnSpc>
              <a:buFont typeface="Arial" panose="020B0604020202020204" pitchFamily="34" charset="0"/>
              <a:buNone/>
              <a:defRPr lang="en-US" sz="2400" kern="1200" dirty="0" smtClean="0">
                <a:solidFill>
                  <a:schemeClr val="bg1"/>
                </a:solidFill>
                <a:latin typeface="+mn-lt"/>
                <a:ea typeface="ヒラギノ角ゴ ProN W3" charset="-128"/>
                <a:sym typeface="Gill Sans" charset="0"/>
              </a:defRPr>
            </a:lvl1pPr>
          </a:lstStyle>
          <a:p>
            <a:pPr lvl="0" algn="ctr" eaLnBrk="1" hangingPunct="1">
              <a:spcBef>
                <a:spcPct val="0"/>
              </a:spcBef>
              <a:spcAft>
                <a:spcPct val="0"/>
              </a:spcAft>
            </a:pPr>
            <a:r>
              <a:rPr lang="en-US" dirty="0"/>
              <a:t>Click to edit Master text styles</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17318" y="5916167"/>
            <a:ext cx="1598644" cy="819913"/>
          </a:xfrm>
          <a:prstGeom prst="rect">
            <a:avLst/>
          </a:prstGeom>
        </p:spPr>
      </p:pic>
    </p:spTree>
    <p:extLst>
      <p:ext uri="{BB962C8B-B14F-4D97-AF65-F5344CB8AC3E}">
        <p14:creationId xmlns:p14="http://schemas.microsoft.com/office/powerpoint/2010/main" val="2237300119"/>
      </p:ext>
    </p:extLst>
  </p:cSld>
  <p:clrMapOvr>
    <a:masterClrMapping/>
  </p:clrMapOvr>
  <p:extLst>
    <p:ext uri="{DCECCB84-F9BA-43D5-87BE-67443E8EF086}">
      <p15:sldGuideLst xmlns:p15="http://schemas.microsoft.com/office/powerpoint/2012/main">
        <p15:guide id="1" orient="horz" pos="4056" userDrawn="1">
          <p15:clr>
            <a:srgbClr val="FBAE40"/>
          </p15:clr>
        </p15:guide>
        <p15:guide id="2" orient="horz" pos="3336" userDrawn="1">
          <p15:clr>
            <a:srgbClr val="FBAE40"/>
          </p15:clr>
        </p15:guide>
        <p15:guide id="3" orient="horz" pos="3456"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Modular Image 1-2">
    <p:spTree>
      <p:nvGrpSpPr>
        <p:cNvPr id="1" name=""/>
        <p:cNvGrpSpPr/>
        <p:nvPr/>
      </p:nvGrpSpPr>
      <p:grpSpPr>
        <a:xfrm>
          <a:off x="0" y="0"/>
          <a:ext cx="0" cy="0"/>
          <a:chOff x="0" y="0"/>
          <a:chExt cx="0" cy="0"/>
        </a:xfrm>
      </p:grpSpPr>
      <p:sp>
        <p:nvSpPr>
          <p:cNvPr id="8" name="Footer Placeholder 7"/>
          <p:cNvSpPr>
            <a:spLocks noGrp="1"/>
          </p:cNvSpPr>
          <p:nvPr>
            <p:ph type="ftr" sz="quarter" idx="10"/>
          </p:nvPr>
        </p:nvSpPr>
        <p:spPr>
          <a:xfrm>
            <a:off x="7620000" y="6305550"/>
            <a:ext cx="3860800" cy="476250"/>
          </a:xfrm>
          <a:prstGeom prst="rect">
            <a:avLst/>
          </a:prstGeom>
        </p:spPr>
        <p:txBody>
          <a:bodyPr/>
          <a:lstStyle/>
          <a:p>
            <a:r>
              <a:rPr lang="en-US"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sp>
        <p:nvSpPr>
          <p:cNvPr id="11" name="Title 10"/>
          <p:cNvSpPr>
            <a:spLocks noGrp="1"/>
          </p:cNvSpPr>
          <p:nvPr>
            <p:ph type="title"/>
          </p:nvPr>
        </p:nvSpPr>
        <p:spPr/>
        <p:txBody>
          <a:bodyPr/>
          <a:lstStyle/>
          <a:p>
            <a:r>
              <a:rPr lang="en-US"/>
              <a:t>Click to edit Master title style</a:t>
            </a:r>
          </a:p>
        </p:txBody>
      </p:sp>
      <p:sp>
        <p:nvSpPr>
          <p:cNvPr id="7" name="Left Picture Placeholder"/>
          <p:cNvSpPr>
            <a:spLocks noGrp="1"/>
          </p:cNvSpPr>
          <p:nvPr>
            <p:ph type="pic" sz="quarter" idx="12"/>
          </p:nvPr>
        </p:nvSpPr>
        <p:spPr>
          <a:xfrm>
            <a:off x="2184400" y="1295400"/>
            <a:ext cx="2590801" cy="5181600"/>
          </a:xfrm>
          <a:prstGeom prst="rect">
            <a:avLst/>
          </a:prstGeom>
          <a:ln>
            <a:noFill/>
          </a:ln>
        </p:spPr>
        <p:txBody>
          <a:bodyPr/>
          <a:lstStyle>
            <a:lvl1pPr marL="0" indent="0">
              <a:buFont typeface="Arial" panose="020B0604020202020204" pitchFamily="34" charset="0"/>
              <a:buNone/>
              <a:defRPr sz="800">
                <a:solidFill>
                  <a:schemeClr val="bg2"/>
                </a:solidFill>
              </a:defRPr>
            </a:lvl1pPr>
          </a:lstStyle>
          <a:p>
            <a:endParaRPr lang="en-US" dirty="0"/>
          </a:p>
        </p:txBody>
      </p:sp>
      <p:sp>
        <p:nvSpPr>
          <p:cNvPr id="10" name="Right Picture Placeholder"/>
          <p:cNvSpPr>
            <a:spLocks noGrp="1"/>
          </p:cNvSpPr>
          <p:nvPr>
            <p:ph type="pic" sz="quarter" idx="14"/>
          </p:nvPr>
        </p:nvSpPr>
        <p:spPr>
          <a:xfrm>
            <a:off x="4832351" y="1295400"/>
            <a:ext cx="5187949" cy="5181600"/>
          </a:xfrm>
          <a:prstGeom prst="rect">
            <a:avLst/>
          </a:prstGeom>
          <a:ln>
            <a:noFill/>
          </a:ln>
        </p:spPr>
        <p:txBody>
          <a:bodyPr/>
          <a:lstStyle>
            <a:lvl1pPr marL="0" indent="0">
              <a:buFont typeface="Arial" panose="020B0604020202020204" pitchFamily="34" charset="0"/>
              <a:buNone/>
              <a:defRPr sz="800">
                <a:solidFill>
                  <a:schemeClr val="bg2"/>
                </a:solidFill>
              </a:defRPr>
            </a:lvl1pPr>
          </a:lstStyle>
          <a:p>
            <a:endParaRPr lang="en-US" dirty="0"/>
          </a:p>
        </p:txBody>
      </p:sp>
      <p:sp>
        <p:nvSpPr>
          <p:cNvPr id="14" name="Content Placeholder 2"/>
          <p:cNvSpPr>
            <a:spLocks noGrp="1"/>
          </p:cNvSpPr>
          <p:nvPr>
            <p:ph sz="quarter" idx="18"/>
          </p:nvPr>
        </p:nvSpPr>
        <p:spPr>
          <a:xfrm>
            <a:off x="2094443" y="1473200"/>
            <a:ext cx="8022336" cy="647699"/>
          </a:xfrm>
          <a:prstGeom prst="rect">
            <a:avLst/>
          </a:prstGeom>
          <a:solidFill>
            <a:schemeClr val="accent1">
              <a:alpha val="79999"/>
            </a:schemeClr>
          </a:solidFill>
          <a:ln>
            <a:noFill/>
          </a:ln>
        </p:spPr>
        <p:txBody>
          <a:bodyPr lIns="0" tIns="0" rIns="0" bIns="0"/>
          <a:lstStyle>
            <a:lvl1pPr marL="0" indent="0">
              <a:buFont typeface="Arial" panose="020B0604020202020204" pitchFamily="34" charset="0"/>
              <a:buNone/>
              <a:defRPr lang="en-US" sz="800" kern="1200" smtClean="0">
                <a:solidFill>
                  <a:schemeClr val="accent1"/>
                </a:solidFill>
                <a:latin typeface="+mn-lt"/>
                <a:ea typeface="ヒラギノ角ゴ ProN W3" charset="-128"/>
                <a:sym typeface="Gill Sans" charset="0"/>
              </a:defRPr>
            </a:lvl1pPr>
            <a:lvl2pPr marL="457200" indent="0">
              <a:buFont typeface="Arial" panose="020B0604020202020204" pitchFamily="34" charset="0"/>
              <a:buNone/>
              <a:defRPr lang="en-US" sz="800" kern="1200" smtClean="0">
                <a:solidFill>
                  <a:schemeClr val="accent1"/>
                </a:solidFill>
                <a:latin typeface="+mn-lt"/>
                <a:ea typeface="ヒラギノ角ゴ ProN W3" charset="-128"/>
                <a:sym typeface="Gill Sans" charset="0"/>
              </a:defRPr>
            </a:lvl2pPr>
            <a:lvl3pPr marL="914400" indent="0">
              <a:buFont typeface="Arial" panose="020B0604020202020204" pitchFamily="34" charset="0"/>
              <a:buNone/>
              <a:defRPr lang="en-US" sz="800" kern="1200" smtClean="0">
                <a:solidFill>
                  <a:schemeClr val="accent1"/>
                </a:solidFill>
                <a:latin typeface="+mn-lt"/>
                <a:ea typeface="ヒラギノ角ゴ ProN W3" charset="-128"/>
                <a:sym typeface="Gill Sans" charset="0"/>
              </a:defRPr>
            </a:lvl3pPr>
            <a:lvl4pPr marL="1371600" indent="0">
              <a:buFont typeface="Arial" panose="020B0604020202020204" pitchFamily="34" charset="0"/>
              <a:buNone/>
              <a:defRPr lang="en-US" sz="800" kern="1200" smtClean="0">
                <a:solidFill>
                  <a:schemeClr val="accent1"/>
                </a:solidFill>
                <a:latin typeface="+mn-lt"/>
                <a:ea typeface="ヒラギノ角ゴ ProN W3" charset="-128"/>
                <a:sym typeface="Gill Sans" charset="0"/>
              </a:defRPr>
            </a:lvl4pPr>
            <a:lvl5pPr marL="1828800" indent="0">
              <a:buFont typeface="Arial" panose="020B0604020202020204" pitchFamily="34" charset="0"/>
              <a:buNone/>
              <a:defRPr lang="en-US" sz="800" kern="1200">
                <a:solidFill>
                  <a:schemeClr val="accent1"/>
                </a:solidFill>
                <a:latin typeface="+mn-lt"/>
                <a:ea typeface="ヒラギノ角ゴ ProN W3" charset="-128"/>
                <a:sym typeface="Gill Sans" charset="0"/>
              </a:defRPr>
            </a:lvl5pPr>
          </a:lstStyle>
          <a:p>
            <a:pPr lvl="0" algn="ctr" eaLnBrk="1" hangingPunct="1">
              <a:spcBef>
                <a:spcPct val="0"/>
              </a:spcBef>
              <a:spcAft>
                <a:spcPct val="0"/>
              </a:spcAft>
            </a:pPr>
            <a:r>
              <a:rPr lang="en-US" dirty="0"/>
              <a:t>Click to edit Master text styles</a:t>
            </a:r>
          </a:p>
        </p:txBody>
      </p:sp>
      <p:sp>
        <p:nvSpPr>
          <p:cNvPr id="15" name="Text Placeholder 3"/>
          <p:cNvSpPr>
            <a:spLocks noGrp="1"/>
          </p:cNvSpPr>
          <p:nvPr>
            <p:ph type="body" sz="half" idx="2"/>
          </p:nvPr>
        </p:nvSpPr>
        <p:spPr>
          <a:xfrm>
            <a:off x="2099733" y="1473201"/>
            <a:ext cx="8009467" cy="647700"/>
          </a:xfrm>
          <a:prstGeom prst="rect">
            <a:avLst/>
          </a:prstGeom>
          <a:noFill/>
          <a:ln>
            <a:noFill/>
          </a:ln>
          <a:effectLst>
            <a:outerShdw blurRad="25400" dist="12700" dir="2700000" algn="tl" rotWithShape="0">
              <a:prstClr val="black">
                <a:alpha val="40000"/>
              </a:prstClr>
            </a:outerShdw>
          </a:effectLst>
          <a:extLst>
            <a:ext uri="{91240B29-F687-4F45-9708-019B960494DF}">
              <a14:hiddenLine xmlns:a14="http://schemas.microsoft.com/office/drawing/2010/main" w="12700">
                <a:solidFill>
                  <a:srgbClr val="FFFFFF">
                    <a:alpha val="79999"/>
                  </a:srgbClr>
                </a:solidFill>
                <a:miter lim="800000"/>
                <a:headEnd/>
                <a:tailEnd/>
              </a14:hiddenLine>
            </a:ext>
          </a:extLst>
        </p:spPr>
        <p:txBody>
          <a:bodyPr lIns="274320" tIns="91440" rIns="0" bIns="0" anchor="ctr"/>
          <a:lstStyle>
            <a:lvl1pPr marL="6350" indent="0" algn="l">
              <a:lnSpc>
                <a:spcPts val="2100"/>
              </a:lnSpc>
              <a:buFont typeface="Arial" panose="020B0604020202020204" pitchFamily="34" charset="0"/>
              <a:buNone/>
              <a:defRPr lang="en-US" sz="2400" kern="1200" dirty="0" smtClean="0">
                <a:solidFill>
                  <a:schemeClr val="bg1"/>
                </a:solidFill>
                <a:latin typeface="+mn-lt"/>
                <a:ea typeface="ヒラギノ角ゴ ProN W3" charset="-128"/>
                <a:sym typeface="Gill Sans" charset="0"/>
              </a:defRPr>
            </a:lvl1pPr>
          </a:lstStyle>
          <a:p>
            <a:pPr lvl="0" algn="ctr" eaLnBrk="1" hangingPunct="1">
              <a:spcBef>
                <a:spcPct val="0"/>
              </a:spcBef>
              <a:spcAft>
                <a:spcPct val="0"/>
              </a:spcAft>
            </a:pPr>
            <a:r>
              <a:rPr lang="en-US" dirty="0"/>
              <a:t>Click to edit Master text styles</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17318" y="5916167"/>
            <a:ext cx="1598644" cy="819913"/>
          </a:xfrm>
          <a:prstGeom prst="rect">
            <a:avLst/>
          </a:prstGeom>
        </p:spPr>
      </p:pic>
    </p:spTree>
    <p:extLst>
      <p:ext uri="{BB962C8B-B14F-4D97-AF65-F5344CB8AC3E}">
        <p14:creationId xmlns:p14="http://schemas.microsoft.com/office/powerpoint/2010/main" val="1174438056"/>
      </p:ext>
    </p:extLst>
  </p:cSld>
  <p:clrMapOvr>
    <a:masterClrMapping/>
  </p:clrMapOvr>
  <p:extLst>
    <p:ext uri="{DCECCB84-F9BA-43D5-87BE-67443E8EF086}">
      <p15:sldGuideLst xmlns:p15="http://schemas.microsoft.com/office/powerpoint/2012/main">
        <p15:guide id="1" orient="horz" pos="4080" userDrawn="1">
          <p15:clr>
            <a:srgbClr val="FBAE40"/>
          </p15:clr>
        </p15:guide>
        <p15:guide id="2" orient="horz" pos="3432" userDrawn="1">
          <p15:clr>
            <a:srgbClr val="FBAE40"/>
          </p15:clr>
        </p15:guide>
        <p15:guide id="3" orient="horz" pos="3336"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15" name="Footer Placeholder 14"/>
          <p:cNvSpPr>
            <a:spLocks noGrp="1"/>
          </p:cNvSpPr>
          <p:nvPr>
            <p:ph type="ftr" sz="quarter" idx="13"/>
          </p:nvPr>
        </p:nvSpPr>
        <p:spPr>
          <a:xfrm>
            <a:off x="7620000" y="6305550"/>
            <a:ext cx="3860800" cy="476250"/>
          </a:xfrm>
          <a:prstGeom prst="rect">
            <a:avLst/>
          </a:prstGeom>
        </p:spPr>
        <p:txBody>
          <a:bodyPr/>
          <a:lstStyle/>
          <a:p>
            <a:r>
              <a:rPr lang="en-US"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sp>
        <p:nvSpPr>
          <p:cNvPr id="12" name="Left Picture Placeholder"/>
          <p:cNvSpPr>
            <a:spLocks noGrp="1"/>
          </p:cNvSpPr>
          <p:nvPr>
            <p:ph type="pic" sz="quarter" idx="10"/>
          </p:nvPr>
        </p:nvSpPr>
        <p:spPr>
          <a:xfrm>
            <a:off x="2184400" y="1295400"/>
            <a:ext cx="2540000" cy="2897188"/>
          </a:xfrm>
          <a:prstGeom prst="rect">
            <a:avLst/>
          </a:prstGeom>
          <a:ln>
            <a:noFill/>
          </a:ln>
        </p:spPr>
        <p:txBody>
          <a:bodyPr/>
          <a:lstStyle>
            <a:lvl1pPr marL="0" indent="0">
              <a:buFont typeface="Arial" panose="020B0604020202020204" pitchFamily="34" charset="0"/>
              <a:buNone/>
              <a:defRPr sz="800">
                <a:solidFill>
                  <a:schemeClr val="bg2"/>
                </a:solidFill>
              </a:defRPr>
            </a:lvl1pPr>
          </a:lstStyle>
          <a:p>
            <a:endParaRPr lang="en-US" dirty="0"/>
          </a:p>
        </p:txBody>
      </p:sp>
      <p:sp>
        <p:nvSpPr>
          <p:cNvPr id="14" name="Center Picture Placeholder"/>
          <p:cNvSpPr>
            <a:spLocks noGrp="1"/>
          </p:cNvSpPr>
          <p:nvPr>
            <p:ph type="pic" sz="quarter" idx="12"/>
          </p:nvPr>
        </p:nvSpPr>
        <p:spPr>
          <a:xfrm>
            <a:off x="4832351" y="1295400"/>
            <a:ext cx="2540000" cy="2897188"/>
          </a:xfrm>
          <a:prstGeom prst="rect">
            <a:avLst/>
          </a:prstGeom>
          <a:ln>
            <a:noFill/>
          </a:ln>
        </p:spPr>
        <p:txBody>
          <a:bodyPr/>
          <a:lstStyle>
            <a:lvl1pPr marL="0" indent="0">
              <a:buFont typeface="Arial" panose="020B0604020202020204" pitchFamily="34" charset="0"/>
              <a:buNone/>
              <a:defRPr sz="800">
                <a:solidFill>
                  <a:schemeClr val="bg2"/>
                </a:solidFill>
              </a:defRPr>
            </a:lvl1pPr>
          </a:lstStyle>
          <a:p>
            <a:endParaRPr lang="en-US" dirty="0"/>
          </a:p>
        </p:txBody>
      </p:sp>
      <p:sp>
        <p:nvSpPr>
          <p:cNvPr id="13" name="Right Picture Placeholder"/>
          <p:cNvSpPr>
            <a:spLocks noGrp="1"/>
          </p:cNvSpPr>
          <p:nvPr>
            <p:ph type="pic" sz="quarter" idx="11"/>
          </p:nvPr>
        </p:nvSpPr>
        <p:spPr>
          <a:xfrm>
            <a:off x="7480300" y="1295400"/>
            <a:ext cx="2540000" cy="2897188"/>
          </a:xfrm>
          <a:prstGeom prst="rect">
            <a:avLst/>
          </a:prstGeom>
          <a:ln>
            <a:noFill/>
          </a:ln>
        </p:spPr>
        <p:txBody>
          <a:bodyPr/>
          <a:lstStyle>
            <a:lvl1pPr marL="0" indent="0">
              <a:buFont typeface="Arial" panose="020B0604020202020204" pitchFamily="34" charset="0"/>
              <a:buNone/>
              <a:defRPr sz="800">
                <a:solidFill>
                  <a:schemeClr val="bg2"/>
                </a:solidFill>
              </a:defRPr>
            </a:lvl1pPr>
          </a:lstStyle>
          <a:p>
            <a:endParaRPr lang="en-US" dirty="0"/>
          </a:p>
        </p:txBody>
      </p:sp>
      <p:sp>
        <p:nvSpPr>
          <p:cNvPr id="16" name="Title 15"/>
          <p:cNvSpPr>
            <a:spLocks noGrp="1"/>
          </p:cNvSpPr>
          <p:nvPr>
            <p:ph type="title"/>
          </p:nvPr>
        </p:nvSpPr>
        <p:spPr/>
        <p:txBody>
          <a:bodyPr/>
          <a:lstStyle/>
          <a:p>
            <a:r>
              <a:rPr lang="en-US"/>
              <a:t>Click to edit Master title style</a:t>
            </a:r>
          </a:p>
        </p:txBody>
      </p:sp>
      <p:sp>
        <p:nvSpPr>
          <p:cNvPr id="33" name="Left Bottom Content Placeholder"/>
          <p:cNvSpPr>
            <a:spLocks noGrp="1"/>
          </p:cNvSpPr>
          <p:nvPr>
            <p:ph sz="quarter" idx="17"/>
          </p:nvPr>
        </p:nvSpPr>
        <p:spPr>
          <a:xfrm>
            <a:off x="2184400" y="4075113"/>
            <a:ext cx="2545821" cy="890587"/>
          </a:xfrm>
          <a:prstGeom prst="rect">
            <a:avLst/>
          </a:prstGeom>
          <a:solidFill>
            <a:schemeClr val="accent1">
              <a:alpha val="59999"/>
            </a:schemeClr>
          </a:solidFill>
          <a:ln>
            <a:noFill/>
          </a:ln>
          <a:extLst>
            <a:ext uri="{91240B29-F687-4F45-9708-019B960494DF}">
              <a14:hiddenLine xmlns:a14="http://schemas.microsoft.com/office/drawing/2010/main" w="12700">
                <a:solidFill>
                  <a:srgbClr val="FFFFFF">
                    <a:alpha val="59999"/>
                  </a:srgbClr>
                </a:solidFill>
                <a:miter lim="800000"/>
                <a:headEnd/>
                <a:tailEnd/>
              </a14:hiddenLine>
            </a:ext>
          </a:extLst>
        </p:spPr>
        <p:txBody>
          <a:bodyPr lIns="0" tIns="0" rIns="0" bIns="0" anchor="ctr"/>
          <a:lstStyle>
            <a:lvl1pPr marL="0" indent="0">
              <a:lnSpc>
                <a:spcPts val="1200"/>
              </a:lnSpc>
              <a:buNone/>
              <a:defRPr lang="en-US" sz="1400" b="1" kern="1200" baseline="0" dirty="0">
                <a:solidFill>
                  <a:schemeClr val="bg1"/>
                </a:solidFill>
                <a:latin typeface="+mn-lt"/>
                <a:ea typeface="ヒラギノ角ゴ ProN W3" charset="-128"/>
                <a:sym typeface="Gill Sans" charset="0"/>
              </a:defRPr>
            </a:lvl1pPr>
          </a:lstStyle>
          <a:p>
            <a:pPr lvl="0" algn="ctr" eaLnBrk="1" hangingPunct="1">
              <a:spcBef>
                <a:spcPct val="0"/>
              </a:spcBef>
              <a:spcAft>
                <a:spcPct val="0"/>
              </a:spcAft>
            </a:pPr>
            <a:endParaRPr lang="en-US" dirty="0"/>
          </a:p>
        </p:txBody>
      </p:sp>
      <p:sp>
        <p:nvSpPr>
          <p:cNvPr id="38" name="Center Bottom Content Placeholder"/>
          <p:cNvSpPr>
            <a:spLocks noGrp="1"/>
          </p:cNvSpPr>
          <p:nvPr>
            <p:ph sz="quarter" idx="18"/>
          </p:nvPr>
        </p:nvSpPr>
        <p:spPr>
          <a:xfrm>
            <a:off x="4826530" y="4075113"/>
            <a:ext cx="2545821" cy="890587"/>
          </a:xfrm>
          <a:prstGeom prst="rect">
            <a:avLst/>
          </a:prstGeom>
          <a:solidFill>
            <a:schemeClr val="accent1">
              <a:alpha val="59999"/>
            </a:schemeClr>
          </a:solidFill>
          <a:ln>
            <a:noFill/>
          </a:ln>
          <a:extLst>
            <a:ext uri="{91240B29-F687-4F45-9708-019B960494DF}">
              <a14:hiddenLine xmlns:a14="http://schemas.microsoft.com/office/drawing/2010/main" w="12700">
                <a:solidFill>
                  <a:srgbClr val="FFFFFF">
                    <a:alpha val="59999"/>
                  </a:srgbClr>
                </a:solidFill>
                <a:miter lim="800000"/>
                <a:headEnd/>
                <a:tailEnd/>
              </a14:hiddenLine>
            </a:ext>
          </a:extLst>
        </p:spPr>
        <p:txBody>
          <a:bodyPr lIns="0" tIns="0" rIns="0" bIns="0" anchor="ctr"/>
          <a:lstStyle>
            <a:lvl1pPr marL="6350" indent="0">
              <a:buNone/>
              <a:defRPr lang="en-US" sz="1400" b="1" kern="1200" dirty="0">
                <a:solidFill>
                  <a:schemeClr val="bg1"/>
                </a:solidFill>
                <a:latin typeface="+mn-lt"/>
                <a:ea typeface="ヒラギノ角ゴ ProN W3" charset="-128"/>
                <a:sym typeface="Gill Sans" charset="0"/>
              </a:defRPr>
            </a:lvl1pPr>
          </a:lstStyle>
          <a:p>
            <a:pPr lvl="0" algn="ctr" eaLnBrk="1" hangingPunct="1">
              <a:spcBef>
                <a:spcPct val="0"/>
              </a:spcBef>
              <a:spcAft>
                <a:spcPct val="0"/>
              </a:spcAft>
            </a:pPr>
            <a:endParaRPr lang="en-US" dirty="0"/>
          </a:p>
        </p:txBody>
      </p:sp>
      <p:sp>
        <p:nvSpPr>
          <p:cNvPr id="39" name="Right Bottom Content Placeholder"/>
          <p:cNvSpPr>
            <a:spLocks noGrp="1"/>
          </p:cNvSpPr>
          <p:nvPr>
            <p:ph sz="quarter" idx="19"/>
          </p:nvPr>
        </p:nvSpPr>
        <p:spPr>
          <a:xfrm>
            <a:off x="7474479" y="4075113"/>
            <a:ext cx="2545821" cy="890587"/>
          </a:xfrm>
          <a:prstGeom prst="rect">
            <a:avLst/>
          </a:prstGeom>
          <a:solidFill>
            <a:schemeClr val="accent1">
              <a:alpha val="59999"/>
            </a:schemeClr>
          </a:solidFill>
          <a:ln>
            <a:noFill/>
          </a:ln>
          <a:extLst>
            <a:ext uri="{91240B29-F687-4F45-9708-019B960494DF}">
              <a14:hiddenLine xmlns:a14="http://schemas.microsoft.com/office/drawing/2010/main" w="12700">
                <a:solidFill>
                  <a:srgbClr val="FFFFFF">
                    <a:alpha val="59999"/>
                  </a:srgbClr>
                </a:solidFill>
                <a:miter lim="800000"/>
                <a:headEnd/>
                <a:tailEnd/>
              </a14:hiddenLine>
            </a:ext>
          </a:extLst>
        </p:spPr>
        <p:txBody>
          <a:bodyPr lIns="0" tIns="0" rIns="0" bIns="0" anchor="ctr"/>
          <a:lstStyle>
            <a:lvl1pPr marL="6350" indent="0">
              <a:buNone/>
              <a:defRPr lang="en-US" sz="1400" b="1" kern="1200" dirty="0">
                <a:solidFill>
                  <a:schemeClr val="bg1"/>
                </a:solidFill>
                <a:latin typeface="+mn-lt"/>
                <a:ea typeface="ヒラギノ角ゴ ProN W3" charset="-128"/>
                <a:sym typeface="Gill Sans" charset="0"/>
              </a:defRPr>
            </a:lvl1pPr>
          </a:lstStyle>
          <a:p>
            <a:pPr lvl="0" algn="ctr" eaLnBrk="1" hangingPunct="1">
              <a:spcBef>
                <a:spcPct val="0"/>
              </a:spcBef>
              <a:spcAft>
                <a:spcPct val="0"/>
              </a:spcAft>
            </a:pP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17318" y="5916167"/>
            <a:ext cx="1598644" cy="819913"/>
          </a:xfrm>
          <a:prstGeom prst="rect">
            <a:avLst/>
          </a:prstGeom>
        </p:spPr>
      </p:pic>
    </p:spTree>
    <p:extLst>
      <p:ext uri="{BB962C8B-B14F-4D97-AF65-F5344CB8AC3E}">
        <p14:creationId xmlns:p14="http://schemas.microsoft.com/office/powerpoint/2010/main" val="35256644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andard tex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lnSpc>
                <a:spcPts val="3000"/>
              </a:lnSpc>
              <a:defRPr sz="3200"/>
            </a:lvl1pPr>
          </a:lstStyle>
          <a:p>
            <a:r>
              <a:rPr lang="en-US" dirty="0"/>
              <a:t>Click to edit Master title style</a:t>
            </a:r>
          </a:p>
        </p:txBody>
      </p:sp>
      <p:sp>
        <p:nvSpPr>
          <p:cNvPr id="3" name="Footer Placeholder 2"/>
          <p:cNvSpPr>
            <a:spLocks noGrp="1"/>
          </p:cNvSpPr>
          <p:nvPr>
            <p:ph type="ftr" sz="quarter" idx="10"/>
          </p:nvPr>
        </p:nvSpPr>
        <p:spPr>
          <a:xfrm>
            <a:off x="7620000" y="6305550"/>
            <a:ext cx="3860800" cy="476250"/>
          </a:xfrm>
          <a:prstGeom prst="rect">
            <a:avLst/>
          </a:prstGeom>
        </p:spPr>
        <p:txBody>
          <a:bodyPr/>
          <a:lstStyle/>
          <a:p>
            <a:r>
              <a:rPr lang="en-US"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sp>
        <p:nvSpPr>
          <p:cNvPr id="5" name="Text Placeholder 4"/>
          <p:cNvSpPr>
            <a:spLocks noGrp="1"/>
          </p:cNvSpPr>
          <p:nvPr>
            <p:ph type="body" sz="quarter" idx="11" hasCustomPrompt="1"/>
          </p:nvPr>
        </p:nvSpPr>
        <p:spPr>
          <a:xfrm>
            <a:off x="2184402" y="1600200"/>
            <a:ext cx="7840133" cy="4478338"/>
          </a:xfrm>
          <a:prstGeom prst="rect">
            <a:avLst/>
          </a:prstGeom>
        </p:spPr>
        <p:txBody>
          <a:bodyPr/>
          <a:lstStyle>
            <a:lvl1pPr>
              <a:defRPr/>
            </a:lvl1pPr>
            <a:lvl2pPr>
              <a:spcAft>
                <a:spcPts val="800"/>
              </a:spcAft>
              <a:defRPr/>
            </a:lvl2pPr>
            <a:lvl3pPr>
              <a:spcAft>
                <a:spcPts val="800"/>
              </a:spcAft>
              <a:defRPr/>
            </a:lvl3pPr>
            <a:lvl4pPr>
              <a:spcAft>
                <a:spcPts val="800"/>
              </a:spcAft>
              <a:defRPr/>
            </a:lvl4pPr>
            <a:lvl5pPr>
              <a:spcAft>
                <a:spcPts val="800"/>
              </a:spcAft>
              <a:defRPr/>
            </a:lvl5pPr>
          </a:lstStyle>
          <a:p>
            <a:pPr lvl="0"/>
            <a:r>
              <a:rPr lang="en-US" dirty="0"/>
              <a:t>Click </a:t>
            </a:r>
            <a:br>
              <a:rPr lang="en-US" dirty="0"/>
            </a:br>
            <a:r>
              <a:rPr lang="en-US" dirty="0"/>
              <a:t>to edit Master </a:t>
            </a:r>
          </a:p>
          <a:p>
            <a:pPr lvl="0"/>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17318" y="5916167"/>
            <a:ext cx="1598644" cy="819913"/>
          </a:xfrm>
          <a:prstGeom prst="rect">
            <a:avLst/>
          </a:prstGeom>
        </p:spPr>
      </p:pic>
    </p:spTree>
    <p:extLst>
      <p:ext uri="{BB962C8B-B14F-4D97-AF65-F5344CB8AC3E}">
        <p14:creationId xmlns:p14="http://schemas.microsoft.com/office/powerpoint/2010/main" val="5705537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Modular image 1-1-1">
    <p:spTree>
      <p:nvGrpSpPr>
        <p:cNvPr id="1" name=""/>
        <p:cNvGrpSpPr/>
        <p:nvPr/>
      </p:nvGrpSpPr>
      <p:grpSpPr>
        <a:xfrm>
          <a:off x="0" y="0"/>
          <a:ext cx="0" cy="0"/>
          <a:chOff x="0" y="0"/>
          <a:chExt cx="0" cy="0"/>
        </a:xfrm>
      </p:grpSpPr>
      <p:sp>
        <p:nvSpPr>
          <p:cNvPr id="8" name="Footer Placeholder 7"/>
          <p:cNvSpPr>
            <a:spLocks noGrp="1"/>
          </p:cNvSpPr>
          <p:nvPr>
            <p:ph type="ftr" sz="quarter" idx="10"/>
          </p:nvPr>
        </p:nvSpPr>
        <p:spPr>
          <a:xfrm>
            <a:off x="7620000" y="6305550"/>
            <a:ext cx="3860800" cy="476250"/>
          </a:xfrm>
          <a:prstGeom prst="rect">
            <a:avLst/>
          </a:prstGeom>
        </p:spPr>
        <p:txBody>
          <a:bodyPr/>
          <a:lstStyle/>
          <a:p>
            <a:r>
              <a:rPr lang="en-US"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sp>
        <p:nvSpPr>
          <p:cNvPr id="11" name="Title 10"/>
          <p:cNvSpPr>
            <a:spLocks noGrp="1"/>
          </p:cNvSpPr>
          <p:nvPr>
            <p:ph type="title"/>
          </p:nvPr>
        </p:nvSpPr>
        <p:spPr/>
        <p:txBody>
          <a:bodyPr/>
          <a:lstStyle/>
          <a:p>
            <a:r>
              <a:rPr lang="en-US"/>
              <a:t>Click to edit Master title style</a:t>
            </a:r>
          </a:p>
        </p:txBody>
      </p:sp>
      <p:sp>
        <p:nvSpPr>
          <p:cNvPr id="20" name="Left Picture Placeholder"/>
          <p:cNvSpPr>
            <a:spLocks noGrp="1"/>
          </p:cNvSpPr>
          <p:nvPr>
            <p:ph type="pic" sz="quarter" idx="15"/>
          </p:nvPr>
        </p:nvSpPr>
        <p:spPr>
          <a:xfrm>
            <a:off x="2184400" y="1295400"/>
            <a:ext cx="2540000" cy="5181600"/>
          </a:xfrm>
          <a:prstGeom prst="rect">
            <a:avLst/>
          </a:prstGeom>
          <a:ln>
            <a:noFill/>
          </a:ln>
        </p:spPr>
        <p:txBody>
          <a:bodyPr/>
          <a:lstStyle>
            <a:lvl1pPr marL="0" indent="0">
              <a:buFont typeface="Arial" panose="020B0604020202020204" pitchFamily="34" charset="0"/>
              <a:buNone/>
              <a:defRPr sz="800">
                <a:solidFill>
                  <a:schemeClr val="bg2"/>
                </a:solidFill>
              </a:defRPr>
            </a:lvl1pPr>
          </a:lstStyle>
          <a:p>
            <a:endParaRPr lang="en-US" dirty="0"/>
          </a:p>
        </p:txBody>
      </p:sp>
      <p:sp>
        <p:nvSpPr>
          <p:cNvPr id="21" name="Center Picture Placeholder"/>
          <p:cNvSpPr>
            <a:spLocks noGrp="1"/>
          </p:cNvSpPr>
          <p:nvPr>
            <p:ph type="pic" sz="quarter" idx="16"/>
          </p:nvPr>
        </p:nvSpPr>
        <p:spPr>
          <a:xfrm>
            <a:off x="4832351" y="1295400"/>
            <a:ext cx="2540000" cy="5181600"/>
          </a:xfrm>
          <a:prstGeom prst="rect">
            <a:avLst/>
          </a:prstGeom>
          <a:ln>
            <a:noFill/>
          </a:ln>
        </p:spPr>
        <p:txBody>
          <a:bodyPr/>
          <a:lstStyle>
            <a:lvl1pPr marL="0" indent="0">
              <a:buFont typeface="Arial" panose="020B0604020202020204" pitchFamily="34" charset="0"/>
              <a:buNone/>
              <a:defRPr sz="800">
                <a:solidFill>
                  <a:schemeClr val="bg2"/>
                </a:solidFill>
              </a:defRPr>
            </a:lvl1pPr>
          </a:lstStyle>
          <a:p>
            <a:endParaRPr lang="en-US" dirty="0"/>
          </a:p>
        </p:txBody>
      </p:sp>
      <p:sp>
        <p:nvSpPr>
          <p:cNvPr id="22" name="Right Picture Placeholder"/>
          <p:cNvSpPr>
            <a:spLocks noGrp="1"/>
          </p:cNvSpPr>
          <p:nvPr>
            <p:ph type="pic" sz="quarter" idx="11"/>
          </p:nvPr>
        </p:nvSpPr>
        <p:spPr>
          <a:xfrm>
            <a:off x="7480300" y="1295400"/>
            <a:ext cx="2540000" cy="5181600"/>
          </a:xfrm>
          <a:prstGeom prst="rect">
            <a:avLst/>
          </a:prstGeom>
          <a:ln>
            <a:noFill/>
          </a:ln>
        </p:spPr>
        <p:txBody>
          <a:bodyPr/>
          <a:lstStyle>
            <a:lvl1pPr marL="0" indent="0">
              <a:buFont typeface="Arial" panose="020B0604020202020204" pitchFamily="34" charset="0"/>
              <a:buNone/>
              <a:defRPr sz="800">
                <a:solidFill>
                  <a:schemeClr val="bg2"/>
                </a:solidFill>
              </a:defRPr>
            </a:lvl1pPr>
          </a:lstStyle>
          <a:p>
            <a:endParaRPr lang="en-US" dirty="0"/>
          </a:p>
        </p:txBody>
      </p:sp>
      <p:sp>
        <p:nvSpPr>
          <p:cNvPr id="23" name="Content Placeholder 2"/>
          <p:cNvSpPr>
            <a:spLocks noGrp="1"/>
          </p:cNvSpPr>
          <p:nvPr>
            <p:ph sz="quarter" idx="18"/>
          </p:nvPr>
        </p:nvSpPr>
        <p:spPr>
          <a:xfrm>
            <a:off x="2088369" y="1473200"/>
            <a:ext cx="8021659" cy="647699"/>
          </a:xfrm>
          <a:prstGeom prst="rect">
            <a:avLst/>
          </a:prstGeom>
          <a:solidFill>
            <a:schemeClr val="accent1">
              <a:alpha val="79999"/>
            </a:schemeClr>
          </a:solidFill>
          <a:ln>
            <a:noFill/>
          </a:ln>
        </p:spPr>
        <p:txBody>
          <a:bodyPr lIns="0" tIns="0" rIns="0" bIns="0"/>
          <a:lstStyle>
            <a:lvl1pPr marL="0" indent="0">
              <a:buFont typeface="Arial" panose="020B0604020202020204" pitchFamily="34" charset="0"/>
              <a:buNone/>
              <a:defRPr lang="en-US" sz="800" kern="1200" smtClean="0">
                <a:solidFill>
                  <a:schemeClr val="accent1"/>
                </a:solidFill>
                <a:latin typeface="+mn-lt"/>
                <a:ea typeface="ヒラギノ角ゴ ProN W3" charset="-128"/>
                <a:sym typeface="Gill Sans" charset="0"/>
              </a:defRPr>
            </a:lvl1pPr>
            <a:lvl2pPr marL="457200" indent="0">
              <a:buFont typeface="Arial" panose="020B0604020202020204" pitchFamily="34" charset="0"/>
              <a:buNone/>
              <a:defRPr lang="en-US" sz="800" kern="1200" smtClean="0">
                <a:solidFill>
                  <a:schemeClr val="accent1"/>
                </a:solidFill>
                <a:latin typeface="+mn-lt"/>
                <a:ea typeface="ヒラギノ角ゴ ProN W3" charset="-128"/>
                <a:sym typeface="Gill Sans" charset="0"/>
              </a:defRPr>
            </a:lvl2pPr>
            <a:lvl3pPr marL="914400" indent="0">
              <a:buFont typeface="Arial" panose="020B0604020202020204" pitchFamily="34" charset="0"/>
              <a:buNone/>
              <a:defRPr lang="en-US" sz="800" kern="1200" smtClean="0">
                <a:solidFill>
                  <a:schemeClr val="accent1"/>
                </a:solidFill>
                <a:latin typeface="+mn-lt"/>
                <a:ea typeface="ヒラギノ角ゴ ProN W3" charset="-128"/>
                <a:sym typeface="Gill Sans" charset="0"/>
              </a:defRPr>
            </a:lvl3pPr>
            <a:lvl4pPr marL="1371600" indent="0">
              <a:buFont typeface="Arial" panose="020B0604020202020204" pitchFamily="34" charset="0"/>
              <a:buNone/>
              <a:defRPr lang="en-US" sz="800" kern="1200" smtClean="0">
                <a:solidFill>
                  <a:schemeClr val="accent1"/>
                </a:solidFill>
                <a:latin typeface="+mn-lt"/>
                <a:ea typeface="ヒラギノ角ゴ ProN W3" charset="-128"/>
                <a:sym typeface="Gill Sans" charset="0"/>
              </a:defRPr>
            </a:lvl4pPr>
            <a:lvl5pPr marL="1828800" indent="0">
              <a:buFont typeface="Arial" panose="020B0604020202020204" pitchFamily="34" charset="0"/>
              <a:buNone/>
              <a:defRPr lang="en-US" sz="800" kern="1200">
                <a:solidFill>
                  <a:schemeClr val="accent1"/>
                </a:solidFill>
                <a:latin typeface="+mn-lt"/>
                <a:ea typeface="ヒラギノ角ゴ ProN W3" charset="-128"/>
                <a:sym typeface="Gill Sans" charset="0"/>
              </a:defRPr>
            </a:lvl5pPr>
          </a:lstStyle>
          <a:p>
            <a:pPr lvl="0" algn="ctr" eaLnBrk="1" hangingPunct="1">
              <a:spcBef>
                <a:spcPct val="0"/>
              </a:spcBef>
              <a:spcAft>
                <a:spcPct val="0"/>
              </a:spcAft>
            </a:pPr>
            <a:r>
              <a:rPr lang="en-US" dirty="0"/>
              <a:t>Click to edit Master text styles</a:t>
            </a:r>
          </a:p>
        </p:txBody>
      </p:sp>
      <p:sp>
        <p:nvSpPr>
          <p:cNvPr id="24" name="Text Placeholder 3"/>
          <p:cNvSpPr>
            <a:spLocks noGrp="1"/>
          </p:cNvSpPr>
          <p:nvPr>
            <p:ph type="body" sz="half" idx="2"/>
          </p:nvPr>
        </p:nvSpPr>
        <p:spPr>
          <a:xfrm>
            <a:off x="2099733" y="1473201"/>
            <a:ext cx="8009467" cy="647700"/>
          </a:xfrm>
          <a:prstGeom prst="rect">
            <a:avLst/>
          </a:prstGeom>
          <a:noFill/>
          <a:ln>
            <a:noFill/>
          </a:ln>
          <a:effectLst>
            <a:outerShdw blurRad="25400" dist="12700" dir="2700000" algn="tl" rotWithShape="0">
              <a:prstClr val="black">
                <a:alpha val="40000"/>
              </a:prstClr>
            </a:outerShdw>
          </a:effectLst>
          <a:extLst>
            <a:ext uri="{91240B29-F687-4F45-9708-019B960494DF}">
              <a14:hiddenLine xmlns:a14="http://schemas.microsoft.com/office/drawing/2010/main" w="12700">
                <a:solidFill>
                  <a:srgbClr val="FFFFFF">
                    <a:alpha val="79999"/>
                  </a:srgbClr>
                </a:solidFill>
                <a:miter lim="800000"/>
                <a:headEnd/>
                <a:tailEnd/>
              </a14:hiddenLine>
            </a:ext>
          </a:extLst>
        </p:spPr>
        <p:txBody>
          <a:bodyPr lIns="274320" tIns="91440" rIns="0" bIns="0" anchor="ctr"/>
          <a:lstStyle>
            <a:lvl1pPr marL="6350" indent="0" algn="l">
              <a:lnSpc>
                <a:spcPts val="2100"/>
              </a:lnSpc>
              <a:buFont typeface="Arial" panose="020B0604020202020204" pitchFamily="34" charset="0"/>
              <a:buNone/>
              <a:defRPr lang="en-US" sz="2400" kern="1200" dirty="0" smtClean="0">
                <a:solidFill>
                  <a:schemeClr val="bg1"/>
                </a:solidFill>
                <a:latin typeface="+mn-lt"/>
                <a:ea typeface="ヒラギノ角ゴ ProN W3" charset="-128"/>
                <a:sym typeface="Gill Sans" charset="0"/>
              </a:defRPr>
            </a:lvl1pPr>
          </a:lstStyle>
          <a:p>
            <a:pPr lvl="0" algn="ctr" eaLnBrk="1" hangingPunct="1">
              <a:spcBef>
                <a:spcPct val="0"/>
              </a:spcBef>
              <a:spcAft>
                <a:spcPct val="0"/>
              </a:spcAft>
            </a:pPr>
            <a:r>
              <a:rPr lang="en-US" dirty="0"/>
              <a:t>Click to edit Master text styles</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17318" y="5916167"/>
            <a:ext cx="1598644" cy="819913"/>
          </a:xfrm>
          <a:prstGeom prst="rect">
            <a:avLst/>
          </a:prstGeom>
        </p:spPr>
      </p:pic>
    </p:spTree>
    <p:extLst>
      <p:ext uri="{BB962C8B-B14F-4D97-AF65-F5344CB8AC3E}">
        <p14:creationId xmlns:p14="http://schemas.microsoft.com/office/powerpoint/2010/main" val="1204380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21"/>
                                        </p:tgtEl>
                                        <p:attrNameLst>
                                          <p:attrName>style.visibility</p:attrName>
                                        </p:attrNameLst>
                                      </p:cBhvr>
                                      <p:to>
                                        <p:strVal val="visible"/>
                                      </p:to>
                                    </p:set>
                                    <p:animEffect transition="in" filter="fade">
                                      <p:cBhvr>
                                        <p:cTn id="7" dur="1500"/>
                                        <p:tgtEl>
                                          <p:spTgt spid="21"/>
                                        </p:tgtEl>
                                      </p:cBhvr>
                                    </p:animEffect>
                                  </p:childTnLst>
                                </p:cTn>
                              </p:par>
                              <p:par>
                                <p:cTn id="8" presetID="10" presetClass="entr" presetSubtype="0" fill="hold" grpId="0" nodeType="withEffect" nodePh="1">
                                  <p:stCondLst>
                                    <p:cond delay="1000"/>
                                  </p:stCondLst>
                                  <p:endCondLst>
                                    <p:cond evt="begin" delay="0">
                                      <p:tn val="8"/>
                                    </p:cond>
                                  </p:endCondLst>
                                  <p:childTnLst>
                                    <p:set>
                                      <p:cBhvr>
                                        <p:cTn id="9" dur="1" fill="hold">
                                          <p:stCondLst>
                                            <p:cond delay="0"/>
                                          </p:stCondLst>
                                        </p:cTn>
                                        <p:tgtEl>
                                          <p:spTgt spid="20"/>
                                        </p:tgtEl>
                                        <p:attrNameLst>
                                          <p:attrName>style.visibility</p:attrName>
                                        </p:attrNameLst>
                                      </p:cBhvr>
                                      <p:to>
                                        <p:strVal val="visible"/>
                                      </p:to>
                                    </p:set>
                                    <p:animEffect transition="in" filter="fade">
                                      <p:cBhvr>
                                        <p:cTn id="10" dur="1500"/>
                                        <p:tgtEl>
                                          <p:spTgt spid="20"/>
                                        </p:tgtEl>
                                      </p:cBhvr>
                                    </p:animEffect>
                                  </p:childTnLst>
                                </p:cTn>
                              </p:par>
                              <p:par>
                                <p:cTn id="11" presetID="10" presetClass="entr" presetSubtype="0" fill="hold" grpId="0" nodeType="withEffect" nodePh="1">
                                  <p:stCondLst>
                                    <p:cond delay="2000"/>
                                  </p:stCondLst>
                                  <p:endCondLst>
                                    <p:cond evt="begin" delay="0">
                                      <p:tn val="11"/>
                                    </p:cond>
                                  </p:endCondLst>
                                  <p:childTnLst>
                                    <p:set>
                                      <p:cBhvr>
                                        <p:cTn id="12" dur="1" fill="hold">
                                          <p:stCondLst>
                                            <p:cond delay="0"/>
                                          </p:stCondLst>
                                        </p:cTn>
                                        <p:tgtEl>
                                          <p:spTgt spid="22"/>
                                        </p:tgtEl>
                                        <p:attrNameLst>
                                          <p:attrName>style.visibility</p:attrName>
                                        </p:attrNameLst>
                                      </p:cBhvr>
                                      <p:to>
                                        <p:strVal val="visible"/>
                                      </p:to>
                                    </p:set>
                                    <p:animEffect transition="in" filter="fade">
                                      <p:cBhvr>
                                        <p:cTn id="13" dur="1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Lst>
  </p:timing>
  <p:extLst>
    <p:ext uri="{DCECCB84-F9BA-43D5-87BE-67443E8EF086}">
      <p15:sldGuideLst xmlns:p15="http://schemas.microsoft.com/office/powerpoint/2012/main">
        <p15:guide id="1" orient="horz" pos="3888" userDrawn="1">
          <p15:clr>
            <a:srgbClr val="FBAE40"/>
          </p15:clr>
        </p15:guide>
        <p15:guide id="2" orient="horz" pos="3336" userDrawn="1">
          <p15:clr>
            <a:srgbClr val="FBAE40"/>
          </p15:clr>
        </p15:guide>
        <p15:guide id="3" orient="horz" pos="3432" userDrawn="1">
          <p15:clr>
            <a:srgbClr val="FBAE40"/>
          </p15:clr>
        </p15:guide>
        <p15:guide id="4" pos="2976" userDrawn="1">
          <p15:clr>
            <a:srgbClr val="FBAE40"/>
          </p15:clr>
        </p15:guide>
        <p15:guide id="5" pos="3040" userDrawn="1">
          <p15:clr>
            <a:srgbClr val="FBAE40"/>
          </p15:clr>
        </p15:guide>
        <p15:guide id="6" pos="4640" userDrawn="1">
          <p15:clr>
            <a:srgbClr val="FBAE40"/>
          </p15:clr>
        </p15:guide>
        <p15:guide id="7" pos="4704"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mage + heading + bar">
    <p:spTree>
      <p:nvGrpSpPr>
        <p:cNvPr id="1" name=""/>
        <p:cNvGrpSpPr/>
        <p:nvPr/>
      </p:nvGrpSpPr>
      <p:grpSpPr>
        <a:xfrm>
          <a:off x="0" y="0"/>
          <a:ext cx="0" cy="0"/>
          <a:chOff x="0" y="0"/>
          <a:chExt cx="0" cy="0"/>
        </a:xfrm>
      </p:grpSpPr>
      <p:sp>
        <p:nvSpPr>
          <p:cNvPr id="8" name="Footer Placeholder 7"/>
          <p:cNvSpPr>
            <a:spLocks noGrp="1"/>
          </p:cNvSpPr>
          <p:nvPr>
            <p:ph type="ftr" sz="quarter" idx="10"/>
          </p:nvPr>
        </p:nvSpPr>
        <p:spPr>
          <a:xfrm>
            <a:off x="7620000" y="6305550"/>
            <a:ext cx="3860800" cy="476250"/>
          </a:xfrm>
          <a:prstGeom prst="rect">
            <a:avLst/>
          </a:prstGeom>
        </p:spPr>
        <p:txBody>
          <a:bodyPr/>
          <a:lstStyle/>
          <a:p>
            <a:r>
              <a:rPr lang="en-US"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sp>
        <p:nvSpPr>
          <p:cNvPr id="11" name="Title 10"/>
          <p:cNvSpPr>
            <a:spLocks noGrp="1"/>
          </p:cNvSpPr>
          <p:nvPr>
            <p:ph type="title"/>
          </p:nvPr>
        </p:nvSpPr>
        <p:spPr/>
        <p:txBody>
          <a:bodyPr/>
          <a:lstStyle/>
          <a:p>
            <a:r>
              <a:rPr lang="en-US" dirty="0"/>
              <a:t>Click to edit Master title style</a:t>
            </a:r>
          </a:p>
        </p:txBody>
      </p:sp>
      <p:sp>
        <p:nvSpPr>
          <p:cNvPr id="6" name="Content Placeholder 2"/>
          <p:cNvSpPr>
            <a:spLocks noGrp="1"/>
          </p:cNvSpPr>
          <p:nvPr>
            <p:ph sz="quarter" idx="18"/>
          </p:nvPr>
        </p:nvSpPr>
        <p:spPr>
          <a:xfrm>
            <a:off x="2094443" y="1473200"/>
            <a:ext cx="8022336" cy="647699"/>
          </a:xfrm>
          <a:prstGeom prst="rect">
            <a:avLst/>
          </a:prstGeom>
          <a:solidFill>
            <a:schemeClr val="accent1">
              <a:alpha val="79999"/>
            </a:schemeClr>
          </a:solidFill>
          <a:ln>
            <a:noFill/>
          </a:ln>
        </p:spPr>
        <p:txBody>
          <a:bodyPr lIns="0" tIns="0" rIns="0" bIns="0"/>
          <a:lstStyle>
            <a:lvl1pPr marL="0" indent="0">
              <a:buFont typeface="Arial" panose="020B0604020202020204" pitchFamily="34" charset="0"/>
              <a:buNone/>
              <a:defRPr lang="en-US" sz="800" kern="1200" smtClean="0">
                <a:solidFill>
                  <a:schemeClr val="accent1"/>
                </a:solidFill>
                <a:latin typeface="+mn-lt"/>
                <a:ea typeface="ヒラギノ角ゴ ProN W3" charset="-128"/>
                <a:sym typeface="Gill Sans" charset="0"/>
              </a:defRPr>
            </a:lvl1pPr>
            <a:lvl2pPr marL="457200" indent="0">
              <a:buFont typeface="Arial" panose="020B0604020202020204" pitchFamily="34" charset="0"/>
              <a:buNone/>
              <a:defRPr lang="en-US" sz="800" kern="1200" smtClean="0">
                <a:solidFill>
                  <a:schemeClr val="accent1"/>
                </a:solidFill>
                <a:latin typeface="+mn-lt"/>
                <a:ea typeface="ヒラギノ角ゴ ProN W3" charset="-128"/>
                <a:sym typeface="Gill Sans" charset="0"/>
              </a:defRPr>
            </a:lvl2pPr>
            <a:lvl3pPr marL="914400" indent="0">
              <a:buFont typeface="Arial" panose="020B0604020202020204" pitchFamily="34" charset="0"/>
              <a:buNone/>
              <a:defRPr lang="en-US" sz="800" kern="1200" smtClean="0">
                <a:solidFill>
                  <a:schemeClr val="accent1"/>
                </a:solidFill>
                <a:latin typeface="+mn-lt"/>
                <a:ea typeface="ヒラギノ角ゴ ProN W3" charset="-128"/>
                <a:sym typeface="Gill Sans" charset="0"/>
              </a:defRPr>
            </a:lvl3pPr>
            <a:lvl4pPr marL="1371600" indent="0">
              <a:buFont typeface="Arial" panose="020B0604020202020204" pitchFamily="34" charset="0"/>
              <a:buNone/>
              <a:defRPr lang="en-US" sz="800" kern="1200" smtClean="0">
                <a:solidFill>
                  <a:schemeClr val="accent1"/>
                </a:solidFill>
                <a:latin typeface="+mn-lt"/>
                <a:ea typeface="ヒラギノ角ゴ ProN W3" charset="-128"/>
                <a:sym typeface="Gill Sans" charset="0"/>
              </a:defRPr>
            </a:lvl4pPr>
            <a:lvl5pPr marL="1828800" indent="0">
              <a:buFont typeface="Arial" panose="020B0604020202020204" pitchFamily="34" charset="0"/>
              <a:buNone/>
              <a:defRPr lang="en-US" sz="800" kern="1200">
                <a:solidFill>
                  <a:schemeClr val="accent1"/>
                </a:solidFill>
                <a:latin typeface="+mn-lt"/>
                <a:ea typeface="ヒラギノ角ゴ ProN W3" charset="-128"/>
                <a:sym typeface="Gill Sans" charset="0"/>
              </a:defRPr>
            </a:lvl5pPr>
          </a:lstStyle>
          <a:p>
            <a:pPr lvl="0" algn="ctr" eaLnBrk="1" hangingPunct="1">
              <a:spcBef>
                <a:spcPct val="0"/>
              </a:spcBef>
              <a:spcAft>
                <a:spcPct val="0"/>
              </a:spcAft>
            </a:pPr>
            <a:r>
              <a:rPr lang="en-US" dirty="0"/>
              <a:t>Click to edit Master text styles</a:t>
            </a:r>
          </a:p>
        </p:txBody>
      </p:sp>
      <p:sp>
        <p:nvSpPr>
          <p:cNvPr id="7" name="Text Placeholder 3"/>
          <p:cNvSpPr>
            <a:spLocks noGrp="1"/>
          </p:cNvSpPr>
          <p:nvPr>
            <p:ph type="body" sz="half" idx="2"/>
          </p:nvPr>
        </p:nvSpPr>
        <p:spPr>
          <a:xfrm>
            <a:off x="2099733" y="1473201"/>
            <a:ext cx="8009467" cy="647700"/>
          </a:xfrm>
          <a:prstGeom prst="rect">
            <a:avLst/>
          </a:prstGeom>
          <a:noFill/>
          <a:ln>
            <a:noFill/>
          </a:ln>
          <a:effectLst>
            <a:outerShdw blurRad="25400" dist="12700" dir="2700000" algn="tl" rotWithShape="0">
              <a:prstClr val="black">
                <a:alpha val="40000"/>
              </a:prstClr>
            </a:outerShdw>
          </a:effectLst>
          <a:extLst>
            <a:ext uri="{91240B29-F687-4F45-9708-019B960494DF}">
              <a14:hiddenLine xmlns:a14="http://schemas.microsoft.com/office/drawing/2010/main" w="12700">
                <a:solidFill>
                  <a:srgbClr val="FFFFFF">
                    <a:alpha val="79999"/>
                  </a:srgbClr>
                </a:solidFill>
                <a:miter lim="800000"/>
                <a:headEnd/>
                <a:tailEnd/>
              </a14:hiddenLine>
            </a:ext>
          </a:extLst>
        </p:spPr>
        <p:txBody>
          <a:bodyPr lIns="274320" tIns="91440" rIns="0" bIns="0" anchor="ctr"/>
          <a:lstStyle>
            <a:lvl1pPr marL="6350" indent="0" algn="l">
              <a:lnSpc>
                <a:spcPts val="2100"/>
              </a:lnSpc>
              <a:buFont typeface="Arial" panose="020B0604020202020204" pitchFamily="34" charset="0"/>
              <a:buNone/>
              <a:defRPr lang="en-US" sz="2400" kern="1200" dirty="0" smtClean="0">
                <a:solidFill>
                  <a:schemeClr val="bg1"/>
                </a:solidFill>
                <a:latin typeface="+mn-lt"/>
                <a:ea typeface="ヒラギノ角ゴ ProN W3" charset="-128"/>
                <a:sym typeface="Gill Sans" charset="0"/>
              </a:defRPr>
            </a:lvl1pPr>
          </a:lstStyle>
          <a:p>
            <a:pPr lvl="0" algn="ctr" eaLnBrk="1" hangingPunct="1">
              <a:spcBef>
                <a:spcPct val="0"/>
              </a:spcBef>
              <a:spcAft>
                <a:spcPct val="0"/>
              </a:spcAft>
            </a:pPr>
            <a:r>
              <a:rPr lang="en-US" dirty="0"/>
              <a:t>Click to edit Master text styles</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17318" y="5916167"/>
            <a:ext cx="1598644" cy="819913"/>
          </a:xfrm>
          <a:prstGeom prst="rect">
            <a:avLst/>
          </a:prstGeom>
        </p:spPr>
      </p:pic>
    </p:spTree>
    <p:extLst>
      <p:ext uri="{BB962C8B-B14F-4D97-AF65-F5344CB8AC3E}">
        <p14:creationId xmlns:p14="http://schemas.microsoft.com/office/powerpoint/2010/main" val="2926925762"/>
      </p:ext>
    </p:extLst>
  </p:cSld>
  <p:clrMapOvr>
    <a:masterClrMapping/>
  </p:clrMapOvr>
  <p:extLst>
    <p:ext uri="{DCECCB84-F9BA-43D5-87BE-67443E8EF086}">
      <p15:sldGuideLst xmlns:p15="http://schemas.microsoft.com/office/powerpoint/2012/main">
        <p15:guide id="1" pos="3040" userDrawn="1">
          <p15:clr>
            <a:srgbClr val="FBAE40"/>
          </p15:clr>
        </p15:guide>
        <p15:guide id="2" pos="2976" userDrawn="1">
          <p15:clr>
            <a:srgbClr val="FBAE40"/>
          </p15:clr>
        </p15:guide>
        <p15:guide id="3" pos="4640" userDrawn="1">
          <p15:clr>
            <a:srgbClr val="FBAE40"/>
          </p15:clr>
        </p15:guide>
        <p15:guide id="4" pos="4704" userDrawn="1">
          <p15:clr>
            <a:srgbClr val="FBAE40"/>
          </p15:clr>
        </p15:guide>
        <p15:guide id="5" pos="1536" userDrawn="1">
          <p15:clr>
            <a:srgbClr val="FBAE40"/>
          </p15:clr>
        </p15:guide>
        <p15:guide id="6" orient="horz" pos="120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Full B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6" name="Footer Placeholder 5"/>
          <p:cNvSpPr>
            <a:spLocks noGrp="1"/>
          </p:cNvSpPr>
          <p:nvPr>
            <p:ph type="ftr" sz="quarter" idx="10"/>
          </p:nvPr>
        </p:nvSpPr>
        <p:spPr>
          <a:xfrm>
            <a:off x="7620000" y="6305550"/>
            <a:ext cx="3860800" cy="476250"/>
          </a:xfrm>
          <a:prstGeom prst="rect">
            <a:avLst/>
          </a:prstGeom>
        </p:spPr>
        <p:txBody>
          <a:bodyPr/>
          <a:lstStyle/>
          <a:p>
            <a:r>
              <a:rPr lang="en-US"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spTree>
    <p:extLst>
      <p:ext uri="{BB962C8B-B14F-4D97-AF65-F5344CB8AC3E}">
        <p14:creationId xmlns:p14="http://schemas.microsoft.com/office/powerpoint/2010/main" val="1790980235"/>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Summary Slide">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lnSpc>
                <a:spcPts val="3000"/>
              </a:lnSpc>
              <a:defRPr sz="3200"/>
            </a:lvl1pPr>
          </a:lstStyle>
          <a:p>
            <a:r>
              <a:rPr lang="en-US" dirty="0"/>
              <a:t>Click to edit Master title style</a:t>
            </a:r>
          </a:p>
        </p:txBody>
      </p:sp>
      <p:sp>
        <p:nvSpPr>
          <p:cNvPr id="3" name="Footer Placeholder 2"/>
          <p:cNvSpPr>
            <a:spLocks noGrp="1"/>
          </p:cNvSpPr>
          <p:nvPr>
            <p:ph type="ftr" sz="quarter" idx="10"/>
          </p:nvPr>
        </p:nvSpPr>
        <p:spPr>
          <a:xfrm>
            <a:off x="7620000" y="6305550"/>
            <a:ext cx="3860800" cy="476250"/>
          </a:xfrm>
          <a:prstGeom prst="rect">
            <a:avLst/>
          </a:prstGeom>
        </p:spPr>
        <p:txBody>
          <a:bodyPr/>
          <a:lstStyle/>
          <a:p>
            <a:r>
              <a:rPr lang="en-US"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sp>
        <p:nvSpPr>
          <p:cNvPr id="6" name="Text Placeholder 1"/>
          <p:cNvSpPr>
            <a:spLocks noGrp="1"/>
          </p:cNvSpPr>
          <p:nvPr>
            <p:ph type="body" sz="quarter" idx="12" hasCustomPrompt="1"/>
          </p:nvPr>
        </p:nvSpPr>
        <p:spPr>
          <a:xfrm>
            <a:off x="3129279" y="1851026"/>
            <a:ext cx="6001175" cy="4005262"/>
          </a:xfrm>
          <a:prstGeom prst="rect">
            <a:avLst/>
          </a:prstGeom>
        </p:spPr>
        <p:txBody>
          <a:bodyPr anchor="ctr"/>
          <a:lstStyle>
            <a:lvl1pPr marL="6350" indent="0" algn="ctr">
              <a:spcBef>
                <a:spcPts val="600"/>
              </a:spcBef>
              <a:spcAft>
                <a:spcPts val="300"/>
              </a:spcAft>
              <a:buNone/>
              <a:defRPr/>
            </a:lvl1pPr>
          </a:lstStyle>
          <a:p>
            <a:pPr marL="6350" indent="0" algn="ctr">
              <a:spcAft>
                <a:spcPts val="300"/>
              </a:spcAft>
              <a:buNone/>
            </a:pPr>
            <a:r>
              <a:rPr lang="en-US" sz="2000" dirty="0">
                <a:solidFill>
                  <a:schemeClr val="accent1"/>
                </a:solidFill>
              </a:rPr>
              <a:t>–</a:t>
            </a:r>
            <a:r>
              <a:rPr lang="en-US" sz="2000" b="1" dirty="0">
                <a:solidFill>
                  <a:schemeClr val="accent1"/>
                </a:solidFill>
              </a:rPr>
              <a:t>1</a:t>
            </a:r>
            <a:r>
              <a:rPr lang="en-US" sz="2000" dirty="0">
                <a:solidFill>
                  <a:schemeClr val="accent1"/>
                </a:solidFill>
              </a:rPr>
              <a:t>–</a:t>
            </a:r>
          </a:p>
          <a:p>
            <a:pPr marL="6350" indent="0" algn="ctr">
              <a:spcAft>
                <a:spcPts val="1200"/>
              </a:spcAft>
              <a:buNone/>
            </a:pPr>
            <a:r>
              <a:rPr lang="en-US" sz="2000" dirty="0"/>
              <a:t>A warm and sincere greeting.</a:t>
            </a:r>
            <a:br>
              <a:rPr lang="en-US" sz="2000" dirty="0"/>
            </a:br>
            <a:r>
              <a:rPr lang="en-US" sz="2000" dirty="0"/>
              <a:t>Use the guest’s name.</a:t>
            </a:r>
          </a:p>
          <a:p>
            <a:pPr marL="6350" indent="0" algn="ctr">
              <a:spcBef>
                <a:spcPts val="600"/>
              </a:spcBef>
              <a:spcAft>
                <a:spcPts val="300"/>
              </a:spcAft>
              <a:buNone/>
            </a:pPr>
            <a:r>
              <a:rPr lang="en-US" sz="2000" dirty="0">
                <a:solidFill>
                  <a:schemeClr val="accent1"/>
                </a:solidFill>
              </a:rPr>
              <a:t>–</a:t>
            </a:r>
            <a:r>
              <a:rPr lang="en-US" sz="2000" b="1" dirty="0">
                <a:solidFill>
                  <a:schemeClr val="accent1"/>
                </a:solidFill>
              </a:rPr>
              <a:t>2</a:t>
            </a:r>
            <a:r>
              <a:rPr lang="en-US" sz="2000" dirty="0">
                <a:solidFill>
                  <a:schemeClr val="accent1"/>
                </a:solidFill>
              </a:rPr>
              <a:t>–</a:t>
            </a:r>
          </a:p>
          <a:p>
            <a:pPr marL="6350" indent="0" algn="ctr">
              <a:spcAft>
                <a:spcPts val="1200"/>
              </a:spcAft>
              <a:buNone/>
            </a:pPr>
            <a:r>
              <a:rPr lang="en-US" sz="2000" dirty="0"/>
              <a:t>Anticipation and fulfillment of each guest’s needs.</a:t>
            </a:r>
          </a:p>
          <a:p>
            <a:pPr marL="6350" indent="0" algn="ctr">
              <a:spcBef>
                <a:spcPts val="600"/>
              </a:spcBef>
              <a:spcAft>
                <a:spcPts val="300"/>
              </a:spcAft>
              <a:buNone/>
            </a:pPr>
            <a:r>
              <a:rPr lang="en-US" sz="2000" dirty="0">
                <a:solidFill>
                  <a:schemeClr val="accent1"/>
                </a:solidFill>
              </a:rPr>
              <a:t>–</a:t>
            </a:r>
            <a:r>
              <a:rPr lang="en-US" sz="2000" b="1" dirty="0">
                <a:solidFill>
                  <a:schemeClr val="accent1"/>
                </a:solidFill>
              </a:rPr>
              <a:t>3</a:t>
            </a:r>
            <a:r>
              <a:rPr lang="en-US" sz="2000" dirty="0">
                <a:solidFill>
                  <a:schemeClr val="accent1"/>
                </a:solidFill>
              </a:rPr>
              <a:t>–</a:t>
            </a:r>
          </a:p>
          <a:p>
            <a:pPr marL="6350" indent="0" algn="ctr">
              <a:buNone/>
            </a:pPr>
            <a:r>
              <a:rPr lang="en-US" sz="2000" dirty="0"/>
              <a:t>Fond farewell. Give a warm goodbye and use guest’s name.</a:t>
            </a:r>
            <a:endParaRPr lang="en-US" sz="2000" dirty="0">
              <a:solidFill>
                <a:schemeClr val="accent1"/>
              </a:solidFill>
            </a:endParaRPr>
          </a:p>
        </p:txBody>
      </p:sp>
      <p:sp>
        <p:nvSpPr>
          <p:cNvPr id="7" name="AutoShape 7"/>
          <p:cNvSpPr>
            <a:spLocks/>
          </p:cNvSpPr>
          <p:nvPr userDrawn="1"/>
        </p:nvSpPr>
        <p:spPr bwMode="auto">
          <a:xfrm>
            <a:off x="2752513" y="1822451"/>
            <a:ext cx="6756400" cy="4033838"/>
          </a:xfrm>
          <a:custGeom>
            <a:avLst/>
            <a:gdLst>
              <a:gd name="T0" fmla="*/ 832 w 21600"/>
              <a:gd name="T1" fmla="*/ 21600 h 21600"/>
              <a:gd name="T2" fmla="*/ 416 w 21600"/>
              <a:gd name="T3" fmla="*/ 20630 h 21600"/>
              <a:gd name="T4" fmla="*/ 416 w 21600"/>
              <a:gd name="T5" fmla="*/ 11770 h 21600"/>
              <a:gd name="T6" fmla="*/ 0 w 21600"/>
              <a:gd name="T7" fmla="*/ 10800 h 21600"/>
              <a:gd name="T8" fmla="*/ 416 w 21600"/>
              <a:gd name="T9" fmla="*/ 9830 h 21600"/>
              <a:gd name="T10" fmla="*/ 416 w 21600"/>
              <a:gd name="T11" fmla="*/ 970 h 21600"/>
              <a:gd name="T12" fmla="*/ 832 w 21600"/>
              <a:gd name="T13" fmla="*/ 0 h 21600"/>
              <a:gd name="T14" fmla="*/ 20768 w 21600"/>
              <a:gd name="T15" fmla="*/ 0 h 21600"/>
              <a:gd name="T16" fmla="*/ 21184 w 21600"/>
              <a:gd name="T17" fmla="*/ 970 h 21600"/>
              <a:gd name="T18" fmla="*/ 21184 w 21600"/>
              <a:gd name="T19" fmla="*/ 9830 h 21600"/>
              <a:gd name="T20" fmla="*/ 21600 w 21600"/>
              <a:gd name="T21" fmla="*/ 10800 h 21600"/>
              <a:gd name="T22" fmla="*/ 21184 w 21600"/>
              <a:gd name="T23" fmla="*/ 11770 h 21600"/>
              <a:gd name="T24" fmla="*/ 21184 w 21600"/>
              <a:gd name="T25" fmla="*/ 20630 h 21600"/>
              <a:gd name="T26" fmla="*/ 20768 w 21600"/>
              <a:gd name="T27" fmla="*/ 216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600" h="21600">
                <a:moveTo>
                  <a:pt x="832" y="21600"/>
                </a:moveTo>
                <a:cubicBezTo>
                  <a:pt x="602" y="21600"/>
                  <a:pt x="416" y="21166"/>
                  <a:pt x="416" y="20630"/>
                </a:cubicBezTo>
                <a:lnTo>
                  <a:pt x="416" y="11770"/>
                </a:lnTo>
                <a:cubicBezTo>
                  <a:pt x="416" y="11234"/>
                  <a:pt x="230" y="10800"/>
                  <a:pt x="0" y="10800"/>
                </a:cubicBezTo>
                <a:cubicBezTo>
                  <a:pt x="230" y="10800"/>
                  <a:pt x="416" y="10366"/>
                  <a:pt x="416" y="9830"/>
                </a:cubicBezTo>
                <a:lnTo>
                  <a:pt x="416" y="970"/>
                </a:lnTo>
                <a:cubicBezTo>
                  <a:pt x="416" y="434"/>
                  <a:pt x="602" y="0"/>
                  <a:pt x="832" y="0"/>
                </a:cubicBezTo>
                <a:moveTo>
                  <a:pt x="20768" y="0"/>
                </a:moveTo>
                <a:cubicBezTo>
                  <a:pt x="20998" y="0"/>
                  <a:pt x="21184" y="434"/>
                  <a:pt x="21184" y="970"/>
                </a:cubicBezTo>
                <a:lnTo>
                  <a:pt x="21184" y="9830"/>
                </a:lnTo>
                <a:cubicBezTo>
                  <a:pt x="21184" y="10366"/>
                  <a:pt x="21370" y="10800"/>
                  <a:pt x="21600" y="10800"/>
                </a:cubicBezTo>
                <a:cubicBezTo>
                  <a:pt x="21370" y="10800"/>
                  <a:pt x="21184" y="11234"/>
                  <a:pt x="21184" y="11770"/>
                </a:cubicBezTo>
                <a:lnTo>
                  <a:pt x="21184" y="20630"/>
                </a:lnTo>
                <a:cubicBezTo>
                  <a:pt x="21184" y="21166"/>
                  <a:pt x="20998" y="21600"/>
                  <a:pt x="20768" y="21600"/>
                </a:cubicBezTo>
              </a:path>
            </a:pathLst>
          </a:custGeom>
          <a:noFill/>
          <a:ln w="19050" cap="flat">
            <a:solidFill>
              <a:srgbClr val="CB8F4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4200"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17318" y="5916167"/>
            <a:ext cx="1598644" cy="819913"/>
          </a:xfrm>
          <a:prstGeom prst="rect">
            <a:avLst/>
          </a:prstGeom>
        </p:spPr>
      </p:pic>
    </p:spTree>
    <p:extLst>
      <p:ext uri="{BB962C8B-B14F-4D97-AF65-F5344CB8AC3E}">
        <p14:creationId xmlns:p14="http://schemas.microsoft.com/office/powerpoint/2010/main" val="4045595135"/>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74319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8403" y="945913"/>
            <a:ext cx="8637073" cy="2618554"/>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1128404" y="3564467"/>
            <a:ext cx="8637072" cy="1071095"/>
          </a:xfrm>
        </p:spPr>
        <p:txBody>
          <a:bodyPr tIns="91440" bIns="91440">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AD8D91A-A2EE-4B54-B3C6-F6C67903BA9C}" type="datetime1">
              <a:rPr lang="en-US" smtClean="0"/>
              <a:pPr/>
              <a:t>7/30/2022</a:t>
            </a:fld>
            <a:endParaRPr lang="en-US" dirty="0"/>
          </a:p>
        </p:txBody>
      </p:sp>
      <p:sp>
        <p:nvSpPr>
          <p:cNvPr id="5" name="Footer Placeholder 4"/>
          <p:cNvSpPr>
            <a:spLocks noGrp="1"/>
          </p:cNvSpPr>
          <p:nvPr>
            <p:ph type="ftr" sz="quarter" idx="11"/>
          </p:nvPr>
        </p:nvSpPr>
        <p:spPr>
          <a:xfrm>
            <a:off x="1127124" y="329307"/>
            <a:ext cx="5943668" cy="309201"/>
          </a:xfrm>
        </p:spPr>
        <p:txBody>
          <a:bodyPr/>
          <a:lstStyle/>
          <a:p>
            <a:r>
              <a:rPr lang="en-US"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sp>
        <p:nvSpPr>
          <p:cNvPr id="6" name="Slide Number Placeholder 5"/>
          <p:cNvSpPr>
            <a:spLocks noGrp="1"/>
          </p:cNvSpPr>
          <p:nvPr>
            <p:ph type="sldNum" sz="quarter" idx="12"/>
          </p:nvPr>
        </p:nvSpPr>
        <p:spPr>
          <a:xfrm>
            <a:off x="9924392" y="134930"/>
            <a:ext cx="811019" cy="503578"/>
          </a:xfrm>
        </p:spPr>
        <p:txBody>
          <a:bodyPr/>
          <a:lstStyle/>
          <a:p>
            <a:fld id="{FA84A37A-AFC2-4A01-80A1-FC20F2C0D5BB}" type="slidenum">
              <a:rPr lang="en-US" smtClean="0"/>
              <a:pPr/>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4393443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sz="1200"/>
            </a:lvl1pPr>
          </a:lstStyle>
          <a:p>
            <a:fld id="{48A87A34-81AB-432B-8DAE-1953F412C126}" type="datetimeFigureOut">
              <a:rPr lang="en-US" smtClean="0"/>
              <a:t>7/30/2022</a:t>
            </a:fld>
            <a:endParaRPr lang="en-US" dirty="0"/>
          </a:p>
        </p:txBody>
      </p:sp>
      <p:sp>
        <p:nvSpPr>
          <p:cNvPr id="5" name="Footer Placeholder 4"/>
          <p:cNvSpPr>
            <a:spLocks noGrp="1"/>
          </p:cNvSpPr>
          <p:nvPr>
            <p:ph type="ftr" sz="quarter" idx="11"/>
          </p:nvPr>
        </p:nvSpPr>
        <p:spPr/>
        <p:txBody>
          <a:bodyPr/>
          <a:lstStyle>
            <a:lvl1pPr>
              <a:defRPr sz="1200"/>
            </a:lvl1p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pic>
        <p:nvPicPr>
          <p:cNvPr id="24" name="Picture 2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28722929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9167" y="1756129"/>
            <a:ext cx="8619060" cy="2050065"/>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hasCustomPrompt="1"/>
          </p:nvPr>
        </p:nvSpPr>
        <p:spPr>
          <a:xfrm>
            <a:off x="1129166" y="3806195"/>
            <a:ext cx="861906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7/30/2022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27036502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31052" y="958037"/>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29166" y="2165621"/>
            <a:ext cx="4645152" cy="32938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95606" y="2171769"/>
            <a:ext cx="4645152" cy="32870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7/30/2022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1982862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29166" y="953336"/>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9166" y="2169727"/>
            <a:ext cx="4645152" cy="801943"/>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29166" y="2974448"/>
            <a:ext cx="4645152" cy="24938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4337" y="2173181"/>
            <a:ext cx="4645152" cy="802237"/>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094337" y="2971669"/>
            <a:ext cx="4645152" cy="248719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7/30/2022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pic>
        <p:nvPicPr>
          <p:cNvPr id="18" name="Picture 17"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2355179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E70D3E6-EF16-4488-94A4-211508FE4682}" type="datetime1">
              <a:rPr lang="en-US" smtClean="0"/>
              <a:pPr/>
              <a:t>7/30/2022</a:t>
            </a:fld>
            <a:endParaRPr lang="en-US" dirty="0"/>
          </a:p>
        </p:txBody>
      </p:sp>
      <p:sp>
        <p:nvSpPr>
          <p:cNvPr id="4" name="Footer Placeholder 3"/>
          <p:cNvSpPr>
            <a:spLocks noGrp="1"/>
          </p:cNvSpPr>
          <p:nvPr>
            <p:ph type="ftr" sz="quarter" idx="11"/>
          </p:nvPr>
        </p:nvSpPr>
        <p:spPr/>
        <p:txBody>
          <a:bodyPr/>
          <a:lstStyle/>
          <a:p>
            <a:r>
              <a:rPr lang="en-US"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sp>
        <p:nvSpPr>
          <p:cNvPr id="5" name="Slide Number Placeholder 4"/>
          <p:cNvSpPr>
            <a:spLocks noGrp="1"/>
          </p:cNvSpPr>
          <p:nvPr>
            <p:ph type="sldNum" sz="quarter" idx="12"/>
          </p:nvPr>
        </p:nvSpPr>
        <p:spPr/>
        <p:txBody>
          <a:bodyPr/>
          <a:lstStyle/>
          <a:p>
            <a:fld id="{FA84A37A-AFC2-4A01-80A1-FC20F2C0D5BB}" type="slidenum">
              <a:rPr lang="en-US" smtClean="0"/>
              <a:pPr/>
              <a:t>‹#›</a:t>
            </a:fld>
            <a:endParaRPr lang="en-US" dirty="0"/>
          </a:p>
        </p:txBody>
      </p:sp>
      <p:pic>
        <p:nvPicPr>
          <p:cNvPr id="14" name="Picture 1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8542633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7/30/2022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873633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4291" y="952578"/>
            <a:ext cx="3275013" cy="2322176"/>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723334" y="952578"/>
            <a:ext cx="6012470" cy="4505221"/>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4291" y="3274754"/>
            <a:ext cx="3275013" cy="2178918"/>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7/30/2022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9758127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tx1">
                    <a:lumMod val="85000"/>
                    <a:lumOff val="15000"/>
                  </a:schemeClr>
                </a:gs>
                <a:gs pos="100000">
                  <a:schemeClr val="tx1">
                    <a:lumMod val="95000"/>
                    <a:lumOff val="5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129124" y="1129513"/>
            <a:ext cx="5854872" cy="1924208"/>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28247" y="3053721"/>
            <a:ext cx="5846486" cy="2096013"/>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125300" y="5469856"/>
            <a:ext cx="5849605" cy="320123"/>
          </a:xfrm>
        </p:spPr>
        <p:txBody>
          <a:bodyPr/>
          <a:lstStyle>
            <a:lvl1pPr algn="l">
              <a:defRPr/>
            </a:lvl1pPr>
          </a:lstStyle>
          <a:p>
            <a:fld id="{48A87A34-81AB-432B-8DAE-1953F412C126}" type="datetimeFigureOut">
              <a:rPr lang="en-US" smtClean="0"/>
              <a:pPr/>
              <a:t>7/30/2022</a:t>
            </a:fld>
            <a:endParaRPr lang="en-US" dirty="0"/>
          </a:p>
        </p:txBody>
      </p:sp>
      <p:sp>
        <p:nvSpPr>
          <p:cNvPr id="6" name="Footer Placeholder 5"/>
          <p:cNvSpPr>
            <a:spLocks noGrp="1"/>
          </p:cNvSpPr>
          <p:nvPr>
            <p:ph type="ftr" sz="quarter" idx="11"/>
          </p:nvPr>
        </p:nvSpPr>
        <p:spPr>
          <a:xfrm>
            <a:off x="1125300" y="318640"/>
            <a:ext cx="4877818" cy="320931"/>
          </a:xfrm>
        </p:spPr>
        <p:txBody>
          <a:bodyPr/>
          <a:lstStyle/>
          <a:p>
            <a:endParaRPr lang="en-US" dirty="0"/>
          </a:p>
        </p:txBody>
      </p:sp>
      <p:sp>
        <p:nvSpPr>
          <p:cNvPr id="7" name="Slide Number Placeholder 6"/>
          <p:cNvSpPr>
            <a:spLocks noGrp="1"/>
          </p:cNvSpPr>
          <p:nvPr>
            <p:ph type="sldNum" sz="quarter" idx="12"/>
          </p:nvPr>
        </p:nvSpPr>
        <p:spPr>
          <a:xfrm>
            <a:off x="6176794" y="137408"/>
            <a:ext cx="811019" cy="503578"/>
          </a:xfrm>
        </p:spPr>
        <p:txBody>
          <a:bodyPr/>
          <a:lstStyle/>
          <a:p>
            <a:fld id="{6D22F896-40B5-4ADD-8801-0D06FADFA095}" type="slidenum">
              <a:rPr lang="en-US" smtClean="0"/>
              <a:t>‹#›</a:t>
            </a:fld>
            <a:endParaRPr lang="en-US" dirty="0"/>
          </a:p>
        </p:txBody>
      </p:sp>
      <p:pic>
        <p:nvPicPr>
          <p:cNvPr id="22" name="Picture 21"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t="474" r="48549" b="36564"/>
          <a:stretch/>
        </p:blipFill>
        <p:spPr>
          <a:xfrm>
            <a:off x="1125460" y="643464"/>
            <a:ext cx="5879592" cy="155448"/>
          </a:xfrm>
          <a:prstGeom prst="rect">
            <a:avLst/>
          </a:prstGeom>
          <a:noFill/>
          <a:ln>
            <a:noFill/>
          </a:ln>
        </p:spPr>
      </p:pic>
    </p:spTree>
    <p:extLst>
      <p:ext uri="{BB962C8B-B14F-4D97-AF65-F5344CB8AC3E}">
        <p14:creationId xmlns:p14="http://schemas.microsoft.com/office/powerpoint/2010/main" val="33355341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7/30/2022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pic>
        <p:nvPicPr>
          <p:cNvPr id="15" name="Picture 14"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20645363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4709"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30270"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7/30/2022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pic>
        <p:nvPicPr>
          <p:cNvPr id="17" name="Picture 16"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59215" b="36435"/>
          <a:stretch/>
        </p:blipFill>
        <p:spPr>
          <a:xfrm rot="5400000">
            <a:off x="8642279" y="3046916"/>
            <a:ext cx="4663440" cy="155448"/>
          </a:xfrm>
          <a:prstGeom prst="rect">
            <a:avLst/>
          </a:prstGeom>
          <a:noFill/>
          <a:ln>
            <a:noFill/>
          </a:ln>
        </p:spPr>
      </p:pic>
    </p:spTree>
    <p:extLst>
      <p:ext uri="{BB962C8B-B14F-4D97-AF65-F5344CB8AC3E}">
        <p14:creationId xmlns:p14="http://schemas.microsoft.com/office/powerpoint/2010/main" val="33389623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Full B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6" name="Footer Placeholder 5"/>
          <p:cNvSpPr>
            <a:spLocks noGrp="1"/>
          </p:cNvSpPr>
          <p:nvPr>
            <p:ph type="ftr" sz="quarter" idx="10"/>
          </p:nvPr>
        </p:nvSpPr>
        <p:spPr>
          <a:xfrm>
            <a:off x="7620000" y="6305550"/>
            <a:ext cx="3860800" cy="476250"/>
          </a:xfrm>
          <a:prstGeom prst="rect">
            <a:avLst/>
          </a:prstGeom>
        </p:spPr>
        <p:txBody>
          <a:bodyPr/>
          <a:lstStyle/>
          <a:p>
            <a:r>
              <a:rPr lang="en-US"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spTree>
    <p:extLst>
      <p:ext uri="{BB962C8B-B14F-4D97-AF65-F5344CB8AC3E}">
        <p14:creationId xmlns:p14="http://schemas.microsoft.com/office/powerpoint/2010/main" val="3189660202"/>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78177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Summary Slide">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lnSpc>
                <a:spcPts val="3000"/>
              </a:lnSpc>
              <a:defRPr sz="3200"/>
            </a:lvl1pPr>
          </a:lstStyle>
          <a:p>
            <a:r>
              <a:rPr lang="en-US" dirty="0"/>
              <a:t>Click to edit Master title style</a:t>
            </a:r>
          </a:p>
        </p:txBody>
      </p:sp>
      <p:sp>
        <p:nvSpPr>
          <p:cNvPr id="3" name="Footer Placeholder 2"/>
          <p:cNvSpPr>
            <a:spLocks noGrp="1"/>
          </p:cNvSpPr>
          <p:nvPr>
            <p:ph type="ftr" sz="quarter" idx="10"/>
          </p:nvPr>
        </p:nvSpPr>
        <p:spPr>
          <a:xfrm>
            <a:off x="7620000" y="6305550"/>
            <a:ext cx="3860800" cy="476250"/>
          </a:xfrm>
          <a:prstGeom prst="rect">
            <a:avLst/>
          </a:prstGeom>
        </p:spPr>
        <p:txBody>
          <a:bodyPr/>
          <a:lstStyle/>
          <a:p>
            <a:r>
              <a:rPr lang="en-US"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sp>
        <p:nvSpPr>
          <p:cNvPr id="6" name="Text Placeholder 1"/>
          <p:cNvSpPr>
            <a:spLocks noGrp="1"/>
          </p:cNvSpPr>
          <p:nvPr>
            <p:ph type="body" sz="quarter" idx="12" hasCustomPrompt="1"/>
          </p:nvPr>
        </p:nvSpPr>
        <p:spPr>
          <a:xfrm>
            <a:off x="3129279" y="1851026"/>
            <a:ext cx="6001175" cy="4005262"/>
          </a:xfrm>
          <a:prstGeom prst="rect">
            <a:avLst/>
          </a:prstGeom>
        </p:spPr>
        <p:txBody>
          <a:bodyPr anchor="ctr"/>
          <a:lstStyle>
            <a:lvl1pPr marL="6350" indent="0" algn="ctr">
              <a:spcBef>
                <a:spcPts val="600"/>
              </a:spcBef>
              <a:spcAft>
                <a:spcPts val="300"/>
              </a:spcAft>
              <a:buNone/>
              <a:defRPr/>
            </a:lvl1pPr>
          </a:lstStyle>
          <a:p>
            <a:pPr marL="6350" indent="0" algn="ctr">
              <a:spcAft>
                <a:spcPts val="300"/>
              </a:spcAft>
              <a:buNone/>
            </a:pPr>
            <a:r>
              <a:rPr lang="en-US" sz="2000" dirty="0">
                <a:solidFill>
                  <a:schemeClr val="accent1"/>
                </a:solidFill>
              </a:rPr>
              <a:t>–</a:t>
            </a:r>
            <a:r>
              <a:rPr lang="en-US" sz="2000" b="1" dirty="0">
                <a:solidFill>
                  <a:schemeClr val="accent1"/>
                </a:solidFill>
              </a:rPr>
              <a:t>1</a:t>
            </a:r>
            <a:r>
              <a:rPr lang="en-US" sz="2000" dirty="0">
                <a:solidFill>
                  <a:schemeClr val="accent1"/>
                </a:solidFill>
              </a:rPr>
              <a:t>–</a:t>
            </a:r>
          </a:p>
          <a:p>
            <a:pPr marL="6350" indent="0" algn="ctr">
              <a:spcAft>
                <a:spcPts val="1200"/>
              </a:spcAft>
              <a:buNone/>
            </a:pPr>
            <a:r>
              <a:rPr lang="en-US" sz="2000" dirty="0"/>
              <a:t>A warm and sincere greeting.</a:t>
            </a:r>
            <a:br>
              <a:rPr lang="en-US" sz="2000" dirty="0"/>
            </a:br>
            <a:r>
              <a:rPr lang="en-US" sz="2000" dirty="0"/>
              <a:t>Use the guest’s name.</a:t>
            </a:r>
          </a:p>
          <a:p>
            <a:pPr marL="6350" indent="0" algn="ctr">
              <a:spcBef>
                <a:spcPts val="600"/>
              </a:spcBef>
              <a:spcAft>
                <a:spcPts val="300"/>
              </a:spcAft>
              <a:buNone/>
            </a:pPr>
            <a:r>
              <a:rPr lang="en-US" sz="2000" dirty="0">
                <a:solidFill>
                  <a:schemeClr val="accent1"/>
                </a:solidFill>
              </a:rPr>
              <a:t>–</a:t>
            </a:r>
            <a:r>
              <a:rPr lang="en-US" sz="2000" b="1" dirty="0">
                <a:solidFill>
                  <a:schemeClr val="accent1"/>
                </a:solidFill>
              </a:rPr>
              <a:t>2</a:t>
            </a:r>
            <a:r>
              <a:rPr lang="en-US" sz="2000" dirty="0">
                <a:solidFill>
                  <a:schemeClr val="accent1"/>
                </a:solidFill>
              </a:rPr>
              <a:t>–</a:t>
            </a:r>
          </a:p>
          <a:p>
            <a:pPr marL="6350" indent="0" algn="ctr">
              <a:spcAft>
                <a:spcPts val="1200"/>
              </a:spcAft>
              <a:buNone/>
            </a:pPr>
            <a:r>
              <a:rPr lang="en-US" sz="2000" dirty="0"/>
              <a:t>Anticipation and fulfillment of each guest’s needs.</a:t>
            </a:r>
          </a:p>
          <a:p>
            <a:pPr marL="6350" indent="0" algn="ctr">
              <a:spcBef>
                <a:spcPts val="600"/>
              </a:spcBef>
              <a:spcAft>
                <a:spcPts val="300"/>
              </a:spcAft>
              <a:buNone/>
            </a:pPr>
            <a:r>
              <a:rPr lang="en-US" sz="2000" dirty="0">
                <a:solidFill>
                  <a:schemeClr val="accent1"/>
                </a:solidFill>
              </a:rPr>
              <a:t>–</a:t>
            </a:r>
            <a:r>
              <a:rPr lang="en-US" sz="2000" b="1" dirty="0">
                <a:solidFill>
                  <a:schemeClr val="accent1"/>
                </a:solidFill>
              </a:rPr>
              <a:t>3</a:t>
            </a:r>
            <a:r>
              <a:rPr lang="en-US" sz="2000" dirty="0">
                <a:solidFill>
                  <a:schemeClr val="accent1"/>
                </a:solidFill>
              </a:rPr>
              <a:t>–</a:t>
            </a:r>
          </a:p>
          <a:p>
            <a:pPr marL="6350" indent="0" algn="ctr">
              <a:buNone/>
            </a:pPr>
            <a:r>
              <a:rPr lang="en-US" sz="2000" dirty="0"/>
              <a:t>Fond farewell. Give a warm goodbye and use guest’s name.</a:t>
            </a:r>
            <a:endParaRPr lang="en-US" sz="2000" dirty="0">
              <a:solidFill>
                <a:schemeClr val="accent1"/>
              </a:solidFill>
            </a:endParaRPr>
          </a:p>
        </p:txBody>
      </p:sp>
      <p:sp>
        <p:nvSpPr>
          <p:cNvPr id="7" name="AutoShape 7"/>
          <p:cNvSpPr>
            <a:spLocks/>
          </p:cNvSpPr>
          <p:nvPr userDrawn="1"/>
        </p:nvSpPr>
        <p:spPr bwMode="auto">
          <a:xfrm>
            <a:off x="2752513" y="1822451"/>
            <a:ext cx="6756400" cy="4033838"/>
          </a:xfrm>
          <a:custGeom>
            <a:avLst/>
            <a:gdLst>
              <a:gd name="T0" fmla="*/ 832 w 21600"/>
              <a:gd name="T1" fmla="*/ 21600 h 21600"/>
              <a:gd name="T2" fmla="*/ 416 w 21600"/>
              <a:gd name="T3" fmla="*/ 20630 h 21600"/>
              <a:gd name="T4" fmla="*/ 416 w 21600"/>
              <a:gd name="T5" fmla="*/ 11770 h 21600"/>
              <a:gd name="T6" fmla="*/ 0 w 21600"/>
              <a:gd name="T7" fmla="*/ 10800 h 21600"/>
              <a:gd name="T8" fmla="*/ 416 w 21600"/>
              <a:gd name="T9" fmla="*/ 9830 h 21600"/>
              <a:gd name="T10" fmla="*/ 416 w 21600"/>
              <a:gd name="T11" fmla="*/ 970 h 21600"/>
              <a:gd name="T12" fmla="*/ 832 w 21600"/>
              <a:gd name="T13" fmla="*/ 0 h 21600"/>
              <a:gd name="T14" fmla="*/ 20768 w 21600"/>
              <a:gd name="T15" fmla="*/ 0 h 21600"/>
              <a:gd name="T16" fmla="*/ 21184 w 21600"/>
              <a:gd name="T17" fmla="*/ 970 h 21600"/>
              <a:gd name="T18" fmla="*/ 21184 w 21600"/>
              <a:gd name="T19" fmla="*/ 9830 h 21600"/>
              <a:gd name="T20" fmla="*/ 21600 w 21600"/>
              <a:gd name="T21" fmla="*/ 10800 h 21600"/>
              <a:gd name="T22" fmla="*/ 21184 w 21600"/>
              <a:gd name="T23" fmla="*/ 11770 h 21600"/>
              <a:gd name="T24" fmla="*/ 21184 w 21600"/>
              <a:gd name="T25" fmla="*/ 20630 h 21600"/>
              <a:gd name="T26" fmla="*/ 20768 w 21600"/>
              <a:gd name="T27" fmla="*/ 216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600" h="21600">
                <a:moveTo>
                  <a:pt x="832" y="21600"/>
                </a:moveTo>
                <a:cubicBezTo>
                  <a:pt x="602" y="21600"/>
                  <a:pt x="416" y="21166"/>
                  <a:pt x="416" y="20630"/>
                </a:cubicBezTo>
                <a:lnTo>
                  <a:pt x="416" y="11770"/>
                </a:lnTo>
                <a:cubicBezTo>
                  <a:pt x="416" y="11234"/>
                  <a:pt x="230" y="10800"/>
                  <a:pt x="0" y="10800"/>
                </a:cubicBezTo>
                <a:cubicBezTo>
                  <a:pt x="230" y="10800"/>
                  <a:pt x="416" y="10366"/>
                  <a:pt x="416" y="9830"/>
                </a:cubicBezTo>
                <a:lnTo>
                  <a:pt x="416" y="970"/>
                </a:lnTo>
                <a:cubicBezTo>
                  <a:pt x="416" y="434"/>
                  <a:pt x="602" y="0"/>
                  <a:pt x="832" y="0"/>
                </a:cubicBezTo>
                <a:moveTo>
                  <a:pt x="20768" y="0"/>
                </a:moveTo>
                <a:cubicBezTo>
                  <a:pt x="20998" y="0"/>
                  <a:pt x="21184" y="434"/>
                  <a:pt x="21184" y="970"/>
                </a:cubicBezTo>
                <a:lnTo>
                  <a:pt x="21184" y="9830"/>
                </a:lnTo>
                <a:cubicBezTo>
                  <a:pt x="21184" y="10366"/>
                  <a:pt x="21370" y="10800"/>
                  <a:pt x="21600" y="10800"/>
                </a:cubicBezTo>
                <a:cubicBezTo>
                  <a:pt x="21370" y="10800"/>
                  <a:pt x="21184" y="11234"/>
                  <a:pt x="21184" y="11770"/>
                </a:cubicBezTo>
                <a:lnTo>
                  <a:pt x="21184" y="20630"/>
                </a:lnTo>
                <a:cubicBezTo>
                  <a:pt x="21184" y="21166"/>
                  <a:pt x="20998" y="21600"/>
                  <a:pt x="20768" y="21600"/>
                </a:cubicBezTo>
              </a:path>
            </a:pathLst>
          </a:custGeom>
          <a:noFill/>
          <a:ln w="19050" cap="flat">
            <a:solidFill>
              <a:srgbClr val="CB8F4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4200"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17318" y="5916167"/>
            <a:ext cx="1598644" cy="819913"/>
          </a:xfrm>
          <a:prstGeom prst="rect">
            <a:avLst/>
          </a:prstGeom>
        </p:spPr>
      </p:pic>
    </p:spTree>
    <p:extLst>
      <p:ext uri="{BB962C8B-B14F-4D97-AF65-F5344CB8AC3E}">
        <p14:creationId xmlns:p14="http://schemas.microsoft.com/office/powerpoint/2010/main" val="293265772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6" Type="http://schemas.openxmlformats.org/officeDocument/2006/relationships/image" Target="../media/image6.jpe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theme" Target="../theme/theme2.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169377535"/>
      </p:ext>
    </p:extLst>
  </p:cSld>
  <p:clrMap bg1="lt1" tx1="dk1" bg2="lt2" tx2="dk2" accent1="accent1" accent2="accent2" accent3="accent3" accent4="accent4" accent5="accent5" accent6="accent6" hlink="hlink" folHlink="folHlink"/>
  <p:sldLayoutIdLst>
    <p:sldLayoutId id="2147483721" r:id="rId1"/>
    <p:sldLayoutId id="2147483793" r:id="rId2"/>
    <p:sldLayoutId id="2147483794" r:id="rId3"/>
    <p:sldLayoutId id="2147483795" r:id="rId4"/>
    <p:sldLayoutId id="2147483796" r:id="rId5"/>
    <p:sldLayoutId id="2147483701" r:id="rId6"/>
    <p:sldLayoutId id="2147483688" r:id="rId7"/>
    <p:sldLayoutId id="2147483660"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3" r:id="rId17"/>
    <p:sldLayoutId id="2147483714" r:id="rId18"/>
    <p:sldLayoutId id="2147483718" r:id="rId19"/>
    <p:sldLayoutId id="2147483685" r:id="rId20"/>
    <p:sldLayoutId id="2147483695" r:id="rId21"/>
    <p:sldLayoutId id="2147483684" r:id="rId22"/>
    <p:sldLayoutId id="2147483926" r:id="rId23"/>
    <p:sldLayoutId id="2147483927" r:id="rId24"/>
    <p:sldLayoutId id="2147483928" r:id="rId2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16">
            <a:extLst>
              <a:ext uri="{28A0092B-C50C-407E-A947-70E740481C1C}">
                <a14:useLocalDpi xmlns:a14="http://schemas.microsoft.com/office/drawing/2010/main" val="0"/>
              </a:ext>
            </a:extLst>
          </a:blip>
          <a:srcRect b="-1562"/>
          <a:stretch/>
        </p:blipFill>
        <p:spPr>
          <a:xfrm>
            <a:off x="0" y="6119336"/>
            <a:ext cx="12192000" cy="742950"/>
          </a:xfrm>
          <a:prstGeom prst="rect">
            <a:avLst/>
          </a:prstGeom>
        </p:spPr>
      </p:pic>
      <p:sp>
        <p:nvSpPr>
          <p:cNvPr id="13" name="Rectangle 12"/>
          <p:cNvSpPr/>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130270" y="953324"/>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130270" y="2171769"/>
            <a:ext cx="9603275" cy="329457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32830" y="330370"/>
            <a:ext cx="2515396"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7/30/2022</a:t>
            </a:fld>
            <a:endParaRPr lang="en-US" dirty="0"/>
          </a:p>
        </p:txBody>
      </p:sp>
      <p:sp>
        <p:nvSpPr>
          <p:cNvPr id="5" name="Footer Placeholder 4"/>
          <p:cNvSpPr>
            <a:spLocks noGrp="1"/>
          </p:cNvSpPr>
          <p:nvPr>
            <p:ph type="ftr" sz="quarter" idx="3"/>
          </p:nvPr>
        </p:nvSpPr>
        <p:spPr>
          <a:xfrm>
            <a:off x="1130270"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9918076" y="137408"/>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3094722995"/>
      </p:ext>
    </p:extLst>
  </p:cSld>
  <p:clrMap bg1="lt1" tx1="dk1" bg2="lt2" tx2="dk2" accent1="accent1" accent2="accent2" accent3="accent3" accent4="accent4" accent5="accent5" accent6="accent6" hlink="hlink" folHlink="folHlink"/>
  <p:sldLayoutIdLst>
    <p:sldLayoutId id="2147483960" r:id="rId1"/>
    <p:sldLayoutId id="2147483961" r:id="rId2"/>
    <p:sldLayoutId id="2147483962" r:id="rId3"/>
    <p:sldLayoutId id="2147483963" r:id="rId4"/>
    <p:sldLayoutId id="2147483964" r:id="rId5"/>
    <p:sldLayoutId id="2147483965" r:id="rId6"/>
    <p:sldLayoutId id="2147483966" r:id="rId7"/>
    <p:sldLayoutId id="2147483967" r:id="rId8"/>
    <p:sldLayoutId id="2147483968" r:id="rId9"/>
    <p:sldLayoutId id="2147483969" r:id="rId10"/>
    <p:sldLayoutId id="2147483970" r:id="rId11"/>
    <p:sldLayoutId id="2147483971" r:id="rId12"/>
    <p:sldLayoutId id="2147483972" r:id="rId13"/>
    <p:sldLayoutId id="2147483973" r:id="rId14"/>
  </p:sldLayoutIdLst>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8.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video" Target="../media/media2.wmv"/><Relationship Id="rId1" Type="http://schemas.microsoft.com/office/2007/relationships/media" Target="../media/media2.wmv"/><Relationship Id="rId5" Type="http://schemas.openxmlformats.org/officeDocument/2006/relationships/image" Target="../media/image8.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video" Target="../media/media3.wmv"/><Relationship Id="rId1" Type="http://schemas.microsoft.com/office/2007/relationships/media" Target="../media/media3.wmv"/><Relationship Id="rId5" Type="http://schemas.openxmlformats.org/officeDocument/2006/relationships/image" Target="../media/image8.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video" Target="../media/media4.mov"/><Relationship Id="rId1" Type="http://schemas.microsoft.com/office/2007/relationships/media" Target="../media/media4.mov"/><Relationship Id="rId5" Type="http://schemas.openxmlformats.org/officeDocument/2006/relationships/image" Target="../media/image10.pn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1.xml"/></Relationships>
</file>

<file path=ppt/slides/_rels/slide4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8.xm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62012" y="1481436"/>
            <a:ext cx="6667979" cy="1323439"/>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8000" b="1" dirty="0">
                <a:solidFill>
                  <a:srgbClr val="FF0000"/>
                </a:solidFill>
              </a:rPr>
              <a:t>Saved to Serve </a:t>
            </a:r>
            <a:endParaRPr lang="en-US" sz="8000" dirty="0">
              <a:solidFill>
                <a:srgbClr val="FF0000"/>
              </a:solidFill>
            </a:endParaRPr>
          </a:p>
        </p:txBody>
      </p:sp>
    </p:spTree>
    <p:extLst>
      <p:ext uri="{BB962C8B-B14F-4D97-AF65-F5344CB8AC3E}">
        <p14:creationId xmlns:p14="http://schemas.microsoft.com/office/powerpoint/2010/main" val="2245314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4DBE7CD-B6C7-46B2-9E53-0811EA53F231}"/>
              </a:ext>
            </a:extLst>
          </p:cNvPr>
          <p:cNvSpPr/>
          <p:nvPr/>
        </p:nvSpPr>
        <p:spPr>
          <a:xfrm>
            <a:off x="3148317" y="1494156"/>
            <a:ext cx="6017289" cy="1200329"/>
          </a:xfrm>
          <a:prstGeom prst="rect">
            <a:avLst/>
          </a:prstGeom>
        </p:spPr>
        <p:txBody>
          <a:bodyPr wrap="none">
            <a:spAutoFit/>
          </a:bodyPr>
          <a:lstStyle/>
          <a:p>
            <a:r>
              <a:rPr lang="en-US" sz="7200" b="1" dirty="0">
                <a:solidFill>
                  <a:srgbClr val="FF0000"/>
                </a:solidFill>
              </a:rPr>
              <a:t>Saved to Serve </a:t>
            </a:r>
            <a:endParaRPr lang="en-US" sz="7200" dirty="0">
              <a:solidFill>
                <a:srgbClr val="FF0000"/>
              </a:solidFill>
            </a:endParaRPr>
          </a:p>
        </p:txBody>
      </p:sp>
    </p:spTree>
    <p:extLst>
      <p:ext uri="{BB962C8B-B14F-4D97-AF65-F5344CB8AC3E}">
        <p14:creationId xmlns:p14="http://schemas.microsoft.com/office/powerpoint/2010/main" val="35714400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62012" y="1481436"/>
            <a:ext cx="6667979" cy="1323439"/>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8000" b="1" dirty="0">
                <a:solidFill>
                  <a:srgbClr val="FF0000"/>
                </a:solidFill>
              </a:rPr>
              <a:t>Saved to Serve </a:t>
            </a:r>
            <a:endParaRPr lang="en-US" sz="8000" dirty="0">
              <a:solidFill>
                <a:srgbClr val="FF0000"/>
              </a:solidFill>
            </a:endParaRPr>
          </a:p>
        </p:txBody>
      </p:sp>
    </p:spTree>
    <p:extLst>
      <p:ext uri="{BB962C8B-B14F-4D97-AF65-F5344CB8AC3E}">
        <p14:creationId xmlns:p14="http://schemas.microsoft.com/office/powerpoint/2010/main" val="261361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hidden="1"/>
          <p:cNvSpPr>
            <a:spLocks/>
          </p:cNvSpPr>
          <p:nvPr/>
        </p:nvSpPr>
        <p:spPr bwMode="auto">
          <a:xfrm>
            <a:off x="4667250" y="6500813"/>
            <a:ext cx="30607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round/>
                <a:headEnd/>
                <a:tailEnd/>
              </a14:hiddenLine>
            </a:ext>
          </a:extLst>
        </p:spPr>
        <p:txBody>
          <a:bodyPr lIns="38100" tIns="38100" rIns="38100" bIns="38100"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sz="700"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sp>
        <p:nvSpPr>
          <p:cNvPr id="5128" name="Rectangle 8" hidden="1"/>
          <p:cNvSpPr>
            <a:spLocks/>
          </p:cNvSpPr>
          <p:nvPr/>
        </p:nvSpPr>
        <p:spPr bwMode="auto">
          <a:xfrm>
            <a:off x="4216400" y="5065713"/>
            <a:ext cx="37592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txBody>
          <a:bodyPr lIns="38100" tIns="38100" rIns="38100" bIns="38100"/>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sz="3200" baseline="30000" dirty="0">
                <a:solidFill>
                  <a:srgbClr val="7F7F7F"/>
                </a:solidFill>
                <a:latin typeface="News Gothic MT" charset="0"/>
                <a:ea typeface="MS PGothic" panose="020B0600070205080204" pitchFamily="34" charset="-128"/>
                <a:sym typeface="News Gothic MT" charset="0"/>
              </a:rPr>
              <a:t>Facilitating Engaging </a:t>
            </a:r>
            <a:br>
              <a:rPr lang="en-US" sz="3200" baseline="30000" dirty="0">
                <a:solidFill>
                  <a:srgbClr val="7F7F7F"/>
                </a:solidFill>
                <a:latin typeface="News Gothic MT" charset="0"/>
                <a:ea typeface="MS PGothic" panose="020B0600070205080204" pitchFamily="34" charset="-128"/>
                <a:sym typeface="News Gothic MT" charset="0"/>
              </a:rPr>
            </a:br>
            <a:r>
              <a:rPr lang="en-US" sz="3200" baseline="30000" dirty="0">
                <a:solidFill>
                  <a:srgbClr val="7F7F7F"/>
                </a:solidFill>
                <a:latin typeface="News Gothic MT" charset="0"/>
                <a:ea typeface="MS PGothic" panose="020B0600070205080204" pitchFamily="34" charset="-128"/>
                <a:sym typeface="News Gothic MT" charset="0"/>
              </a:rPr>
              <a:t>Line-Ups</a:t>
            </a:r>
          </a:p>
        </p:txBody>
      </p:sp>
      <p:sp>
        <p:nvSpPr>
          <p:cNvPr id="2" name="Title 1" hidden="1"/>
          <p:cNvSpPr>
            <a:spLocks noGrp="1"/>
          </p:cNvSpPr>
          <p:nvPr>
            <p:ph type="title"/>
          </p:nvPr>
        </p:nvSpPr>
        <p:spPr/>
        <p:txBody>
          <a:bodyPr/>
          <a:lstStyle/>
          <a:p>
            <a:endParaRPr lang="en-US" dirty="0"/>
          </a:p>
        </p:txBody>
      </p:sp>
      <p:sp>
        <p:nvSpPr>
          <p:cNvPr id="6" name="Rectangle 5"/>
          <p:cNvSpPr/>
          <p:nvPr/>
        </p:nvSpPr>
        <p:spPr>
          <a:xfrm>
            <a:off x="2000464" y="1967789"/>
            <a:ext cx="8251903" cy="3539430"/>
          </a:xfrm>
          <a:prstGeom prst="rect">
            <a:avLst/>
          </a:prstGeom>
          <a:solidFill>
            <a:srgbClr val="FFFF00"/>
          </a:solidFill>
        </p:spPr>
        <p:txBody>
          <a:bodyPr wrap="square">
            <a:spAutoFit/>
          </a:bodyPr>
          <a:lstStyle/>
          <a:p>
            <a:r>
              <a:rPr lang="en-US" sz="2800" dirty="0"/>
              <a:t>The Ritz-Carlton Hotel is a place where the genuine care and comfort of our guests is our highest mission. </a:t>
            </a:r>
          </a:p>
          <a:p>
            <a:r>
              <a:rPr lang="en-US" sz="2800" dirty="0"/>
              <a:t>We pledge to provide the finest personal service and facilities for our guests who will always enjoy a warm, relaxed yet refined ambiance. </a:t>
            </a:r>
          </a:p>
          <a:p>
            <a:r>
              <a:rPr lang="en-US" sz="2800" dirty="0"/>
              <a:t>The Ritz-Carlton experience enlivens the senses, instills well-being and fulfills even the unexpressed wishes and needs of our guests.</a:t>
            </a:r>
          </a:p>
        </p:txBody>
      </p:sp>
      <p:sp>
        <p:nvSpPr>
          <p:cNvPr id="7" name="Rectangle 6"/>
          <p:cNvSpPr/>
          <p:nvPr/>
        </p:nvSpPr>
        <p:spPr>
          <a:xfrm>
            <a:off x="3810000" y="37909"/>
            <a:ext cx="4572000" cy="1384995"/>
          </a:xfrm>
          <a:prstGeom prst="rect">
            <a:avLst/>
          </a:prstGeom>
        </p:spPr>
        <p:txBody>
          <a:bodyPr>
            <a:spAutoFit/>
          </a:bodyPr>
          <a:lstStyle/>
          <a:p>
            <a:endParaRPr lang="en-US" dirty="0"/>
          </a:p>
          <a:p>
            <a:r>
              <a:rPr lang="en-US" dirty="0"/>
              <a:t> </a:t>
            </a:r>
            <a:r>
              <a:rPr lang="en-US" b="1" u="sng" dirty="0">
                <a:solidFill>
                  <a:srgbClr val="FF0000"/>
                </a:solidFill>
              </a:rPr>
              <a:t>CREDO </a:t>
            </a:r>
            <a:endParaRPr lang="en-US" dirty="0">
              <a:solidFill>
                <a:srgbClr val="FF0000"/>
              </a:solidFill>
            </a:endParaRPr>
          </a:p>
        </p:txBody>
      </p:sp>
    </p:spTree>
    <p:extLst>
      <p:ext uri="{BB962C8B-B14F-4D97-AF65-F5344CB8AC3E}">
        <p14:creationId xmlns:p14="http://schemas.microsoft.com/office/powerpoint/2010/main" val="65789729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hidden="1"/>
          <p:cNvSpPr>
            <a:spLocks/>
          </p:cNvSpPr>
          <p:nvPr/>
        </p:nvSpPr>
        <p:spPr bwMode="auto">
          <a:xfrm>
            <a:off x="4667250" y="6500813"/>
            <a:ext cx="30607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round/>
                <a:headEnd/>
                <a:tailEnd/>
              </a14:hiddenLine>
            </a:ext>
          </a:extLst>
        </p:spPr>
        <p:txBody>
          <a:bodyPr lIns="38100" tIns="38100" rIns="38100" bIns="38100"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sz="700"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sp>
        <p:nvSpPr>
          <p:cNvPr id="5128" name="Rectangle 8" hidden="1"/>
          <p:cNvSpPr>
            <a:spLocks/>
          </p:cNvSpPr>
          <p:nvPr/>
        </p:nvSpPr>
        <p:spPr bwMode="auto">
          <a:xfrm>
            <a:off x="4216400" y="5065713"/>
            <a:ext cx="37592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txBody>
          <a:bodyPr lIns="38100" tIns="38100" rIns="38100" bIns="38100"/>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sz="3200" baseline="30000" dirty="0">
                <a:solidFill>
                  <a:srgbClr val="7F7F7F"/>
                </a:solidFill>
                <a:latin typeface="News Gothic MT" charset="0"/>
                <a:ea typeface="MS PGothic" panose="020B0600070205080204" pitchFamily="34" charset="-128"/>
                <a:sym typeface="News Gothic MT" charset="0"/>
              </a:rPr>
              <a:t>Facilitating Engaging </a:t>
            </a:r>
            <a:br>
              <a:rPr lang="en-US" sz="3200" baseline="30000" dirty="0">
                <a:solidFill>
                  <a:srgbClr val="7F7F7F"/>
                </a:solidFill>
                <a:latin typeface="News Gothic MT" charset="0"/>
                <a:ea typeface="MS PGothic" panose="020B0600070205080204" pitchFamily="34" charset="-128"/>
                <a:sym typeface="News Gothic MT" charset="0"/>
              </a:rPr>
            </a:br>
            <a:r>
              <a:rPr lang="en-US" sz="3200" baseline="30000" dirty="0">
                <a:solidFill>
                  <a:srgbClr val="7F7F7F"/>
                </a:solidFill>
                <a:latin typeface="News Gothic MT" charset="0"/>
                <a:ea typeface="MS PGothic" panose="020B0600070205080204" pitchFamily="34" charset="-128"/>
                <a:sym typeface="News Gothic MT" charset="0"/>
              </a:rPr>
              <a:t>Line-Ups</a:t>
            </a:r>
          </a:p>
        </p:txBody>
      </p:sp>
      <p:sp>
        <p:nvSpPr>
          <p:cNvPr id="2" name="Title 1" hidden="1"/>
          <p:cNvSpPr>
            <a:spLocks noGrp="1"/>
          </p:cNvSpPr>
          <p:nvPr>
            <p:ph type="title"/>
          </p:nvPr>
        </p:nvSpPr>
        <p:spPr/>
        <p:txBody>
          <a:bodyPr/>
          <a:lstStyle/>
          <a:p>
            <a:endParaRPr lang="en-US" dirty="0"/>
          </a:p>
        </p:txBody>
      </p:sp>
      <p:sp>
        <p:nvSpPr>
          <p:cNvPr id="3" name="Rectangle 2"/>
          <p:cNvSpPr/>
          <p:nvPr/>
        </p:nvSpPr>
        <p:spPr>
          <a:xfrm>
            <a:off x="2596424" y="2692754"/>
            <a:ext cx="6779941" cy="2031325"/>
          </a:xfrm>
          <a:prstGeom prst="rect">
            <a:avLst/>
          </a:prstGeom>
          <a:solidFill>
            <a:srgbClr val="FFFF00"/>
          </a:solidFill>
        </p:spPr>
        <p:txBody>
          <a:bodyPr wrap="square">
            <a:spAutoFit/>
          </a:bodyPr>
          <a:lstStyle/>
          <a:p>
            <a:r>
              <a:rPr lang="en-US" dirty="0"/>
              <a:t>We are Ladies and Gentlemen, serving Ladies and Gentlemen! </a:t>
            </a:r>
          </a:p>
        </p:txBody>
      </p:sp>
      <p:sp>
        <p:nvSpPr>
          <p:cNvPr id="4" name="Rectangle 3"/>
          <p:cNvSpPr/>
          <p:nvPr/>
        </p:nvSpPr>
        <p:spPr>
          <a:xfrm>
            <a:off x="3912163" y="957946"/>
            <a:ext cx="4572000" cy="1384995"/>
          </a:xfrm>
          <a:prstGeom prst="rect">
            <a:avLst/>
          </a:prstGeom>
        </p:spPr>
        <p:txBody>
          <a:bodyPr>
            <a:spAutoFit/>
          </a:bodyPr>
          <a:lstStyle/>
          <a:p>
            <a:endParaRPr lang="en-US" dirty="0"/>
          </a:p>
          <a:p>
            <a:r>
              <a:rPr lang="en-US" dirty="0"/>
              <a:t> </a:t>
            </a:r>
            <a:r>
              <a:rPr lang="en-US" b="1" u="sng" dirty="0"/>
              <a:t>MOTTO </a:t>
            </a:r>
            <a:endParaRPr lang="en-US" dirty="0"/>
          </a:p>
        </p:txBody>
      </p:sp>
    </p:spTree>
    <p:extLst>
      <p:ext uri="{BB962C8B-B14F-4D97-AF65-F5344CB8AC3E}">
        <p14:creationId xmlns:p14="http://schemas.microsoft.com/office/powerpoint/2010/main" val="65789729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hidden="1"/>
          <p:cNvSpPr>
            <a:spLocks/>
          </p:cNvSpPr>
          <p:nvPr/>
        </p:nvSpPr>
        <p:spPr bwMode="auto">
          <a:xfrm>
            <a:off x="4667250" y="6500813"/>
            <a:ext cx="30607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round/>
                <a:headEnd/>
                <a:tailEnd/>
              </a14:hiddenLine>
            </a:ext>
          </a:extLst>
        </p:spPr>
        <p:txBody>
          <a:bodyPr lIns="38100" tIns="38100" rIns="38100" bIns="38100"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sz="700"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sp>
        <p:nvSpPr>
          <p:cNvPr id="5128" name="Rectangle 8" hidden="1"/>
          <p:cNvSpPr>
            <a:spLocks/>
          </p:cNvSpPr>
          <p:nvPr/>
        </p:nvSpPr>
        <p:spPr bwMode="auto">
          <a:xfrm>
            <a:off x="4216400" y="5065713"/>
            <a:ext cx="37592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txBody>
          <a:bodyPr lIns="38100" tIns="38100" rIns="38100" bIns="38100"/>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sz="3200" baseline="30000" dirty="0">
                <a:solidFill>
                  <a:srgbClr val="7F7F7F"/>
                </a:solidFill>
                <a:latin typeface="News Gothic MT" charset="0"/>
                <a:ea typeface="MS PGothic" panose="020B0600070205080204" pitchFamily="34" charset="-128"/>
                <a:sym typeface="News Gothic MT" charset="0"/>
              </a:rPr>
              <a:t>Facilitating Engaging </a:t>
            </a:r>
            <a:br>
              <a:rPr lang="en-US" sz="3200" baseline="30000" dirty="0">
                <a:solidFill>
                  <a:srgbClr val="7F7F7F"/>
                </a:solidFill>
                <a:latin typeface="News Gothic MT" charset="0"/>
                <a:ea typeface="MS PGothic" panose="020B0600070205080204" pitchFamily="34" charset="-128"/>
                <a:sym typeface="News Gothic MT" charset="0"/>
              </a:rPr>
            </a:br>
            <a:r>
              <a:rPr lang="en-US" sz="3200" baseline="30000" dirty="0">
                <a:solidFill>
                  <a:srgbClr val="7F7F7F"/>
                </a:solidFill>
                <a:latin typeface="News Gothic MT" charset="0"/>
                <a:ea typeface="MS PGothic" panose="020B0600070205080204" pitchFamily="34" charset="-128"/>
                <a:sym typeface="News Gothic MT" charset="0"/>
              </a:rPr>
              <a:t>Line-Ups</a:t>
            </a:r>
          </a:p>
        </p:txBody>
      </p:sp>
      <p:sp>
        <p:nvSpPr>
          <p:cNvPr id="2" name="Title 1" hidden="1"/>
          <p:cNvSpPr>
            <a:spLocks noGrp="1"/>
          </p:cNvSpPr>
          <p:nvPr>
            <p:ph type="title"/>
          </p:nvPr>
        </p:nvSpPr>
        <p:spPr/>
        <p:txBody>
          <a:bodyPr/>
          <a:lstStyle/>
          <a:p>
            <a:endParaRPr lang="en-US" dirty="0"/>
          </a:p>
        </p:txBody>
      </p:sp>
      <p:sp>
        <p:nvSpPr>
          <p:cNvPr id="3" name="Rectangle 2"/>
          <p:cNvSpPr/>
          <p:nvPr/>
        </p:nvSpPr>
        <p:spPr>
          <a:xfrm>
            <a:off x="1793967" y="2037698"/>
            <a:ext cx="8607841" cy="3693319"/>
          </a:xfrm>
          <a:prstGeom prst="rect">
            <a:avLst/>
          </a:prstGeom>
          <a:solidFill>
            <a:srgbClr val="FFFF00"/>
          </a:solidFill>
        </p:spPr>
        <p:txBody>
          <a:bodyPr wrap="square">
            <a:spAutoFit/>
          </a:bodyPr>
          <a:lstStyle/>
          <a:p>
            <a:r>
              <a:rPr lang="en-US" sz="3200" b="1" dirty="0"/>
              <a:t>A Warm and Sincere Greeting </a:t>
            </a:r>
            <a:endParaRPr lang="en-US" sz="3200" dirty="0"/>
          </a:p>
          <a:p>
            <a:r>
              <a:rPr lang="en-US" sz="3200" dirty="0"/>
              <a:t>Use the guest name, </a:t>
            </a:r>
          </a:p>
          <a:p>
            <a:r>
              <a:rPr lang="en-US" sz="3200" dirty="0"/>
              <a:t>if and when possible. </a:t>
            </a:r>
          </a:p>
          <a:p>
            <a:r>
              <a:rPr lang="en-US" sz="3200" b="1" dirty="0"/>
              <a:t>Anticipation and Compliance </a:t>
            </a:r>
            <a:r>
              <a:rPr lang="en-US" sz="3200" dirty="0"/>
              <a:t>with guest needs. </a:t>
            </a:r>
          </a:p>
          <a:p>
            <a:r>
              <a:rPr lang="en-US" sz="3200" b="1" dirty="0"/>
              <a:t>Fond Farewell </a:t>
            </a:r>
            <a:endParaRPr lang="en-US" sz="3200" dirty="0"/>
          </a:p>
          <a:p>
            <a:r>
              <a:rPr lang="en-US" sz="3200" dirty="0"/>
              <a:t>Give them a warm good-bye </a:t>
            </a:r>
          </a:p>
          <a:p>
            <a:r>
              <a:rPr lang="en-US" sz="3200" dirty="0"/>
              <a:t>and use their names, if and when possible.</a:t>
            </a:r>
            <a:r>
              <a:rPr lang="en-US" sz="4000" dirty="0"/>
              <a:t> </a:t>
            </a:r>
          </a:p>
        </p:txBody>
      </p:sp>
      <p:sp>
        <p:nvSpPr>
          <p:cNvPr id="4" name="Rectangle 3"/>
          <p:cNvSpPr/>
          <p:nvPr/>
        </p:nvSpPr>
        <p:spPr>
          <a:xfrm>
            <a:off x="3824448" y="400178"/>
            <a:ext cx="4572000" cy="1384995"/>
          </a:xfrm>
          <a:prstGeom prst="rect">
            <a:avLst/>
          </a:prstGeom>
        </p:spPr>
        <p:txBody>
          <a:bodyPr>
            <a:spAutoFit/>
          </a:bodyPr>
          <a:lstStyle/>
          <a:p>
            <a:r>
              <a:rPr lang="en-US" dirty="0"/>
              <a:t> </a:t>
            </a:r>
            <a:r>
              <a:rPr lang="en-US" b="1" u="sng" dirty="0">
                <a:solidFill>
                  <a:srgbClr val="FF0000"/>
                </a:solidFill>
              </a:rPr>
              <a:t>THREE STEPS OF SERVICE </a:t>
            </a:r>
            <a:endParaRPr lang="en-US" dirty="0">
              <a:solidFill>
                <a:srgbClr val="FF0000"/>
              </a:solidFill>
            </a:endParaRPr>
          </a:p>
        </p:txBody>
      </p:sp>
    </p:spTree>
    <p:extLst>
      <p:ext uri="{BB962C8B-B14F-4D97-AF65-F5344CB8AC3E}">
        <p14:creationId xmlns:p14="http://schemas.microsoft.com/office/powerpoint/2010/main" val="65789729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97608" y="1438927"/>
            <a:ext cx="7274859" cy="3323987"/>
          </a:xfrm>
          <a:prstGeom prst="rect">
            <a:avLst/>
          </a:prstGeom>
          <a:solidFill>
            <a:srgbClr val="FFFF00"/>
          </a:solidFill>
        </p:spPr>
        <p:txBody>
          <a:bodyPr wrap="square">
            <a:spAutoFit/>
          </a:bodyPr>
          <a:lstStyle/>
          <a:p>
            <a:r>
              <a:rPr lang="en-US" b="1" dirty="0"/>
              <a:t>Anticipation </a:t>
            </a:r>
            <a:r>
              <a:rPr lang="en-US" dirty="0"/>
              <a:t>means satisfy a need or desire for a guest before they have a chance to ask for it. </a:t>
            </a:r>
          </a:p>
          <a:p>
            <a:r>
              <a:rPr lang="en-US" dirty="0"/>
              <a:t>Fulfillment of “unexpressed wishes and needs of each guest.</a:t>
            </a:r>
          </a:p>
        </p:txBody>
      </p:sp>
    </p:spTree>
    <p:extLst>
      <p:ext uri="{BB962C8B-B14F-4D97-AF65-F5344CB8AC3E}">
        <p14:creationId xmlns:p14="http://schemas.microsoft.com/office/powerpoint/2010/main" val="1101921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CVideo2.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24000" y="1225296"/>
            <a:ext cx="9144000" cy="5143500"/>
          </a:xfrm>
          <a:prstGeom prst="rect">
            <a:avLst/>
          </a:prstGeom>
        </p:spPr>
      </p:pic>
      <p:sp>
        <p:nvSpPr>
          <p:cNvPr id="10" name="Rectangle 9"/>
          <p:cNvSpPr/>
          <p:nvPr/>
        </p:nvSpPr>
        <p:spPr>
          <a:xfrm>
            <a:off x="1089059" y="1225296"/>
            <a:ext cx="9852916" cy="563270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grpSp>
        <p:nvGrpSpPr>
          <p:cNvPr id="7" name="Trigger button"/>
          <p:cNvGrpSpPr/>
          <p:nvPr/>
        </p:nvGrpSpPr>
        <p:grpSpPr>
          <a:xfrm>
            <a:off x="5400040" y="3241040"/>
            <a:ext cx="1391920" cy="1391920"/>
            <a:chOff x="3876040" y="3088640"/>
            <a:chExt cx="1391920" cy="1391920"/>
          </a:xfrm>
        </p:grpSpPr>
        <p:sp>
          <p:nvSpPr>
            <p:cNvPr id="8" name="Oval 7"/>
            <p:cNvSpPr/>
            <p:nvPr/>
          </p:nvSpPr>
          <p:spPr bwMode="auto">
            <a:xfrm>
              <a:off x="3876040" y="3088640"/>
              <a:ext cx="1391920" cy="1391920"/>
            </a:xfrm>
            <a:prstGeom prst="ellipse">
              <a:avLst/>
            </a:prstGeom>
            <a:noFill/>
            <a:ln w="219075" cap="flat" cmpd="thinThick" algn="ctr">
              <a:gradFill>
                <a:gsLst>
                  <a:gs pos="0">
                    <a:srgbClr val="C68C20">
                      <a:lumMod val="5000"/>
                      <a:lumOff val="95000"/>
                      <a:alpha val="56000"/>
                    </a:srgbClr>
                  </a:gs>
                  <a:gs pos="74000">
                    <a:srgbClr val="C68C20">
                      <a:lumMod val="45000"/>
                      <a:lumOff val="55000"/>
                    </a:srgbClr>
                  </a:gs>
                  <a:gs pos="83000">
                    <a:srgbClr val="C68C20">
                      <a:lumMod val="45000"/>
                      <a:lumOff val="55000"/>
                    </a:srgbClr>
                  </a:gs>
                  <a:gs pos="100000">
                    <a:srgbClr val="C68C20">
                      <a:lumMod val="30000"/>
                      <a:lumOff val="70000"/>
                    </a:srgbClr>
                  </a:gs>
                </a:gsLst>
                <a:lin ang="5400000" scaled="1"/>
              </a:gra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a:defRPr/>
              </a:pPr>
              <a:endParaRPr lang="en-US" kern="0" dirty="0">
                <a:ea typeface="ヒラギノ角ゴ ProN W3" charset="0"/>
                <a:cs typeface="ヒラギノ角ゴ ProN W3" charset="0"/>
              </a:endParaRPr>
            </a:p>
          </p:txBody>
        </p:sp>
        <p:sp>
          <p:nvSpPr>
            <p:cNvPr id="9" name="Isosceles Triangle 8"/>
            <p:cNvSpPr/>
            <p:nvPr/>
          </p:nvSpPr>
          <p:spPr bwMode="auto">
            <a:xfrm rot="5400000">
              <a:off x="4257040" y="3566160"/>
              <a:ext cx="802640" cy="426720"/>
            </a:xfrm>
            <a:prstGeom prst="triangle">
              <a:avLst/>
            </a:prstGeom>
            <a:gradFill>
              <a:gsLst>
                <a:gs pos="0">
                  <a:srgbClr val="C68C20">
                    <a:lumMod val="5000"/>
                    <a:lumOff val="95000"/>
                    <a:alpha val="55000"/>
                  </a:srgbClr>
                </a:gs>
                <a:gs pos="74000">
                  <a:srgbClr val="C68C20">
                    <a:lumMod val="45000"/>
                    <a:lumOff val="55000"/>
                  </a:srgbClr>
                </a:gs>
                <a:gs pos="83000">
                  <a:srgbClr val="C68C20">
                    <a:lumMod val="45000"/>
                    <a:lumOff val="55000"/>
                  </a:srgbClr>
                </a:gs>
                <a:gs pos="100000">
                  <a:srgbClr val="C68C20">
                    <a:lumMod val="30000"/>
                    <a:lumOff val="70000"/>
                  </a:srgbClr>
                </a:gs>
              </a:gsLst>
              <a:lin ang="0" scaled="0"/>
            </a:gradFill>
            <a:ln w="25400"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a:defRPr/>
              </a:pPr>
              <a:endParaRPr lang="en-US" kern="0" dirty="0">
                <a:ea typeface="ヒラギノ角ゴ ProN W3" charset="0"/>
                <a:cs typeface="ヒラギノ角ゴ ProN W3" charset="0"/>
              </a:endParaRPr>
            </a:p>
          </p:txBody>
        </p:sp>
      </p:grpSp>
      <p:sp>
        <p:nvSpPr>
          <p:cNvPr id="11" name="Oval 10"/>
          <p:cNvSpPr/>
          <p:nvPr/>
        </p:nvSpPr>
        <p:spPr>
          <a:xfrm>
            <a:off x="10526040" y="0"/>
            <a:ext cx="1515271" cy="133952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45395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1000"/>
                                        <p:tgtEl>
                                          <p:spTgt spid="7"/>
                                        </p:tgtEl>
                                      </p:cBhvr>
                                    </p:animEffect>
                                    <p:set>
                                      <p:cBhvr>
                                        <p:cTn id="7" dur="1" fill="hold">
                                          <p:stCondLst>
                                            <p:cond delay="999"/>
                                          </p:stCondLst>
                                        </p:cTn>
                                        <p:tgtEl>
                                          <p:spTgt spid="7"/>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1000"/>
                                        <p:tgtEl>
                                          <p:spTgt spid="10"/>
                                        </p:tgtEl>
                                      </p:cBhvr>
                                    </p:animEffect>
                                    <p:set>
                                      <p:cBhvr>
                                        <p:cTn id="10" dur="1" fill="hold">
                                          <p:stCondLst>
                                            <p:cond delay="999"/>
                                          </p:stCondLst>
                                        </p:cTn>
                                        <p:tgtEl>
                                          <p:spTgt spid="10"/>
                                        </p:tgtEl>
                                        <p:attrNameLst>
                                          <p:attrName>style.visibility</p:attrName>
                                        </p:attrNameLst>
                                      </p:cBhvr>
                                      <p:to>
                                        <p:strVal val="hidden"/>
                                      </p:to>
                                    </p:set>
                                  </p:childTnLst>
                                </p:cTn>
                              </p:par>
                              <p:par>
                                <p:cTn id="11" presetID="1" presetClass="mediacall" presetSubtype="0" fill="hold" nodeType="withEffect">
                                  <p:stCondLst>
                                    <p:cond delay="0"/>
                                  </p:stCondLst>
                                  <p:childTnLst>
                                    <p:cmd type="call" cmd="playFrom(0.0)">
                                      <p:cBhvr>
                                        <p:cTn id="12" dur="2114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bldLst>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CVideo3.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24000" y="1225296"/>
            <a:ext cx="9144000" cy="5143500"/>
          </a:xfrm>
          <a:prstGeom prst="rect">
            <a:avLst/>
          </a:prstGeom>
        </p:spPr>
      </p:pic>
      <p:sp>
        <p:nvSpPr>
          <p:cNvPr id="11" name="Rectangle 10"/>
          <p:cNvSpPr/>
          <p:nvPr/>
        </p:nvSpPr>
        <p:spPr>
          <a:xfrm>
            <a:off x="1315089" y="1225296"/>
            <a:ext cx="9568665" cy="563270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grpSp>
        <p:nvGrpSpPr>
          <p:cNvPr id="12" name="Trigger button"/>
          <p:cNvGrpSpPr/>
          <p:nvPr/>
        </p:nvGrpSpPr>
        <p:grpSpPr>
          <a:xfrm>
            <a:off x="5400040" y="3241040"/>
            <a:ext cx="1391920" cy="1391920"/>
            <a:chOff x="3876040" y="3088640"/>
            <a:chExt cx="1391920" cy="1391920"/>
          </a:xfrm>
        </p:grpSpPr>
        <p:sp>
          <p:nvSpPr>
            <p:cNvPr id="13" name="Oval 12"/>
            <p:cNvSpPr/>
            <p:nvPr/>
          </p:nvSpPr>
          <p:spPr bwMode="auto">
            <a:xfrm>
              <a:off x="3876040" y="3088640"/>
              <a:ext cx="1391920" cy="1391920"/>
            </a:xfrm>
            <a:prstGeom prst="ellipse">
              <a:avLst/>
            </a:prstGeom>
            <a:noFill/>
            <a:ln w="219075" cap="flat" cmpd="thinThick" algn="ctr">
              <a:gradFill>
                <a:gsLst>
                  <a:gs pos="0">
                    <a:srgbClr val="C68C20">
                      <a:lumMod val="5000"/>
                      <a:lumOff val="95000"/>
                      <a:alpha val="56000"/>
                    </a:srgbClr>
                  </a:gs>
                  <a:gs pos="74000">
                    <a:srgbClr val="C68C20">
                      <a:lumMod val="45000"/>
                      <a:lumOff val="55000"/>
                    </a:srgbClr>
                  </a:gs>
                  <a:gs pos="83000">
                    <a:srgbClr val="C68C20">
                      <a:lumMod val="45000"/>
                      <a:lumOff val="55000"/>
                    </a:srgbClr>
                  </a:gs>
                  <a:gs pos="100000">
                    <a:srgbClr val="C68C20">
                      <a:lumMod val="30000"/>
                      <a:lumOff val="70000"/>
                    </a:srgbClr>
                  </a:gs>
                </a:gsLst>
                <a:lin ang="5400000" scaled="1"/>
              </a:gra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a:defRPr/>
              </a:pPr>
              <a:endParaRPr lang="en-US" kern="0" dirty="0">
                <a:ea typeface="ヒラギノ角ゴ ProN W3" charset="0"/>
                <a:cs typeface="ヒラギノ角ゴ ProN W3" charset="0"/>
              </a:endParaRPr>
            </a:p>
          </p:txBody>
        </p:sp>
        <p:sp>
          <p:nvSpPr>
            <p:cNvPr id="14" name="Isosceles Triangle 13"/>
            <p:cNvSpPr/>
            <p:nvPr/>
          </p:nvSpPr>
          <p:spPr bwMode="auto">
            <a:xfrm rot="5400000">
              <a:off x="4257040" y="3566160"/>
              <a:ext cx="802640" cy="426720"/>
            </a:xfrm>
            <a:prstGeom prst="triangle">
              <a:avLst/>
            </a:prstGeom>
            <a:gradFill>
              <a:gsLst>
                <a:gs pos="0">
                  <a:srgbClr val="C68C20">
                    <a:lumMod val="5000"/>
                    <a:lumOff val="95000"/>
                    <a:alpha val="55000"/>
                  </a:srgbClr>
                </a:gs>
                <a:gs pos="74000">
                  <a:srgbClr val="C68C20">
                    <a:lumMod val="45000"/>
                    <a:lumOff val="55000"/>
                  </a:srgbClr>
                </a:gs>
                <a:gs pos="83000">
                  <a:srgbClr val="C68C20">
                    <a:lumMod val="45000"/>
                    <a:lumOff val="55000"/>
                  </a:srgbClr>
                </a:gs>
                <a:gs pos="100000">
                  <a:srgbClr val="C68C20">
                    <a:lumMod val="30000"/>
                    <a:lumOff val="70000"/>
                  </a:srgbClr>
                </a:gs>
              </a:gsLst>
              <a:lin ang="0" scaled="0"/>
            </a:gradFill>
            <a:ln w="25400"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a:defRPr/>
              </a:pPr>
              <a:endParaRPr lang="en-US" kern="0" dirty="0">
                <a:ea typeface="ヒラギノ角ゴ ProN W3" charset="0"/>
                <a:cs typeface="ヒラギノ角ゴ ProN W3" charset="0"/>
              </a:endParaRPr>
            </a:p>
          </p:txBody>
        </p:sp>
      </p:grpSp>
      <p:sp>
        <p:nvSpPr>
          <p:cNvPr id="8" name="Oval 7">
            <a:extLst>
              <a:ext uri="{FF2B5EF4-FFF2-40B4-BE49-F238E27FC236}">
                <a16:creationId xmlns:a16="http://schemas.microsoft.com/office/drawing/2014/main" id="{370B58FF-F6FD-4574-9569-FB20C185045D}"/>
              </a:ext>
            </a:extLst>
          </p:cNvPr>
          <p:cNvSpPr/>
          <p:nvPr/>
        </p:nvSpPr>
        <p:spPr>
          <a:xfrm>
            <a:off x="10484944" y="0"/>
            <a:ext cx="1515271" cy="133952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29801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1000"/>
                                        <p:tgtEl>
                                          <p:spTgt spid="12"/>
                                        </p:tgtEl>
                                      </p:cBhvr>
                                    </p:animEffect>
                                    <p:set>
                                      <p:cBhvr>
                                        <p:cTn id="7" dur="1" fill="hold">
                                          <p:stCondLst>
                                            <p:cond delay="999"/>
                                          </p:stCondLst>
                                        </p:cTn>
                                        <p:tgtEl>
                                          <p:spTgt spid="1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1000"/>
                                        <p:tgtEl>
                                          <p:spTgt spid="11"/>
                                        </p:tgtEl>
                                      </p:cBhvr>
                                    </p:animEffect>
                                    <p:set>
                                      <p:cBhvr>
                                        <p:cTn id="10" dur="1" fill="hold">
                                          <p:stCondLst>
                                            <p:cond delay="999"/>
                                          </p:stCondLst>
                                        </p:cTn>
                                        <p:tgtEl>
                                          <p:spTgt spid="11"/>
                                        </p:tgtEl>
                                        <p:attrNameLst>
                                          <p:attrName>style.visibility</p:attrName>
                                        </p:attrNameLst>
                                      </p:cBhvr>
                                      <p:to>
                                        <p:strVal val="hidden"/>
                                      </p:to>
                                    </p:set>
                                  </p:childTnLst>
                                </p:cTn>
                              </p:par>
                              <p:par>
                                <p:cTn id="11" presetID="1" presetClass="mediacall" presetSubtype="0" fill="hold" nodeType="withEffect">
                                  <p:stCondLst>
                                    <p:cond delay="0"/>
                                  </p:stCondLst>
                                  <p:childTnLst>
                                    <p:cmd type="call" cmd="playFrom(0.0)">
                                      <p:cBhvr>
                                        <p:cTn id="12" dur="241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bldLst>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CVideo4.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24000" y="1225296"/>
            <a:ext cx="9144000" cy="5143500"/>
          </a:xfrm>
          <a:prstGeom prst="rect">
            <a:avLst/>
          </a:prstGeom>
        </p:spPr>
      </p:pic>
      <p:sp>
        <p:nvSpPr>
          <p:cNvPr id="11" name="Rectangle 10"/>
          <p:cNvSpPr/>
          <p:nvPr/>
        </p:nvSpPr>
        <p:spPr>
          <a:xfrm>
            <a:off x="1273992" y="1225296"/>
            <a:ext cx="9661133" cy="5632704"/>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grpSp>
        <p:nvGrpSpPr>
          <p:cNvPr id="12" name="Trigger button"/>
          <p:cNvGrpSpPr/>
          <p:nvPr/>
        </p:nvGrpSpPr>
        <p:grpSpPr>
          <a:xfrm>
            <a:off x="5400040" y="3241040"/>
            <a:ext cx="1391920" cy="1391920"/>
            <a:chOff x="3876040" y="3088640"/>
            <a:chExt cx="1391920" cy="1391920"/>
          </a:xfrm>
        </p:grpSpPr>
        <p:sp>
          <p:nvSpPr>
            <p:cNvPr id="13" name="Oval 12"/>
            <p:cNvSpPr/>
            <p:nvPr/>
          </p:nvSpPr>
          <p:spPr bwMode="auto">
            <a:xfrm>
              <a:off x="3876040" y="3088640"/>
              <a:ext cx="1391920" cy="1391920"/>
            </a:xfrm>
            <a:prstGeom prst="ellipse">
              <a:avLst/>
            </a:prstGeom>
            <a:noFill/>
            <a:ln w="219075" cap="flat" cmpd="thinThick" algn="ctr">
              <a:gradFill>
                <a:gsLst>
                  <a:gs pos="0">
                    <a:srgbClr val="C68C20">
                      <a:lumMod val="5000"/>
                      <a:lumOff val="95000"/>
                      <a:alpha val="56000"/>
                    </a:srgbClr>
                  </a:gs>
                  <a:gs pos="74000">
                    <a:srgbClr val="C68C20">
                      <a:lumMod val="45000"/>
                      <a:lumOff val="55000"/>
                    </a:srgbClr>
                  </a:gs>
                  <a:gs pos="83000">
                    <a:srgbClr val="C68C20">
                      <a:lumMod val="45000"/>
                      <a:lumOff val="55000"/>
                    </a:srgbClr>
                  </a:gs>
                  <a:gs pos="100000">
                    <a:srgbClr val="C68C20">
                      <a:lumMod val="30000"/>
                      <a:lumOff val="70000"/>
                    </a:srgbClr>
                  </a:gs>
                </a:gsLst>
                <a:lin ang="5400000" scaled="1"/>
              </a:gra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a:defRPr/>
              </a:pPr>
              <a:endParaRPr lang="en-US" kern="0" dirty="0">
                <a:ea typeface="ヒラギノ角ゴ ProN W3" charset="0"/>
                <a:cs typeface="ヒラギノ角ゴ ProN W3" charset="0"/>
              </a:endParaRPr>
            </a:p>
          </p:txBody>
        </p:sp>
        <p:sp>
          <p:nvSpPr>
            <p:cNvPr id="14" name="Isosceles Triangle 13"/>
            <p:cNvSpPr/>
            <p:nvPr/>
          </p:nvSpPr>
          <p:spPr bwMode="auto">
            <a:xfrm rot="5400000">
              <a:off x="4257040" y="3566160"/>
              <a:ext cx="802640" cy="426720"/>
            </a:xfrm>
            <a:prstGeom prst="triangle">
              <a:avLst/>
            </a:prstGeom>
            <a:gradFill>
              <a:gsLst>
                <a:gs pos="0">
                  <a:srgbClr val="C68C20">
                    <a:lumMod val="5000"/>
                    <a:lumOff val="95000"/>
                    <a:alpha val="55000"/>
                  </a:srgbClr>
                </a:gs>
                <a:gs pos="74000">
                  <a:srgbClr val="C68C20">
                    <a:lumMod val="45000"/>
                    <a:lumOff val="55000"/>
                  </a:srgbClr>
                </a:gs>
                <a:gs pos="83000">
                  <a:srgbClr val="C68C20">
                    <a:lumMod val="45000"/>
                    <a:lumOff val="55000"/>
                  </a:srgbClr>
                </a:gs>
                <a:gs pos="100000">
                  <a:srgbClr val="C68C20">
                    <a:lumMod val="30000"/>
                    <a:lumOff val="70000"/>
                  </a:srgbClr>
                </a:gs>
              </a:gsLst>
              <a:lin ang="0" scaled="0"/>
            </a:gradFill>
            <a:ln w="25400"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a:defRPr/>
              </a:pPr>
              <a:endParaRPr lang="en-US" kern="0" dirty="0">
                <a:ea typeface="ヒラギノ角ゴ ProN W3" charset="0"/>
                <a:cs typeface="ヒラギノ角ゴ ProN W3" charset="0"/>
              </a:endParaRPr>
            </a:p>
          </p:txBody>
        </p:sp>
      </p:grpSp>
      <p:sp>
        <p:nvSpPr>
          <p:cNvPr id="8" name="Oval 7">
            <a:extLst>
              <a:ext uri="{FF2B5EF4-FFF2-40B4-BE49-F238E27FC236}">
                <a16:creationId xmlns:a16="http://schemas.microsoft.com/office/drawing/2014/main" id="{E89A72F2-0F41-40CB-92BA-89CCA7190D6A}"/>
              </a:ext>
            </a:extLst>
          </p:cNvPr>
          <p:cNvSpPr/>
          <p:nvPr/>
        </p:nvSpPr>
        <p:spPr>
          <a:xfrm>
            <a:off x="10515766" y="-20548"/>
            <a:ext cx="1515271" cy="133952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11799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1000"/>
                                        <p:tgtEl>
                                          <p:spTgt spid="12"/>
                                        </p:tgtEl>
                                      </p:cBhvr>
                                    </p:animEffect>
                                    <p:set>
                                      <p:cBhvr>
                                        <p:cTn id="7" dur="1" fill="hold">
                                          <p:stCondLst>
                                            <p:cond delay="999"/>
                                          </p:stCondLst>
                                        </p:cTn>
                                        <p:tgtEl>
                                          <p:spTgt spid="12"/>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1000"/>
                                        <p:tgtEl>
                                          <p:spTgt spid="11"/>
                                        </p:tgtEl>
                                      </p:cBhvr>
                                    </p:animEffect>
                                    <p:set>
                                      <p:cBhvr>
                                        <p:cTn id="10" dur="1" fill="hold">
                                          <p:stCondLst>
                                            <p:cond delay="999"/>
                                          </p:stCondLst>
                                        </p:cTn>
                                        <p:tgtEl>
                                          <p:spTgt spid="11"/>
                                        </p:tgtEl>
                                        <p:attrNameLst>
                                          <p:attrName>style.visibility</p:attrName>
                                        </p:attrNameLst>
                                      </p:cBhvr>
                                      <p:to>
                                        <p:strVal val="hidden"/>
                                      </p:to>
                                    </p:set>
                                  </p:childTnLst>
                                </p:cTn>
                              </p:par>
                              <p:par>
                                <p:cTn id="11" presetID="1" presetClass="mediacall" presetSubtype="0" fill="hold" nodeType="withEffect">
                                  <p:stCondLst>
                                    <p:cond delay="0"/>
                                  </p:stCondLst>
                                  <p:childTnLst>
                                    <p:cmd type="call" cmd="playFrom(0.0)">
                                      <p:cBhvr>
                                        <p:cTn id="12" dur="5426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2"/>
                </p:tgtEl>
              </p:cMediaNode>
            </p:video>
          </p:childTnLst>
        </p:cTn>
      </p:par>
    </p:tnLst>
    <p:bldLst>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09639" y="2044006"/>
            <a:ext cx="8572731" cy="2554545"/>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8000" b="1" spc="50" dirty="0">
                <a:ln w="11430"/>
                <a:solidFill>
                  <a:srgbClr val="FF0000"/>
                </a:solidFill>
              </a:rPr>
              <a:t>Three in One</a:t>
            </a:r>
          </a:p>
          <a:p>
            <a:pPr algn="ctr"/>
            <a:r>
              <a:rPr lang="en-US" sz="8000" b="1" spc="50" dirty="0">
                <a:ln w="11430"/>
                <a:solidFill>
                  <a:srgbClr val="FF0000"/>
                </a:solidFill>
              </a:rPr>
              <a:t>Seek, Serve &amp; Save </a:t>
            </a:r>
          </a:p>
        </p:txBody>
      </p:sp>
    </p:spTree>
    <p:extLst>
      <p:ext uri="{BB962C8B-B14F-4D97-AF65-F5344CB8AC3E}">
        <p14:creationId xmlns:p14="http://schemas.microsoft.com/office/powerpoint/2010/main" val="9328713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23C936E-34B0-4EEB-B96C-3D7C83AA5EBB}"/>
              </a:ext>
            </a:extLst>
          </p:cNvPr>
          <p:cNvSpPr/>
          <p:nvPr/>
        </p:nvSpPr>
        <p:spPr>
          <a:xfrm>
            <a:off x="2347857" y="1427722"/>
            <a:ext cx="7011681" cy="2554545"/>
          </a:xfrm>
          <a:prstGeom prst="rect">
            <a:avLst/>
          </a:prstGeom>
          <a:solidFill>
            <a:srgbClr val="FFFF00"/>
          </a:solidFill>
        </p:spPr>
        <p:txBody>
          <a:bodyPr wrap="square">
            <a:spAutoFit/>
          </a:bodyPr>
          <a:lstStyle/>
          <a:p>
            <a:r>
              <a:rPr lang="en-US" sz="2800" u="sng" dirty="0">
                <a:solidFill>
                  <a:srgbClr val="FF0000"/>
                </a:solidFill>
                <a:latin typeface="system-ui"/>
              </a:rPr>
              <a:t>Matthew 28:19</a:t>
            </a:r>
          </a:p>
          <a:p>
            <a:r>
              <a:rPr lang="en-US" sz="1600" i="1" u="sng" dirty="0">
                <a:solidFill>
                  <a:srgbClr val="FF0000"/>
                </a:solidFill>
                <a:latin typeface="system-ui"/>
              </a:rPr>
              <a:t>King James Version</a:t>
            </a:r>
          </a:p>
          <a:p>
            <a:endParaRPr lang="en-US" sz="2800" dirty="0">
              <a:latin typeface="system-ui"/>
            </a:endParaRPr>
          </a:p>
          <a:p>
            <a:r>
              <a:rPr lang="en-US" sz="2800" b="1" baseline="30000" dirty="0">
                <a:latin typeface="system-ui"/>
              </a:rPr>
              <a:t>19 </a:t>
            </a:r>
            <a:r>
              <a:rPr lang="en-US" sz="2800" dirty="0">
                <a:latin typeface="system-ui"/>
              </a:rPr>
              <a:t>Go ye therefore, and teach all nations, baptizing them in the name of the Father, and of the Son, and of the Holy Ghost:</a:t>
            </a:r>
          </a:p>
        </p:txBody>
      </p:sp>
    </p:spTree>
    <p:extLst>
      <p:ext uri="{BB962C8B-B14F-4D97-AF65-F5344CB8AC3E}">
        <p14:creationId xmlns:p14="http://schemas.microsoft.com/office/powerpoint/2010/main" val="22709010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61D30BF-D6E4-4E90-963D-E7E2F7078D05}"/>
              </a:ext>
            </a:extLst>
          </p:cNvPr>
          <p:cNvPicPr>
            <a:picLocks noChangeAspect="1"/>
          </p:cNvPicPr>
          <p:nvPr/>
        </p:nvPicPr>
        <p:blipFill>
          <a:blip r:embed="rId3"/>
          <a:stretch>
            <a:fillRect/>
          </a:stretch>
        </p:blipFill>
        <p:spPr>
          <a:xfrm>
            <a:off x="1910074" y="1397000"/>
            <a:ext cx="8405222" cy="4202611"/>
          </a:xfrm>
          <a:prstGeom prst="rect">
            <a:avLst/>
          </a:prstGeom>
        </p:spPr>
      </p:pic>
    </p:spTree>
    <p:extLst>
      <p:ext uri="{BB962C8B-B14F-4D97-AF65-F5344CB8AC3E}">
        <p14:creationId xmlns:p14="http://schemas.microsoft.com/office/powerpoint/2010/main" val="36926245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96634" y="1652878"/>
            <a:ext cx="8398774" cy="144655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4400" b="1" spc="50" dirty="0">
                <a:ln w="11430"/>
                <a:solidFill>
                  <a:srgbClr val="FF0000"/>
                </a:solidFill>
              </a:rPr>
              <a:t>Following Video suggest our need </a:t>
            </a:r>
          </a:p>
          <a:p>
            <a:pPr algn="ctr"/>
            <a:r>
              <a:rPr lang="en-US" sz="4400" b="1" spc="50" dirty="0">
                <a:ln w="11430"/>
                <a:solidFill>
                  <a:srgbClr val="FF0000"/>
                </a:solidFill>
              </a:rPr>
              <a:t>to look through the eyes of Jesus</a:t>
            </a:r>
          </a:p>
        </p:txBody>
      </p:sp>
    </p:spTree>
    <p:extLst>
      <p:ext uri="{BB962C8B-B14F-4D97-AF65-F5344CB8AC3E}">
        <p14:creationId xmlns:p14="http://schemas.microsoft.com/office/powerpoint/2010/main" val="224518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hidden="1"/>
          <p:cNvSpPr>
            <a:spLocks/>
          </p:cNvSpPr>
          <p:nvPr/>
        </p:nvSpPr>
        <p:spPr bwMode="auto">
          <a:xfrm>
            <a:off x="4667250" y="6500813"/>
            <a:ext cx="30607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round/>
                <a:headEnd/>
                <a:tailEnd/>
              </a14:hiddenLine>
            </a:ext>
          </a:extLst>
        </p:spPr>
        <p:txBody>
          <a:bodyPr lIns="38100" tIns="38100" rIns="38100" bIns="38100" anchor="ctr"/>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sz="700" dirty="0">
                <a:solidFill>
                  <a:srgbClr val="7F7F7F"/>
                </a:solidFill>
                <a:latin typeface="News Gothic MT" charset="0"/>
                <a:ea typeface="MS PGothic" panose="020B0600070205080204" pitchFamily="34" charset="-128"/>
                <a:sym typeface="News Gothic MT" charset="0"/>
              </a:rPr>
              <a:t>RITZ-CARLTON CONFIDENTIAL AND PROPRIETARY INFORMATION</a:t>
            </a:r>
          </a:p>
        </p:txBody>
      </p:sp>
      <p:sp>
        <p:nvSpPr>
          <p:cNvPr id="5128" name="Rectangle 8" hidden="1"/>
          <p:cNvSpPr>
            <a:spLocks/>
          </p:cNvSpPr>
          <p:nvPr/>
        </p:nvSpPr>
        <p:spPr bwMode="auto">
          <a:xfrm>
            <a:off x="4216400" y="5065713"/>
            <a:ext cx="37592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chemeClr val="tx1"/>
                </a:solidFill>
                <a:round/>
                <a:headEnd/>
                <a:tailEnd/>
              </a14:hiddenLine>
            </a:ext>
          </a:extLst>
        </p:spPr>
        <p:txBody>
          <a:bodyPr lIns="38100" tIns="38100" rIns="38100" bIns="38100"/>
          <a:lstStyle>
            <a:lvl1pPr eaLnBrk="0" hangingPunct="0">
              <a:defRPr sz="4200">
                <a:solidFill>
                  <a:srgbClr val="000000"/>
                </a:solidFill>
                <a:latin typeface="Gill Sans" charset="0"/>
                <a:ea typeface="ヒラギノ角ゴ ProN W3" charset="-128"/>
                <a:sym typeface="Gill Sans" charset="0"/>
              </a:defRPr>
            </a:lvl1pPr>
            <a:lvl2pPr marL="742950" indent="-285750" eaLnBrk="0" hangingPunct="0">
              <a:defRPr sz="4200">
                <a:solidFill>
                  <a:srgbClr val="000000"/>
                </a:solidFill>
                <a:latin typeface="Gill Sans" charset="0"/>
                <a:ea typeface="ヒラギノ角ゴ ProN W3" charset="-128"/>
                <a:sym typeface="Gill Sans" charset="0"/>
              </a:defRPr>
            </a:lvl2pPr>
            <a:lvl3pPr marL="1143000" indent="-228600" eaLnBrk="0" hangingPunct="0">
              <a:defRPr sz="4200">
                <a:solidFill>
                  <a:srgbClr val="000000"/>
                </a:solidFill>
                <a:latin typeface="Gill Sans" charset="0"/>
                <a:ea typeface="ヒラギノ角ゴ ProN W3" charset="-128"/>
                <a:sym typeface="Gill Sans" charset="0"/>
              </a:defRPr>
            </a:lvl3pPr>
            <a:lvl4pPr marL="1600200" indent="-228600" eaLnBrk="0" hangingPunct="0">
              <a:defRPr sz="4200">
                <a:solidFill>
                  <a:srgbClr val="000000"/>
                </a:solidFill>
                <a:latin typeface="Gill Sans" charset="0"/>
                <a:ea typeface="ヒラギノ角ゴ ProN W3" charset="-128"/>
                <a:sym typeface="Gill Sans" charset="0"/>
              </a:defRPr>
            </a:lvl4pPr>
            <a:lvl5pPr marL="2057400" indent="-228600" eaLnBrk="0" hangingPunct="0">
              <a:defRPr sz="4200">
                <a:solidFill>
                  <a:srgbClr val="000000"/>
                </a:solidFill>
                <a:latin typeface="Gill Sans" charset="0"/>
                <a:ea typeface="ヒラギノ角ゴ ProN W3" charset="-128"/>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sz="3200" baseline="30000" dirty="0">
                <a:solidFill>
                  <a:srgbClr val="7F7F7F"/>
                </a:solidFill>
                <a:latin typeface="News Gothic MT" charset="0"/>
                <a:ea typeface="MS PGothic" panose="020B0600070205080204" pitchFamily="34" charset="-128"/>
                <a:sym typeface="News Gothic MT" charset="0"/>
              </a:rPr>
              <a:t>Facilitating Engaging </a:t>
            </a:r>
            <a:br>
              <a:rPr lang="en-US" sz="3200" baseline="30000" dirty="0">
                <a:solidFill>
                  <a:srgbClr val="7F7F7F"/>
                </a:solidFill>
                <a:latin typeface="News Gothic MT" charset="0"/>
                <a:ea typeface="MS PGothic" panose="020B0600070205080204" pitchFamily="34" charset="-128"/>
                <a:sym typeface="News Gothic MT" charset="0"/>
              </a:rPr>
            </a:br>
            <a:r>
              <a:rPr lang="en-US" sz="3200" baseline="30000" dirty="0">
                <a:solidFill>
                  <a:srgbClr val="7F7F7F"/>
                </a:solidFill>
                <a:latin typeface="News Gothic MT" charset="0"/>
                <a:ea typeface="MS PGothic" panose="020B0600070205080204" pitchFamily="34" charset="-128"/>
                <a:sym typeface="News Gothic MT" charset="0"/>
              </a:rPr>
              <a:t>Line-Ups</a:t>
            </a:r>
          </a:p>
        </p:txBody>
      </p:sp>
      <p:sp>
        <p:nvSpPr>
          <p:cNvPr id="2" name="Title 1" hidden="1"/>
          <p:cNvSpPr>
            <a:spLocks noGrp="1"/>
          </p:cNvSpPr>
          <p:nvPr>
            <p:ph type="title"/>
          </p:nvPr>
        </p:nvSpPr>
        <p:spPr/>
        <p:txBody>
          <a:bodyPr/>
          <a:lstStyle/>
          <a:p>
            <a:r>
              <a:rPr lang="en-US" dirty="0"/>
              <a:t>9</a:t>
            </a:r>
          </a:p>
        </p:txBody>
      </p:sp>
      <p:pic>
        <p:nvPicPr>
          <p:cNvPr id="3" name="Paradigm Shift.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836758" y="375466"/>
            <a:ext cx="9428374" cy="5758206"/>
          </a:xfrm>
          <a:prstGeom prst="rect">
            <a:avLst/>
          </a:prstGeom>
        </p:spPr>
      </p:pic>
    </p:spTree>
    <p:extLst>
      <p:ext uri="{BB962C8B-B14F-4D97-AF65-F5344CB8AC3E}">
        <p14:creationId xmlns:p14="http://schemas.microsoft.com/office/powerpoint/2010/main" val="3625964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648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94646" y="1482437"/>
            <a:ext cx="8148917" cy="3785652"/>
          </a:xfrm>
          <a:prstGeom prst="rect">
            <a:avLst/>
          </a:prstGeom>
          <a:solidFill>
            <a:srgbClr val="FFFF00"/>
          </a:solidFill>
        </p:spPr>
        <p:txBody>
          <a:bodyPr wrap="square">
            <a:spAutoFit/>
          </a:bodyPr>
          <a:lstStyle/>
          <a:p>
            <a:r>
              <a:rPr lang="en-US" sz="4000" dirty="0"/>
              <a:t>What would cause me to neglect my responsibility as a host?</a:t>
            </a:r>
          </a:p>
          <a:p>
            <a:endParaRPr lang="en-US" sz="4000" dirty="0"/>
          </a:p>
          <a:p>
            <a:pPr lvl="0"/>
            <a:r>
              <a:rPr lang="en-US" sz="4000" i="1" dirty="0"/>
              <a:t>If I look at my guest as beneath me, that affects my outlook and my responsibility to them. </a:t>
            </a:r>
          </a:p>
        </p:txBody>
      </p:sp>
    </p:spTree>
    <p:extLst>
      <p:ext uri="{BB962C8B-B14F-4D97-AF65-F5344CB8AC3E}">
        <p14:creationId xmlns:p14="http://schemas.microsoft.com/office/powerpoint/2010/main" val="1313916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04882" y="1120676"/>
            <a:ext cx="5741894" cy="3970318"/>
          </a:xfrm>
          <a:prstGeom prst="rect">
            <a:avLst/>
          </a:prstGeom>
          <a:solidFill>
            <a:srgbClr val="FFFF00"/>
          </a:solidFill>
        </p:spPr>
        <p:txBody>
          <a:bodyPr wrap="square">
            <a:spAutoFit/>
          </a:bodyPr>
          <a:lstStyle/>
          <a:p>
            <a:pPr lvl="0"/>
            <a:r>
              <a:rPr lang="en-US" dirty="0"/>
              <a:t>When we chose to serve, we are still in charge. </a:t>
            </a:r>
          </a:p>
          <a:p>
            <a:pPr lvl="0"/>
            <a:endParaRPr lang="en-US" dirty="0"/>
          </a:p>
          <a:p>
            <a:pPr lvl="0"/>
            <a:r>
              <a:rPr lang="en-US" dirty="0"/>
              <a:t>We decide whom we will serve and when we will serve. </a:t>
            </a:r>
          </a:p>
        </p:txBody>
      </p:sp>
    </p:spTree>
    <p:extLst>
      <p:ext uri="{BB962C8B-B14F-4D97-AF65-F5344CB8AC3E}">
        <p14:creationId xmlns:p14="http://schemas.microsoft.com/office/powerpoint/2010/main" val="1313916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5329" y="1088987"/>
            <a:ext cx="8095130" cy="3754874"/>
          </a:xfrm>
          <a:prstGeom prst="rect">
            <a:avLst/>
          </a:prstGeom>
          <a:solidFill>
            <a:srgbClr val="FFFF00"/>
          </a:solidFill>
        </p:spPr>
        <p:txBody>
          <a:bodyPr wrap="square">
            <a:spAutoFit/>
          </a:bodyPr>
          <a:lstStyle/>
          <a:p>
            <a:pPr lvl="0"/>
            <a:r>
              <a:rPr lang="en-US" sz="3400" dirty="0"/>
              <a:t>When we choose to be a servant, we give up the right to be in charge. If we voluntarily choose to be taken advantage of, then we cannot be manipulated. When we choose to be a servant, we surrender the right to decide when we will serve. We become available and vulnerable.</a:t>
            </a:r>
          </a:p>
        </p:txBody>
      </p:sp>
    </p:spTree>
    <p:extLst>
      <p:ext uri="{BB962C8B-B14F-4D97-AF65-F5344CB8AC3E}">
        <p14:creationId xmlns:p14="http://schemas.microsoft.com/office/powerpoint/2010/main" val="1313916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2C6F20F-A222-4A24-B79A-DF2D4702BAA0}"/>
              </a:ext>
            </a:extLst>
          </p:cNvPr>
          <p:cNvSpPr/>
          <p:nvPr/>
        </p:nvSpPr>
        <p:spPr>
          <a:xfrm>
            <a:off x="2081093" y="414018"/>
            <a:ext cx="8029814" cy="5016758"/>
          </a:xfrm>
          <a:prstGeom prst="rect">
            <a:avLst/>
          </a:prstGeom>
          <a:solidFill>
            <a:srgbClr val="FFFF00"/>
          </a:solidFill>
        </p:spPr>
        <p:txBody>
          <a:bodyPr wrap="square">
            <a:spAutoFit/>
          </a:bodyPr>
          <a:lstStyle/>
          <a:p>
            <a:r>
              <a:rPr lang="en-US" sz="3200" dirty="0"/>
              <a:t>How was Christ to bring these poor souls where Satan would not gain over them a decided victory? How could He show that a mere profession of discipleship did not make them disciples, or insure them a place in His kingdom? How could He show that it is loving service, true humility, which constitutes real greatness? How was He to kindle love in their hearts, and enable them to comprehend what He longed to tell them? </a:t>
            </a:r>
          </a:p>
        </p:txBody>
      </p:sp>
      <p:sp>
        <p:nvSpPr>
          <p:cNvPr id="5" name="TextBox 4">
            <a:extLst>
              <a:ext uri="{FF2B5EF4-FFF2-40B4-BE49-F238E27FC236}">
                <a16:creationId xmlns:a16="http://schemas.microsoft.com/office/drawing/2014/main" id="{B1A37147-A561-452E-AA5C-99285FC651B1}"/>
              </a:ext>
            </a:extLst>
          </p:cNvPr>
          <p:cNvSpPr txBox="1"/>
          <p:nvPr/>
        </p:nvSpPr>
        <p:spPr>
          <a:xfrm>
            <a:off x="9113562" y="5709452"/>
            <a:ext cx="1308371" cy="461665"/>
          </a:xfrm>
          <a:prstGeom prst="rect">
            <a:avLst/>
          </a:prstGeom>
          <a:noFill/>
        </p:spPr>
        <p:txBody>
          <a:bodyPr wrap="none" rtlCol="0">
            <a:spAutoFit/>
          </a:bodyPr>
          <a:lstStyle/>
          <a:p>
            <a:r>
              <a:rPr lang="en-US" sz="2400" dirty="0"/>
              <a:t>“Da 643”</a:t>
            </a:r>
          </a:p>
        </p:txBody>
      </p:sp>
    </p:spTree>
    <p:extLst>
      <p:ext uri="{BB962C8B-B14F-4D97-AF65-F5344CB8AC3E}">
        <p14:creationId xmlns:p14="http://schemas.microsoft.com/office/powerpoint/2010/main" val="151467311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9C2C9D9-3FEC-4025-A530-3E7B8541D694}"/>
              </a:ext>
            </a:extLst>
          </p:cNvPr>
          <p:cNvSpPr/>
          <p:nvPr/>
        </p:nvSpPr>
        <p:spPr>
          <a:xfrm>
            <a:off x="2654323" y="1066132"/>
            <a:ext cx="6781160" cy="4493538"/>
          </a:xfrm>
          <a:prstGeom prst="rect">
            <a:avLst/>
          </a:prstGeom>
          <a:solidFill>
            <a:srgbClr val="FFFF00"/>
          </a:solidFill>
        </p:spPr>
        <p:txBody>
          <a:bodyPr wrap="square">
            <a:spAutoFit/>
          </a:bodyPr>
          <a:lstStyle/>
          <a:p>
            <a:r>
              <a:rPr lang="en-US" sz="2600" dirty="0"/>
              <a:t>After Christ had washed the disciples’ feet, and had taken His garments and sat down again, He said to them, “Know ye what I have done to you? Ye call Me Master and Lord: and ye say well; for so I am. If I then, your Lord and Master, have washed your feet; ye also ought to wash one another's feet. For I have given you an example, that ye should do as I have done to you. Verily, verily, I say unto you, The servant is not greater than his lord; neither he that is sent greater than he that sent him.” </a:t>
            </a:r>
          </a:p>
        </p:txBody>
      </p:sp>
      <p:sp>
        <p:nvSpPr>
          <p:cNvPr id="7" name="TextBox 6">
            <a:extLst>
              <a:ext uri="{FF2B5EF4-FFF2-40B4-BE49-F238E27FC236}">
                <a16:creationId xmlns:a16="http://schemas.microsoft.com/office/drawing/2014/main" id="{80159525-32C5-4021-9F70-33A849A52BC3}"/>
              </a:ext>
            </a:extLst>
          </p:cNvPr>
          <p:cNvSpPr txBox="1"/>
          <p:nvPr/>
        </p:nvSpPr>
        <p:spPr>
          <a:xfrm>
            <a:off x="8856855" y="5791868"/>
            <a:ext cx="1122423" cy="400110"/>
          </a:xfrm>
          <a:prstGeom prst="rect">
            <a:avLst/>
          </a:prstGeom>
          <a:noFill/>
        </p:spPr>
        <p:txBody>
          <a:bodyPr wrap="none" rtlCol="0">
            <a:spAutoFit/>
          </a:bodyPr>
          <a:lstStyle/>
          <a:p>
            <a:r>
              <a:rPr lang="en-US" sz="2000" dirty="0"/>
              <a:t>“Da 649”</a:t>
            </a:r>
          </a:p>
        </p:txBody>
      </p:sp>
    </p:spTree>
    <p:extLst>
      <p:ext uri="{BB962C8B-B14F-4D97-AF65-F5344CB8AC3E}">
        <p14:creationId xmlns:p14="http://schemas.microsoft.com/office/powerpoint/2010/main" val="3591361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74395" y="1072243"/>
            <a:ext cx="8390964" cy="4616648"/>
          </a:xfrm>
          <a:prstGeom prst="rect">
            <a:avLst/>
          </a:prstGeom>
          <a:solidFill>
            <a:srgbClr val="FFFF00"/>
          </a:solidFill>
        </p:spPr>
        <p:txBody>
          <a:bodyPr wrap="square">
            <a:spAutoFit/>
          </a:bodyPr>
          <a:lstStyle/>
          <a:p>
            <a:r>
              <a:rPr lang="en-US" dirty="0">
                <a:solidFill>
                  <a:srgbClr val="FF0000"/>
                </a:solidFill>
              </a:rPr>
              <a:t>Mark 10:42-45</a:t>
            </a:r>
            <a:endParaRPr lang="en-US" b="1" baseline="30000" dirty="0">
              <a:solidFill>
                <a:srgbClr val="FF0000"/>
              </a:solidFill>
            </a:endParaRPr>
          </a:p>
          <a:p>
            <a:r>
              <a:rPr lang="en-US" sz="2800" dirty="0"/>
              <a:t>But Jesus called them to </a:t>
            </a:r>
            <a:r>
              <a:rPr lang="en-US" sz="2800" i="1" dirty="0"/>
              <a:t>Himself</a:t>
            </a:r>
            <a:r>
              <a:rPr lang="en-US" sz="2800" dirty="0"/>
              <a:t> and said to them, “You know that those who are considered rulers over the Gentiles lord it over them, and their great ones exercise authority over them. </a:t>
            </a:r>
            <a:r>
              <a:rPr lang="en-US" sz="2800" b="1" baseline="30000" dirty="0"/>
              <a:t>43 </a:t>
            </a:r>
            <a:r>
              <a:rPr lang="en-US" sz="2800" dirty="0"/>
              <a:t>Yet it shall not be so among you; but whoever desires to become great among you shall be your servant. </a:t>
            </a:r>
            <a:r>
              <a:rPr lang="en-US" sz="2800" b="1" baseline="30000" dirty="0"/>
              <a:t>44 </a:t>
            </a:r>
            <a:r>
              <a:rPr lang="en-US" sz="2800" dirty="0"/>
              <a:t>And whoever of you desires to be first shall be slave of all. </a:t>
            </a:r>
            <a:r>
              <a:rPr lang="en-US" sz="2800" b="1" baseline="30000" dirty="0"/>
              <a:t>45 </a:t>
            </a:r>
            <a:r>
              <a:rPr lang="en-US" sz="2800" dirty="0"/>
              <a:t>For even the Son of Man did not come to be served, but to serve, and to give His life a ransom for many.”</a:t>
            </a:r>
          </a:p>
        </p:txBody>
      </p:sp>
      <p:sp>
        <p:nvSpPr>
          <p:cNvPr id="4" name="Rectangle 3">
            <a:extLst>
              <a:ext uri="{FF2B5EF4-FFF2-40B4-BE49-F238E27FC236}">
                <a16:creationId xmlns:a16="http://schemas.microsoft.com/office/drawing/2014/main" id="{274E7FA2-2301-4DB1-84EF-0382B362D004}"/>
              </a:ext>
            </a:extLst>
          </p:cNvPr>
          <p:cNvSpPr/>
          <p:nvPr/>
        </p:nvSpPr>
        <p:spPr>
          <a:xfrm>
            <a:off x="6437940" y="6095698"/>
            <a:ext cx="4572000" cy="369332"/>
          </a:xfrm>
          <a:prstGeom prst="rect">
            <a:avLst/>
          </a:prstGeom>
        </p:spPr>
        <p:txBody>
          <a:bodyPr>
            <a:spAutoFit/>
          </a:bodyPr>
          <a:lstStyle/>
          <a:p>
            <a:r>
              <a:rPr lang="en-US" sz="1800" i="1" dirty="0">
                <a:solidFill>
                  <a:schemeClr val="bg1"/>
                </a:solidFill>
                <a:effectLst>
                  <a:outerShdw blurRad="38100" dist="38100" dir="2700000" algn="tl">
                    <a:srgbClr val="000000">
                      <a:alpha val="43137"/>
                    </a:srgbClr>
                  </a:outerShdw>
                </a:effectLst>
              </a:rPr>
              <a:t>New King James Version</a:t>
            </a:r>
          </a:p>
        </p:txBody>
      </p:sp>
    </p:spTree>
    <p:extLst>
      <p:ext uri="{BB962C8B-B14F-4D97-AF65-F5344CB8AC3E}">
        <p14:creationId xmlns:p14="http://schemas.microsoft.com/office/powerpoint/2010/main" val="41274839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9A9C54C-B80D-4B8F-AE19-712181571B7E}"/>
              </a:ext>
            </a:extLst>
          </p:cNvPr>
          <p:cNvSpPr/>
          <p:nvPr/>
        </p:nvSpPr>
        <p:spPr>
          <a:xfrm>
            <a:off x="2830286" y="1285191"/>
            <a:ext cx="6858000" cy="3385542"/>
          </a:xfrm>
          <a:prstGeom prst="rect">
            <a:avLst/>
          </a:prstGeom>
          <a:solidFill>
            <a:srgbClr val="FFFF00"/>
          </a:solidFill>
        </p:spPr>
        <p:txBody>
          <a:bodyPr wrap="square">
            <a:spAutoFit/>
          </a:bodyPr>
          <a:lstStyle/>
          <a:p>
            <a:r>
              <a:rPr lang="en-US" b="1" dirty="0">
                <a:solidFill>
                  <a:srgbClr val="FF0000"/>
                </a:solidFill>
              </a:rPr>
              <a:t>Luke 22:42 </a:t>
            </a:r>
          </a:p>
          <a:p>
            <a:r>
              <a:rPr lang="en-US" baseline="30000" dirty="0"/>
              <a:t> </a:t>
            </a:r>
          </a:p>
          <a:p>
            <a:r>
              <a:rPr lang="en-US" sz="3600" dirty="0"/>
              <a:t>Saying, Father, if thou be willing, remove this cup from me: nevertheless not my will, but thine, be done.</a:t>
            </a:r>
            <a:endParaRPr lang="en-US" dirty="0"/>
          </a:p>
        </p:txBody>
      </p:sp>
      <p:sp>
        <p:nvSpPr>
          <p:cNvPr id="5" name="Rectangle 4">
            <a:extLst>
              <a:ext uri="{FF2B5EF4-FFF2-40B4-BE49-F238E27FC236}">
                <a16:creationId xmlns:a16="http://schemas.microsoft.com/office/drawing/2014/main" id="{C51AED23-157B-4F03-B6BB-D7DBB92E870E}"/>
              </a:ext>
            </a:extLst>
          </p:cNvPr>
          <p:cNvSpPr/>
          <p:nvPr/>
        </p:nvSpPr>
        <p:spPr>
          <a:xfrm>
            <a:off x="6657702" y="6060489"/>
            <a:ext cx="4572000" cy="369332"/>
          </a:xfrm>
          <a:prstGeom prst="rect">
            <a:avLst/>
          </a:prstGeom>
        </p:spPr>
        <p:txBody>
          <a:bodyPr>
            <a:spAutoFit/>
          </a:bodyPr>
          <a:lstStyle/>
          <a:p>
            <a:r>
              <a:rPr lang="en-US" sz="1800" dirty="0">
                <a:solidFill>
                  <a:schemeClr val="bg1"/>
                </a:solidFill>
              </a:rPr>
              <a:t>King James Version</a:t>
            </a:r>
          </a:p>
        </p:txBody>
      </p:sp>
    </p:spTree>
    <p:extLst>
      <p:ext uri="{BB962C8B-B14F-4D97-AF65-F5344CB8AC3E}">
        <p14:creationId xmlns:p14="http://schemas.microsoft.com/office/powerpoint/2010/main" val="25734256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33283" y="1640086"/>
            <a:ext cx="8525435" cy="3785652"/>
          </a:xfrm>
          <a:prstGeom prst="rect">
            <a:avLst/>
          </a:prstGeom>
          <a:solidFill>
            <a:srgbClr val="FFFF00"/>
          </a:solidFill>
        </p:spPr>
        <p:txBody>
          <a:bodyPr wrap="square">
            <a:spAutoFit/>
          </a:bodyPr>
          <a:lstStyle/>
          <a:p>
            <a:r>
              <a:rPr lang="en-US" sz="4000" dirty="0"/>
              <a:t>"Self-righteous service picks and chooses whom to serve. Sometimes the low and defenseless are served because that will ensure a humble image. True service is indiscriminate in its ministry. It has heard the command of Jesus... </a:t>
            </a:r>
          </a:p>
        </p:txBody>
      </p:sp>
    </p:spTree>
    <p:extLst>
      <p:ext uri="{BB962C8B-B14F-4D97-AF65-F5344CB8AC3E}">
        <p14:creationId xmlns:p14="http://schemas.microsoft.com/office/powerpoint/2010/main" val="41274839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13966" y="1176534"/>
            <a:ext cx="8350623" cy="4062651"/>
          </a:xfrm>
          <a:prstGeom prst="rect">
            <a:avLst/>
          </a:prstGeom>
          <a:solidFill>
            <a:srgbClr val="FFFF00"/>
          </a:solidFill>
        </p:spPr>
        <p:txBody>
          <a:bodyPr wrap="square">
            <a:spAutoFit/>
          </a:bodyPr>
          <a:lstStyle/>
          <a:p>
            <a:r>
              <a:rPr lang="en-US" dirty="0">
                <a:solidFill>
                  <a:srgbClr val="FF0000"/>
                </a:solidFill>
              </a:rPr>
              <a:t>John 12:26 </a:t>
            </a:r>
          </a:p>
          <a:p>
            <a:r>
              <a:rPr lang="en-US" sz="3600" dirty="0"/>
              <a:t>Whoever serves me must follow me; and where I am, my servant also will be. My Father will honor the one who serves me.</a:t>
            </a:r>
          </a:p>
          <a:p>
            <a:endParaRPr lang="en-US" sz="3600" dirty="0"/>
          </a:p>
          <a:p>
            <a:r>
              <a:rPr lang="en-US" sz="3600" dirty="0"/>
              <a:t> </a:t>
            </a:r>
            <a:r>
              <a:rPr lang="en-US" sz="3600" i="1" u="sng" dirty="0"/>
              <a:t>Here the Christian is called to serve in God’s church, because that’s where God is.</a:t>
            </a:r>
            <a:endParaRPr lang="en-US" sz="3600" i="1" dirty="0"/>
          </a:p>
        </p:txBody>
      </p:sp>
    </p:spTree>
    <p:extLst>
      <p:ext uri="{BB962C8B-B14F-4D97-AF65-F5344CB8AC3E}">
        <p14:creationId xmlns:p14="http://schemas.microsoft.com/office/powerpoint/2010/main" val="41274839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92680" y="3429000"/>
            <a:ext cx="7406640" cy="1472184"/>
          </a:xfrm>
          <a:noFill/>
        </p:spPr>
        <p:txBody>
          <a:bodyPr>
            <a:normAutofit fontScale="90000"/>
          </a:bodyPr>
          <a:lstStyle/>
          <a:p>
            <a:pPr algn="ctr"/>
            <a:br>
              <a:rPr lang="en-US" dirty="0">
                <a:effectLst/>
              </a:rPr>
            </a:br>
            <a:r>
              <a:rPr lang="en-US" sz="3100" dirty="0">
                <a:solidFill>
                  <a:srgbClr val="FF0000"/>
                </a:solidFill>
              </a:rPr>
              <a:t>Danish Proverb</a:t>
            </a:r>
            <a:br>
              <a:rPr lang="en-US" sz="3100" dirty="0">
                <a:solidFill>
                  <a:srgbClr val="FF0000"/>
                </a:solidFill>
              </a:rPr>
            </a:br>
            <a:endParaRPr lang="en-US" dirty="0">
              <a:solidFill>
                <a:srgbClr val="FF0000"/>
              </a:solidFill>
            </a:endParaRPr>
          </a:p>
        </p:txBody>
      </p:sp>
      <p:sp>
        <p:nvSpPr>
          <p:cNvPr id="3" name="Rectangle 2">
            <a:extLst>
              <a:ext uri="{FF2B5EF4-FFF2-40B4-BE49-F238E27FC236}">
                <a16:creationId xmlns:a16="http://schemas.microsoft.com/office/drawing/2014/main" id="{20EE2296-B114-4842-9129-EA5554DCE15F}"/>
              </a:ext>
            </a:extLst>
          </p:cNvPr>
          <p:cNvSpPr/>
          <p:nvPr/>
        </p:nvSpPr>
        <p:spPr>
          <a:xfrm>
            <a:off x="2822747" y="1352050"/>
            <a:ext cx="6731725" cy="1938992"/>
          </a:xfrm>
          <a:prstGeom prst="rect">
            <a:avLst/>
          </a:prstGeom>
          <a:solidFill>
            <a:srgbClr val="FFFF00"/>
          </a:solidFill>
        </p:spPr>
        <p:txBody>
          <a:bodyPr wrap="square">
            <a:spAutoFit/>
          </a:bodyPr>
          <a:lstStyle/>
          <a:p>
            <a:r>
              <a:rPr lang="en-US" sz="4000" dirty="0"/>
              <a:t>“What you are is God’s gift to you; what you do with yourself is your gift to God.”</a:t>
            </a:r>
            <a:endParaRPr lang="en-US" dirty="0"/>
          </a:p>
        </p:txBody>
      </p:sp>
    </p:spTree>
    <p:extLst>
      <p:ext uri="{BB962C8B-B14F-4D97-AF65-F5344CB8AC3E}">
        <p14:creationId xmlns:p14="http://schemas.microsoft.com/office/powerpoint/2010/main" val="15437244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64607" y="945530"/>
            <a:ext cx="8697939" cy="5170646"/>
          </a:xfrm>
          <a:prstGeom prst="rect">
            <a:avLst/>
          </a:prstGeom>
          <a:solidFill>
            <a:srgbClr val="FFFF00"/>
          </a:solidFill>
        </p:spPr>
        <p:txBody>
          <a:bodyPr wrap="square">
            <a:spAutoFit/>
          </a:bodyPr>
          <a:lstStyle/>
          <a:p>
            <a:r>
              <a:rPr lang="en-US" b="1" dirty="0">
                <a:solidFill>
                  <a:srgbClr val="FF0000"/>
                </a:solidFill>
              </a:rPr>
              <a:t>1 John 4:19-21 (KJV)</a:t>
            </a:r>
          </a:p>
          <a:p>
            <a:r>
              <a:rPr lang="en-US" sz="3600" baseline="30000" dirty="0">
                <a:latin typeface="Bell MT" panose="02020503060305020303" pitchFamily="18" charset="0"/>
              </a:rPr>
              <a:t>19 </a:t>
            </a:r>
            <a:r>
              <a:rPr lang="en-US" sz="3600" dirty="0">
                <a:latin typeface="Bell MT" panose="02020503060305020303" pitchFamily="18" charset="0"/>
              </a:rPr>
              <a:t>We love him, because he first loved us.</a:t>
            </a:r>
          </a:p>
          <a:p>
            <a:r>
              <a:rPr lang="en-US" sz="3600" baseline="30000" dirty="0">
                <a:latin typeface="Bell MT" panose="02020503060305020303" pitchFamily="18" charset="0"/>
              </a:rPr>
              <a:t>20 </a:t>
            </a:r>
            <a:r>
              <a:rPr lang="en-US" sz="3600" dirty="0">
                <a:latin typeface="Bell MT" panose="02020503060305020303" pitchFamily="18" charset="0"/>
              </a:rPr>
              <a:t>If a man say, I love God, and hateth his brother, he is a liar: for he that loveth not his brother whom he hath seen, how can he love God whom he hath not seen?</a:t>
            </a:r>
          </a:p>
          <a:p>
            <a:r>
              <a:rPr lang="en-US" sz="3600" baseline="30000" dirty="0">
                <a:latin typeface="Bell MT" panose="02020503060305020303" pitchFamily="18" charset="0"/>
              </a:rPr>
              <a:t>21 </a:t>
            </a:r>
            <a:r>
              <a:rPr lang="en-US" sz="3600" dirty="0">
                <a:latin typeface="Bell MT" panose="02020503060305020303" pitchFamily="18" charset="0"/>
              </a:rPr>
              <a:t>And this commandment have we from him, That he who loveth God love his brother also.</a:t>
            </a:r>
          </a:p>
        </p:txBody>
      </p:sp>
    </p:spTree>
    <p:extLst>
      <p:ext uri="{BB962C8B-B14F-4D97-AF65-F5344CB8AC3E}">
        <p14:creationId xmlns:p14="http://schemas.microsoft.com/office/powerpoint/2010/main" val="4053610399"/>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87071" y="1196126"/>
            <a:ext cx="8431305" cy="4339650"/>
          </a:xfrm>
          <a:prstGeom prst="rect">
            <a:avLst/>
          </a:prstGeom>
          <a:solidFill>
            <a:srgbClr val="FFFF00"/>
          </a:solidFill>
        </p:spPr>
        <p:txBody>
          <a:bodyPr wrap="square">
            <a:spAutoFit/>
          </a:bodyPr>
          <a:lstStyle/>
          <a:p>
            <a:r>
              <a:rPr lang="en-US" sz="3600" b="1" dirty="0"/>
              <a:t>“You are the church—Christ’s body—and your presence in the church makes a difference. When you begin to serve faithfully according to God’s specific will for your life, you will experience personal fruitfulness and fulfillment.” </a:t>
            </a:r>
          </a:p>
          <a:p>
            <a:endParaRPr lang="en-US" sz="2000" b="1" dirty="0"/>
          </a:p>
          <a:p>
            <a:r>
              <a:rPr lang="en-US" sz="2000" b="1" dirty="0"/>
              <a:t>                                                                </a:t>
            </a:r>
          </a:p>
          <a:p>
            <a:r>
              <a:rPr lang="en-US" sz="2000" b="1" dirty="0"/>
              <a:t>                                                               Bruce Bugbee, Discover Your Spiritual Gifts.</a:t>
            </a:r>
            <a:endParaRPr lang="en-US" sz="2000" dirty="0"/>
          </a:p>
        </p:txBody>
      </p:sp>
    </p:spTree>
    <p:extLst>
      <p:ext uri="{BB962C8B-B14F-4D97-AF65-F5344CB8AC3E}">
        <p14:creationId xmlns:p14="http://schemas.microsoft.com/office/powerpoint/2010/main" val="41274839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13964" y="769308"/>
            <a:ext cx="8296835" cy="5262979"/>
          </a:xfrm>
          <a:prstGeom prst="rect">
            <a:avLst/>
          </a:prstGeom>
          <a:solidFill>
            <a:srgbClr val="FFFF00"/>
          </a:solidFill>
        </p:spPr>
        <p:txBody>
          <a:bodyPr wrap="square">
            <a:spAutoFit/>
          </a:bodyPr>
          <a:lstStyle/>
          <a:p>
            <a:endParaRPr lang="en-US" dirty="0"/>
          </a:p>
          <a:p>
            <a:r>
              <a:rPr lang="en-US" dirty="0"/>
              <a:t>A guest is someone who visits a place, but they have specifically been invited.</a:t>
            </a:r>
          </a:p>
          <a:p>
            <a:endParaRPr lang="en-US" dirty="0"/>
          </a:p>
          <a:p>
            <a:r>
              <a:rPr lang="en-US" dirty="0"/>
              <a:t> God invites people to his house of worship/into our lives</a:t>
            </a:r>
          </a:p>
          <a:p>
            <a:endParaRPr lang="en-US" dirty="0"/>
          </a:p>
        </p:txBody>
      </p:sp>
    </p:spTree>
    <p:extLst>
      <p:ext uri="{BB962C8B-B14F-4D97-AF65-F5344CB8AC3E}">
        <p14:creationId xmlns:p14="http://schemas.microsoft.com/office/powerpoint/2010/main" val="41274839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47902" y="431396"/>
            <a:ext cx="10549054" cy="5632311"/>
          </a:xfrm>
          <a:prstGeom prst="rect">
            <a:avLst/>
          </a:prstGeom>
          <a:solidFill>
            <a:srgbClr val="FFFF00"/>
          </a:solidFill>
        </p:spPr>
        <p:txBody>
          <a:bodyPr wrap="square">
            <a:spAutoFit/>
          </a:bodyPr>
          <a:lstStyle/>
          <a:p>
            <a:r>
              <a:rPr lang="en-US" sz="3600" i="1" dirty="0">
                <a:solidFill>
                  <a:srgbClr val="FF0000"/>
                </a:solidFill>
                <a:latin typeface="+mj-lt"/>
              </a:rPr>
              <a:t>The first few minutes and impressions that </a:t>
            </a:r>
          </a:p>
          <a:p>
            <a:r>
              <a:rPr lang="en-US" sz="3600" i="1" dirty="0">
                <a:solidFill>
                  <a:srgbClr val="FF0000"/>
                </a:solidFill>
                <a:latin typeface="+mj-lt"/>
              </a:rPr>
              <a:t>a guest has with your church are critical. </a:t>
            </a:r>
          </a:p>
          <a:p>
            <a:endParaRPr lang="en-US" sz="3600" i="1" dirty="0">
              <a:latin typeface="+mj-lt"/>
            </a:endParaRPr>
          </a:p>
          <a:p>
            <a:r>
              <a:rPr lang="en-US" sz="3600" i="1" dirty="0">
                <a:solidFill>
                  <a:srgbClr val="0070C0"/>
                </a:solidFill>
                <a:latin typeface="+mj-lt"/>
              </a:rPr>
              <a:t>Those seeking a relationship with God </a:t>
            </a:r>
          </a:p>
          <a:p>
            <a:r>
              <a:rPr lang="en-US" sz="3600" i="1" dirty="0">
                <a:solidFill>
                  <a:srgbClr val="0070C0"/>
                </a:solidFill>
                <a:latin typeface="+mj-lt"/>
              </a:rPr>
              <a:t>are looking for the loving, forgiving, </a:t>
            </a:r>
          </a:p>
          <a:p>
            <a:r>
              <a:rPr lang="en-US" sz="3600" i="1" dirty="0">
                <a:solidFill>
                  <a:srgbClr val="0070C0"/>
                </a:solidFill>
                <a:latin typeface="+mj-lt"/>
              </a:rPr>
              <a:t>accepting Jesus described in the bible.</a:t>
            </a:r>
          </a:p>
          <a:p>
            <a:r>
              <a:rPr lang="en-US" sz="3600" i="1" dirty="0">
                <a:latin typeface="+mj-lt"/>
              </a:rPr>
              <a:t> </a:t>
            </a:r>
          </a:p>
          <a:p>
            <a:r>
              <a:rPr lang="en-US" sz="3600" i="1" dirty="0">
                <a:latin typeface="+mj-lt"/>
              </a:rPr>
              <a:t>Providing enrich experience while worshiping </a:t>
            </a:r>
          </a:p>
          <a:p>
            <a:r>
              <a:rPr lang="en-US" sz="3600" i="1" dirty="0">
                <a:latin typeface="+mj-lt"/>
              </a:rPr>
              <a:t>God, this begins when a guest first arrive at church. </a:t>
            </a:r>
            <a:endParaRPr lang="en-US" sz="3600" dirty="0">
              <a:latin typeface="+mj-lt"/>
            </a:endParaRPr>
          </a:p>
        </p:txBody>
      </p:sp>
    </p:spTree>
    <p:extLst>
      <p:ext uri="{BB962C8B-B14F-4D97-AF65-F5344CB8AC3E}">
        <p14:creationId xmlns:p14="http://schemas.microsoft.com/office/powerpoint/2010/main" val="1076566095"/>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Building the Foundation</a:t>
            </a:r>
          </a:p>
        </p:txBody>
      </p:sp>
      <p:sp>
        <p:nvSpPr>
          <p:cNvPr id="4" name="Text Placeholder 3"/>
          <p:cNvSpPr>
            <a:spLocks noGrp="1"/>
          </p:cNvSpPr>
          <p:nvPr>
            <p:ph type="body" sz="quarter" idx="12"/>
          </p:nvPr>
        </p:nvSpPr>
        <p:spPr/>
        <p:txBody>
          <a:bodyPr>
            <a:normAutofit/>
          </a:bodyPr>
          <a:lstStyle/>
          <a:p>
            <a:pPr>
              <a:lnSpc>
                <a:spcPct val="100000"/>
              </a:lnSpc>
            </a:pPr>
            <a:r>
              <a:rPr lang="en-US" dirty="0"/>
              <a:t>OUR MISSION</a:t>
            </a:r>
          </a:p>
          <a:p>
            <a:r>
              <a:rPr lang="en-US" b="1" dirty="0"/>
              <a:t>Matthew 22:36 &amp; 40 (KJV)</a:t>
            </a:r>
            <a:endParaRPr lang="en-US" dirty="0"/>
          </a:p>
          <a:p>
            <a:r>
              <a:rPr lang="en-US" dirty="0"/>
              <a:t>Thou shalt love the Lord thy God with all thy heart, and with all thy soul, and with all thy mind.</a:t>
            </a:r>
          </a:p>
          <a:p>
            <a:r>
              <a:rPr lang="en-US" dirty="0"/>
              <a:t>the second is like unto it, Thou shalt love thy neighbour as thyself.</a:t>
            </a:r>
          </a:p>
        </p:txBody>
      </p:sp>
    </p:spTree>
    <p:extLst>
      <p:ext uri="{BB962C8B-B14F-4D97-AF65-F5344CB8AC3E}">
        <p14:creationId xmlns:p14="http://schemas.microsoft.com/office/powerpoint/2010/main" val="305492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25928" y="835662"/>
            <a:ext cx="9300118" cy="5186676"/>
          </a:xfrm>
          <a:prstGeom prst="rect">
            <a:avLst/>
          </a:prstGeom>
          <a:solidFill>
            <a:srgbClr val="FFFF00"/>
          </a:solidFill>
        </p:spPr>
        <p:txBody>
          <a:bodyPr wrap="square">
            <a:spAutoFit/>
          </a:bodyPr>
          <a:lstStyle/>
          <a:p>
            <a:pPr marL="571500" indent="-571500" algn="l">
              <a:lnSpc>
                <a:spcPct val="150000"/>
              </a:lnSpc>
              <a:buFont typeface="Arial" panose="020B0604020202020204" pitchFamily="34" charset="0"/>
              <a:buChar char="•"/>
            </a:pPr>
            <a:r>
              <a:rPr lang="en-US" sz="3200" dirty="0"/>
              <a:t>Select the right people</a:t>
            </a:r>
          </a:p>
          <a:p>
            <a:pPr marL="571500" indent="-571500" algn="l">
              <a:lnSpc>
                <a:spcPct val="150000"/>
              </a:lnSpc>
              <a:buFont typeface="Arial" panose="020B0604020202020204" pitchFamily="34" charset="0"/>
              <a:buChar char="•"/>
            </a:pPr>
            <a:r>
              <a:rPr lang="en-US" sz="3200" dirty="0"/>
              <a:t>Dedicate time to the selection process</a:t>
            </a:r>
          </a:p>
          <a:p>
            <a:pPr marL="571500" indent="-571500" algn="l">
              <a:lnSpc>
                <a:spcPct val="150000"/>
              </a:lnSpc>
              <a:buFont typeface="Arial" panose="020B0604020202020204" pitchFamily="34" charset="0"/>
              <a:buChar char="•"/>
            </a:pPr>
            <a:r>
              <a:rPr lang="en-US" sz="3200" dirty="0"/>
              <a:t>Work does not end when </a:t>
            </a:r>
          </a:p>
          <a:p>
            <a:pPr lvl="0" algn="l">
              <a:lnSpc>
                <a:spcPct val="150000"/>
              </a:lnSpc>
            </a:pPr>
            <a:r>
              <a:rPr lang="en-US" sz="3200" dirty="0"/>
              <a:t>     the service starts</a:t>
            </a:r>
          </a:p>
          <a:p>
            <a:pPr marL="571500" indent="-571500" algn="l">
              <a:lnSpc>
                <a:spcPct val="150000"/>
              </a:lnSpc>
              <a:buFont typeface="Arial" panose="020B0604020202020204" pitchFamily="34" charset="0"/>
              <a:buChar char="•"/>
            </a:pPr>
            <a:r>
              <a:rPr lang="en-US" sz="3200" dirty="0"/>
              <a:t>Smile you are on stage </a:t>
            </a:r>
          </a:p>
          <a:p>
            <a:pPr marL="571500" indent="-571500" algn="l">
              <a:lnSpc>
                <a:spcPct val="150000"/>
              </a:lnSpc>
              <a:buFont typeface="Arial" panose="020B0604020202020204" pitchFamily="34" charset="0"/>
              <a:buChar char="•"/>
            </a:pPr>
            <a:r>
              <a:rPr lang="en-US" sz="3200" dirty="0"/>
              <a:t>Create teams</a:t>
            </a:r>
          </a:p>
          <a:p>
            <a:pPr marL="571500" indent="-571500" algn="l">
              <a:lnSpc>
                <a:spcPct val="150000"/>
              </a:lnSpc>
              <a:buFont typeface="Arial" panose="020B0604020202020204" pitchFamily="34" charset="0"/>
              <a:buChar char="•"/>
            </a:pPr>
            <a:r>
              <a:rPr lang="en-US" sz="3200" dirty="0"/>
              <a:t>Schedule at least 2 Host/Hostess</a:t>
            </a:r>
            <a:endParaRPr lang="en-US" sz="3600" dirty="0"/>
          </a:p>
        </p:txBody>
      </p:sp>
    </p:spTree>
    <p:extLst>
      <p:ext uri="{BB962C8B-B14F-4D97-AF65-F5344CB8AC3E}">
        <p14:creationId xmlns:p14="http://schemas.microsoft.com/office/powerpoint/2010/main" val="28004583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61983" y="1464342"/>
            <a:ext cx="7939668" cy="3970318"/>
          </a:xfrm>
          <a:prstGeom prst="rect">
            <a:avLst/>
          </a:prstGeom>
          <a:solidFill>
            <a:srgbClr val="FFFF00"/>
          </a:solidFill>
        </p:spPr>
        <p:txBody>
          <a:bodyPr wrap="square">
            <a:spAutoFit/>
          </a:bodyPr>
          <a:lstStyle/>
          <a:p>
            <a:pPr lvl="0"/>
            <a:r>
              <a:rPr lang="en-US" b="1" dirty="0"/>
              <a:t>Host/Hostess are usually the first person every guest will meet</a:t>
            </a:r>
          </a:p>
          <a:p>
            <a:pPr lvl="0"/>
            <a:r>
              <a:rPr lang="en-US" dirty="0"/>
              <a:t>People will be more or less receptive to the teaching depending on how they were made to feel on the way in.</a:t>
            </a:r>
          </a:p>
        </p:txBody>
      </p:sp>
    </p:spTree>
    <p:extLst>
      <p:ext uri="{BB962C8B-B14F-4D97-AF65-F5344CB8AC3E}">
        <p14:creationId xmlns:p14="http://schemas.microsoft.com/office/powerpoint/2010/main" val="3350012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6448" y="893440"/>
            <a:ext cx="7498080" cy="1143000"/>
          </a:xfrm>
        </p:spPr>
        <p:txBody>
          <a:bodyPr/>
          <a:lstStyle/>
          <a:p>
            <a:pPr algn="ctr"/>
            <a:r>
              <a:rPr lang="en-US" b="1" dirty="0">
                <a:solidFill>
                  <a:srgbClr val="FF0000"/>
                </a:solidFill>
                <a:effectLst/>
              </a:rPr>
              <a:t>Genuine Care</a:t>
            </a:r>
            <a:endParaRPr lang="en-US" dirty="0">
              <a:solidFill>
                <a:srgbClr val="FF0000"/>
              </a:solidFill>
            </a:endParaRPr>
          </a:p>
        </p:txBody>
      </p:sp>
      <p:sp>
        <p:nvSpPr>
          <p:cNvPr id="3" name="Rectangle 2"/>
          <p:cNvSpPr/>
          <p:nvPr/>
        </p:nvSpPr>
        <p:spPr>
          <a:xfrm>
            <a:off x="1799063" y="1562893"/>
            <a:ext cx="8653346" cy="4585871"/>
          </a:xfrm>
          <a:prstGeom prst="rect">
            <a:avLst/>
          </a:prstGeom>
          <a:solidFill>
            <a:srgbClr val="FFFF00"/>
          </a:solidFill>
        </p:spPr>
        <p:txBody>
          <a:bodyPr wrap="square">
            <a:spAutoFit/>
          </a:bodyPr>
          <a:lstStyle/>
          <a:p>
            <a:pPr lvl="0"/>
            <a:r>
              <a:rPr lang="en-US" sz="3600" b="1" dirty="0"/>
              <a:t>Biggest goals are </a:t>
            </a:r>
          </a:p>
          <a:p>
            <a:pPr lvl="0"/>
            <a:r>
              <a:rPr lang="en-US" sz="3600" b="1" dirty="0"/>
              <a:t>1.) eliminate awkwardness </a:t>
            </a:r>
          </a:p>
          <a:p>
            <a:pPr lvl="0"/>
            <a:r>
              <a:rPr lang="en-US" sz="3600" b="1" dirty="0"/>
              <a:t>2.) encourage people.</a:t>
            </a:r>
            <a:r>
              <a:rPr lang="en-US" sz="4000" b="1" dirty="0"/>
              <a:t> </a:t>
            </a:r>
            <a:r>
              <a:rPr lang="en-US" sz="4000" dirty="0"/>
              <a:t> </a:t>
            </a:r>
          </a:p>
          <a:p>
            <a:pPr lvl="0"/>
            <a:r>
              <a:rPr lang="en-US" sz="3600" dirty="0"/>
              <a:t>They’re still asking themselves questions like: </a:t>
            </a:r>
          </a:p>
          <a:p>
            <a:pPr lvl="0"/>
            <a:r>
              <a:rPr lang="en-US" sz="3600" dirty="0"/>
              <a:t>Am I following their rules? </a:t>
            </a:r>
          </a:p>
          <a:p>
            <a:pPr lvl="0"/>
            <a:r>
              <a:rPr lang="en-US" sz="3600" dirty="0"/>
              <a:t>Am I dressed appropriately? </a:t>
            </a:r>
          </a:p>
          <a:p>
            <a:pPr lvl="0"/>
            <a:r>
              <a:rPr lang="en-US" sz="3600" dirty="0"/>
              <a:t>Will I be able to find the bathroom without asking?</a:t>
            </a:r>
          </a:p>
        </p:txBody>
      </p:sp>
    </p:spTree>
    <p:extLst>
      <p:ext uri="{BB962C8B-B14F-4D97-AF65-F5344CB8AC3E}">
        <p14:creationId xmlns:p14="http://schemas.microsoft.com/office/powerpoint/2010/main" val="30213594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48433" y="1078872"/>
            <a:ext cx="9278470" cy="5016758"/>
          </a:xfrm>
          <a:prstGeom prst="rect">
            <a:avLst/>
          </a:prstGeom>
          <a:solidFill>
            <a:srgbClr val="FFFF00"/>
          </a:solidFill>
        </p:spPr>
        <p:txBody>
          <a:bodyPr wrap="square">
            <a:spAutoFit/>
          </a:bodyPr>
          <a:lstStyle/>
          <a:p>
            <a:pPr marL="342900" indent="-342900">
              <a:buFont typeface="Arial" panose="020B0604020202020204" pitchFamily="34" charset="0"/>
              <a:buChar char="•"/>
            </a:pPr>
            <a:r>
              <a:rPr lang="en-US" sz="3200" dirty="0"/>
              <a:t>Honor your members and guests. Host should think, “I am honored to be at your service”: </a:t>
            </a:r>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r>
              <a:rPr lang="en-US" sz="3200" dirty="0"/>
              <a:t>Eye contact, undivided attention</a:t>
            </a:r>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r>
              <a:rPr lang="en-US" sz="3200" dirty="0"/>
              <a:t>Don’t be robotic (hello, here is a bulletin). Instead: Welcome to our church. We are glad you are here</a:t>
            </a:r>
          </a:p>
          <a:p>
            <a:r>
              <a:rPr lang="en-US" sz="3200" dirty="0"/>
              <a:t>        Can we help you with showing you where to take your children?</a:t>
            </a:r>
          </a:p>
          <a:p>
            <a:endParaRPr lang="en-US" sz="3200" dirty="0"/>
          </a:p>
        </p:txBody>
      </p:sp>
    </p:spTree>
    <p:extLst>
      <p:ext uri="{BB962C8B-B14F-4D97-AF65-F5344CB8AC3E}">
        <p14:creationId xmlns:p14="http://schemas.microsoft.com/office/powerpoint/2010/main" val="31645031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6E34D0E-428F-41A3-A4E4-33D417160581}"/>
              </a:ext>
            </a:extLst>
          </p:cNvPr>
          <p:cNvSpPr/>
          <p:nvPr/>
        </p:nvSpPr>
        <p:spPr>
          <a:xfrm>
            <a:off x="750018" y="851703"/>
            <a:ext cx="10726220" cy="5016758"/>
          </a:xfrm>
          <a:prstGeom prst="rect">
            <a:avLst/>
          </a:prstGeom>
          <a:solidFill>
            <a:srgbClr val="FFFF00"/>
          </a:solidFill>
        </p:spPr>
        <p:txBody>
          <a:bodyPr wrap="square">
            <a:spAutoFit/>
          </a:bodyPr>
          <a:lstStyle/>
          <a:p>
            <a:pPr marL="457200" indent="-457200">
              <a:buFont typeface="Arial" panose="020B0604020202020204" pitchFamily="34" charset="0"/>
              <a:buChar char="•"/>
            </a:pPr>
            <a:r>
              <a:rPr lang="en-US" sz="3200" dirty="0"/>
              <a:t> Offer to pray with guests if appropriate</a:t>
            </a:r>
          </a:p>
          <a:p>
            <a:endParaRPr lang="en-US" sz="3200" dirty="0"/>
          </a:p>
          <a:p>
            <a:pPr marL="457200" indent="-457200">
              <a:buFont typeface="Arial" panose="020B0604020202020204" pitchFamily="34" charset="0"/>
              <a:buChar char="•"/>
            </a:pPr>
            <a:r>
              <a:rPr lang="en-US" sz="3200" dirty="0"/>
              <a:t>Help guests know where to go</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Greet guest with your name </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Asking the guest their name</a:t>
            </a:r>
          </a:p>
          <a:p>
            <a:pPr marL="457200" indent="-457200">
              <a:buFont typeface="Arial" panose="020B0604020202020204" pitchFamily="34" charset="0"/>
              <a:buChar char="•"/>
            </a:pPr>
            <a:endParaRPr lang="en-US" sz="3200" dirty="0"/>
          </a:p>
          <a:p>
            <a:pPr marL="457200" indent="-457200">
              <a:buFont typeface="Arial" panose="020B0604020202020204" pitchFamily="34" charset="0"/>
              <a:buChar char="•"/>
            </a:pPr>
            <a:r>
              <a:rPr lang="en-US" sz="3200" dirty="0"/>
              <a:t>Follow up with the guest after the service </a:t>
            </a:r>
          </a:p>
          <a:p>
            <a:r>
              <a:rPr lang="en-US" sz="3200" dirty="0"/>
              <a:t>thanking them for visiting</a:t>
            </a:r>
          </a:p>
        </p:txBody>
      </p:sp>
    </p:spTree>
    <p:extLst>
      <p:ext uri="{BB962C8B-B14F-4D97-AF65-F5344CB8AC3E}">
        <p14:creationId xmlns:p14="http://schemas.microsoft.com/office/powerpoint/2010/main" val="9347761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73624" y="1166842"/>
            <a:ext cx="8471647" cy="3970318"/>
          </a:xfrm>
          <a:prstGeom prst="rect">
            <a:avLst/>
          </a:prstGeom>
          <a:solidFill>
            <a:srgbClr val="FFFF00"/>
          </a:solidFill>
        </p:spPr>
        <p:txBody>
          <a:bodyPr wrap="square">
            <a:spAutoFit/>
          </a:bodyPr>
          <a:lstStyle/>
          <a:p>
            <a:pPr marL="571500" indent="-571500">
              <a:buFont typeface="Arial" panose="020B0604020202020204" pitchFamily="34" charset="0"/>
              <a:buChar char="•"/>
            </a:pPr>
            <a:r>
              <a:rPr lang="en-US" sz="2800" dirty="0"/>
              <a:t>Solve guest issues with-in 5 minutes or follow-up with them as to the status of their need/request</a:t>
            </a:r>
          </a:p>
          <a:p>
            <a:pPr marL="571500" indent="-5715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Have a tangible gift</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Repeat guest name at least 3 times during each encounter</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Know what is in the bulletin</a:t>
            </a:r>
          </a:p>
        </p:txBody>
      </p:sp>
    </p:spTree>
    <p:extLst>
      <p:ext uri="{BB962C8B-B14F-4D97-AF65-F5344CB8AC3E}">
        <p14:creationId xmlns:p14="http://schemas.microsoft.com/office/powerpoint/2010/main" val="1589882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98813" y="696055"/>
            <a:ext cx="8700247" cy="1384995"/>
          </a:xfrm>
          <a:prstGeom prst="rect">
            <a:avLst/>
          </a:prstGeom>
        </p:spPr>
        <p:txBody>
          <a:bodyPr wrap="square">
            <a:spAutoFit/>
          </a:bodyPr>
          <a:lstStyle/>
          <a:p>
            <a:r>
              <a:rPr lang="en-US" u="sng" dirty="0">
                <a:solidFill>
                  <a:srgbClr val="FF0000"/>
                </a:solidFill>
              </a:rPr>
              <a:t>Pastors/Leadership Create an Environment of Service</a:t>
            </a:r>
            <a:endParaRPr lang="en-US" dirty="0">
              <a:solidFill>
                <a:srgbClr val="FF0000"/>
              </a:solidFill>
            </a:endParaRPr>
          </a:p>
        </p:txBody>
      </p:sp>
      <p:sp>
        <p:nvSpPr>
          <p:cNvPr id="3" name="Rectangle 2"/>
          <p:cNvSpPr/>
          <p:nvPr/>
        </p:nvSpPr>
        <p:spPr>
          <a:xfrm>
            <a:off x="1873625" y="2581874"/>
            <a:ext cx="8525435" cy="3539430"/>
          </a:xfrm>
          <a:prstGeom prst="rect">
            <a:avLst/>
          </a:prstGeom>
          <a:solidFill>
            <a:srgbClr val="FFFF00"/>
          </a:solidFill>
        </p:spPr>
        <p:txBody>
          <a:bodyPr wrap="square">
            <a:spAutoFit/>
          </a:bodyPr>
          <a:lstStyle/>
          <a:p>
            <a:pPr marL="342900" indent="-342900">
              <a:buFont typeface="Arial" panose="020B0604020202020204" pitchFamily="34" charset="0"/>
              <a:buChar char="•"/>
            </a:pPr>
            <a:r>
              <a:rPr lang="en-US" sz="2800" dirty="0"/>
              <a:t>Let your host know how important they are (small gifts, thank you notes, welcome guest with them)</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Empower the host/hostess to take care of opportunities without your help</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a:t>Never say no, use phrases such as (I am not able to at this time, we currently do not offer that, etc.)</a:t>
            </a:r>
          </a:p>
        </p:txBody>
      </p:sp>
    </p:spTree>
    <p:extLst>
      <p:ext uri="{BB962C8B-B14F-4D97-AF65-F5344CB8AC3E}">
        <p14:creationId xmlns:p14="http://schemas.microsoft.com/office/powerpoint/2010/main" val="2245181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57760" y="1874728"/>
            <a:ext cx="8727140" cy="3108543"/>
          </a:xfrm>
          <a:prstGeom prst="rect">
            <a:avLst/>
          </a:prstGeom>
          <a:solidFill>
            <a:srgbClr val="FFFF00"/>
          </a:solidFill>
        </p:spPr>
        <p:txBody>
          <a:bodyPr wrap="square">
            <a:spAutoFit/>
          </a:bodyPr>
          <a:lstStyle/>
          <a:p>
            <a:pPr marL="457200" indent="-457200">
              <a:buFont typeface="Arial" panose="020B0604020202020204" pitchFamily="34" charset="0"/>
              <a:buChar char="•"/>
            </a:pPr>
            <a:r>
              <a:rPr lang="en-US" sz="2800" dirty="0"/>
              <a:t>Deacon and deaconess role, (they need to be visible before, during and after the service assisting the guest). Their calling is to be God’s hands and feet in the church.</a:t>
            </a:r>
          </a:p>
          <a:p>
            <a:pPr lvl="0"/>
            <a:endParaRPr lang="en-US" sz="2800" dirty="0"/>
          </a:p>
          <a:p>
            <a:pPr marL="457200" indent="-457200">
              <a:buFont typeface="Arial" panose="020B0604020202020204" pitchFamily="34" charset="0"/>
              <a:buChar char="•"/>
            </a:pPr>
            <a:r>
              <a:rPr lang="en-US" sz="2800" dirty="0"/>
              <a:t>Elders nurturing the entire church body during and after the service. </a:t>
            </a:r>
          </a:p>
          <a:p>
            <a:pPr lvl="0"/>
            <a:endParaRPr lang="en-US" sz="2800" dirty="0"/>
          </a:p>
        </p:txBody>
      </p:sp>
    </p:spTree>
    <p:extLst>
      <p:ext uri="{BB962C8B-B14F-4D97-AF65-F5344CB8AC3E}">
        <p14:creationId xmlns:p14="http://schemas.microsoft.com/office/powerpoint/2010/main" val="2245181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34236" y="2381108"/>
            <a:ext cx="7899517" cy="2062103"/>
          </a:xfrm>
          <a:prstGeom prst="rect">
            <a:avLst/>
          </a:prstGeom>
          <a:solidFill>
            <a:srgbClr val="FFFF00"/>
          </a:solidFill>
        </p:spPr>
        <p:txBody>
          <a:bodyPr wrap="square">
            <a:spAutoFit/>
          </a:bodyPr>
          <a:lstStyle/>
          <a:p>
            <a:pPr marL="457200" indent="-457200" algn="l">
              <a:buFont typeface="Arial" panose="020B0604020202020204" pitchFamily="34" charset="0"/>
              <a:buChar char="•"/>
            </a:pPr>
            <a:r>
              <a:rPr lang="en-US" sz="3200" dirty="0"/>
              <a:t>Are we physically feeding our guest? </a:t>
            </a:r>
          </a:p>
          <a:p>
            <a:pPr marL="457200" indent="-457200">
              <a:buFont typeface="Arial" panose="020B0604020202020204" pitchFamily="34" charset="0"/>
              <a:buChar char="•"/>
            </a:pPr>
            <a:endParaRPr lang="en-US" sz="3200" dirty="0"/>
          </a:p>
          <a:p>
            <a:pPr marL="457200" indent="-457200" algn="l">
              <a:buFont typeface="Arial" panose="020B0604020202020204" pitchFamily="34" charset="0"/>
              <a:buChar char="•"/>
            </a:pPr>
            <a:r>
              <a:rPr lang="en-US" sz="3200" dirty="0"/>
              <a:t>More activities after the worship service to engage with guest.</a:t>
            </a:r>
          </a:p>
        </p:txBody>
      </p:sp>
    </p:spTree>
    <p:extLst>
      <p:ext uri="{BB962C8B-B14F-4D97-AF65-F5344CB8AC3E}">
        <p14:creationId xmlns:p14="http://schemas.microsoft.com/office/powerpoint/2010/main" val="2245181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408903832"/>
              </p:ext>
            </p:extLst>
          </p:nvPr>
        </p:nvGraphicFramePr>
        <p:xfrm>
          <a:off x="2021542" y="726141"/>
          <a:ext cx="8364071" cy="6353452"/>
        </p:xfrm>
        <a:graphic>
          <a:graphicData uri="http://schemas.openxmlformats.org/drawingml/2006/table">
            <a:tbl>
              <a:tblPr firstRow="1" firstCol="1" bandRow="1">
                <a:tableStyleId>{5C22544A-7EE6-4342-B048-85BDC9FD1C3A}</a:tableStyleId>
              </a:tblPr>
              <a:tblGrid>
                <a:gridCol w="918426">
                  <a:extLst>
                    <a:ext uri="{9D8B030D-6E8A-4147-A177-3AD203B41FA5}">
                      <a16:colId xmlns:a16="http://schemas.microsoft.com/office/drawing/2014/main" val="20000"/>
                    </a:ext>
                  </a:extLst>
                </a:gridCol>
                <a:gridCol w="7445645">
                  <a:extLst>
                    <a:ext uri="{9D8B030D-6E8A-4147-A177-3AD203B41FA5}">
                      <a16:colId xmlns:a16="http://schemas.microsoft.com/office/drawing/2014/main" val="20001"/>
                    </a:ext>
                  </a:extLst>
                </a:gridCol>
              </a:tblGrid>
              <a:tr h="497430">
                <a:tc>
                  <a:txBody>
                    <a:bodyPr/>
                    <a:lstStyle/>
                    <a:p>
                      <a:pPr marL="0" marR="0" algn="ctr">
                        <a:lnSpc>
                          <a:spcPct val="115000"/>
                        </a:lnSpc>
                        <a:spcBef>
                          <a:spcPts val="0"/>
                        </a:spcBef>
                        <a:spcAft>
                          <a:spcPts val="0"/>
                        </a:spcAft>
                      </a:pPr>
                      <a:r>
                        <a:rPr lang="en-US" sz="900" dirty="0">
                          <a:effectLst/>
                        </a:rPr>
                        <a:t>1</a:t>
                      </a:r>
                      <a:endParaRPr lang="en-US" sz="900" dirty="0">
                        <a:effectLst/>
                        <a:latin typeface="Calibri"/>
                        <a:ea typeface="Calibri"/>
                        <a:cs typeface="Times New Roman"/>
                      </a:endParaRPr>
                    </a:p>
                  </a:txBody>
                  <a:tcPr marL="59154" marR="59154" marT="0" marB="0" anchor="ctr"/>
                </a:tc>
                <a:tc>
                  <a:txBody>
                    <a:bodyPr/>
                    <a:lstStyle/>
                    <a:p>
                      <a:pPr marL="0" marR="0">
                        <a:lnSpc>
                          <a:spcPct val="115000"/>
                        </a:lnSpc>
                        <a:spcBef>
                          <a:spcPts val="0"/>
                        </a:spcBef>
                        <a:spcAft>
                          <a:spcPts val="0"/>
                        </a:spcAft>
                      </a:pPr>
                      <a:r>
                        <a:rPr lang="en-US" sz="1400" dirty="0">
                          <a:effectLst/>
                        </a:rPr>
                        <a:t>Church member makes </a:t>
                      </a:r>
                      <a:r>
                        <a:rPr lang="en-US" sz="1600" dirty="0">
                          <a:effectLst/>
                        </a:rPr>
                        <a:t>immediate</a:t>
                      </a:r>
                      <a:r>
                        <a:rPr lang="en-US" sz="1400" dirty="0">
                          <a:effectLst/>
                        </a:rPr>
                        <a:t> </a:t>
                      </a:r>
                      <a:r>
                        <a:rPr lang="en-US" sz="1600" dirty="0">
                          <a:effectLst/>
                        </a:rPr>
                        <a:t>eye contact, smiles</a:t>
                      </a:r>
                      <a:r>
                        <a:rPr lang="en-US" sz="1400" dirty="0">
                          <a:effectLst/>
                        </a:rPr>
                        <a:t> and </a:t>
                      </a:r>
                      <a:r>
                        <a:rPr lang="en-US" sz="1600" dirty="0">
                          <a:effectLst/>
                        </a:rPr>
                        <a:t>acknowledges</a:t>
                      </a:r>
                      <a:r>
                        <a:rPr lang="en-US" sz="1400" dirty="0">
                          <a:effectLst/>
                        </a:rPr>
                        <a:t> guest.</a:t>
                      </a:r>
                      <a:endParaRPr lang="en-US" sz="1400" dirty="0">
                        <a:effectLst/>
                        <a:latin typeface="Calibri"/>
                        <a:ea typeface="Calibri"/>
                        <a:cs typeface="Times New Roman"/>
                      </a:endParaRPr>
                    </a:p>
                  </a:txBody>
                  <a:tcPr marL="59154" marR="59154" marT="0" marB="0" anchor="ctr"/>
                </a:tc>
                <a:extLst>
                  <a:ext uri="{0D108BD9-81ED-4DB2-BD59-A6C34878D82A}">
                    <a16:rowId xmlns:a16="http://schemas.microsoft.com/office/drawing/2014/main" val="10000"/>
                  </a:ext>
                </a:extLst>
              </a:tr>
              <a:tr h="497430">
                <a:tc>
                  <a:txBody>
                    <a:bodyPr/>
                    <a:lstStyle/>
                    <a:p>
                      <a:pPr marL="0" marR="0" algn="ctr">
                        <a:lnSpc>
                          <a:spcPct val="115000"/>
                        </a:lnSpc>
                        <a:spcBef>
                          <a:spcPts val="0"/>
                        </a:spcBef>
                        <a:spcAft>
                          <a:spcPts val="0"/>
                        </a:spcAft>
                      </a:pPr>
                      <a:r>
                        <a:rPr lang="en-US" sz="900" dirty="0">
                          <a:effectLst/>
                        </a:rPr>
                        <a:t>2</a:t>
                      </a:r>
                      <a:endParaRPr lang="en-US" sz="900" dirty="0">
                        <a:effectLst/>
                        <a:latin typeface="Calibri"/>
                        <a:ea typeface="Calibri"/>
                        <a:cs typeface="Times New Roman"/>
                      </a:endParaRPr>
                    </a:p>
                  </a:txBody>
                  <a:tcPr marL="59154" marR="59154" marT="0" marB="0" anchor="ctr"/>
                </a:tc>
                <a:tc>
                  <a:txBody>
                    <a:bodyPr/>
                    <a:lstStyle/>
                    <a:p>
                      <a:pPr marL="0" marR="0">
                        <a:lnSpc>
                          <a:spcPct val="115000"/>
                        </a:lnSpc>
                        <a:spcBef>
                          <a:spcPts val="0"/>
                        </a:spcBef>
                        <a:spcAft>
                          <a:spcPts val="0"/>
                        </a:spcAft>
                      </a:pPr>
                      <a:r>
                        <a:rPr lang="en-US" sz="1400" dirty="0">
                          <a:effectLst/>
                        </a:rPr>
                        <a:t>Church member provides </a:t>
                      </a:r>
                      <a:r>
                        <a:rPr lang="en-US" sz="1600" dirty="0">
                          <a:effectLst/>
                        </a:rPr>
                        <a:t>eye contact</a:t>
                      </a:r>
                      <a:r>
                        <a:rPr lang="en-US" sz="1400" dirty="0">
                          <a:effectLst/>
                        </a:rPr>
                        <a:t> and </a:t>
                      </a:r>
                      <a:r>
                        <a:rPr lang="en-US" sz="1600" dirty="0">
                          <a:effectLst/>
                        </a:rPr>
                        <a:t>smiles throughout</a:t>
                      </a:r>
                      <a:r>
                        <a:rPr lang="en-US" sz="1400" dirty="0">
                          <a:effectLst/>
                        </a:rPr>
                        <a:t> the </a:t>
                      </a:r>
                      <a:r>
                        <a:rPr lang="en-US" sz="1600" dirty="0">
                          <a:effectLst/>
                        </a:rPr>
                        <a:t>warm welcome</a:t>
                      </a:r>
                      <a:r>
                        <a:rPr lang="en-US" sz="1400" dirty="0">
                          <a:effectLst/>
                        </a:rPr>
                        <a:t>.</a:t>
                      </a:r>
                      <a:endParaRPr lang="en-US" sz="1400" dirty="0">
                        <a:effectLst/>
                        <a:latin typeface="Calibri"/>
                        <a:ea typeface="Calibri"/>
                        <a:cs typeface="Times New Roman"/>
                      </a:endParaRPr>
                    </a:p>
                  </a:txBody>
                  <a:tcPr marL="59154" marR="59154" marT="0" marB="0" anchor="ctr"/>
                </a:tc>
                <a:extLst>
                  <a:ext uri="{0D108BD9-81ED-4DB2-BD59-A6C34878D82A}">
                    <a16:rowId xmlns:a16="http://schemas.microsoft.com/office/drawing/2014/main" val="10001"/>
                  </a:ext>
                </a:extLst>
              </a:tr>
              <a:tr h="497430">
                <a:tc>
                  <a:txBody>
                    <a:bodyPr/>
                    <a:lstStyle/>
                    <a:p>
                      <a:pPr marL="0" marR="0" algn="ctr">
                        <a:lnSpc>
                          <a:spcPct val="115000"/>
                        </a:lnSpc>
                        <a:spcBef>
                          <a:spcPts val="0"/>
                        </a:spcBef>
                        <a:spcAft>
                          <a:spcPts val="0"/>
                        </a:spcAft>
                      </a:pPr>
                      <a:r>
                        <a:rPr lang="en-US" sz="900" dirty="0">
                          <a:effectLst/>
                        </a:rPr>
                        <a:t>3</a:t>
                      </a:r>
                      <a:endParaRPr lang="en-US" sz="900" dirty="0">
                        <a:effectLst/>
                        <a:latin typeface="Calibri"/>
                        <a:ea typeface="Calibri"/>
                        <a:cs typeface="Times New Roman"/>
                      </a:endParaRPr>
                    </a:p>
                  </a:txBody>
                  <a:tcPr marL="59154" marR="59154" marT="0" marB="0" anchor="ctr"/>
                </a:tc>
                <a:tc>
                  <a:txBody>
                    <a:bodyPr/>
                    <a:lstStyle/>
                    <a:p>
                      <a:pPr marL="0" marR="0">
                        <a:lnSpc>
                          <a:spcPct val="115000"/>
                        </a:lnSpc>
                        <a:spcBef>
                          <a:spcPts val="0"/>
                        </a:spcBef>
                        <a:spcAft>
                          <a:spcPts val="0"/>
                        </a:spcAft>
                      </a:pPr>
                      <a:r>
                        <a:rPr lang="en-US" sz="1400" dirty="0">
                          <a:effectLst/>
                        </a:rPr>
                        <a:t>Church member </a:t>
                      </a:r>
                      <a:r>
                        <a:rPr lang="en-US" sz="1600" dirty="0">
                          <a:effectLst/>
                        </a:rPr>
                        <a:t>asks</a:t>
                      </a:r>
                      <a:r>
                        <a:rPr lang="en-US" sz="1400" dirty="0">
                          <a:effectLst/>
                        </a:rPr>
                        <a:t> for </a:t>
                      </a:r>
                      <a:r>
                        <a:rPr lang="en-US" sz="1600" dirty="0">
                          <a:effectLst/>
                        </a:rPr>
                        <a:t>guest name</a:t>
                      </a:r>
                      <a:r>
                        <a:rPr lang="en-US" sz="1400" dirty="0">
                          <a:effectLst/>
                        </a:rPr>
                        <a:t> and </a:t>
                      </a:r>
                      <a:r>
                        <a:rPr lang="en-US" sz="1600" dirty="0">
                          <a:effectLst/>
                        </a:rPr>
                        <a:t>uses</a:t>
                      </a:r>
                      <a:r>
                        <a:rPr lang="en-US" sz="1400" dirty="0">
                          <a:effectLst/>
                        </a:rPr>
                        <a:t> it </a:t>
                      </a:r>
                      <a:r>
                        <a:rPr lang="en-US" sz="1600" dirty="0">
                          <a:effectLst/>
                        </a:rPr>
                        <a:t>throughout</a:t>
                      </a:r>
                      <a:r>
                        <a:rPr lang="en-US" sz="1400" dirty="0">
                          <a:effectLst/>
                        </a:rPr>
                        <a:t> the </a:t>
                      </a:r>
                      <a:r>
                        <a:rPr lang="en-US" sz="1600" dirty="0">
                          <a:effectLst/>
                        </a:rPr>
                        <a:t>transaction</a:t>
                      </a:r>
                      <a:r>
                        <a:rPr lang="en-US" sz="1400" dirty="0">
                          <a:effectLst/>
                        </a:rPr>
                        <a:t>.</a:t>
                      </a:r>
                      <a:endParaRPr lang="en-US" sz="1400" dirty="0">
                        <a:effectLst/>
                        <a:latin typeface="Calibri"/>
                        <a:ea typeface="Calibri"/>
                        <a:cs typeface="Times New Roman"/>
                      </a:endParaRPr>
                    </a:p>
                  </a:txBody>
                  <a:tcPr marL="59154" marR="59154" marT="0" marB="0" anchor="ctr"/>
                </a:tc>
                <a:extLst>
                  <a:ext uri="{0D108BD9-81ED-4DB2-BD59-A6C34878D82A}">
                    <a16:rowId xmlns:a16="http://schemas.microsoft.com/office/drawing/2014/main" val="10002"/>
                  </a:ext>
                </a:extLst>
              </a:tr>
              <a:tr h="616381">
                <a:tc>
                  <a:txBody>
                    <a:bodyPr/>
                    <a:lstStyle/>
                    <a:p>
                      <a:pPr marL="0" marR="0" algn="ctr">
                        <a:lnSpc>
                          <a:spcPct val="115000"/>
                        </a:lnSpc>
                        <a:spcBef>
                          <a:spcPts val="0"/>
                        </a:spcBef>
                        <a:spcAft>
                          <a:spcPts val="0"/>
                        </a:spcAft>
                      </a:pPr>
                      <a:r>
                        <a:rPr lang="en-US" sz="900" dirty="0">
                          <a:effectLst/>
                        </a:rPr>
                        <a:t>4</a:t>
                      </a:r>
                      <a:endParaRPr lang="en-US" sz="900" dirty="0">
                        <a:effectLst/>
                        <a:latin typeface="Calibri"/>
                        <a:ea typeface="Calibri"/>
                        <a:cs typeface="Times New Roman"/>
                      </a:endParaRPr>
                    </a:p>
                  </a:txBody>
                  <a:tcPr marL="59154" marR="59154" marT="0" marB="0" anchor="ctr"/>
                </a:tc>
                <a:tc>
                  <a:txBody>
                    <a:bodyPr/>
                    <a:lstStyle/>
                    <a:p>
                      <a:pPr marL="0" marR="0">
                        <a:lnSpc>
                          <a:spcPct val="115000"/>
                        </a:lnSpc>
                        <a:spcBef>
                          <a:spcPts val="0"/>
                        </a:spcBef>
                        <a:spcAft>
                          <a:spcPts val="0"/>
                        </a:spcAft>
                      </a:pPr>
                      <a:r>
                        <a:rPr lang="en-US" sz="1400" dirty="0">
                          <a:effectLst/>
                        </a:rPr>
                        <a:t>Church member maintains:  </a:t>
                      </a:r>
                      <a:r>
                        <a:rPr lang="en-US" sz="1600" dirty="0">
                          <a:effectLst/>
                        </a:rPr>
                        <a:t>on stage posture</a:t>
                      </a:r>
                      <a:r>
                        <a:rPr lang="en-US" sz="1400" dirty="0">
                          <a:effectLst/>
                        </a:rPr>
                        <a:t>. (no leaning, slouching, hands not in pockets, avoids using own body to prop door open, etc.)</a:t>
                      </a:r>
                      <a:endParaRPr lang="en-US" sz="1400" dirty="0">
                        <a:effectLst/>
                        <a:latin typeface="Calibri"/>
                        <a:ea typeface="Calibri"/>
                        <a:cs typeface="Times New Roman"/>
                      </a:endParaRPr>
                    </a:p>
                  </a:txBody>
                  <a:tcPr marL="59154" marR="59154" marT="0" marB="0" anchor="ctr"/>
                </a:tc>
                <a:extLst>
                  <a:ext uri="{0D108BD9-81ED-4DB2-BD59-A6C34878D82A}">
                    <a16:rowId xmlns:a16="http://schemas.microsoft.com/office/drawing/2014/main" val="10003"/>
                  </a:ext>
                </a:extLst>
              </a:tr>
              <a:tr h="497430">
                <a:tc>
                  <a:txBody>
                    <a:bodyPr/>
                    <a:lstStyle/>
                    <a:p>
                      <a:pPr marL="0" marR="0" algn="ctr">
                        <a:lnSpc>
                          <a:spcPct val="115000"/>
                        </a:lnSpc>
                        <a:spcBef>
                          <a:spcPts val="0"/>
                        </a:spcBef>
                        <a:spcAft>
                          <a:spcPts val="0"/>
                        </a:spcAft>
                      </a:pPr>
                      <a:r>
                        <a:rPr lang="en-US" sz="900" dirty="0">
                          <a:effectLst/>
                        </a:rPr>
                        <a:t>5</a:t>
                      </a:r>
                      <a:endParaRPr lang="en-US" sz="900" dirty="0">
                        <a:effectLst/>
                        <a:latin typeface="Calibri"/>
                        <a:ea typeface="Calibri"/>
                        <a:cs typeface="Times New Roman"/>
                      </a:endParaRPr>
                    </a:p>
                  </a:txBody>
                  <a:tcPr marL="59154" marR="59154" marT="0" marB="0" anchor="ctr"/>
                </a:tc>
                <a:tc>
                  <a:txBody>
                    <a:bodyPr/>
                    <a:lstStyle/>
                    <a:p>
                      <a:pPr marL="0" marR="0">
                        <a:lnSpc>
                          <a:spcPct val="115000"/>
                        </a:lnSpc>
                        <a:spcBef>
                          <a:spcPts val="0"/>
                        </a:spcBef>
                        <a:spcAft>
                          <a:spcPts val="0"/>
                        </a:spcAft>
                      </a:pPr>
                      <a:r>
                        <a:rPr lang="en-US" sz="1400" dirty="0">
                          <a:effectLst/>
                        </a:rPr>
                        <a:t>Church member engages in </a:t>
                      </a:r>
                      <a:r>
                        <a:rPr lang="en-US" sz="1600" dirty="0">
                          <a:effectLst/>
                        </a:rPr>
                        <a:t>genuinely warm conversation</a:t>
                      </a:r>
                      <a:r>
                        <a:rPr lang="en-US" sz="1400" dirty="0">
                          <a:effectLst/>
                        </a:rPr>
                        <a:t> during guest interaction.</a:t>
                      </a:r>
                      <a:endParaRPr lang="en-US" sz="1400" dirty="0">
                        <a:effectLst/>
                        <a:latin typeface="Calibri"/>
                        <a:ea typeface="Calibri"/>
                        <a:cs typeface="Times New Roman"/>
                      </a:endParaRPr>
                    </a:p>
                  </a:txBody>
                  <a:tcPr marL="59154" marR="59154" marT="0" marB="0" anchor="ctr"/>
                </a:tc>
                <a:extLst>
                  <a:ext uri="{0D108BD9-81ED-4DB2-BD59-A6C34878D82A}">
                    <a16:rowId xmlns:a16="http://schemas.microsoft.com/office/drawing/2014/main" val="10004"/>
                  </a:ext>
                </a:extLst>
              </a:tr>
              <a:tr h="497430">
                <a:tc>
                  <a:txBody>
                    <a:bodyPr/>
                    <a:lstStyle/>
                    <a:p>
                      <a:pPr marL="0" marR="0" algn="ctr">
                        <a:lnSpc>
                          <a:spcPct val="115000"/>
                        </a:lnSpc>
                        <a:spcBef>
                          <a:spcPts val="0"/>
                        </a:spcBef>
                        <a:spcAft>
                          <a:spcPts val="0"/>
                        </a:spcAft>
                      </a:pPr>
                      <a:r>
                        <a:rPr lang="en-US" sz="900" dirty="0">
                          <a:effectLst/>
                        </a:rPr>
                        <a:t>6</a:t>
                      </a:r>
                      <a:endParaRPr lang="en-US" sz="900" dirty="0">
                        <a:effectLst/>
                        <a:latin typeface="Calibri"/>
                        <a:ea typeface="Calibri"/>
                        <a:cs typeface="Times New Roman"/>
                      </a:endParaRPr>
                    </a:p>
                  </a:txBody>
                  <a:tcPr marL="59154" marR="59154" marT="0" marB="0" anchor="ctr"/>
                </a:tc>
                <a:tc>
                  <a:txBody>
                    <a:bodyPr/>
                    <a:lstStyle/>
                    <a:p>
                      <a:pPr marL="0" marR="0">
                        <a:lnSpc>
                          <a:spcPct val="115000"/>
                        </a:lnSpc>
                        <a:spcBef>
                          <a:spcPts val="0"/>
                        </a:spcBef>
                        <a:spcAft>
                          <a:spcPts val="0"/>
                        </a:spcAft>
                      </a:pPr>
                      <a:r>
                        <a:rPr lang="en-US" sz="1400" dirty="0">
                          <a:effectLst/>
                        </a:rPr>
                        <a:t>Church member uses </a:t>
                      </a:r>
                      <a:r>
                        <a:rPr lang="en-US" sz="1600" dirty="0">
                          <a:effectLst/>
                        </a:rPr>
                        <a:t>proper verbiage</a:t>
                      </a:r>
                      <a:r>
                        <a:rPr lang="en-US" sz="1400" dirty="0">
                          <a:effectLst/>
                        </a:rPr>
                        <a:t>. (E.g. My pleasure, immediately, happy to, etc.)</a:t>
                      </a:r>
                      <a:endParaRPr lang="en-US" sz="1400" dirty="0">
                        <a:effectLst/>
                        <a:latin typeface="Calibri"/>
                        <a:ea typeface="Calibri"/>
                        <a:cs typeface="Times New Roman"/>
                      </a:endParaRPr>
                    </a:p>
                  </a:txBody>
                  <a:tcPr marL="59154" marR="59154" marT="0" marB="0" anchor="ctr"/>
                </a:tc>
                <a:extLst>
                  <a:ext uri="{0D108BD9-81ED-4DB2-BD59-A6C34878D82A}">
                    <a16:rowId xmlns:a16="http://schemas.microsoft.com/office/drawing/2014/main" val="10005"/>
                  </a:ext>
                </a:extLst>
              </a:tr>
              <a:tr h="497430">
                <a:tc>
                  <a:txBody>
                    <a:bodyPr/>
                    <a:lstStyle/>
                    <a:p>
                      <a:pPr marL="0" marR="0" algn="ctr">
                        <a:lnSpc>
                          <a:spcPct val="115000"/>
                        </a:lnSpc>
                        <a:spcBef>
                          <a:spcPts val="0"/>
                        </a:spcBef>
                        <a:spcAft>
                          <a:spcPts val="0"/>
                        </a:spcAft>
                      </a:pPr>
                      <a:r>
                        <a:rPr lang="en-US" sz="900" dirty="0">
                          <a:effectLst/>
                        </a:rPr>
                        <a:t>7</a:t>
                      </a:r>
                      <a:endParaRPr lang="en-US" sz="900" dirty="0">
                        <a:effectLst/>
                        <a:latin typeface="Calibri"/>
                        <a:ea typeface="Calibri"/>
                        <a:cs typeface="Times New Roman"/>
                      </a:endParaRPr>
                    </a:p>
                  </a:txBody>
                  <a:tcPr marL="59154" marR="59154" marT="0" marB="0" anchor="ctr"/>
                </a:tc>
                <a:tc>
                  <a:txBody>
                    <a:bodyPr/>
                    <a:lstStyle/>
                    <a:p>
                      <a:pPr marL="0" marR="0">
                        <a:lnSpc>
                          <a:spcPct val="115000"/>
                        </a:lnSpc>
                        <a:spcBef>
                          <a:spcPts val="0"/>
                        </a:spcBef>
                        <a:spcAft>
                          <a:spcPts val="0"/>
                        </a:spcAft>
                      </a:pPr>
                      <a:r>
                        <a:rPr lang="en-US" sz="1400" dirty="0">
                          <a:effectLst/>
                        </a:rPr>
                        <a:t>Church member </a:t>
                      </a:r>
                      <a:r>
                        <a:rPr lang="en-US" sz="1600" dirty="0">
                          <a:effectLst/>
                        </a:rPr>
                        <a:t>smiles</a:t>
                      </a:r>
                      <a:r>
                        <a:rPr lang="en-US" sz="1400" dirty="0">
                          <a:effectLst/>
                        </a:rPr>
                        <a:t> and provides </a:t>
                      </a:r>
                      <a:r>
                        <a:rPr lang="en-US" sz="1600" dirty="0">
                          <a:effectLst/>
                        </a:rPr>
                        <a:t>eye contact throughout</a:t>
                      </a:r>
                      <a:r>
                        <a:rPr lang="en-US" sz="1400" dirty="0">
                          <a:effectLst/>
                        </a:rPr>
                        <a:t> the entire </a:t>
                      </a:r>
                      <a:r>
                        <a:rPr lang="en-US" sz="1600" dirty="0">
                          <a:effectLst/>
                        </a:rPr>
                        <a:t>interaction</a:t>
                      </a:r>
                      <a:r>
                        <a:rPr lang="en-US" sz="1400" dirty="0">
                          <a:effectLst/>
                        </a:rPr>
                        <a:t>.</a:t>
                      </a:r>
                      <a:endParaRPr lang="en-US" sz="1400" dirty="0">
                        <a:effectLst/>
                        <a:latin typeface="Calibri"/>
                        <a:ea typeface="Calibri"/>
                        <a:cs typeface="Times New Roman"/>
                      </a:endParaRPr>
                    </a:p>
                  </a:txBody>
                  <a:tcPr marL="59154" marR="59154" marT="0" marB="0" anchor="ctr"/>
                </a:tc>
                <a:extLst>
                  <a:ext uri="{0D108BD9-81ED-4DB2-BD59-A6C34878D82A}">
                    <a16:rowId xmlns:a16="http://schemas.microsoft.com/office/drawing/2014/main" val="10006"/>
                  </a:ext>
                </a:extLst>
              </a:tr>
              <a:tr h="724518">
                <a:tc>
                  <a:txBody>
                    <a:bodyPr/>
                    <a:lstStyle/>
                    <a:p>
                      <a:pPr marL="0" marR="0" algn="ctr">
                        <a:lnSpc>
                          <a:spcPct val="115000"/>
                        </a:lnSpc>
                        <a:spcBef>
                          <a:spcPts val="0"/>
                        </a:spcBef>
                        <a:spcAft>
                          <a:spcPts val="0"/>
                        </a:spcAft>
                      </a:pPr>
                      <a:r>
                        <a:rPr lang="en-US" sz="900" dirty="0">
                          <a:effectLst/>
                        </a:rPr>
                        <a:t>8</a:t>
                      </a:r>
                      <a:endParaRPr lang="en-US" sz="900" dirty="0">
                        <a:effectLst/>
                        <a:latin typeface="Calibri"/>
                        <a:ea typeface="Calibri"/>
                        <a:cs typeface="Times New Roman"/>
                      </a:endParaRPr>
                    </a:p>
                  </a:txBody>
                  <a:tcPr marL="59154" marR="59154" marT="0" marB="0" anchor="ctr"/>
                </a:tc>
                <a:tc>
                  <a:txBody>
                    <a:bodyPr/>
                    <a:lstStyle/>
                    <a:p>
                      <a:pPr marL="0" marR="0">
                        <a:lnSpc>
                          <a:spcPct val="115000"/>
                        </a:lnSpc>
                        <a:spcBef>
                          <a:spcPts val="0"/>
                        </a:spcBef>
                        <a:spcAft>
                          <a:spcPts val="0"/>
                        </a:spcAft>
                      </a:pPr>
                      <a:r>
                        <a:rPr lang="en-US" sz="1400" dirty="0">
                          <a:effectLst/>
                        </a:rPr>
                        <a:t>Church member </a:t>
                      </a:r>
                      <a:r>
                        <a:rPr lang="en-US" sz="1600" dirty="0">
                          <a:effectLst/>
                        </a:rPr>
                        <a:t>treats the request/opportunity</a:t>
                      </a:r>
                      <a:r>
                        <a:rPr lang="en-US" sz="1400" dirty="0">
                          <a:effectLst/>
                        </a:rPr>
                        <a:t> </a:t>
                      </a:r>
                      <a:r>
                        <a:rPr lang="en-US" sz="1600" dirty="0">
                          <a:effectLst/>
                        </a:rPr>
                        <a:t>as</a:t>
                      </a:r>
                      <a:r>
                        <a:rPr lang="en-US" sz="1400" dirty="0">
                          <a:effectLst/>
                        </a:rPr>
                        <a:t> if it is </a:t>
                      </a:r>
                      <a:r>
                        <a:rPr lang="en-US" sz="1600" dirty="0">
                          <a:effectLst/>
                        </a:rPr>
                        <a:t>severe</a:t>
                      </a:r>
                      <a:r>
                        <a:rPr lang="en-US" sz="1400" dirty="0">
                          <a:effectLst/>
                        </a:rPr>
                        <a:t> and </a:t>
                      </a:r>
                      <a:r>
                        <a:rPr lang="en-US" sz="1600" dirty="0">
                          <a:effectLst/>
                        </a:rPr>
                        <a:t>resolves</a:t>
                      </a:r>
                      <a:r>
                        <a:rPr lang="en-US" sz="1400" dirty="0">
                          <a:effectLst/>
                        </a:rPr>
                        <a:t> the problem </a:t>
                      </a:r>
                      <a:r>
                        <a:rPr lang="en-US" sz="1600" dirty="0">
                          <a:effectLst/>
                        </a:rPr>
                        <a:t>within 5 minutes</a:t>
                      </a:r>
                      <a:r>
                        <a:rPr lang="en-US" sz="1400" dirty="0">
                          <a:effectLst/>
                        </a:rPr>
                        <a:t>.  </a:t>
                      </a:r>
                      <a:r>
                        <a:rPr lang="en-US" sz="1600" dirty="0">
                          <a:effectLst/>
                        </a:rPr>
                        <a:t>If not</a:t>
                      </a:r>
                      <a:r>
                        <a:rPr lang="en-US" sz="1400" dirty="0">
                          <a:effectLst/>
                        </a:rPr>
                        <a:t> resolved in 5 minutes, member </a:t>
                      </a:r>
                      <a:r>
                        <a:rPr lang="en-US" sz="1600" dirty="0">
                          <a:effectLst/>
                        </a:rPr>
                        <a:t>informs a leader</a:t>
                      </a:r>
                      <a:r>
                        <a:rPr lang="en-US" sz="1400" dirty="0">
                          <a:effectLst/>
                        </a:rPr>
                        <a:t> of the situation.</a:t>
                      </a:r>
                      <a:endParaRPr lang="en-US" sz="1400" dirty="0">
                        <a:effectLst/>
                        <a:latin typeface="Calibri"/>
                        <a:ea typeface="Calibri"/>
                        <a:cs typeface="Times New Roman"/>
                      </a:endParaRPr>
                    </a:p>
                  </a:txBody>
                  <a:tcPr marL="59154" marR="59154" marT="0" marB="0" anchor="ctr"/>
                </a:tc>
                <a:extLst>
                  <a:ext uri="{0D108BD9-81ED-4DB2-BD59-A6C34878D82A}">
                    <a16:rowId xmlns:a16="http://schemas.microsoft.com/office/drawing/2014/main" val="10007"/>
                  </a:ext>
                </a:extLst>
              </a:tr>
              <a:tr h="497430">
                <a:tc>
                  <a:txBody>
                    <a:bodyPr/>
                    <a:lstStyle/>
                    <a:p>
                      <a:pPr marL="0" marR="0" algn="ctr">
                        <a:lnSpc>
                          <a:spcPct val="115000"/>
                        </a:lnSpc>
                        <a:spcBef>
                          <a:spcPts val="0"/>
                        </a:spcBef>
                        <a:spcAft>
                          <a:spcPts val="0"/>
                        </a:spcAft>
                      </a:pPr>
                      <a:r>
                        <a:rPr lang="en-US" sz="900" dirty="0">
                          <a:effectLst/>
                        </a:rPr>
                        <a:t>9</a:t>
                      </a:r>
                      <a:endParaRPr lang="en-US" sz="900" dirty="0">
                        <a:effectLst/>
                        <a:latin typeface="Calibri"/>
                        <a:ea typeface="Calibri"/>
                        <a:cs typeface="Times New Roman"/>
                      </a:endParaRPr>
                    </a:p>
                  </a:txBody>
                  <a:tcPr marL="59154" marR="59154" marT="0" marB="0" anchor="ctr"/>
                </a:tc>
                <a:tc>
                  <a:txBody>
                    <a:bodyPr/>
                    <a:lstStyle/>
                    <a:p>
                      <a:pPr marL="0" marR="0">
                        <a:lnSpc>
                          <a:spcPct val="115000"/>
                        </a:lnSpc>
                        <a:spcBef>
                          <a:spcPts val="0"/>
                        </a:spcBef>
                        <a:spcAft>
                          <a:spcPts val="0"/>
                        </a:spcAft>
                      </a:pPr>
                      <a:r>
                        <a:rPr lang="en-US" sz="1400" dirty="0">
                          <a:effectLst/>
                        </a:rPr>
                        <a:t>Church member </a:t>
                      </a:r>
                      <a:r>
                        <a:rPr lang="en-US" sz="1600" dirty="0">
                          <a:effectLst/>
                        </a:rPr>
                        <a:t>anticipates</a:t>
                      </a:r>
                      <a:r>
                        <a:rPr lang="en-US" sz="1400" dirty="0">
                          <a:effectLst/>
                        </a:rPr>
                        <a:t> a need of the guest </a:t>
                      </a:r>
                      <a:r>
                        <a:rPr lang="en-US" sz="1600" dirty="0">
                          <a:effectLst/>
                        </a:rPr>
                        <a:t>by listening</a:t>
                      </a:r>
                      <a:r>
                        <a:rPr lang="en-US" sz="1400" dirty="0">
                          <a:effectLst/>
                        </a:rPr>
                        <a:t> to their conversation and looking for potential </a:t>
                      </a:r>
                      <a:r>
                        <a:rPr lang="en-US" sz="1600" dirty="0">
                          <a:effectLst/>
                        </a:rPr>
                        <a:t>unexpressed wishes</a:t>
                      </a:r>
                      <a:r>
                        <a:rPr lang="en-US" sz="1400" dirty="0">
                          <a:effectLst/>
                        </a:rPr>
                        <a:t> and needs.</a:t>
                      </a:r>
                      <a:endParaRPr lang="en-US" sz="1400" dirty="0">
                        <a:effectLst/>
                        <a:latin typeface="Calibri"/>
                        <a:ea typeface="Calibri"/>
                        <a:cs typeface="Times New Roman"/>
                      </a:endParaRPr>
                    </a:p>
                  </a:txBody>
                  <a:tcPr marL="59154" marR="59154" marT="0" marB="0" anchor="ctr"/>
                </a:tc>
                <a:extLst>
                  <a:ext uri="{0D108BD9-81ED-4DB2-BD59-A6C34878D82A}">
                    <a16:rowId xmlns:a16="http://schemas.microsoft.com/office/drawing/2014/main" val="10008"/>
                  </a:ext>
                </a:extLst>
              </a:tr>
              <a:tr h="1134140">
                <a:tc>
                  <a:txBody>
                    <a:bodyPr/>
                    <a:lstStyle/>
                    <a:p>
                      <a:pPr marL="0" marR="0" algn="ctr">
                        <a:lnSpc>
                          <a:spcPct val="115000"/>
                        </a:lnSpc>
                        <a:spcBef>
                          <a:spcPts val="0"/>
                        </a:spcBef>
                        <a:spcAft>
                          <a:spcPts val="0"/>
                        </a:spcAft>
                      </a:pPr>
                      <a:r>
                        <a:rPr lang="en-US" sz="900" dirty="0">
                          <a:effectLst/>
                        </a:rPr>
                        <a:t>10</a:t>
                      </a:r>
                      <a:endParaRPr lang="en-US" sz="900" dirty="0">
                        <a:effectLst/>
                        <a:latin typeface="Calibri"/>
                        <a:ea typeface="Calibri"/>
                        <a:cs typeface="Times New Roman"/>
                      </a:endParaRPr>
                    </a:p>
                  </a:txBody>
                  <a:tcPr marL="59154" marR="59154" marT="0" marB="0" anchor="ctr"/>
                </a:tc>
                <a:tc>
                  <a:txBody>
                    <a:bodyPr/>
                    <a:lstStyle/>
                    <a:p>
                      <a:pPr marL="0" marR="0">
                        <a:lnSpc>
                          <a:spcPct val="115000"/>
                        </a:lnSpc>
                        <a:spcBef>
                          <a:spcPts val="0"/>
                        </a:spcBef>
                        <a:spcAft>
                          <a:spcPts val="0"/>
                        </a:spcAft>
                      </a:pPr>
                      <a:r>
                        <a:rPr lang="en-US" sz="1400" dirty="0">
                          <a:effectLst/>
                        </a:rPr>
                        <a:t>Church member </a:t>
                      </a:r>
                      <a:r>
                        <a:rPr lang="en-US" sz="1600" dirty="0">
                          <a:effectLst/>
                        </a:rPr>
                        <a:t>mentions</a:t>
                      </a:r>
                      <a:r>
                        <a:rPr lang="en-US" sz="1400" dirty="0">
                          <a:effectLst/>
                        </a:rPr>
                        <a:t> their </a:t>
                      </a:r>
                      <a:r>
                        <a:rPr lang="en-US" sz="1600" dirty="0">
                          <a:effectLst/>
                        </a:rPr>
                        <a:t>own name</a:t>
                      </a:r>
                      <a:r>
                        <a:rPr lang="en-US" sz="1400" dirty="0">
                          <a:effectLst/>
                        </a:rPr>
                        <a:t> at any time during the encounter and </a:t>
                      </a:r>
                      <a:r>
                        <a:rPr lang="en-US" sz="1600" dirty="0">
                          <a:effectLst/>
                        </a:rPr>
                        <a:t>ask</a:t>
                      </a:r>
                      <a:r>
                        <a:rPr lang="en-US" sz="1400" dirty="0">
                          <a:effectLst/>
                        </a:rPr>
                        <a:t> if there </a:t>
                      </a:r>
                      <a:r>
                        <a:rPr lang="en-US" sz="1600" dirty="0">
                          <a:effectLst/>
                        </a:rPr>
                        <a:t>is anything else they can assist</a:t>
                      </a:r>
                      <a:r>
                        <a:rPr lang="en-US" sz="1400" dirty="0">
                          <a:effectLst/>
                        </a:rPr>
                        <a:t> with.</a:t>
                      </a:r>
                    </a:p>
                    <a:p>
                      <a:pPr marL="0" marR="0">
                        <a:lnSpc>
                          <a:spcPct val="115000"/>
                        </a:lnSpc>
                        <a:spcBef>
                          <a:spcPts val="0"/>
                        </a:spcBef>
                        <a:spcAft>
                          <a:spcPts val="0"/>
                        </a:spcAft>
                      </a:pPr>
                      <a:r>
                        <a:rPr lang="en-US" sz="1400" dirty="0">
                          <a:effectLst/>
                        </a:rPr>
                        <a:t> </a:t>
                      </a:r>
                    </a:p>
                    <a:p>
                      <a:pPr marL="0" marR="0">
                        <a:lnSpc>
                          <a:spcPct val="115000"/>
                        </a:lnSpc>
                        <a:spcBef>
                          <a:spcPts val="0"/>
                        </a:spcBef>
                        <a:spcAft>
                          <a:spcPts val="0"/>
                        </a:spcAft>
                      </a:pPr>
                      <a:r>
                        <a:rPr lang="en-US" sz="1400" dirty="0">
                          <a:effectLst/>
                        </a:rPr>
                        <a:t> </a:t>
                      </a:r>
                    </a:p>
                    <a:p>
                      <a:pPr marL="0" marR="0">
                        <a:lnSpc>
                          <a:spcPct val="115000"/>
                        </a:lnSpc>
                        <a:spcBef>
                          <a:spcPts val="0"/>
                        </a:spcBef>
                        <a:spcAft>
                          <a:spcPts val="0"/>
                        </a:spcAft>
                      </a:pPr>
                      <a:r>
                        <a:rPr lang="en-US" sz="1400" dirty="0">
                          <a:effectLst/>
                        </a:rPr>
                        <a:t> </a:t>
                      </a:r>
                      <a:endParaRPr lang="en-US" sz="1400" dirty="0">
                        <a:effectLst/>
                        <a:latin typeface="Calibri"/>
                        <a:ea typeface="Calibri"/>
                        <a:cs typeface="Times New Roman"/>
                      </a:endParaRPr>
                    </a:p>
                  </a:txBody>
                  <a:tcPr marL="59154" marR="59154" marT="0" marB="0" anchor="ctr"/>
                </a:tc>
                <a:extLst>
                  <a:ext uri="{0D108BD9-81ED-4DB2-BD59-A6C34878D82A}">
                    <a16:rowId xmlns:a16="http://schemas.microsoft.com/office/drawing/2014/main" val="10009"/>
                  </a:ext>
                </a:extLst>
              </a:tr>
            </a:tbl>
          </a:graphicData>
        </a:graphic>
      </p:graphicFrame>
      <p:sp>
        <p:nvSpPr>
          <p:cNvPr id="4" name="Rectangle 1"/>
          <p:cNvSpPr>
            <a:spLocks noChangeArrowheads="1"/>
          </p:cNvSpPr>
          <p:nvPr/>
        </p:nvSpPr>
        <p:spPr bwMode="auto">
          <a:xfrm>
            <a:off x="2957141" y="247924"/>
            <a:ext cx="6379601" cy="800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l"/>
            <a:r>
              <a:rPr lang="en-US" altLang="en-US" sz="1400" dirty="0">
                <a:solidFill>
                  <a:schemeClr val="tx1"/>
                </a:solidFill>
                <a:latin typeface="Calibri" pitchFamily="34" charset="0"/>
                <a:ea typeface="Calibri" pitchFamily="34" charset="0"/>
                <a:cs typeface="Times New Roman" pitchFamily="18" charset="0"/>
              </a:rPr>
              <a:t>Audit your host/hostesses. Get you an audit sheet and observe their onstage activities.</a:t>
            </a:r>
            <a:endParaRPr lang="en-US" altLang="en-US" sz="1000" dirty="0">
              <a:solidFill>
                <a:schemeClr val="tx1"/>
              </a:solidFill>
              <a:latin typeface="Arial" pitchFamily="34" charset="0"/>
              <a:cs typeface="Arial" pitchFamily="34" charset="0"/>
            </a:endParaRPr>
          </a:p>
          <a:p>
            <a:pPr algn="l" eaLnBrk="0" hangingPunct="0"/>
            <a:endParaRPr lang="en-US" altLang="en-US" sz="18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7035590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14600" y="1646122"/>
            <a:ext cx="7886700" cy="1325563"/>
          </a:xfrm>
        </p:spPr>
        <p:txBody>
          <a:bodyPr>
            <a:normAutofit/>
          </a:bodyPr>
          <a:lstStyle/>
          <a:p>
            <a:pPr algn="ctr"/>
            <a:r>
              <a:rPr lang="en-US" sz="6600" dirty="0">
                <a:solidFill>
                  <a:srgbClr val="FFFF00"/>
                </a:solidFill>
                <a:latin typeface="Elephant" panose="02020904090505020303" pitchFamily="18" charset="0"/>
              </a:rPr>
              <a:t>Saved to Serve </a:t>
            </a:r>
          </a:p>
        </p:txBody>
      </p:sp>
    </p:spTree>
    <p:extLst>
      <p:ext uri="{BB962C8B-B14F-4D97-AF65-F5344CB8AC3E}">
        <p14:creationId xmlns:p14="http://schemas.microsoft.com/office/powerpoint/2010/main" val="1154028703"/>
      </p:ext>
    </p:extLst>
  </p:cSld>
  <p:clrMapOvr>
    <a:masterClrMapping/>
  </p:clrMapOvr>
  <p:transition/>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Gallery">
  <a:themeElements>
    <a:clrScheme name="Gallery">
      <a:dk1>
        <a:sysClr val="windowText" lastClr="000000"/>
      </a:dk1>
      <a:lt1>
        <a:sysClr val="window" lastClr="FFFFFF"/>
      </a:lt1>
      <a:dk2>
        <a:srgbClr val="454545"/>
      </a:dk2>
      <a:lt2>
        <a:srgbClr val="DCDCE0"/>
      </a:lt2>
      <a:accent1>
        <a:srgbClr val="415588"/>
      </a:accent1>
      <a:accent2>
        <a:srgbClr val="4294B6"/>
      </a:accent2>
      <a:accent3>
        <a:srgbClr val="087D7C"/>
      </a:accent3>
      <a:accent4>
        <a:srgbClr val="2CB663"/>
      </a:accent4>
      <a:accent5>
        <a:srgbClr val="DF8822"/>
      </a:accent5>
      <a:accent6>
        <a:srgbClr val="BC410A"/>
      </a:accent6>
      <a:hlink>
        <a:srgbClr val="5977C4"/>
      </a:hlink>
      <a:folHlink>
        <a:srgbClr val="A1A9BF"/>
      </a:folHlink>
    </a:clrScheme>
    <a:fontScheme name="Gallery">
      <a:majorFont>
        <a:latin typeface="Century Gothic" panose="020B0502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lumMod val="108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E050AC27-895F-4B90-991D-A6818FC89AB6}"/>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tns:customPropertyEditors xmlns:tns="http://schemas.microsoft.com/office/2006/customDocumentInformationPanel">
  <tns:showOnOpen>false</tns:showOnOpen>
  <tns:defaultPropertyEditorNamespace>Standard properties</tns:defaultPropertyEditorNamespace>
</tns:customPropertyEditors>
</file>

<file path=customXml/itemProps1.xml><?xml version="1.0" encoding="utf-8"?>
<ds:datastoreItem xmlns:ds="http://schemas.openxmlformats.org/officeDocument/2006/customXml" ds:itemID="{15130507-4F3E-4F31-82D0-E1846E184F68}">
  <ds:schemaRefs>
    <ds:schemaRef ds:uri="http://schemas.microsoft.com/office/2006/customDocumentInformationPanel"/>
  </ds:schemaRefs>
</ds:datastoreItem>
</file>

<file path=docProps/app.xml><?xml version="1.0" encoding="utf-8"?>
<Properties xmlns="http://schemas.openxmlformats.org/officeDocument/2006/extended-properties" xmlns:vt="http://schemas.openxmlformats.org/officeDocument/2006/docPropsVTypes">
  <Template/>
  <TotalTime>15556</TotalTime>
  <Pages>0</Pages>
  <Words>3020</Words>
  <Characters>0</Characters>
  <Application>Microsoft Office PowerPoint</Application>
  <PresentationFormat>Widescreen</PresentationFormat>
  <Lines>0</Lines>
  <Paragraphs>269</Paragraphs>
  <Slides>41</Slides>
  <Notes>38</Notes>
  <HiddenSlides>2</HiddenSlides>
  <MMClips>4</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41</vt:i4>
      </vt:variant>
    </vt:vector>
  </HeadingPairs>
  <TitlesOfParts>
    <vt:vector size="52" baseType="lpstr">
      <vt:lpstr>Arial</vt:lpstr>
      <vt:lpstr>Bell MT</vt:lpstr>
      <vt:lpstr>Calibri</vt:lpstr>
      <vt:lpstr>Calibri Light</vt:lpstr>
      <vt:lpstr>Century Gothic</vt:lpstr>
      <vt:lpstr>Elephant</vt:lpstr>
      <vt:lpstr>Gill Sans</vt:lpstr>
      <vt:lpstr>News Gothic MT</vt:lpstr>
      <vt:lpstr>system-ui</vt:lpstr>
      <vt:lpstr>Custom Design</vt:lpstr>
      <vt:lpstr>Gallery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Danish Proverb </vt:lpstr>
      <vt:lpstr>PowerPoint Presentation</vt:lpstr>
      <vt:lpstr>PowerPoint Presentation</vt:lpstr>
      <vt:lpstr>PowerPoint Presentation</vt:lpstr>
      <vt:lpstr>PowerPoint Presentation</vt:lpstr>
      <vt:lpstr>Building the Foundation</vt:lpstr>
      <vt:lpstr>PowerPoint Presentation</vt:lpstr>
      <vt:lpstr>PowerPoint Presentation</vt:lpstr>
      <vt:lpstr>Genuine Care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Saved to Serve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rdwhi210</dc:creator>
  <cp:lastModifiedBy>Sigamoney, Sherwin</cp:lastModifiedBy>
  <cp:revision>366</cp:revision>
  <dcterms:modified xsi:type="dcterms:W3CDTF">2022-07-30T16:51:34Z</dcterms:modified>
</cp:coreProperties>
</file>