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4" r:id="rId4"/>
    <p:sldId id="265" r:id="rId5"/>
    <p:sldId id="266" r:id="rId6"/>
    <p:sldId id="267" r:id="rId7"/>
    <p:sldId id="271" r:id="rId8"/>
    <p:sldId id="268" r:id="rId9"/>
    <p:sldId id="269" r:id="rId10"/>
    <p:sldId id="258" r:id="rId11"/>
    <p:sldId id="259" r:id="rId12"/>
    <p:sldId id="260" r:id="rId13"/>
    <p:sldId id="274" r:id="rId14"/>
    <p:sldId id="261" r:id="rId15"/>
    <p:sldId id="272" r:id="rId16"/>
    <p:sldId id="273" r:id="rId17"/>
    <p:sldId id="262" r:id="rId18"/>
    <p:sldId id="2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bhashini Sigamoney" initials="SS" lastIdx="2" clrIdx="0">
    <p:extLst>
      <p:ext uri="{19B8F6BF-5375-455C-9EA6-DF929625EA0E}">
        <p15:presenceInfo xmlns:p15="http://schemas.microsoft.com/office/powerpoint/2012/main" userId="330eb18d138c46b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D2F1A-903D-4527-8FA6-6E798F42E1CF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C6B69-B3F7-4F83-A3F7-7359514E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7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C80B38-12F0-43CD-89D7-AC8E949AD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ADA135-110C-4279-9733-2CD867727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41225E-FA0F-4DDC-8E33-C7A9F4FF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AEDA1-6EFD-4273-8E53-D8425144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792894-7C53-4128-82DF-7C9204A8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0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DB2031-A14A-4834-9762-64835DD0D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15AF71-1FF6-4DA9-9701-B855FD851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D6370E-9988-4FED-9CA6-B4B171ED5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7616BE7-BDE5-422E-A57E-55EF4D40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67CE59-84A7-4434-90AE-4AF44723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0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90D060-6523-438E-9111-8D8BE42BF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8CA6281-D662-4FBB-83EE-173514E4D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ACEBB5-A760-457B-8CC5-9416F203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2B2D716-C511-4AD5-8D94-D40960782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0C03C2-B41C-4048-A88A-A70D8F8E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8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BA188A-2480-487C-B152-DA42C7D9B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B401CB-20A6-4346-977D-64B310E94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DBCD080-9A55-4BCF-A2C9-FF4115E63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79EFAE-2E3C-4E4B-92D9-833C5CB44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B62BEDE-7A48-4EF0-9335-9EE6EC3B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C41D9A-0574-4AA9-ABE6-0A8B1F7B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51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CB07B9-942E-4DA9-99A0-5BB692EE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46D443A-3036-4376-A1D0-5A4790AC8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675BD3-3858-40DD-BB9B-B76EEF331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78FC0CC-236C-4F92-AEEB-6AAE39E1C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4A3443B-B3C2-49EC-9CA6-2340211E0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7B7B8FD-1E2E-4F59-8C07-A42A48D3F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B4442B7-FD39-4DF8-B10D-FC97E5D6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89644A5-6EFA-47C1-97D1-88AFA710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2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7EE62-62B7-4D7A-90B3-45ECE225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4C3A054-392D-43C9-B8E2-9136D2C0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E5ADB8-6C89-490E-878C-A38C5968F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C4D845-5E50-433E-90BE-058A7710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8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D82862-022F-44ED-8CCF-F673FCA8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914FF6B-91F8-4E15-ADB1-B8B1AD145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B4461B-3F92-4B37-B80F-EE3E77FFC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7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AF7846-6C31-43B9-9580-9ABF74E2D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B8AA18-51EC-43DC-A724-923C1286F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60CF2C-1C07-45CD-884C-F3B11BA07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9692F81-7170-43D4-971E-22C4F036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81E030-6F19-448D-8350-152CF13E9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F5D474-0123-4B6B-87F0-4FE41556E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0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DDE8D-6410-4163-ABD2-4A444E77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B28FE5F-E594-477A-B267-267510F004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6032A3-23D5-4BE0-9ADC-56BA3D27C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459C64C-21D0-45EB-ADB9-34C6C3A1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96B5719-389D-43A0-80FF-30832A96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BEA033A-1D4F-494A-9B01-E9D6A954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2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00EC4B-6129-4844-815F-1E06B6F3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DCA919C-EF65-4C02-9928-DA911B12F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FAC52-D2D6-4E36-A012-EC026B52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9BCF5D-8218-4918-BA8B-27A462DD3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93BF6C-A241-4B95-90A7-26896EB6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5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7A1975F-F455-4C20-9C0A-599F2489F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EEDDD29-E56C-434C-95E4-8F7EF6BDB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EBE12C-340B-4A21-BB69-6AC1ED85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4CF6C0-0FAC-4EF4-A8D3-F27D9C27E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4D9D0A-E0E1-4F58-851C-581E33766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7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3E54B7-40EC-4F7C-B892-9660BFA1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4CCA9F-8EFA-4E58-9C80-65CDA8DBD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76C141-65AF-4844-BF4E-F40CDB6F09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14944-8975-4338-91B5-92ED4F0D5C1B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94F60B-4C29-40C7-9976-E6B7CB369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300127-41F7-46AA-A2AB-0746A62C6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2251B-F321-42B8-AF95-C34CCB33D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65D713-CF79-4395-9FAE-E4832DC5E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HERBS OF THE BIBLE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757AE73-6BF6-4CB2-BC47-75852C1348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0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DEE97C-7C50-4D1F-83EA-0E3A566A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sz="3700" dirty="0"/>
              <a:t>			ALOE (ALOE VERA)</a:t>
            </a:r>
            <a:br>
              <a:rPr lang="en-US" sz="3700" dirty="0"/>
            </a:br>
            <a:r>
              <a:rPr lang="en-US" sz="3700" dirty="0"/>
              <a:t>			JOHN 19: 39-40</a:t>
            </a:r>
          </a:p>
        </p:txBody>
      </p:sp>
      <p:pic>
        <p:nvPicPr>
          <p:cNvPr id="1026" name="Picture 2" descr="Image result for pictures of aloes plant">
            <a:extLst>
              <a:ext uri="{FF2B5EF4-FFF2-40B4-BE49-F238E27FC236}">
                <a16:creationId xmlns:a16="http://schemas.microsoft.com/office/drawing/2014/main" xmlns="" id="{A1270835-DC2A-436D-9056-6675506199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D73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437C69-65A6-4BEF-943B-5F5598D6C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dirty="0"/>
              <a:t>ALOES ARE USED IN VARIOUS TREATMENTS. ALOE JUICE WAS USED FOR ENBALMING IN ANCIENT EGYPT AND ITS JUICE WAS INCLUDED IN INCENSE, PERFUMES,LOTIONS AND POWDERS</a:t>
            </a:r>
          </a:p>
          <a:p>
            <a:r>
              <a:rPr lang="en-US" dirty="0"/>
              <a:t>ALOES CAN BE TAKEN INTERNALLY AND IT AIDS IN HEALING AND INCREASING BLOOD FLOW</a:t>
            </a:r>
          </a:p>
        </p:txBody>
      </p:sp>
    </p:spTree>
    <p:extLst>
      <p:ext uri="{BB962C8B-B14F-4D97-AF65-F5344CB8AC3E}">
        <p14:creationId xmlns:p14="http://schemas.microsoft.com/office/powerpoint/2010/main" val="386599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7F54FA-0C61-4E84-8514-26A27C52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ANISE</a:t>
            </a:r>
            <a:br>
              <a:rPr lang="en-US" sz="3400"/>
            </a:br>
            <a:r>
              <a:rPr lang="en-US" sz="3400"/>
              <a:t>			MATHEW23:23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linesandprecepts.com/wp-content/uploads/2016/01/img_5585.jpeg">
            <a:extLst>
              <a:ext uri="{FF2B5EF4-FFF2-40B4-BE49-F238E27FC236}">
                <a16:creationId xmlns:a16="http://schemas.microsoft.com/office/drawing/2014/main" xmlns="" id="{83E88CFC-40B5-40E4-99EE-D18B44DF5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261" y="2811104"/>
            <a:ext cx="3356004" cy="292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9257B4-9EA2-4014-97D2-DF3CEF993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dirty="0"/>
              <a:t>ALL PARTS OF ANISE PLANT WERE USED IN BIBLICAL TIMES</a:t>
            </a:r>
          </a:p>
          <a:p>
            <a:r>
              <a:rPr lang="en-US" dirty="0"/>
              <a:t>ANISE IS USED TO HELP DIGESTION AND FLATULENCE</a:t>
            </a:r>
          </a:p>
          <a:p>
            <a:r>
              <a:rPr lang="en-US" dirty="0"/>
              <a:t>A RELIEF AID FOR COLDS &amp;COUGHS</a:t>
            </a:r>
          </a:p>
          <a:p>
            <a:r>
              <a:rPr lang="en-US" dirty="0"/>
              <a:t>ANISE HELPS IN INSOMNIA</a:t>
            </a:r>
          </a:p>
        </p:txBody>
      </p:sp>
      <p:pic>
        <p:nvPicPr>
          <p:cNvPr id="6" name="Picture 2" descr="http://linesandprecepts.com/wp-content/uploads/2016/01/img_5587.jpeg">
            <a:extLst>
              <a:ext uri="{FF2B5EF4-FFF2-40B4-BE49-F238E27FC236}">
                <a16:creationId xmlns:a16="http://schemas.microsoft.com/office/drawing/2014/main" xmlns="" id="{41F5EB91-AAC3-463C-9A7B-849825BE5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49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543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3666E4-8097-47FF-BFD9-8043FE17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BALM</a:t>
            </a:r>
            <a:br>
              <a:rPr lang="en-US" sz="3400"/>
            </a:br>
            <a:r>
              <a:rPr lang="en-US" sz="3400"/>
              <a:t>		JEREMIAH 8:22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Image result for picture of BALSAM plant">
            <a:extLst>
              <a:ext uri="{FF2B5EF4-FFF2-40B4-BE49-F238E27FC236}">
                <a16:creationId xmlns:a16="http://schemas.microsoft.com/office/drawing/2014/main" xmlns="" id="{E8F89464-7465-4DE2-8643-C796F568B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41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63B671-6273-42C8-B970-3A6E99B57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dirty="0"/>
              <a:t>BALM IS A FRAGRANT SUBSTANCE EXTRACTED FROM THE BALSAM TREE </a:t>
            </a:r>
          </a:p>
          <a:p>
            <a:r>
              <a:rPr lang="en-US" dirty="0"/>
              <a:t>IN BIBLICAL TIMES IT WAS CONSIDERED EXTREMELY VALUABLE </a:t>
            </a:r>
          </a:p>
          <a:p>
            <a:r>
              <a:rPr lang="en-US" dirty="0"/>
              <a:t>IT WAS USED AS INCENSE &amp; MEDICINE TO TREAT MANY AILMENTS</a:t>
            </a:r>
          </a:p>
        </p:txBody>
      </p:sp>
    </p:spTree>
    <p:extLst>
      <p:ext uri="{BB962C8B-B14F-4D97-AF65-F5344CB8AC3E}">
        <p14:creationId xmlns:p14="http://schemas.microsoft.com/office/powerpoint/2010/main" val="118634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3C7C6F-8F25-44F3-8B56-975D40EA0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pPr algn="ctr"/>
            <a:r>
              <a:rPr lang="en-US" sz="2100" dirty="0" smtClean="0"/>
              <a:t>BITTER </a:t>
            </a:r>
            <a:r>
              <a:rPr lang="en-US" sz="2100" dirty="0"/>
              <a:t>HERBS ( LETTUCE, HOREHOUND, TANSY, HORSERADISH, ENDIVE &amp; CORIANDER )</a:t>
            </a:r>
            <a:br>
              <a:rPr lang="en-US" sz="2100" dirty="0"/>
            </a:br>
            <a:r>
              <a:rPr lang="en-US" sz="2100" dirty="0" smtClean="0"/>
              <a:t>EXODUS </a:t>
            </a:r>
            <a:r>
              <a:rPr lang="en-US" sz="2100" dirty="0"/>
              <a:t>12:8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linesandprecepts.com/wp-content/uploads/2016/01/img_5588.jpeg">
            <a:extLst>
              <a:ext uri="{FF2B5EF4-FFF2-40B4-BE49-F238E27FC236}">
                <a16:creationId xmlns:a16="http://schemas.microsoft.com/office/drawing/2014/main" xmlns="" id="{32C63BB3-25D3-4A15-BECA-7568639D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193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4FB9DB-8C1C-42C8-A2DA-4826227B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BITTERHERBS WERE USED AS FOOD  AND THE PEOPLE OF ISREAL WERE COMMANDED TO EAT IT WITH THEIR PASSOVER MEAL </a:t>
            </a:r>
          </a:p>
          <a:p>
            <a:pPr marL="0" indent="0">
              <a:buNone/>
            </a:pPr>
            <a:r>
              <a:rPr lang="en-US" sz="2400" dirty="0"/>
              <a:t>BITTER HERBS HELP IN URINARY TRACT INFECTIONS, KIDNEY STONES, FLUID RETENTION, ACHY JOINTS &amp; GOUT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984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694E84-ADBF-4CA3-879C-43CEFA56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CASSIA</a:t>
            </a:r>
            <a:br>
              <a:rPr lang="en-US" sz="3400"/>
            </a:br>
            <a:r>
              <a:rPr lang="en-US" sz="3400"/>
              <a:t>		EZEKIEL 27:19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linesandprecepts.com/wp-content/uploads/2016/01/img_5589.jpeg">
            <a:extLst>
              <a:ext uri="{FF2B5EF4-FFF2-40B4-BE49-F238E27FC236}">
                <a16:creationId xmlns:a16="http://schemas.microsoft.com/office/drawing/2014/main" xmlns="" id="{9D954CBB-C8AE-4ED7-95BD-4919F3C57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40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BC58F2-7398-4E32-8EB5-733D7B990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dirty="0"/>
              <a:t>CASSIA HAS AROMATIC PROPERTIES SIMILAR TO CINNAMON &amp; WAS USED IN ANOINTING OILS </a:t>
            </a:r>
          </a:p>
          <a:p>
            <a:r>
              <a:rPr lang="en-US" dirty="0"/>
              <a:t>CASSIA CAN BE USED AS NATURAL HAIRCARE, COLORING &amp; CONDITIONING</a:t>
            </a:r>
          </a:p>
        </p:txBody>
      </p:sp>
    </p:spTree>
    <p:extLst>
      <p:ext uri="{BB962C8B-B14F-4D97-AF65-F5344CB8AC3E}">
        <p14:creationId xmlns:p14="http://schemas.microsoft.com/office/powerpoint/2010/main" val="3020765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52ED9-B3C6-4BDF-92E5-35173F9B7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CUMIN</a:t>
            </a:r>
            <a:br>
              <a:rPr lang="en-US" sz="3400"/>
            </a:br>
            <a:r>
              <a:rPr lang="en-US" sz="3400"/>
              <a:t>			ISAIAH28:25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Image result for picture of cumin seed plant">
            <a:extLst>
              <a:ext uri="{FF2B5EF4-FFF2-40B4-BE49-F238E27FC236}">
                <a16:creationId xmlns:a16="http://schemas.microsoft.com/office/drawing/2014/main" xmlns="" id="{E829A051-33DD-4D84-BA57-D921F2495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23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6A3C7F-B113-4A2B-8BC3-95A8FEB32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dirty="0"/>
              <a:t>ANCIENT ISRAELITES USED CUMIN TO FLAVOR THEIR FOOD</a:t>
            </a:r>
          </a:p>
          <a:p>
            <a:r>
              <a:rPr lang="en-US" dirty="0"/>
              <a:t>IT IS STILL USED IN FOOD &amp; IT HELPS IN DIGESTION, CARDIOVASCULAR DISEASE, URINARY DISORDERS &amp; FEVER</a:t>
            </a:r>
          </a:p>
        </p:txBody>
      </p:sp>
    </p:spTree>
    <p:extLst>
      <p:ext uri="{BB962C8B-B14F-4D97-AF65-F5344CB8AC3E}">
        <p14:creationId xmlns:p14="http://schemas.microsoft.com/office/powerpoint/2010/main" val="2189612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B56DE5-0759-4F9D-84A7-EDFD8C80766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746628" y="334851"/>
            <a:ext cx="4645250" cy="23181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400" dirty="0"/>
              <a:t>			</a:t>
            </a:r>
            <a:br>
              <a:rPr lang="en-US" sz="2400" dirty="0"/>
            </a:br>
            <a:r>
              <a:rPr lang="en-US" sz="2400" dirty="0"/>
              <a:t>			</a:t>
            </a:r>
            <a:br>
              <a:rPr lang="en-US" sz="2400" dirty="0"/>
            </a:br>
            <a:r>
              <a:rPr lang="en-US" sz="2400" dirty="0"/>
              <a:t>				CINNAMON</a:t>
            </a:r>
            <a:br>
              <a:rPr lang="en-US" sz="2400" dirty="0"/>
            </a:br>
            <a:r>
              <a:rPr lang="en-US" sz="2400" dirty="0"/>
              <a:t>				EXODUS 30:23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849D39-278C-47DD-B90D-7459803CA9F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746627" y="2537139"/>
            <a:ext cx="4645250" cy="33616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CINNAMON HAS AMAZING MEDICINAL PROPERTIES  AND USED TO TREAT MANY AILMENTS</a:t>
            </a:r>
          </a:p>
          <a:p>
            <a:pPr marL="0" indent="0">
              <a:buNone/>
            </a:pPr>
            <a:r>
              <a:rPr lang="en-US" dirty="0"/>
              <a:t>CINNAMON OIL &amp; CINNAMON BARKS ARE USED IN ANOINTING OILS &amp; PERFUMES</a:t>
            </a:r>
          </a:p>
        </p:txBody>
      </p:sp>
      <p:sp>
        <p:nvSpPr>
          <p:cNvPr id="5124" name="Freeform: Shape 70">
            <a:extLst>
              <a:ext uri="{FF2B5EF4-FFF2-40B4-BE49-F238E27FC236}">
                <a16:creationId xmlns:a16="http://schemas.microsoft.com/office/drawing/2014/main" xmlns="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http://linesandprecepts.com/wp-content/uploads/2016/01/img_5590.jpeg">
            <a:extLst>
              <a:ext uri="{FF2B5EF4-FFF2-40B4-BE49-F238E27FC236}">
                <a16:creationId xmlns:a16="http://schemas.microsoft.com/office/drawing/2014/main" xmlns="" id="{63957FFE-11A3-4238-91AB-B228B4CF8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5" r="20666" b="1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016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EFC040B-4AA4-4C42-A985-7A269E49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ANISE</a:t>
            </a:r>
            <a:br>
              <a:rPr lang="en-US" sz="3400"/>
            </a:br>
            <a:r>
              <a:rPr lang="en-US" sz="3400"/>
              <a:t>			Mathew 23:23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xmlns="" id="{BD889E74-6618-48B2-8310-7C121D43E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3206" y="2811104"/>
            <a:ext cx="2928114" cy="292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5EDCEC65-2399-4C0B-A910-6CFCE6EA0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ALL PARTS OF ANISE WERE USED DURING BIBLICAL TIMES</a:t>
            </a:r>
          </a:p>
          <a:p>
            <a:r>
              <a:rPr lang="en-US" sz="2400"/>
              <a:t>ANISE HEPS IN DIGESTION &amp; FLATULENCE</a:t>
            </a:r>
          </a:p>
          <a:p>
            <a:r>
              <a:rPr lang="en-US" sz="2400"/>
              <a:t>ANISE IS A RELIEF AID FOR COUGHS &amp; COLDS ALSO HELPS TO SLEEP BETTER</a:t>
            </a:r>
          </a:p>
          <a:p>
            <a:pPr marL="0" indent="0">
              <a:buNone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9268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E7D9FF-79DB-401B-A719-8CA62C23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FLAX </a:t>
            </a:r>
            <a:br>
              <a:rPr lang="en-US" sz="3400"/>
            </a:br>
            <a:r>
              <a:rPr lang="en-US" sz="3400"/>
              <a:t>			LEVITICUS 6:10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7" name="Picture 2" descr="Image result for pictures of flax plants">
            <a:extLst>
              <a:ext uri="{FF2B5EF4-FFF2-40B4-BE49-F238E27FC236}">
                <a16:creationId xmlns:a16="http://schemas.microsoft.com/office/drawing/2014/main" xmlns="" id="{AD07DC2E-E270-4AC8-95D7-581ABD623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52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Content Placeholder 2054">
            <a:extLst>
              <a:ext uri="{FF2B5EF4-FFF2-40B4-BE49-F238E27FC236}">
                <a16:creationId xmlns:a16="http://schemas.microsoft.com/office/drawing/2014/main" xmlns="" id="{0BCF32E2-20FD-4BCF-A1CF-B73DFBA0C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FLAX WAS USED TO MAKE THE FINE LINEN IN THE TEXTILES. FLAX SEED OIL WAS USED IN THE ENBALMING PROCESS</a:t>
            </a:r>
          </a:p>
          <a:p>
            <a:r>
              <a:rPr lang="en-US" sz="2400" dirty="0"/>
              <a:t>FLAX  SEED PRODUCES LINSEED OILWHICH IS EDIBLE AND IT IS USED AS DEMULCENT, EMOLLIENT AND LAXATIVE. FLAX SEEDS SLOWS BLOOD CLOTTING PREVENTS INFLAMMATION , RELIEVES COLITIS AND PREVENTS TUMOR GROWTH. VERY USEFUL IN PREVENTING BREAST AND COLON CANCERS</a:t>
            </a:r>
          </a:p>
        </p:txBody>
      </p:sp>
    </p:spTree>
    <p:extLst>
      <p:ext uri="{BB962C8B-B14F-4D97-AF65-F5344CB8AC3E}">
        <p14:creationId xmlns:p14="http://schemas.microsoft.com/office/powerpoint/2010/main" val="3255702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A07905-0399-4269-A508-D3606785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1400" dirty="0"/>
              <a:t>			</a:t>
            </a:r>
            <a:r>
              <a:rPr lang="en-US" sz="2800" dirty="0"/>
              <a:t>FRANKINCENSE</a:t>
            </a:r>
            <a:br>
              <a:rPr lang="en-US" sz="2800" dirty="0"/>
            </a:br>
            <a:r>
              <a:rPr lang="en-US" sz="2800" dirty="0"/>
              <a:t>			EXODUS: 30:34</a:t>
            </a:r>
            <a:r>
              <a:rPr lang="en-US" sz="1400" dirty="0"/>
              <a:t>			</a:t>
            </a:r>
            <a:br>
              <a:rPr lang="en-US" sz="1400" dirty="0"/>
            </a:br>
            <a:r>
              <a:rPr lang="en-US" sz="1400" dirty="0"/>
              <a:t>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4A07B0-EA6D-40BA-9BC6-79CB66712BC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08675" y="2682875"/>
            <a:ext cx="6283325" cy="3214688"/>
          </a:xfrm>
        </p:spPr>
        <p:txBody>
          <a:bodyPr>
            <a:normAutofit/>
          </a:bodyPr>
          <a:lstStyle/>
          <a:p>
            <a:r>
              <a:rPr lang="en-US" sz="2400" dirty="0"/>
              <a:t>THE MAGI BROUGHT  THE NEWBORN JESUS 3 GIFTS: 1. GOLD TO RECOGNIZE HIS KINGSHIP 2. FRANKINCENSE TO ACKNOWLEDGE HIS HOLINESS &amp; DIVINITY AND 3. MYRRH  TO SYMBOLIZE THE HARDSHIP AND SUFFERING THAT HE WOULD ENDURE</a:t>
            </a:r>
          </a:p>
          <a:p>
            <a:r>
              <a:rPr lang="en-US" sz="2400" dirty="0"/>
              <a:t>FRANKINCENSE IS AN IMPORTANT INGREDIENT FOR INCENSE, PERFUMES &amp; HOLY OINTMENTS. </a:t>
            </a:r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xmlns="" id="{D5855664-37ED-452C-82FC-4702B288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9220" y="2811104"/>
            <a:ext cx="2196085" cy="292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2FC7D20-E958-46AC-986A-64214AB493E8}"/>
              </a:ext>
            </a:extLst>
          </p:cNvPr>
          <p:cNvSpPr/>
          <p:nvPr/>
        </p:nvSpPr>
        <p:spPr>
          <a:xfrm>
            <a:off x="5099125" y="3244334"/>
            <a:ext cx="2670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1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3799D5-CF33-45A8-9E6E-4F6D4185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GARLIC</a:t>
            </a:r>
            <a:br>
              <a:rPr lang="en-US" sz="3400"/>
            </a:br>
            <a:r>
              <a:rPr lang="en-US" sz="3400"/>
              <a:t>			NUMBERS 11: 5-6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picture of garlic">
            <a:extLst>
              <a:ext uri="{FF2B5EF4-FFF2-40B4-BE49-F238E27FC236}">
                <a16:creationId xmlns:a16="http://schemas.microsoft.com/office/drawing/2014/main" xmlns="" id="{B072FF95-0256-4E41-BE1B-5DCBC4B00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36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7D24E2-EBE6-4AB2-8B13-B9C09F78F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GARLIC IS A POWERFUL ANTIBIOTIC, INHIBITS PLATLET AGGREGATION, ANTIFUNGAL &amp; ANTICANCEROUS</a:t>
            </a:r>
          </a:p>
          <a:p>
            <a:r>
              <a:rPr lang="en-US" sz="2400"/>
              <a:t>IT WAS BELIEVED THAT GARLIC GAVE STRENGTH TO 100000 PYRAMID BUILDERS THEIR STRENGTH FOR 30 YEARS</a:t>
            </a:r>
          </a:p>
        </p:txBody>
      </p:sp>
    </p:spTree>
    <p:extLst>
      <p:ext uri="{BB962C8B-B14F-4D97-AF65-F5344CB8AC3E}">
        <p14:creationId xmlns:p14="http://schemas.microsoft.com/office/powerpoint/2010/main" val="3823537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30F027-84BA-44D3-9248-EA492431E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HYSSOP</a:t>
            </a:r>
            <a:br>
              <a:rPr lang="en-US" sz="3400"/>
            </a:br>
            <a:r>
              <a:rPr lang="en-US" sz="3400"/>
              <a:t>			1 KINGS 4:33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Image result for picture of hyssop plant">
            <a:extLst>
              <a:ext uri="{FF2B5EF4-FFF2-40B4-BE49-F238E27FC236}">
                <a16:creationId xmlns:a16="http://schemas.microsoft.com/office/drawing/2014/main" xmlns="" id="{74DFBDDF-205B-4C54-BBC9-BE6E1E68F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3206" y="2811104"/>
            <a:ext cx="2928114" cy="292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415923-7C07-497D-A392-611D4412A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HYSSOP IS A SWEET SMELLING PLANT FROM THE MINT FAMILY</a:t>
            </a:r>
          </a:p>
          <a:p>
            <a:r>
              <a:rPr lang="en-US" sz="2400"/>
              <a:t>HYSSOP WAS USED IN CEREMONIAL RITUALS OF THE ISRAELITES</a:t>
            </a:r>
          </a:p>
          <a:p>
            <a:r>
              <a:rPr lang="en-US" sz="2400"/>
              <a:t>HYSSOP TYPICALLY MEANT FOR INNER CLEANING</a:t>
            </a:r>
          </a:p>
        </p:txBody>
      </p:sp>
    </p:spTree>
    <p:extLst>
      <p:ext uri="{BB962C8B-B14F-4D97-AF65-F5344CB8AC3E}">
        <p14:creationId xmlns:p14="http://schemas.microsoft.com/office/powerpoint/2010/main" val="1794241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99A785-97C8-4A70-AC13-6D17AC1E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MILK THISTLE</a:t>
            </a:r>
            <a:br>
              <a:rPr lang="en-US" sz="3400"/>
            </a:br>
            <a:r>
              <a:rPr lang="en-US" sz="3400"/>
              <a:t>				GENESIS 3:18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Image result for show picture of milk thistle plant">
            <a:extLst>
              <a:ext uri="{FF2B5EF4-FFF2-40B4-BE49-F238E27FC236}">
                <a16:creationId xmlns:a16="http://schemas.microsoft.com/office/drawing/2014/main" xmlns="" id="{B0682614-D9A1-49B8-8D57-7B6142F66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06884-5D8E-4CBB-A97C-5C8C004FA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MILK THISTLES ARE USED IN THE EFFECTS OF ALCOHOLISM, ASTHMA, &amp; CIRRHOSIS</a:t>
            </a:r>
          </a:p>
          <a:p>
            <a:r>
              <a:rPr lang="en-US" sz="2400"/>
              <a:t>MILK THISTLE CAN REGENERATE DAMAGED LIVER CELLS</a:t>
            </a:r>
          </a:p>
          <a:p>
            <a:r>
              <a:rPr lang="en-US" sz="2400"/>
              <a:t>MILK THISTLE ALSO HELPS IN LOWERING BLOOD SUGARS AND DIABETES</a:t>
            </a:r>
          </a:p>
        </p:txBody>
      </p:sp>
    </p:spTree>
    <p:extLst>
      <p:ext uri="{BB962C8B-B14F-4D97-AF65-F5344CB8AC3E}">
        <p14:creationId xmlns:p14="http://schemas.microsoft.com/office/powerpoint/2010/main" val="1024658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003865-180F-4A6C-8592-5FA6B5A9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MINT</a:t>
            </a:r>
            <a:br>
              <a:rPr lang="en-US" sz="3400"/>
            </a:br>
            <a:r>
              <a:rPr lang="en-US" sz="3400"/>
              <a:t>			LUKE 11:42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xmlns="" id="{8507EAA1-2BA3-4834-9291-B8FB392BA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18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5C26A3-5D68-415F-A5D9-56ED6F55C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MINT IS WIDELY USED BY ALL AS A CULINARY HERB</a:t>
            </a:r>
          </a:p>
          <a:p>
            <a:r>
              <a:rPr lang="en-US" sz="2400"/>
              <a:t>MINT HELPS WITH STOMACH ACHES, DIGESTION, FEVER, HICCUPS, EAR ACHES &amp; SINUS TROUBLES</a:t>
            </a:r>
          </a:p>
        </p:txBody>
      </p:sp>
    </p:spTree>
    <p:extLst>
      <p:ext uri="{BB962C8B-B14F-4D97-AF65-F5344CB8AC3E}">
        <p14:creationId xmlns:p14="http://schemas.microsoft.com/office/powerpoint/2010/main" val="3911728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2C9CCF-40E8-4196-B237-1E3C2989A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MUSTARD</a:t>
            </a:r>
            <a:br>
              <a:rPr lang="en-US" sz="3400"/>
            </a:br>
            <a:r>
              <a:rPr lang="en-US" sz="3400"/>
              <a:t>				LUKE 17:6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picture of mustard plant">
            <a:extLst>
              <a:ext uri="{FF2B5EF4-FFF2-40B4-BE49-F238E27FC236}">
                <a16:creationId xmlns:a16="http://schemas.microsoft.com/office/drawing/2014/main" xmlns="" id="{98D4BD37-89A7-4CB3-B81E-60484A05D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07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D78953-509F-4839-9F4E-35DF154F6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MUSTARD GREW ABUNDANTLY IN PALESTINE </a:t>
            </a:r>
          </a:p>
          <a:p>
            <a:r>
              <a:rPr lang="en-US" sz="2400"/>
              <a:t>MUSTARD IS USED IN COOKING</a:t>
            </a:r>
          </a:p>
          <a:p>
            <a:r>
              <a:rPr lang="en-US" sz="2400"/>
              <a:t>MUSTARD IS USED FOR SORE THROATS, MUSCLE &amp; BACK PAIN &amp; IS USED TO TREAT DAMAGED HAIR</a:t>
            </a:r>
          </a:p>
        </p:txBody>
      </p:sp>
    </p:spTree>
    <p:extLst>
      <p:ext uri="{BB962C8B-B14F-4D97-AF65-F5344CB8AC3E}">
        <p14:creationId xmlns:p14="http://schemas.microsoft.com/office/powerpoint/2010/main" val="400456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0ADD2A-8C2B-4A94-9C6B-EF1A007B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MYRRH</a:t>
            </a:r>
            <a:br>
              <a:rPr lang="en-US" sz="3400"/>
            </a:br>
            <a:r>
              <a:rPr lang="en-US" sz="3400"/>
              <a:t>			ESTHER 2:12</a:t>
            </a:r>
          </a:p>
        </p:txBody>
      </p:sp>
      <p:cxnSp>
        <p:nvCxnSpPr>
          <p:cNvPr id="6148" name="Straight Connector 70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Image result for picture of myrrh tree">
            <a:extLst>
              <a:ext uri="{FF2B5EF4-FFF2-40B4-BE49-F238E27FC236}">
                <a16:creationId xmlns:a16="http://schemas.microsoft.com/office/drawing/2014/main" xmlns="" id="{F8114825-67EE-4E3A-849F-556952D5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23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3E2A1C-7723-4976-BBC7-A1851A5C8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r>
              <a:rPr lang="en-US" sz="2400"/>
              <a:t>MYRRH IS USED AS AN ANALGESIC, ASTRINGENT, BRONCHITIS AND HIGH CHOLESTEROL</a:t>
            </a:r>
          </a:p>
          <a:p>
            <a:r>
              <a:rPr lang="en-US" sz="2400"/>
              <a:t>THERE ARE 135 SPECIES OF MYRRH FOUND IN AFRICA AND ARABIA AND MAINLY GROWS IN ARID REGIONS </a:t>
            </a:r>
          </a:p>
        </p:txBody>
      </p:sp>
    </p:spTree>
    <p:extLst>
      <p:ext uri="{BB962C8B-B14F-4D97-AF65-F5344CB8AC3E}">
        <p14:creationId xmlns:p14="http://schemas.microsoft.com/office/powerpoint/2010/main" val="2742386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EB784F-51BC-4094-96DD-B0DC7820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00" y="978102"/>
            <a:ext cx="10588434" cy="1062644"/>
          </a:xfrm>
        </p:spPr>
        <p:txBody>
          <a:bodyPr anchor="b">
            <a:normAutofit/>
          </a:bodyPr>
          <a:lstStyle/>
          <a:p>
            <a:r>
              <a:rPr lang="en-US" sz="3400"/>
              <a:t>				TURMERIC</a:t>
            </a:r>
            <a:br>
              <a:rPr lang="en-US" sz="3400"/>
            </a:br>
            <a:r>
              <a:rPr lang="en-US" sz="3400"/>
              <a:t>	SONGS OF SOLOMON : 4: 14-15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39B7FDC9-F0CE-43A7-9F2A-83DD09DC34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Picture 2" descr="Image result for picture of turmeric plant">
            <a:extLst>
              <a:ext uri="{FF2B5EF4-FFF2-40B4-BE49-F238E27FC236}">
                <a16:creationId xmlns:a16="http://schemas.microsoft.com/office/drawing/2014/main" xmlns="" id="{383139BC-9463-4C84-992D-A00B75C54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023" y="2811104"/>
            <a:ext cx="3366480" cy="241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Content Placeholder 7174">
            <a:extLst>
              <a:ext uri="{FF2B5EF4-FFF2-40B4-BE49-F238E27FC236}">
                <a16:creationId xmlns:a16="http://schemas.microsoft.com/office/drawing/2014/main" xmlns="" id="{E6D4952A-3161-415C-8E0A-0D125BED9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354" y="2682433"/>
            <a:ext cx="6282169" cy="32157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TURMERIC IS USED FOR INFLAMMATION, FLATULENCE, ARTHRITIS, BRONCHITIS, LARYNGITIS, LYMPHOMA, &amp; RHEUMATISM</a:t>
            </a:r>
          </a:p>
          <a:p>
            <a:pPr marL="0" indent="0">
              <a:buNone/>
            </a:pPr>
            <a:r>
              <a:rPr lang="en-US" sz="2400" dirty="0"/>
              <a:t>TURMERIC  IS A MAIN CONSTITUANT OF CURRY POWDER </a:t>
            </a:r>
          </a:p>
          <a:p>
            <a:pPr marL="0" indent="0">
              <a:buNone/>
            </a:pPr>
            <a:r>
              <a:rPr lang="en-US" sz="2400" dirty="0"/>
              <a:t>TURMERIC IS A POWERFUL ANTIOXIDANT</a:t>
            </a:r>
          </a:p>
        </p:txBody>
      </p:sp>
    </p:spTree>
    <p:extLst>
      <p:ext uri="{BB962C8B-B14F-4D97-AF65-F5344CB8AC3E}">
        <p14:creationId xmlns:p14="http://schemas.microsoft.com/office/powerpoint/2010/main" val="1056708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574</Words>
  <Application>Microsoft Office PowerPoint</Application>
  <PresentationFormat>Widescreen</PresentationFormat>
  <Paragraphs>62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HERBS OF THE BIBLE</vt:lpstr>
      <vt:lpstr>   ALOE (ALOE VERA)    JOHN 19: 39-40</vt:lpstr>
      <vt:lpstr>    ANISE    MATHEW23:23</vt:lpstr>
      <vt:lpstr>    BALM   JEREMIAH 8:22</vt:lpstr>
      <vt:lpstr>BITTER HERBS ( LETTUCE, HOREHOUND, TANSY, HORSERADISH, ENDIVE &amp; CORIANDER ) EXODUS 12:8</vt:lpstr>
      <vt:lpstr>   CASSIA   EZEKIEL 27:19</vt:lpstr>
      <vt:lpstr>    CUMIN    ISAIAH28:25</vt:lpstr>
      <vt:lpstr>            CINNAMON     EXODUS 30:23  </vt:lpstr>
      <vt:lpstr>    ANISE    Mathew 23:23</vt:lpstr>
      <vt:lpstr>    FLAX     LEVITICUS 6:10</vt:lpstr>
      <vt:lpstr>   FRANKINCENSE    EXODUS: 30:34      </vt:lpstr>
      <vt:lpstr>    GARLIC    NUMBERS 11: 5-6</vt:lpstr>
      <vt:lpstr>    HYSSOP    1 KINGS 4:33</vt:lpstr>
      <vt:lpstr>    MILK THISTLE     GENESIS 3:18</vt:lpstr>
      <vt:lpstr>    MINT    LUKE 11:42</vt:lpstr>
      <vt:lpstr>    MUSTARD     LUKE 17:6</vt:lpstr>
      <vt:lpstr>    MYRRH    ESTHER 2:12</vt:lpstr>
      <vt:lpstr>    TURMERIC  SONGS OF SOLOMON : 4: 14-15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HERBS OF THE BIBLE</dc:title>
  <dc:creator>Subhashini Sigamoney</dc:creator>
  <cp:lastModifiedBy>Sherwin Sigamoney</cp:lastModifiedBy>
  <cp:revision>3</cp:revision>
  <dcterms:created xsi:type="dcterms:W3CDTF">2019-04-27T02:48:46Z</dcterms:created>
  <dcterms:modified xsi:type="dcterms:W3CDTF">2019-04-27T13:50:58Z</dcterms:modified>
</cp:coreProperties>
</file>