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329" r:id="rId2"/>
    <p:sldId id="327" r:id="rId3"/>
    <p:sldId id="293" r:id="rId4"/>
    <p:sldId id="295" r:id="rId5"/>
    <p:sldId id="261" r:id="rId6"/>
    <p:sldId id="330" r:id="rId7"/>
    <p:sldId id="260" r:id="rId8"/>
    <p:sldId id="259" r:id="rId9"/>
    <p:sldId id="256" r:id="rId10"/>
    <p:sldId id="258" r:id="rId11"/>
    <p:sldId id="297" r:id="rId12"/>
    <p:sldId id="298" r:id="rId13"/>
    <p:sldId id="300" r:id="rId14"/>
    <p:sldId id="301" r:id="rId15"/>
    <p:sldId id="302" r:id="rId16"/>
    <p:sldId id="304" r:id="rId17"/>
    <p:sldId id="303" r:id="rId18"/>
    <p:sldId id="305" r:id="rId19"/>
    <p:sldId id="306" r:id="rId20"/>
    <p:sldId id="310" r:id="rId21"/>
    <p:sldId id="309" r:id="rId22"/>
    <p:sldId id="308" r:id="rId23"/>
    <p:sldId id="311" r:id="rId24"/>
    <p:sldId id="307" r:id="rId25"/>
    <p:sldId id="313" r:id="rId26"/>
    <p:sldId id="312" r:id="rId27"/>
    <p:sldId id="314" r:id="rId28"/>
    <p:sldId id="315" r:id="rId29"/>
    <p:sldId id="316" r:id="rId30"/>
    <p:sldId id="317" r:id="rId31"/>
    <p:sldId id="318" r:id="rId32"/>
    <p:sldId id="319" r:id="rId33"/>
    <p:sldId id="320" r:id="rId34"/>
    <p:sldId id="321" r:id="rId35"/>
    <p:sldId id="322" r:id="rId36"/>
    <p:sldId id="324" r:id="rId37"/>
    <p:sldId id="323" r:id="rId38"/>
    <p:sldId id="325" r:id="rId39"/>
    <p:sldId id="331" r:id="rId40"/>
    <p:sldId id="328"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64"/>
    <p:restoredTop sz="96327"/>
  </p:normalViewPr>
  <p:slideViewPr>
    <p:cSldViewPr snapToGrid="0" snapToObjects="1">
      <p:cViewPr varScale="1">
        <p:scale>
          <a:sx n="113" d="100"/>
          <a:sy n="113" d="100"/>
        </p:scale>
        <p:origin x="52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3" Type="http://schemas.openxmlformats.org/officeDocument/2006/relationships/hyperlink" Target="https://www.biblestudytools.com/psalms/137-3.html" TargetMode="External"/><Relationship Id="rId2" Type="http://schemas.openxmlformats.org/officeDocument/2006/relationships/hyperlink" Target="https://www.biblestudytools.com/psalms/137-2.html" TargetMode="External"/><Relationship Id="rId1" Type="http://schemas.openxmlformats.org/officeDocument/2006/relationships/hyperlink" Target="https://www.biblestudytools.com/psalms/137-1.html" TargetMode="External"/><Relationship Id="rId4" Type="http://schemas.openxmlformats.org/officeDocument/2006/relationships/hyperlink" Target="https://www.biblestudytools.com/psalms/137-4.html"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s://www.biblestudytools.com/psalms/137-3.html" TargetMode="External"/><Relationship Id="rId2" Type="http://schemas.openxmlformats.org/officeDocument/2006/relationships/hyperlink" Target="https://www.biblestudytools.com/psalms/137-2.html" TargetMode="External"/><Relationship Id="rId1" Type="http://schemas.openxmlformats.org/officeDocument/2006/relationships/hyperlink" Target="https://www.biblestudytools.com/psalms/137-1.html" TargetMode="External"/><Relationship Id="rId4" Type="http://schemas.openxmlformats.org/officeDocument/2006/relationships/hyperlink" Target="https://www.biblestudytools.com/psalms/137-4.html"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543246-A7B8-4A64-9011-5C4E2541E94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A34A5D4-5A0A-4DA7-A9FF-D28D20F2E750}">
      <dgm:prSet/>
      <dgm:spPr/>
      <dgm:t>
        <a:bodyPr/>
        <a:lstStyle/>
        <a:p>
          <a:r>
            <a:rPr lang="en-US" b="1" i="0" dirty="0">
              <a:hlinkClick xmlns:r="http://schemas.openxmlformats.org/officeDocument/2006/relationships" r:id="rId1"/>
            </a:rPr>
            <a:t>1 </a:t>
          </a:r>
          <a:r>
            <a:rPr lang="en-US" b="0" i="0" dirty="0"/>
            <a:t>By the rivers of Babylon we sat and wept when we remembered Zion. </a:t>
          </a:r>
          <a:endParaRPr lang="en-US" dirty="0"/>
        </a:p>
      </dgm:t>
    </dgm:pt>
    <dgm:pt modelId="{85342249-A8C5-4A93-9DAB-5AC49309D886}" type="parTrans" cxnId="{39640CA3-FB39-439E-801B-EDF807ECFDFF}">
      <dgm:prSet/>
      <dgm:spPr/>
      <dgm:t>
        <a:bodyPr/>
        <a:lstStyle/>
        <a:p>
          <a:endParaRPr lang="en-US"/>
        </a:p>
      </dgm:t>
    </dgm:pt>
    <dgm:pt modelId="{7CE08C06-00E4-491A-8E6C-29E094F4D314}" type="sibTrans" cxnId="{39640CA3-FB39-439E-801B-EDF807ECFDFF}">
      <dgm:prSet/>
      <dgm:spPr/>
      <dgm:t>
        <a:bodyPr/>
        <a:lstStyle/>
        <a:p>
          <a:endParaRPr lang="en-US"/>
        </a:p>
      </dgm:t>
    </dgm:pt>
    <dgm:pt modelId="{3FF2C9D7-58CE-412C-A9CD-A9FF5D5AABA6}">
      <dgm:prSet/>
      <dgm:spPr/>
      <dgm:t>
        <a:bodyPr/>
        <a:lstStyle/>
        <a:p>
          <a:r>
            <a:rPr lang="en-US" b="1" i="0">
              <a:hlinkClick xmlns:r="http://schemas.openxmlformats.org/officeDocument/2006/relationships" r:id="rId2"/>
            </a:rPr>
            <a:t>2 </a:t>
          </a:r>
          <a:r>
            <a:rPr lang="en-US" b="0" i="0"/>
            <a:t>There on the poplars we hung our harps, </a:t>
          </a:r>
          <a:endParaRPr lang="en-US"/>
        </a:p>
      </dgm:t>
    </dgm:pt>
    <dgm:pt modelId="{E6402007-431A-4C58-B6A8-1C3C287473FA}" type="parTrans" cxnId="{A4E7A5DD-8E04-46B2-ABCD-CAFB27040FB6}">
      <dgm:prSet/>
      <dgm:spPr/>
      <dgm:t>
        <a:bodyPr/>
        <a:lstStyle/>
        <a:p>
          <a:endParaRPr lang="en-US"/>
        </a:p>
      </dgm:t>
    </dgm:pt>
    <dgm:pt modelId="{660FC974-81B6-4F12-AA1A-6DD7E21C63A1}" type="sibTrans" cxnId="{A4E7A5DD-8E04-46B2-ABCD-CAFB27040FB6}">
      <dgm:prSet/>
      <dgm:spPr/>
      <dgm:t>
        <a:bodyPr/>
        <a:lstStyle/>
        <a:p>
          <a:endParaRPr lang="en-US"/>
        </a:p>
      </dgm:t>
    </dgm:pt>
    <dgm:pt modelId="{DCEE7F51-3235-4AAF-A4D1-5483AC7648D6}">
      <dgm:prSet/>
      <dgm:spPr/>
      <dgm:t>
        <a:bodyPr/>
        <a:lstStyle/>
        <a:p>
          <a:r>
            <a:rPr lang="en-US" b="1" i="0">
              <a:hlinkClick xmlns:r="http://schemas.openxmlformats.org/officeDocument/2006/relationships" r:id="rId3"/>
            </a:rPr>
            <a:t>3 </a:t>
          </a:r>
          <a:r>
            <a:rPr lang="en-US" b="0" i="0"/>
            <a:t>for there our captors asked us for songs, our tormentors demanded songs of joy; they said, “Sing us one of the songs of Zion!” </a:t>
          </a:r>
          <a:endParaRPr lang="en-US"/>
        </a:p>
      </dgm:t>
    </dgm:pt>
    <dgm:pt modelId="{628F842A-D1F6-43C1-8BF8-87C87760A956}" type="parTrans" cxnId="{3F1FAD94-4B0C-4DAC-8E55-231D9F6F872D}">
      <dgm:prSet/>
      <dgm:spPr/>
      <dgm:t>
        <a:bodyPr/>
        <a:lstStyle/>
        <a:p>
          <a:endParaRPr lang="en-US"/>
        </a:p>
      </dgm:t>
    </dgm:pt>
    <dgm:pt modelId="{43A42B6B-9811-4C06-8EA7-5A21DA168919}" type="sibTrans" cxnId="{3F1FAD94-4B0C-4DAC-8E55-231D9F6F872D}">
      <dgm:prSet/>
      <dgm:spPr/>
      <dgm:t>
        <a:bodyPr/>
        <a:lstStyle/>
        <a:p>
          <a:endParaRPr lang="en-US"/>
        </a:p>
      </dgm:t>
    </dgm:pt>
    <dgm:pt modelId="{F973224D-46E0-4E8C-83C6-D77EB070AD5A}">
      <dgm:prSet/>
      <dgm:spPr/>
      <dgm:t>
        <a:bodyPr/>
        <a:lstStyle/>
        <a:p>
          <a:r>
            <a:rPr lang="en-US" b="1" i="0">
              <a:hlinkClick xmlns:r="http://schemas.openxmlformats.org/officeDocument/2006/relationships" r:id="rId4"/>
            </a:rPr>
            <a:t>4 </a:t>
          </a:r>
          <a:r>
            <a:rPr lang="en-US" b="0" i="0"/>
            <a:t>How can we sing the songs of the LORD while in a foreign land?</a:t>
          </a:r>
          <a:endParaRPr lang="en-US"/>
        </a:p>
      </dgm:t>
    </dgm:pt>
    <dgm:pt modelId="{3687F085-5594-402C-A03F-6D5688995200}" type="parTrans" cxnId="{5460B667-7331-43E9-83AE-7D29D0947CA8}">
      <dgm:prSet/>
      <dgm:spPr/>
      <dgm:t>
        <a:bodyPr/>
        <a:lstStyle/>
        <a:p>
          <a:endParaRPr lang="en-US"/>
        </a:p>
      </dgm:t>
    </dgm:pt>
    <dgm:pt modelId="{1F642526-30B3-4B6E-A275-0EA72CC370B3}" type="sibTrans" cxnId="{5460B667-7331-43E9-83AE-7D29D0947CA8}">
      <dgm:prSet/>
      <dgm:spPr/>
      <dgm:t>
        <a:bodyPr/>
        <a:lstStyle/>
        <a:p>
          <a:endParaRPr lang="en-US"/>
        </a:p>
      </dgm:t>
    </dgm:pt>
    <dgm:pt modelId="{1B5DBFCE-DB20-0C42-B213-A4DE7DD9BDC8}" type="pres">
      <dgm:prSet presAssocID="{93543246-A7B8-4A64-9011-5C4E2541E94A}" presName="linear" presStyleCnt="0">
        <dgm:presLayoutVars>
          <dgm:animLvl val="lvl"/>
          <dgm:resizeHandles val="exact"/>
        </dgm:presLayoutVars>
      </dgm:prSet>
      <dgm:spPr/>
    </dgm:pt>
    <dgm:pt modelId="{CC373A9D-7E23-FD4E-9744-9D825C89AEC3}" type="pres">
      <dgm:prSet presAssocID="{4A34A5D4-5A0A-4DA7-A9FF-D28D20F2E750}" presName="parentText" presStyleLbl="node1" presStyleIdx="0" presStyleCnt="4">
        <dgm:presLayoutVars>
          <dgm:chMax val="0"/>
          <dgm:bulletEnabled val="1"/>
        </dgm:presLayoutVars>
      </dgm:prSet>
      <dgm:spPr/>
    </dgm:pt>
    <dgm:pt modelId="{7DF7D0EC-D6BF-824C-AA88-E48BE3760022}" type="pres">
      <dgm:prSet presAssocID="{7CE08C06-00E4-491A-8E6C-29E094F4D314}" presName="spacer" presStyleCnt="0"/>
      <dgm:spPr/>
    </dgm:pt>
    <dgm:pt modelId="{CA16A0A1-863C-854C-975D-D6A962166417}" type="pres">
      <dgm:prSet presAssocID="{3FF2C9D7-58CE-412C-A9CD-A9FF5D5AABA6}" presName="parentText" presStyleLbl="node1" presStyleIdx="1" presStyleCnt="4">
        <dgm:presLayoutVars>
          <dgm:chMax val="0"/>
          <dgm:bulletEnabled val="1"/>
        </dgm:presLayoutVars>
      </dgm:prSet>
      <dgm:spPr/>
    </dgm:pt>
    <dgm:pt modelId="{379F369B-E956-FF44-9E99-B67E29B7C2B2}" type="pres">
      <dgm:prSet presAssocID="{660FC974-81B6-4F12-AA1A-6DD7E21C63A1}" presName="spacer" presStyleCnt="0"/>
      <dgm:spPr/>
    </dgm:pt>
    <dgm:pt modelId="{12AAA814-81E2-664B-BC2E-05CDBADE686B}" type="pres">
      <dgm:prSet presAssocID="{DCEE7F51-3235-4AAF-A4D1-5483AC7648D6}" presName="parentText" presStyleLbl="node1" presStyleIdx="2" presStyleCnt="4">
        <dgm:presLayoutVars>
          <dgm:chMax val="0"/>
          <dgm:bulletEnabled val="1"/>
        </dgm:presLayoutVars>
      </dgm:prSet>
      <dgm:spPr/>
    </dgm:pt>
    <dgm:pt modelId="{6032A1A4-B2EE-B847-A771-F50437B0F5AC}" type="pres">
      <dgm:prSet presAssocID="{43A42B6B-9811-4C06-8EA7-5A21DA168919}" presName="spacer" presStyleCnt="0"/>
      <dgm:spPr/>
    </dgm:pt>
    <dgm:pt modelId="{7B9B62CA-8C59-1F49-A434-D7C1F5CA559E}" type="pres">
      <dgm:prSet presAssocID="{F973224D-46E0-4E8C-83C6-D77EB070AD5A}" presName="parentText" presStyleLbl="node1" presStyleIdx="3" presStyleCnt="4">
        <dgm:presLayoutVars>
          <dgm:chMax val="0"/>
          <dgm:bulletEnabled val="1"/>
        </dgm:presLayoutVars>
      </dgm:prSet>
      <dgm:spPr/>
    </dgm:pt>
  </dgm:ptLst>
  <dgm:cxnLst>
    <dgm:cxn modelId="{12A3DF29-E504-364D-AF0F-5CB91C3C5533}" type="presOf" srcId="{DCEE7F51-3235-4AAF-A4D1-5483AC7648D6}" destId="{12AAA814-81E2-664B-BC2E-05CDBADE686B}" srcOrd="0" destOrd="0" presId="urn:microsoft.com/office/officeart/2005/8/layout/vList2"/>
    <dgm:cxn modelId="{5D11853D-69AF-844A-9558-92B042E47E91}" type="presOf" srcId="{4A34A5D4-5A0A-4DA7-A9FF-D28D20F2E750}" destId="{CC373A9D-7E23-FD4E-9744-9D825C89AEC3}" srcOrd="0" destOrd="0" presId="urn:microsoft.com/office/officeart/2005/8/layout/vList2"/>
    <dgm:cxn modelId="{5460B667-7331-43E9-83AE-7D29D0947CA8}" srcId="{93543246-A7B8-4A64-9011-5C4E2541E94A}" destId="{F973224D-46E0-4E8C-83C6-D77EB070AD5A}" srcOrd="3" destOrd="0" parTransId="{3687F085-5594-402C-A03F-6D5688995200}" sibTransId="{1F642526-30B3-4B6E-A275-0EA72CC370B3}"/>
    <dgm:cxn modelId="{3F1FAD94-4B0C-4DAC-8E55-231D9F6F872D}" srcId="{93543246-A7B8-4A64-9011-5C4E2541E94A}" destId="{DCEE7F51-3235-4AAF-A4D1-5483AC7648D6}" srcOrd="2" destOrd="0" parTransId="{628F842A-D1F6-43C1-8BF8-87C87760A956}" sibTransId="{43A42B6B-9811-4C06-8EA7-5A21DA168919}"/>
    <dgm:cxn modelId="{7DD4369C-27F2-4845-A1FA-A673116553B9}" type="presOf" srcId="{93543246-A7B8-4A64-9011-5C4E2541E94A}" destId="{1B5DBFCE-DB20-0C42-B213-A4DE7DD9BDC8}" srcOrd="0" destOrd="0" presId="urn:microsoft.com/office/officeart/2005/8/layout/vList2"/>
    <dgm:cxn modelId="{39640CA3-FB39-439E-801B-EDF807ECFDFF}" srcId="{93543246-A7B8-4A64-9011-5C4E2541E94A}" destId="{4A34A5D4-5A0A-4DA7-A9FF-D28D20F2E750}" srcOrd="0" destOrd="0" parTransId="{85342249-A8C5-4A93-9DAB-5AC49309D886}" sibTransId="{7CE08C06-00E4-491A-8E6C-29E094F4D314}"/>
    <dgm:cxn modelId="{0F4391C4-8905-5E40-B974-6D4825A30D4A}" type="presOf" srcId="{F973224D-46E0-4E8C-83C6-D77EB070AD5A}" destId="{7B9B62CA-8C59-1F49-A434-D7C1F5CA559E}" srcOrd="0" destOrd="0" presId="urn:microsoft.com/office/officeart/2005/8/layout/vList2"/>
    <dgm:cxn modelId="{A4E7A5DD-8E04-46B2-ABCD-CAFB27040FB6}" srcId="{93543246-A7B8-4A64-9011-5C4E2541E94A}" destId="{3FF2C9D7-58CE-412C-A9CD-A9FF5D5AABA6}" srcOrd="1" destOrd="0" parTransId="{E6402007-431A-4C58-B6A8-1C3C287473FA}" sibTransId="{660FC974-81B6-4F12-AA1A-6DD7E21C63A1}"/>
    <dgm:cxn modelId="{6E39CBF6-E41D-094A-BA31-229773DDE063}" type="presOf" srcId="{3FF2C9D7-58CE-412C-A9CD-A9FF5D5AABA6}" destId="{CA16A0A1-863C-854C-975D-D6A962166417}" srcOrd="0" destOrd="0" presId="urn:microsoft.com/office/officeart/2005/8/layout/vList2"/>
    <dgm:cxn modelId="{5CF61AC1-0DC1-1648-9310-E555407D2EF2}" type="presParOf" srcId="{1B5DBFCE-DB20-0C42-B213-A4DE7DD9BDC8}" destId="{CC373A9D-7E23-FD4E-9744-9D825C89AEC3}" srcOrd="0" destOrd="0" presId="urn:microsoft.com/office/officeart/2005/8/layout/vList2"/>
    <dgm:cxn modelId="{E4764A20-3317-A444-A5D2-2D2CA995CBA8}" type="presParOf" srcId="{1B5DBFCE-DB20-0C42-B213-A4DE7DD9BDC8}" destId="{7DF7D0EC-D6BF-824C-AA88-E48BE3760022}" srcOrd="1" destOrd="0" presId="urn:microsoft.com/office/officeart/2005/8/layout/vList2"/>
    <dgm:cxn modelId="{2C22B2E1-1A7A-C143-8EA7-6E545A4017EA}" type="presParOf" srcId="{1B5DBFCE-DB20-0C42-B213-A4DE7DD9BDC8}" destId="{CA16A0A1-863C-854C-975D-D6A962166417}" srcOrd="2" destOrd="0" presId="urn:microsoft.com/office/officeart/2005/8/layout/vList2"/>
    <dgm:cxn modelId="{99767CE3-936C-9A4C-858A-93B57DB25EE8}" type="presParOf" srcId="{1B5DBFCE-DB20-0C42-B213-A4DE7DD9BDC8}" destId="{379F369B-E956-FF44-9E99-B67E29B7C2B2}" srcOrd="3" destOrd="0" presId="urn:microsoft.com/office/officeart/2005/8/layout/vList2"/>
    <dgm:cxn modelId="{3D4BC93D-E691-B143-B6FF-E336812533FD}" type="presParOf" srcId="{1B5DBFCE-DB20-0C42-B213-A4DE7DD9BDC8}" destId="{12AAA814-81E2-664B-BC2E-05CDBADE686B}" srcOrd="4" destOrd="0" presId="urn:microsoft.com/office/officeart/2005/8/layout/vList2"/>
    <dgm:cxn modelId="{BE3EFFE9-B3C3-B24D-939D-D0987ED71020}" type="presParOf" srcId="{1B5DBFCE-DB20-0C42-B213-A4DE7DD9BDC8}" destId="{6032A1A4-B2EE-B847-A771-F50437B0F5AC}" srcOrd="5" destOrd="0" presId="urn:microsoft.com/office/officeart/2005/8/layout/vList2"/>
    <dgm:cxn modelId="{413A7EE1-D3C1-EA40-BF7B-3F3B5C08983F}" type="presParOf" srcId="{1B5DBFCE-DB20-0C42-B213-A4DE7DD9BDC8}" destId="{7B9B62CA-8C59-1F49-A434-D7C1F5CA559E}"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0A6D39-5FB7-41C0-83BC-4EA10A70730C}"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11D1F42B-F593-4273-9A21-6FF45DE985C4}">
      <dgm:prSet/>
      <dgm:spPr/>
      <dgm:t>
        <a:bodyPr/>
        <a:lstStyle/>
        <a:p>
          <a:r>
            <a:rPr lang="en-US" b="0" i="0" baseline="30000"/>
            <a:t>5 </a:t>
          </a:r>
          <a:r>
            <a:rPr lang="en-US" b="0" i="0"/>
            <a:t> “Sing praises to the LORD, for he has done gloriously;</a:t>
          </a:r>
          <a:endParaRPr lang="en-US"/>
        </a:p>
      </dgm:t>
    </dgm:pt>
    <dgm:pt modelId="{8B33E1D2-C55F-41CB-83BA-A285653E3E7B}" type="parTrans" cxnId="{9E83B389-6D02-4243-A39D-9AFFA104A359}">
      <dgm:prSet/>
      <dgm:spPr/>
      <dgm:t>
        <a:bodyPr/>
        <a:lstStyle/>
        <a:p>
          <a:endParaRPr lang="en-US"/>
        </a:p>
      </dgm:t>
    </dgm:pt>
    <dgm:pt modelId="{37A4B5E5-33D9-48A4-A482-3D861A02CDD0}" type="sibTrans" cxnId="{9E83B389-6D02-4243-A39D-9AFFA104A359}">
      <dgm:prSet/>
      <dgm:spPr/>
      <dgm:t>
        <a:bodyPr/>
        <a:lstStyle/>
        <a:p>
          <a:endParaRPr lang="en-US"/>
        </a:p>
      </dgm:t>
    </dgm:pt>
    <dgm:pt modelId="{8329CF43-CD9C-404C-B11C-0802B70C7F49}">
      <dgm:prSet/>
      <dgm:spPr/>
      <dgm:t>
        <a:bodyPr/>
        <a:lstStyle/>
        <a:p>
          <a:r>
            <a:rPr lang="en-US" b="0" i="0"/>
            <a:t>let this be made known. in all the earth.</a:t>
          </a:r>
          <a:endParaRPr lang="en-US"/>
        </a:p>
      </dgm:t>
    </dgm:pt>
    <dgm:pt modelId="{7F058A79-AF42-44A4-9CA1-7B860A94ED3C}" type="parTrans" cxnId="{67711508-E7ED-4A60-9413-5E54D613E0D0}">
      <dgm:prSet/>
      <dgm:spPr/>
      <dgm:t>
        <a:bodyPr/>
        <a:lstStyle/>
        <a:p>
          <a:endParaRPr lang="en-US"/>
        </a:p>
      </dgm:t>
    </dgm:pt>
    <dgm:pt modelId="{F182F6AE-9DF9-4C1E-9579-589289D1C220}" type="sibTrans" cxnId="{67711508-E7ED-4A60-9413-5E54D613E0D0}">
      <dgm:prSet/>
      <dgm:spPr/>
      <dgm:t>
        <a:bodyPr/>
        <a:lstStyle/>
        <a:p>
          <a:endParaRPr lang="en-US"/>
        </a:p>
      </dgm:t>
    </dgm:pt>
    <dgm:pt modelId="{D660E75B-BF55-48D1-A40F-D0D04F0FFE9D}">
      <dgm:prSet/>
      <dgm:spPr/>
      <dgm:t>
        <a:bodyPr/>
        <a:lstStyle/>
        <a:p>
          <a:r>
            <a:rPr lang="en-US" b="0" i="0" baseline="30000"/>
            <a:t>6 </a:t>
          </a:r>
          <a:r>
            <a:rPr lang="en-US" b="0" i="0"/>
            <a:t> Shout, and sing for joy, O inhabitant of Zion,</a:t>
          </a:r>
          <a:endParaRPr lang="en-US"/>
        </a:p>
      </dgm:t>
    </dgm:pt>
    <dgm:pt modelId="{F71EFDAF-D3A8-423B-9D96-790738A97B16}" type="parTrans" cxnId="{44323078-5452-4F03-9835-4DEBD2235F60}">
      <dgm:prSet/>
      <dgm:spPr/>
      <dgm:t>
        <a:bodyPr/>
        <a:lstStyle/>
        <a:p>
          <a:endParaRPr lang="en-US"/>
        </a:p>
      </dgm:t>
    </dgm:pt>
    <dgm:pt modelId="{D1298CBC-C9FD-4685-A338-24B93DF11B40}" type="sibTrans" cxnId="{44323078-5452-4F03-9835-4DEBD2235F60}">
      <dgm:prSet/>
      <dgm:spPr/>
      <dgm:t>
        <a:bodyPr/>
        <a:lstStyle/>
        <a:p>
          <a:endParaRPr lang="en-US"/>
        </a:p>
      </dgm:t>
    </dgm:pt>
    <dgm:pt modelId="{DBD32265-5B07-44BD-9749-11A0C83CBFD4}">
      <dgm:prSet/>
      <dgm:spPr/>
      <dgm:t>
        <a:bodyPr/>
        <a:lstStyle/>
        <a:p>
          <a:r>
            <a:rPr lang="en-US" b="0" i="0"/>
            <a:t>for great in your</a:t>
          </a:r>
          <a:r>
            <a:rPr lang="en-US" i="1" baseline="30000"/>
            <a:t> </a:t>
          </a:r>
          <a:r>
            <a:rPr lang="en-US" b="0" i="0"/>
            <a:t>midst is the Holy One of Israel.”</a:t>
          </a:r>
          <a:endParaRPr lang="en-US"/>
        </a:p>
      </dgm:t>
    </dgm:pt>
    <dgm:pt modelId="{DBCDAFB5-6689-4156-A3B1-6B942722F479}" type="parTrans" cxnId="{37911850-8F83-4DBE-BC88-889DE3398D89}">
      <dgm:prSet/>
      <dgm:spPr/>
      <dgm:t>
        <a:bodyPr/>
        <a:lstStyle/>
        <a:p>
          <a:endParaRPr lang="en-US"/>
        </a:p>
      </dgm:t>
    </dgm:pt>
    <dgm:pt modelId="{17E8994E-2A89-483C-8984-3A78832A9CBF}" type="sibTrans" cxnId="{37911850-8F83-4DBE-BC88-889DE3398D89}">
      <dgm:prSet/>
      <dgm:spPr/>
      <dgm:t>
        <a:bodyPr/>
        <a:lstStyle/>
        <a:p>
          <a:endParaRPr lang="en-US"/>
        </a:p>
      </dgm:t>
    </dgm:pt>
    <dgm:pt modelId="{2BA83838-D3A4-F54B-87F1-9EB04112F7FB}" type="pres">
      <dgm:prSet presAssocID="{4B0A6D39-5FB7-41C0-83BC-4EA10A70730C}" presName="outerComposite" presStyleCnt="0">
        <dgm:presLayoutVars>
          <dgm:chMax val="5"/>
          <dgm:dir/>
          <dgm:resizeHandles val="exact"/>
        </dgm:presLayoutVars>
      </dgm:prSet>
      <dgm:spPr/>
    </dgm:pt>
    <dgm:pt modelId="{31E4F18F-E2B4-7C44-AA79-B6ADF36E6B4D}" type="pres">
      <dgm:prSet presAssocID="{4B0A6D39-5FB7-41C0-83BC-4EA10A70730C}" presName="dummyMaxCanvas" presStyleCnt="0">
        <dgm:presLayoutVars/>
      </dgm:prSet>
      <dgm:spPr/>
    </dgm:pt>
    <dgm:pt modelId="{B4AA636A-AE50-3644-BF73-FFF6DF9AC90C}" type="pres">
      <dgm:prSet presAssocID="{4B0A6D39-5FB7-41C0-83BC-4EA10A70730C}" presName="FourNodes_1" presStyleLbl="node1" presStyleIdx="0" presStyleCnt="4">
        <dgm:presLayoutVars>
          <dgm:bulletEnabled val="1"/>
        </dgm:presLayoutVars>
      </dgm:prSet>
      <dgm:spPr/>
    </dgm:pt>
    <dgm:pt modelId="{61F84952-1231-5A4F-88FB-5F364C24767F}" type="pres">
      <dgm:prSet presAssocID="{4B0A6D39-5FB7-41C0-83BC-4EA10A70730C}" presName="FourNodes_2" presStyleLbl="node1" presStyleIdx="1" presStyleCnt="4">
        <dgm:presLayoutVars>
          <dgm:bulletEnabled val="1"/>
        </dgm:presLayoutVars>
      </dgm:prSet>
      <dgm:spPr/>
    </dgm:pt>
    <dgm:pt modelId="{E444D69F-9692-1E4D-8BBE-2ACBA4C75B60}" type="pres">
      <dgm:prSet presAssocID="{4B0A6D39-5FB7-41C0-83BC-4EA10A70730C}" presName="FourNodes_3" presStyleLbl="node1" presStyleIdx="2" presStyleCnt="4">
        <dgm:presLayoutVars>
          <dgm:bulletEnabled val="1"/>
        </dgm:presLayoutVars>
      </dgm:prSet>
      <dgm:spPr/>
    </dgm:pt>
    <dgm:pt modelId="{563D6866-1608-F843-BEE9-CFEAC261C91C}" type="pres">
      <dgm:prSet presAssocID="{4B0A6D39-5FB7-41C0-83BC-4EA10A70730C}" presName="FourNodes_4" presStyleLbl="node1" presStyleIdx="3" presStyleCnt="4">
        <dgm:presLayoutVars>
          <dgm:bulletEnabled val="1"/>
        </dgm:presLayoutVars>
      </dgm:prSet>
      <dgm:spPr/>
    </dgm:pt>
    <dgm:pt modelId="{5D644F76-3A9D-7B43-B731-59DBC43418D9}" type="pres">
      <dgm:prSet presAssocID="{4B0A6D39-5FB7-41C0-83BC-4EA10A70730C}" presName="FourConn_1-2" presStyleLbl="fgAccFollowNode1" presStyleIdx="0" presStyleCnt="3">
        <dgm:presLayoutVars>
          <dgm:bulletEnabled val="1"/>
        </dgm:presLayoutVars>
      </dgm:prSet>
      <dgm:spPr/>
    </dgm:pt>
    <dgm:pt modelId="{6DE9A833-4CCA-2E4D-B20C-9036FB1F258F}" type="pres">
      <dgm:prSet presAssocID="{4B0A6D39-5FB7-41C0-83BC-4EA10A70730C}" presName="FourConn_2-3" presStyleLbl="fgAccFollowNode1" presStyleIdx="1" presStyleCnt="3">
        <dgm:presLayoutVars>
          <dgm:bulletEnabled val="1"/>
        </dgm:presLayoutVars>
      </dgm:prSet>
      <dgm:spPr/>
    </dgm:pt>
    <dgm:pt modelId="{EE9B4106-4735-C14F-9F70-7FA76FB6DE9A}" type="pres">
      <dgm:prSet presAssocID="{4B0A6D39-5FB7-41C0-83BC-4EA10A70730C}" presName="FourConn_3-4" presStyleLbl="fgAccFollowNode1" presStyleIdx="2" presStyleCnt="3">
        <dgm:presLayoutVars>
          <dgm:bulletEnabled val="1"/>
        </dgm:presLayoutVars>
      </dgm:prSet>
      <dgm:spPr/>
    </dgm:pt>
    <dgm:pt modelId="{84EB0098-77AF-E54A-BC1C-9300FDBD85E1}" type="pres">
      <dgm:prSet presAssocID="{4B0A6D39-5FB7-41C0-83BC-4EA10A70730C}" presName="FourNodes_1_text" presStyleLbl="node1" presStyleIdx="3" presStyleCnt="4">
        <dgm:presLayoutVars>
          <dgm:bulletEnabled val="1"/>
        </dgm:presLayoutVars>
      </dgm:prSet>
      <dgm:spPr/>
    </dgm:pt>
    <dgm:pt modelId="{6BC5ECD7-674E-2040-B97D-C9E12735C68F}" type="pres">
      <dgm:prSet presAssocID="{4B0A6D39-5FB7-41C0-83BC-4EA10A70730C}" presName="FourNodes_2_text" presStyleLbl="node1" presStyleIdx="3" presStyleCnt="4">
        <dgm:presLayoutVars>
          <dgm:bulletEnabled val="1"/>
        </dgm:presLayoutVars>
      </dgm:prSet>
      <dgm:spPr/>
    </dgm:pt>
    <dgm:pt modelId="{82914312-FD2E-0C49-A0B5-A8F885FB41BF}" type="pres">
      <dgm:prSet presAssocID="{4B0A6D39-5FB7-41C0-83BC-4EA10A70730C}" presName="FourNodes_3_text" presStyleLbl="node1" presStyleIdx="3" presStyleCnt="4">
        <dgm:presLayoutVars>
          <dgm:bulletEnabled val="1"/>
        </dgm:presLayoutVars>
      </dgm:prSet>
      <dgm:spPr/>
    </dgm:pt>
    <dgm:pt modelId="{46C3ED7A-63F5-0C46-B1C3-F138AE50818D}" type="pres">
      <dgm:prSet presAssocID="{4B0A6D39-5FB7-41C0-83BC-4EA10A70730C}" presName="FourNodes_4_text" presStyleLbl="node1" presStyleIdx="3" presStyleCnt="4">
        <dgm:presLayoutVars>
          <dgm:bulletEnabled val="1"/>
        </dgm:presLayoutVars>
      </dgm:prSet>
      <dgm:spPr/>
    </dgm:pt>
  </dgm:ptLst>
  <dgm:cxnLst>
    <dgm:cxn modelId="{67711508-E7ED-4A60-9413-5E54D613E0D0}" srcId="{4B0A6D39-5FB7-41C0-83BC-4EA10A70730C}" destId="{8329CF43-CD9C-404C-B11C-0802B70C7F49}" srcOrd="1" destOrd="0" parTransId="{7F058A79-AF42-44A4-9CA1-7B860A94ED3C}" sibTransId="{F182F6AE-9DF9-4C1E-9579-589289D1C220}"/>
    <dgm:cxn modelId="{F14CE013-E559-1447-B1F9-1E00C2C25B62}" type="presOf" srcId="{D1298CBC-C9FD-4685-A338-24B93DF11B40}" destId="{EE9B4106-4735-C14F-9F70-7FA76FB6DE9A}" srcOrd="0" destOrd="0" presId="urn:microsoft.com/office/officeart/2005/8/layout/vProcess5"/>
    <dgm:cxn modelId="{7732DE25-8E27-C542-8F61-2F5C2CCEAC43}" type="presOf" srcId="{DBD32265-5B07-44BD-9749-11A0C83CBFD4}" destId="{46C3ED7A-63F5-0C46-B1C3-F138AE50818D}" srcOrd="1" destOrd="0" presId="urn:microsoft.com/office/officeart/2005/8/layout/vProcess5"/>
    <dgm:cxn modelId="{A6EE3C2E-D80E-EE49-B36A-B1B79A2C8253}" type="presOf" srcId="{D660E75B-BF55-48D1-A40F-D0D04F0FFE9D}" destId="{E444D69F-9692-1E4D-8BBE-2ACBA4C75B60}" srcOrd="0" destOrd="0" presId="urn:microsoft.com/office/officeart/2005/8/layout/vProcess5"/>
    <dgm:cxn modelId="{0145E946-A98B-0642-A27B-EE932A98B880}" type="presOf" srcId="{D660E75B-BF55-48D1-A40F-D0D04F0FFE9D}" destId="{82914312-FD2E-0C49-A0B5-A8F885FB41BF}" srcOrd="1" destOrd="0" presId="urn:microsoft.com/office/officeart/2005/8/layout/vProcess5"/>
    <dgm:cxn modelId="{37911850-8F83-4DBE-BC88-889DE3398D89}" srcId="{4B0A6D39-5FB7-41C0-83BC-4EA10A70730C}" destId="{DBD32265-5B07-44BD-9749-11A0C83CBFD4}" srcOrd="3" destOrd="0" parTransId="{DBCDAFB5-6689-4156-A3B1-6B942722F479}" sibTransId="{17E8994E-2A89-483C-8984-3A78832A9CBF}"/>
    <dgm:cxn modelId="{37868B51-0697-A44C-B97D-21641B2BB3C6}" type="presOf" srcId="{8329CF43-CD9C-404C-B11C-0802B70C7F49}" destId="{61F84952-1231-5A4F-88FB-5F364C24767F}" srcOrd="0" destOrd="0" presId="urn:microsoft.com/office/officeart/2005/8/layout/vProcess5"/>
    <dgm:cxn modelId="{08710654-2B34-2C4B-AF9F-52D1C41BC0B4}" type="presOf" srcId="{8329CF43-CD9C-404C-B11C-0802B70C7F49}" destId="{6BC5ECD7-674E-2040-B97D-C9E12735C68F}" srcOrd="1" destOrd="0" presId="urn:microsoft.com/office/officeart/2005/8/layout/vProcess5"/>
    <dgm:cxn modelId="{4815A454-3F59-D642-9074-980A45C2773B}" type="presOf" srcId="{DBD32265-5B07-44BD-9749-11A0C83CBFD4}" destId="{563D6866-1608-F843-BEE9-CFEAC261C91C}" srcOrd="0" destOrd="0" presId="urn:microsoft.com/office/officeart/2005/8/layout/vProcess5"/>
    <dgm:cxn modelId="{845CEB77-8BF3-804A-AD51-C8C9C91F2DDD}" type="presOf" srcId="{4B0A6D39-5FB7-41C0-83BC-4EA10A70730C}" destId="{2BA83838-D3A4-F54B-87F1-9EB04112F7FB}" srcOrd="0" destOrd="0" presId="urn:microsoft.com/office/officeart/2005/8/layout/vProcess5"/>
    <dgm:cxn modelId="{44323078-5452-4F03-9835-4DEBD2235F60}" srcId="{4B0A6D39-5FB7-41C0-83BC-4EA10A70730C}" destId="{D660E75B-BF55-48D1-A40F-D0D04F0FFE9D}" srcOrd="2" destOrd="0" parTransId="{F71EFDAF-D3A8-423B-9D96-790738A97B16}" sibTransId="{D1298CBC-C9FD-4685-A338-24B93DF11B40}"/>
    <dgm:cxn modelId="{7FC2DB7D-B187-6848-9B98-167EBDAF0687}" type="presOf" srcId="{11D1F42B-F593-4273-9A21-6FF45DE985C4}" destId="{84EB0098-77AF-E54A-BC1C-9300FDBD85E1}" srcOrd="1" destOrd="0" presId="urn:microsoft.com/office/officeart/2005/8/layout/vProcess5"/>
    <dgm:cxn modelId="{3E3BBE82-45FE-E147-858F-1E53A82C2D25}" type="presOf" srcId="{11D1F42B-F593-4273-9A21-6FF45DE985C4}" destId="{B4AA636A-AE50-3644-BF73-FFF6DF9AC90C}" srcOrd="0" destOrd="0" presId="urn:microsoft.com/office/officeart/2005/8/layout/vProcess5"/>
    <dgm:cxn modelId="{43D2B988-961F-9144-9272-DB68E1748B71}" type="presOf" srcId="{37A4B5E5-33D9-48A4-A482-3D861A02CDD0}" destId="{5D644F76-3A9D-7B43-B731-59DBC43418D9}" srcOrd="0" destOrd="0" presId="urn:microsoft.com/office/officeart/2005/8/layout/vProcess5"/>
    <dgm:cxn modelId="{9E83B389-6D02-4243-A39D-9AFFA104A359}" srcId="{4B0A6D39-5FB7-41C0-83BC-4EA10A70730C}" destId="{11D1F42B-F593-4273-9A21-6FF45DE985C4}" srcOrd="0" destOrd="0" parTransId="{8B33E1D2-C55F-41CB-83BA-A285653E3E7B}" sibTransId="{37A4B5E5-33D9-48A4-A482-3D861A02CDD0}"/>
    <dgm:cxn modelId="{F074E1A0-CC76-DA47-9BE9-FBE50880E675}" type="presOf" srcId="{F182F6AE-9DF9-4C1E-9579-589289D1C220}" destId="{6DE9A833-4CCA-2E4D-B20C-9036FB1F258F}" srcOrd="0" destOrd="0" presId="urn:microsoft.com/office/officeart/2005/8/layout/vProcess5"/>
    <dgm:cxn modelId="{79AE4FB8-7F6E-5B41-904E-A6EB0EAE07AD}" type="presParOf" srcId="{2BA83838-D3A4-F54B-87F1-9EB04112F7FB}" destId="{31E4F18F-E2B4-7C44-AA79-B6ADF36E6B4D}" srcOrd="0" destOrd="0" presId="urn:microsoft.com/office/officeart/2005/8/layout/vProcess5"/>
    <dgm:cxn modelId="{5CF29CBF-5F7E-6243-A1A0-3995CBE504CA}" type="presParOf" srcId="{2BA83838-D3A4-F54B-87F1-9EB04112F7FB}" destId="{B4AA636A-AE50-3644-BF73-FFF6DF9AC90C}" srcOrd="1" destOrd="0" presId="urn:microsoft.com/office/officeart/2005/8/layout/vProcess5"/>
    <dgm:cxn modelId="{783E6056-FCEE-FD43-81E6-D0EBA4495AE0}" type="presParOf" srcId="{2BA83838-D3A4-F54B-87F1-9EB04112F7FB}" destId="{61F84952-1231-5A4F-88FB-5F364C24767F}" srcOrd="2" destOrd="0" presId="urn:microsoft.com/office/officeart/2005/8/layout/vProcess5"/>
    <dgm:cxn modelId="{736288F7-D26A-A842-9948-455448F81E8B}" type="presParOf" srcId="{2BA83838-D3A4-F54B-87F1-9EB04112F7FB}" destId="{E444D69F-9692-1E4D-8BBE-2ACBA4C75B60}" srcOrd="3" destOrd="0" presId="urn:microsoft.com/office/officeart/2005/8/layout/vProcess5"/>
    <dgm:cxn modelId="{BEB070F8-3489-5740-ADD3-3F0A169C4162}" type="presParOf" srcId="{2BA83838-D3A4-F54B-87F1-9EB04112F7FB}" destId="{563D6866-1608-F843-BEE9-CFEAC261C91C}" srcOrd="4" destOrd="0" presId="urn:microsoft.com/office/officeart/2005/8/layout/vProcess5"/>
    <dgm:cxn modelId="{E161CB52-B43D-4946-99A9-D56EED08EEAD}" type="presParOf" srcId="{2BA83838-D3A4-F54B-87F1-9EB04112F7FB}" destId="{5D644F76-3A9D-7B43-B731-59DBC43418D9}" srcOrd="5" destOrd="0" presId="urn:microsoft.com/office/officeart/2005/8/layout/vProcess5"/>
    <dgm:cxn modelId="{DFF6B5F1-244F-9B4B-A114-E405AC582F16}" type="presParOf" srcId="{2BA83838-D3A4-F54B-87F1-9EB04112F7FB}" destId="{6DE9A833-4CCA-2E4D-B20C-9036FB1F258F}" srcOrd="6" destOrd="0" presId="urn:microsoft.com/office/officeart/2005/8/layout/vProcess5"/>
    <dgm:cxn modelId="{BF998A9F-82DF-4548-9A01-6C66C5B682DE}" type="presParOf" srcId="{2BA83838-D3A4-F54B-87F1-9EB04112F7FB}" destId="{EE9B4106-4735-C14F-9F70-7FA76FB6DE9A}" srcOrd="7" destOrd="0" presId="urn:microsoft.com/office/officeart/2005/8/layout/vProcess5"/>
    <dgm:cxn modelId="{6711931E-6DA1-B94B-A4EB-A99157741933}" type="presParOf" srcId="{2BA83838-D3A4-F54B-87F1-9EB04112F7FB}" destId="{84EB0098-77AF-E54A-BC1C-9300FDBD85E1}" srcOrd="8" destOrd="0" presId="urn:microsoft.com/office/officeart/2005/8/layout/vProcess5"/>
    <dgm:cxn modelId="{47D518A3-1869-154E-880A-F1BA613BF157}" type="presParOf" srcId="{2BA83838-D3A4-F54B-87F1-9EB04112F7FB}" destId="{6BC5ECD7-674E-2040-B97D-C9E12735C68F}" srcOrd="9" destOrd="0" presId="urn:microsoft.com/office/officeart/2005/8/layout/vProcess5"/>
    <dgm:cxn modelId="{6FD4C8D2-7631-5347-B247-E96CD425FD38}" type="presParOf" srcId="{2BA83838-D3A4-F54B-87F1-9EB04112F7FB}" destId="{82914312-FD2E-0C49-A0B5-A8F885FB41BF}" srcOrd="10" destOrd="0" presId="urn:microsoft.com/office/officeart/2005/8/layout/vProcess5"/>
    <dgm:cxn modelId="{D4154311-087A-794D-A07C-22BF0232CBC6}" type="presParOf" srcId="{2BA83838-D3A4-F54B-87F1-9EB04112F7FB}" destId="{46C3ED7A-63F5-0C46-B1C3-F138AE50818D}"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373A9D-7E23-FD4E-9744-9D825C89AEC3}">
      <dsp:nvSpPr>
        <dsp:cNvPr id="0" name=""/>
        <dsp:cNvSpPr/>
      </dsp:nvSpPr>
      <dsp:spPr>
        <a:xfrm>
          <a:off x="0" y="170576"/>
          <a:ext cx="8229599" cy="875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i="0" kern="1200" dirty="0">
              <a:hlinkClick xmlns:r="http://schemas.openxmlformats.org/officeDocument/2006/relationships" r:id="rId1"/>
            </a:rPr>
            <a:t>1 </a:t>
          </a:r>
          <a:r>
            <a:rPr lang="en-US" sz="2200" b="0" i="0" kern="1200" dirty="0"/>
            <a:t>By the rivers of Babylon we sat and wept when we remembered Zion. </a:t>
          </a:r>
          <a:endParaRPr lang="en-US" sz="2200" kern="1200" dirty="0"/>
        </a:p>
      </dsp:txBody>
      <dsp:txXfrm>
        <a:off x="42722" y="213298"/>
        <a:ext cx="8144155" cy="789716"/>
      </dsp:txXfrm>
    </dsp:sp>
    <dsp:sp modelId="{CA16A0A1-863C-854C-975D-D6A962166417}">
      <dsp:nvSpPr>
        <dsp:cNvPr id="0" name=""/>
        <dsp:cNvSpPr/>
      </dsp:nvSpPr>
      <dsp:spPr>
        <a:xfrm>
          <a:off x="0" y="1109096"/>
          <a:ext cx="8229599" cy="875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i="0" kern="1200">
              <a:hlinkClick xmlns:r="http://schemas.openxmlformats.org/officeDocument/2006/relationships" r:id="rId2"/>
            </a:rPr>
            <a:t>2 </a:t>
          </a:r>
          <a:r>
            <a:rPr lang="en-US" sz="2200" b="0" i="0" kern="1200"/>
            <a:t>There on the poplars we hung our harps, </a:t>
          </a:r>
          <a:endParaRPr lang="en-US" sz="2200" kern="1200"/>
        </a:p>
      </dsp:txBody>
      <dsp:txXfrm>
        <a:off x="42722" y="1151818"/>
        <a:ext cx="8144155" cy="789716"/>
      </dsp:txXfrm>
    </dsp:sp>
    <dsp:sp modelId="{12AAA814-81E2-664B-BC2E-05CDBADE686B}">
      <dsp:nvSpPr>
        <dsp:cNvPr id="0" name=""/>
        <dsp:cNvSpPr/>
      </dsp:nvSpPr>
      <dsp:spPr>
        <a:xfrm>
          <a:off x="0" y="2047616"/>
          <a:ext cx="8229599" cy="875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i="0" kern="1200">
              <a:hlinkClick xmlns:r="http://schemas.openxmlformats.org/officeDocument/2006/relationships" r:id="rId3"/>
            </a:rPr>
            <a:t>3 </a:t>
          </a:r>
          <a:r>
            <a:rPr lang="en-US" sz="2200" b="0" i="0" kern="1200"/>
            <a:t>for there our captors asked us for songs, our tormentors demanded songs of joy; they said, “Sing us one of the songs of Zion!” </a:t>
          </a:r>
          <a:endParaRPr lang="en-US" sz="2200" kern="1200"/>
        </a:p>
      </dsp:txBody>
      <dsp:txXfrm>
        <a:off x="42722" y="2090338"/>
        <a:ext cx="8144155" cy="789716"/>
      </dsp:txXfrm>
    </dsp:sp>
    <dsp:sp modelId="{7B9B62CA-8C59-1F49-A434-D7C1F5CA559E}">
      <dsp:nvSpPr>
        <dsp:cNvPr id="0" name=""/>
        <dsp:cNvSpPr/>
      </dsp:nvSpPr>
      <dsp:spPr>
        <a:xfrm>
          <a:off x="0" y="2986136"/>
          <a:ext cx="8229599" cy="875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i="0" kern="1200">
              <a:hlinkClick xmlns:r="http://schemas.openxmlformats.org/officeDocument/2006/relationships" r:id="rId4"/>
            </a:rPr>
            <a:t>4 </a:t>
          </a:r>
          <a:r>
            <a:rPr lang="en-US" sz="2200" b="0" i="0" kern="1200"/>
            <a:t>How can we sing the songs of the LORD while in a foreign land?</a:t>
          </a:r>
          <a:endParaRPr lang="en-US" sz="2200" kern="1200"/>
        </a:p>
      </dsp:txBody>
      <dsp:txXfrm>
        <a:off x="42722" y="3028858"/>
        <a:ext cx="8144155" cy="7897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AA636A-AE50-3644-BF73-FFF6DF9AC90C}">
      <dsp:nvSpPr>
        <dsp:cNvPr id="0" name=""/>
        <dsp:cNvSpPr/>
      </dsp:nvSpPr>
      <dsp:spPr>
        <a:xfrm>
          <a:off x="0" y="0"/>
          <a:ext cx="7599202" cy="710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0" i="0" kern="1200" baseline="30000"/>
            <a:t>5 </a:t>
          </a:r>
          <a:r>
            <a:rPr lang="en-US" sz="2300" b="0" i="0" kern="1200"/>
            <a:t> “Sing praises to the LORD, for he has done gloriously;</a:t>
          </a:r>
          <a:endParaRPr lang="en-US" sz="2300" kern="1200"/>
        </a:p>
      </dsp:txBody>
      <dsp:txXfrm>
        <a:off x="20823" y="20823"/>
        <a:ext cx="6771941" cy="669317"/>
      </dsp:txXfrm>
    </dsp:sp>
    <dsp:sp modelId="{61F84952-1231-5A4F-88FB-5F364C24767F}">
      <dsp:nvSpPr>
        <dsp:cNvPr id="0" name=""/>
        <dsp:cNvSpPr/>
      </dsp:nvSpPr>
      <dsp:spPr>
        <a:xfrm>
          <a:off x="636433" y="840230"/>
          <a:ext cx="7599202" cy="710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0" i="0" kern="1200"/>
            <a:t>let this be made known. in all the earth.</a:t>
          </a:r>
          <a:endParaRPr lang="en-US" sz="2300" kern="1200"/>
        </a:p>
      </dsp:txBody>
      <dsp:txXfrm>
        <a:off x="657256" y="861053"/>
        <a:ext cx="6458996" cy="669317"/>
      </dsp:txXfrm>
    </dsp:sp>
    <dsp:sp modelId="{E444D69F-9692-1E4D-8BBE-2ACBA4C75B60}">
      <dsp:nvSpPr>
        <dsp:cNvPr id="0" name=""/>
        <dsp:cNvSpPr/>
      </dsp:nvSpPr>
      <dsp:spPr>
        <a:xfrm>
          <a:off x="1263367" y="1680460"/>
          <a:ext cx="7599202" cy="710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0" i="0" kern="1200" baseline="30000"/>
            <a:t>6 </a:t>
          </a:r>
          <a:r>
            <a:rPr lang="en-US" sz="2300" b="0" i="0" kern="1200"/>
            <a:t> Shout, and sing for joy, O inhabitant of Zion,</a:t>
          </a:r>
          <a:endParaRPr lang="en-US" sz="2300" kern="1200"/>
        </a:p>
      </dsp:txBody>
      <dsp:txXfrm>
        <a:off x="1284190" y="1701283"/>
        <a:ext cx="6468495" cy="669317"/>
      </dsp:txXfrm>
    </dsp:sp>
    <dsp:sp modelId="{563D6866-1608-F843-BEE9-CFEAC261C91C}">
      <dsp:nvSpPr>
        <dsp:cNvPr id="0" name=""/>
        <dsp:cNvSpPr/>
      </dsp:nvSpPr>
      <dsp:spPr>
        <a:xfrm>
          <a:off x="1899800" y="2520690"/>
          <a:ext cx="7599202" cy="710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0" i="0" kern="1200"/>
            <a:t>for great in your</a:t>
          </a:r>
          <a:r>
            <a:rPr lang="en-US" sz="2300" i="1" kern="1200" baseline="30000"/>
            <a:t> </a:t>
          </a:r>
          <a:r>
            <a:rPr lang="en-US" sz="2300" b="0" i="0" kern="1200"/>
            <a:t>midst is the Holy One of Israel.”</a:t>
          </a:r>
          <a:endParaRPr lang="en-US" sz="2300" kern="1200"/>
        </a:p>
      </dsp:txBody>
      <dsp:txXfrm>
        <a:off x="1920623" y="2541513"/>
        <a:ext cx="6458996" cy="669317"/>
      </dsp:txXfrm>
    </dsp:sp>
    <dsp:sp modelId="{5D644F76-3A9D-7B43-B731-59DBC43418D9}">
      <dsp:nvSpPr>
        <dsp:cNvPr id="0" name=""/>
        <dsp:cNvSpPr/>
      </dsp:nvSpPr>
      <dsp:spPr>
        <a:xfrm>
          <a:off x="7137075" y="544533"/>
          <a:ext cx="462126" cy="46212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7241053" y="544533"/>
        <a:ext cx="254170" cy="347750"/>
      </dsp:txXfrm>
    </dsp:sp>
    <dsp:sp modelId="{6DE9A833-4CCA-2E4D-B20C-9036FB1F258F}">
      <dsp:nvSpPr>
        <dsp:cNvPr id="0" name=""/>
        <dsp:cNvSpPr/>
      </dsp:nvSpPr>
      <dsp:spPr>
        <a:xfrm>
          <a:off x="7773509" y="1384763"/>
          <a:ext cx="462126" cy="46212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7877487" y="1384763"/>
        <a:ext cx="254170" cy="347750"/>
      </dsp:txXfrm>
    </dsp:sp>
    <dsp:sp modelId="{EE9B4106-4735-C14F-9F70-7FA76FB6DE9A}">
      <dsp:nvSpPr>
        <dsp:cNvPr id="0" name=""/>
        <dsp:cNvSpPr/>
      </dsp:nvSpPr>
      <dsp:spPr>
        <a:xfrm>
          <a:off x="8400443" y="2224993"/>
          <a:ext cx="462126" cy="46212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8504421" y="2224993"/>
        <a:ext cx="254170" cy="34775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F13FC2-1EE0-3D47-AE49-E3DE64533161}" type="datetimeFigureOut">
              <a:rPr lang="en-US" smtClean="0"/>
              <a:t>3/4/2023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94E9A9-72B8-0340-9DED-9C2186F5B7EB}" type="slidenum">
              <a:rPr lang="en-US" smtClean="0"/>
              <a:t>‹#›</a:t>
            </a:fld>
            <a:endParaRPr lang="en-US"/>
          </a:p>
        </p:txBody>
      </p:sp>
    </p:spTree>
    <p:extLst>
      <p:ext uri="{BB962C8B-B14F-4D97-AF65-F5344CB8AC3E}">
        <p14:creationId xmlns:p14="http://schemas.microsoft.com/office/powerpoint/2010/main" val="294110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biblia.com/books/kjv1900/Re5.13"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britannica.com/dictionary/evangelist"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s://www.britannica.com/art/music" TargetMode="External"/><Relationship Id="rId5" Type="http://schemas.openxmlformats.org/officeDocument/2006/relationships/hyperlink" Target="https://www.britannica.com/biography/George-Frideric-Handel" TargetMode="External"/><Relationship Id="rId4" Type="http://schemas.openxmlformats.org/officeDocument/2006/relationships/hyperlink" Target="https://www.britannica.com/topic/Methodism"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and Happy Sabbath. Once again it a blessing to celebrate the Sabbath with the church family. We have come to celebrate the creator and appreciate the beauty in God’s creation. </a:t>
            </a:r>
          </a:p>
          <a:p>
            <a:r>
              <a:rPr lang="en-US" dirty="0"/>
              <a:t>Even when we see ugliness that devil creates and throws at us a curve ball, God’s love overshadows it. I want to welcome each one of you for the divine service. Thank you for being here in person and for those who are joining us on zoom. </a:t>
            </a:r>
          </a:p>
          <a:p>
            <a:endParaRPr lang="en-US" dirty="0"/>
          </a:p>
          <a:p>
            <a:r>
              <a:rPr lang="en-US" dirty="0"/>
              <a:t>Let us pause here and ask the Holy Spirit to speak through me.</a:t>
            </a:r>
          </a:p>
          <a:p>
            <a:endParaRPr lang="en-US" dirty="0"/>
          </a:p>
          <a:p>
            <a:r>
              <a:rPr lang="en-US" dirty="0"/>
              <a:t>Prayer.</a:t>
            </a:r>
          </a:p>
        </p:txBody>
      </p:sp>
      <p:sp>
        <p:nvSpPr>
          <p:cNvPr id="4" name="Slide Number Placeholder 3"/>
          <p:cNvSpPr>
            <a:spLocks noGrp="1"/>
          </p:cNvSpPr>
          <p:nvPr>
            <p:ph type="sldNum" sz="quarter" idx="5"/>
          </p:nvPr>
        </p:nvSpPr>
        <p:spPr/>
        <p:txBody>
          <a:bodyPr/>
          <a:lstStyle/>
          <a:p>
            <a:fld id="{F794E9A9-72B8-0340-9DED-9C2186F5B7EB}" type="slidenum">
              <a:rPr lang="en-US" smtClean="0"/>
              <a:t>1</a:t>
            </a:fld>
            <a:endParaRPr lang="en-US"/>
          </a:p>
        </p:txBody>
      </p:sp>
    </p:spTree>
    <p:extLst>
      <p:ext uri="{BB962C8B-B14F-4D97-AF65-F5344CB8AC3E}">
        <p14:creationId xmlns:p14="http://schemas.microsoft.com/office/powerpoint/2010/main" val="4114848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2</a:t>
            </a:fld>
            <a:endParaRPr lang="en-US"/>
          </a:p>
        </p:txBody>
      </p:sp>
    </p:spTree>
    <p:extLst>
      <p:ext uri="{BB962C8B-B14F-4D97-AF65-F5344CB8AC3E}">
        <p14:creationId xmlns:p14="http://schemas.microsoft.com/office/powerpoint/2010/main" val="4269221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“CHIPPIE THE PARAKEET NEVER saw it coming. As Max </a:t>
            </a:r>
            <a:r>
              <a:rPr lang="en-US" sz="1200" kern="1200" dirty="0" err="1">
                <a:solidFill>
                  <a:schemeClr val="tx1"/>
                </a:solidFill>
                <a:effectLst/>
                <a:latin typeface="+mn-lt"/>
                <a:ea typeface="+mn-ea"/>
                <a:cs typeface="+mn-cs"/>
              </a:rPr>
              <a:t>Lucade</a:t>
            </a:r>
            <a:r>
              <a:rPr lang="en-US" sz="1200" kern="1200" dirty="0">
                <a:solidFill>
                  <a:schemeClr val="tx1"/>
                </a:solidFill>
                <a:effectLst/>
                <a:latin typeface="+mn-lt"/>
                <a:ea typeface="+mn-ea"/>
                <a:cs typeface="+mn-cs"/>
              </a:rPr>
              <a:t> tells the story, One, second, he was peacefully perched in his cage, the next moment his life changed forever.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problems began when </a:t>
            </a:r>
            <a:r>
              <a:rPr lang="en-US" sz="1200" kern="1200" dirty="0" err="1">
                <a:solidFill>
                  <a:schemeClr val="tx1"/>
                </a:solidFill>
                <a:effectLst/>
                <a:latin typeface="+mn-lt"/>
                <a:ea typeface="+mn-ea"/>
                <a:cs typeface="+mn-cs"/>
              </a:rPr>
              <a:t>Chippie’s</a:t>
            </a:r>
            <a:r>
              <a:rPr lang="en-US" sz="1200" kern="1200" dirty="0">
                <a:solidFill>
                  <a:schemeClr val="tx1"/>
                </a:solidFill>
                <a:effectLst/>
                <a:latin typeface="+mn-lt"/>
                <a:ea typeface="+mn-ea"/>
                <a:cs typeface="+mn-cs"/>
              </a:rPr>
              <a:t> owner decided to clean </a:t>
            </a:r>
            <a:r>
              <a:rPr lang="en-US" sz="1200" kern="1200" dirty="0" err="1">
                <a:solidFill>
                  <a:schemeClr val="tx1"/>
                </a:solidFill>
                <a:effectLst/>
                <a:latin typeface="+mn-lt"/>
                <a:ea typeface="+mn-ea"/>
                <a:cs typeface="+mn-cs"/>
              </a:rPr>
              <a:t>Chippie’s</a:t>
            </a:r>
            <a:r>
              <a:rPr lang="en-US" sz="1200" kern="1200" dirty="0">
                <a:solidFill>
                  <a:schemeClr val="tx1"/>
                </a:solidFill>
                <a:effectLst/>
                <a:latin typeface="+mn-lt"/>
                <a:ea typeface="+mn-ea"/>
                <a:cs typeface="+mn-cs"/>
              </a:rPr>
              <a:t> cage with a vacuum cleaner. She removed the attachment from the end of the hose and stuck it in the cage to pick up the seeds and the feathers from the cage. The phone rang, and she turned to pick it up. She’d barely said ‘hello’ when ‘</a:t>
            </a:r>
            <a:r>
              <a:rPr lang="en-US" sz="1200" kern="1200" dirty="0" err="1">
                <a:solidFill>
                  <a:schemeClr val="tx1"/>
                </a:solidFill>
                <a:effectLst/>
                <a:latin typeface="+mn-lt"/>
                <a:ea typeface="+mn-ea"/>
                <a:cs typeface="+mn-cs"/>
              </a:rPr>
              <a:t>sssopp</a:t>
            </a:r>
            <a:r>
              <a:rPr lang="en-US" sz="1200" kern="1200" dirty="0">
                <a:solidFill>
                  <a:schemeClr val="tx1"/>
                </a:solidFill>
                <a:effectLst/>
                <a:latin typeface="+mn-lt"/>
                <a:ea typeface="+mn-ea"/>
                <a:cs typeface="+mn-cs"/>
              </a:rPr>
              <a:t>!’ Chippie got sucked in.</a:t>
            </a:r>
            <a:r>
              <a:rPr lang="en-US" dirty="0">
                <a:effectLst/>
              </a:rPr>
              <a:t> </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3</a:t>
            </a:fld>
            <a:endParaRPr lang="en-US"/>
          </a:p>
        </p:txBody>
      </p:sp>
    </p:spTree>
    <p:extLst>
      <p:ext uri="{BB962C8B-B14F-4D97-AF65-F5344CB8AC3E}">
        <p14:creationId xmlns:p14="http://schemas.microsoft.com/office/powerpoint/2010/main" val="1265959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bird's owner gasped, put down the phone, turned off the vacuum, and opened the bag. There was Chippie– still alive but stunned. Since the bird was covered with dust and soot, she grabbed him and raced to the bathroom, turned on the faucet, and held Chippie under the running water. Then, realizing that Chippie was soaked and shivering, she did what any compassionate bird owner would do . . she reached for the hair dryer and blasted the pet with hot air.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“Poor Chippie never knew what hit him.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‘Chippie doesn’t sing much any more he just sits and stares.’</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4</a:t>
            </a:fld>
            <a:endParaRPr lang="en-US"/>
          </a:p>
        </p:txBody>
      </p:sp>
    </p:spTree>
    <p:extLst>
      <p:ext uri="{BB962C8B-B14F-4D97-AF65-F5344CB8AC3E}">
        <p14:creationId xmlns:p14="http://schemas.microsoft.com/office/powerpoint/2010/main" val="4234247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God’s creation is full of beauty. </a:t>
            </a:r>
          </a:p>
          <a:p>
            <a:endParaRPr lang="en-US" dirty="0"/>
          </a:p>
          <a:p>
            <a:r>
              <a:rPr lang="en-US" dirty="0"/>
              <a:t>Do I have bird watchers in the congregation. </a:t>
            </a:r>
          </a:p>
          <a:p>
            <a:endParaRPr lang="en-US" dirty="0"/>
          </a:p>
          <a:p>
            <a:r>
              <a:rPr lang="en-US" dirty="0"/>
              <a:t>Thank you. It is good hobby to pursue. </a:t>
            </a:r>
          </a:p>
        </p:txBody>
      </p:sp>
      <p:sp>
        <p:nvSpPr>
          <p:cNvPr id="4" name="Slide Number Placeholder 3"/>
          <p:cNvSpPr>
            <a:spLocks noGrp="1"/>
          </p:cNvSpPr>
          <p:nvPr>
            <p:ph type="sldNum" sz="quarter" idx="5"/>
          </p:nvPr>
        </p:nvSpPr>
        <p:spPr/>
        <p:txBody>
          <a:bodyPr/>
          <a:lstStyle/>
          <a:p>
            <a:fld id="{F794E9A9-72B8-0340-9DED-9C2186F5B7EB}" type="slidenum">
              <a:rPr lang="en-US" smtClean="0"/>
              <a:t>5</a:t>
            </a:fld>
            <a:endParaRPr lang="en-US"/>
          </a:p>
        </p:txBody>
      </p:sp>
    </p:spTree>
    <p:extLst>
      <p:ext uri="{BB962C8B-B14F-4D97-AF65-F5344CB8AC3E}">
        <p14:creationId xmlns:p14="http://schemas.microsoft.com/office/powerpoint/2010/main" val="1945339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Ever wondered how many species of birds are there? </a:t>
            </a:r>
          </a:p>
          <a:p>
            <a:pPr algn="l"/>
            <a:r>
              <a:rPr lang="en-US" b="0" i="0" u="none" strike="noStrike" dirty="0">
                <a:solidFill>
                  <a:srgbClr val="3A3A3A"/>
                </a:solidFill>
                <a:effectLst/>
                <a:latin typeface="Raleway" panose="020F0502020204030204" pitchFamily="34" charset="0"/>
              </a:rPr>
              <a:t>Ever wondered how many species of birds are there worldwide? There are billions of birds that belong to around 11,160 species of </a:t>
            </a:r>
            <a:r>
              <a:rPr lang="en-US" b="0" i="0" u="none" strike="noStrike" dirty="0" err="1">
                <a:solidFill>
                  <a:srgbClr val="3A3A3A"/>
                </a:solidFill>
                <a:effectLst/>
                <a:latin typeface="Raleway" panose="020F0502020204030204" pitchFamily="34" charset="0"/>
              </a:rPr>
              <a:t>avians</a:t>
            </a:r>
            <a:r>
              <a:rPr lang="en-US" b="0" i="0" u="none" strike="noStrike" dirty="0">
                <a:solidFill>
                  <a:srgbClr val="3A3A3A"/>
                </a:solidFill>
                <a:effectLst/>
                <a:latin typeface="Raleway" panose="020F0502020204030204" pitchFamily="34" charset="0"/>
              </a:rPr>
              <a:t>. The research done to come up with this number was not an easy feat, but technology and curiosity combined, so the task was completed.</a:t>
            </a:r>
          </a:p>
          <a:p>
            <a:pPr algn="l"/>
            <a:r>
              <a:rPr lang="en-US" b="0" i="0" u="none" strike="noStrike" dirty="0">
                <a:solidFill>
                  <a:srgbClr val="3A3A3A"/>
                </a:solidFill>
                <a:effectLst/>
                <a:latin typeface="Raleway" pitchFamily="2" charset="77"/>
              </a:rPr>
              <a:t>But of course, no one can truly say exactly how many birds are there. Unfortunately, many avian species have gone extinct, and others are declining in population.</a:t>
            </a:r>
          </a:p>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6</a:t>
            </a:fld>
            <a:endParaRPr lang="en-US"/>
          </a:p>
        </p:txBody>
      </p:sp>
    </p:spTree>
    <p:extLst>
      <p:ext uri="{BB962C8B-B14F-4D97-AF65-F5344CB8AC3E}">
        <p14:creationId xmlns:p14="http://schemas.microsoft.com/office/powerpoint/2010/main" val="1108215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Hymn number 91 the second stanza says, This is my Father’s world, The birds their carols raise; The morning light the Lilly white, Declare their </a:t>
            </a:r>
            <a:r>
              <a:rPr lang="en-US" dirty="0" err="1"/>
              <a:t>Makers’s</a:t>
            </a:r>
            <a:r>
              <a:rPr lang="en-US" dirty="0"/>
              <a:t> praise. </a:t>
            </a:r>
          </a:p>
          <a:p>
            <a:endParaRPr lang="en-US" dirty="0"/>
          </a:p>
          <a:p>
            <a:r>
              <a:rPr lang="en-US" dirty="0"/>
              <a:t>Next time you see a bird think about the creator who beautifies the earth with the presence of these beauties all around us.</a:t>
            </a:r>
          </a:p>
        </p:txBody>
      </p:sp>
      <p:sp>
        <p:nvSpPr>
          <p:cNvPr id="4" name="Slide Number Placeholder 3"/>
          <p:cNvSpPr>
            <a:spLocks noGrp="1"/>
          </p:cNvSpPr>
          <p:nvPr>
            <p:ph type="sldNum" sz="quarter" idx="5"/>
          </p:nvPr>
        </p:nvSpPr>
        <p:spPr/>
        <p:txBody>
          <a:bodyPr/>
          <a:lstStyle/>
          <a:p>
            <a:fld id="{F794E9A9-72B8-0340-9DED-9C2186F5B7EB}" type="slidenum">
              <a:rPr lang="en-US" smtClean="0"/>
              <a:t>7</a:t>
            </a:fld>
            <a:endParaRPr lang="en-US"/>
          </a:p>
        </p:txBody>
      </p:sp>
    </p:spTree>
    <p:extLst>
      <p:ext uri="{BB962C8B-B14F-4D97-AF65-F5344CB8AC3E}">
        <p14:creationId xmlns:p14="http://schemas.microsoft.com/office/powerpoint/2010/main" val="1146808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pitchFamily="2" charset="0"/>
                <a:ea typeface="Times New Roman" panose="02020603050405020304" pitchFamily="18" charset="0"/>
                <a:cs typeface="Times New Roman" panose="02020603050405020304" pitchFamily="18" charset="0"/>
              </a:rPr>
              <a:t>However, there are some birds they lose their sing. They can’t sing any more. </a:t>
            </a:r>
          </a:p>
          <a:p>
            <a:endParaRPr lang="en-US" sz="1800" dirty="0">
              <a:solidFill>
                <a:srgbClr val="000000"/>
              </a:solidFill>
              <a:effectLst/>
              <a:latin typeface="Times" pitchFamily="2" charset="0"/>
              <a:ea typeface="Times New Roman" panose="02020603050405020304" pitchFamily="18" charset="0"/>
              <a:cs typeface="Times New Roman" panose="02020603050405020304" pitchFamily="18" charset="0"/>
            </a:endParaRPr>
          </a:p>
          <a:p>
            <a:r>
              <a:rPr lang="en-US" sz="1800" dirty="0">
                <a:solidFill>
                  <a:srgbClr val="000000"/>
                </a:solidFill>
                <a:effectLst/>
                <a:latin typeface="Times" pitchFamily="2" charset="0"/>
                <a:ea typeface="Times New Roman" panose="02020603050405020304" pitchFamily="18" charset="0"/>
                <a:cs typeface="Times New Roman" panose="02020603050405020304" pitchFamily="18" charset="0"/>
              </a:rPr>
              <a:t>Australia’s regent honeyeater bird is in trouble—it’s losing its song. </a:t>
            </a:r>
          </a:p>
          <a:p>
            <a:endParaRPr lang="en-US" sz="1800" dirty="0">
              <a:solidFill>
                <a:srgbClr val="000000"/>
              </a:solidFill>
              <a:effectLst/>
              <a:latin typeface="Times" pitchFamily="2" charset="0"/>
              <a:ea typeface="Times New Roman" panose="02020603050405020304" pitchFamily="18" charset="0"/>
              <a:cs typeface="Times New Roman" panose="02020603050405020304" pitchFamily="18" charset="0"/>
            </a:endParaRPr>
          </a:p>
          <a:p>
            <a:r>
              <a:rPr lang="en-US" sz="1800" dirty="0">
                <a:solidFill>
                  <a:srgbClr val="000000"/>
                </a:solidFill>
                <a:effectLst/>
                <a:latin typeface="Times" pitchFamily="2" charset="0"/>
                <a:ea typeface="Times New Roman" panose="02020603050405020304" pitchFamily="18" charset="0"/>
                <a:cs typeface="Times New Roman" panose="02020603050405020304" pitchFamily="18" charset="0"/>
              </a:rPr>
              <a:t>Though once an abundant species, just three hundred birds now remain; and with so few others to learn from, the males are forgetting their unique song and failing to attract mates.</a:t>
            </a:r>
            <a:r>
              <a:rPr lang="en-US" dirty="0">
                <a:effectLst/>
              </a:rPr>
              <a:t> </a:t>
            </a:r>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8</a:t>
            </a:fld>
            <a:endParaRPr lang="en-US"/>
          </a:p>
        </p:txBody>
      </p:sp>
    </p:spTree>
    <p:extLst>
      <p:ext uri="{BB962C8B-B14F-4D97-AF65-F5344CB8AC3E}">
        <p14:creationId xmlns:p14="http://schemas.microsoft.com/office/powerpoint/2010/main" val="3835323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singing is lost, it might result in loosing a whole Generation. </a:t>
            </a:r>
          </a:p>
        </p:txBody>
      </p:sp>
      <p:sp>
        <p:nvSpPr>
          <p:cNvPr id="4" name="Slide Number Placeholder 3"/>
          <p:cNvSpPr>
            <a:spLocks noGrp="1"/>
          </p:cNvSpPr>
          <p:nvPr>
            <p:ph type="sldNum" sz="quarter" idx="5"/>
          </p:nvPr>
        </p:nvSpPr>
        <p:spPr/>
        <p:txBody>
          <a:bodyPr/>
          <a:lstStyle/>
          <a:p>
            <a:fld id="{F794E9A9-72B8-0340-9DED-9C2186F5B7EB}" type="slidenum">
              <a:rPr lang="en-US" smtClean="0"/>
              <a:t>9</a:t>
            </a:fld>
            <a:endParaRPr lang="en-US"/>
          </a:p>
        </p:txBody>
      </p:sp>
    </p:spTree>
    <p:extLst>
      <p:ext uri="{BB962C8B-B14F-4D97-AF65-F5344CB8AC3E}">
        <p14:creationId xmlns:p14="http://schemas.microsoft.com/office/powerpoint/2010/main" val="1938067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SOME BIRDS LOSING THEIR SONG.</a:t>
            </a:r>
          </a:p>
        </p:txBody>
      </p:sp>
      <p:sp>
        <p:nvSpPr>
          <p:cNvPr id="4" name="Slide Number Placeholder 3"/>
          <p:cNvSpPr>
            <a:spLocks noGrp="1"/>
          </p:cNvSpPr>
          <p:nvPr>
            <p:ph type="sldNum" sz="quarter" idx="5"/>
          </p:nvPr>
        </p:nvSpPr>
        <p:spPr/>
        <p:txBody>
          <a:bodyPr/>
          <a:lstStyle/>
          <a:p>
            <a:fld id="{F794E9A9-72B8-0340-9DED-9C2186F5B7EB}" type="slidenum">
              <a:rPr lang="en-US" smtClean="0"/>
              <a:t>10</a:t>
            </a:fld>
            <a:endParaRPr lang="en-US"/>
          </a:p>
        </p:txBody>
      </p:sp>
    </p:spTree>
    <p:extLst>
      <p:ext uri="{BB962C8B-B14F-4D97-AF65-F5344CB8AC3E}">
        <p14:creationId xmlns:p14="http://schemas.microsoft.com/office/powerpoint/2010/main" val="2156861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Have you lost your song? In Psalm 137 we read. By the rivers of Babylon we sat and wept</a:t>
            </a:r>
            <a:br>
              <a:rPr lang="en-US" dirty="0"/>
            </a:br>
            <a:r>
              <a:rPr lang="en-US" dirty="0">
                <a:effectLst/>
                <a:latin typeface="Courier New" panose="02070309020205020404" pitchFamily="49" charset="0"/>
              </a:rPr>
              <a:t>    </a:t>
            </a:r>
            <a:r>
              <a:rPr lang="en-US" dirty="0">
                <a:effectLst/>
              </a:rPr>
              <a:t>when we remembered Zion.</a:t>
            </a:r>
            <a:br>
              <a:rPr lang="en-US" dirty="0">
                <a:effectLst/>
              </a:rPr>
            </a:br>
            <a:r>
              <a:rPr lang="en-US" b="1" baseline="30000" dirty="0">
                <a:effectLst/>
                <a:latin typeface="system-ui"/>
              </a:rPr>
              <a:t>2 </a:t>
            </a:r>
            <a:r>
              <a:rPr lang="en-US" dirty="0">
                <a:effectLst/>
              </a:rPr>
              <a:t>There on the poplars</a:t>
            </a:r>
            <a:br>
              <a:rPr lang="en-US" dirty="0">
                <a:effectLst/>
              </a:rPr>
            </a:br>
            <a:r>
              <a:rPr lang="en-US" dirty="0">
                <a:effectLst/>
                <a:latin typeface="Courier New" panose="02070309020205020404" pitchFamily="49" charset="0"/>
              </a:rPr>
              <a:t>    </a:t>
            </a:r>
            <a:r>
              <a:rPr lang="en-US" dirty="0">
                <a:effectLst/>
              </a:rPr>
              <a:t>we hung our harps,</a:t>
            </a:r>
            <a:br>
              <a:rPr lang="en-US" dirty="0">
                <a:effectLst/>
              </a:rPr>
            </a:br>
            <a:r>
              <a:rPr lang="en-US" b="1" baseline="30000" dirty="0">
                <a:effectLst/>
                <a:latin typeface="system-ui"/>
              </a:rPr>
              <a:t>3 </a:t>
            </a:r>
            <a:r>
              <a:rPr lang="en-US" dirty="0">
                <a:effectLst/>
              </a:rPr>
              <a:t>for there our captors asked us for songs,</a:t>
            </a:r>
            <a:br>
              <a:rPr lang="en-US" dirty="0">
                <a:effectLst/>
              </a:rPr>
            </a:br>
            <a:r>
              <a:rPr lang="en-US" dirty="0">
                <a:effectLst/>
                <a:latin typeface="Courier New" panose="02070309020205020404" pitchFamily="49" charset="0"/>
              </a:rPr>
              <a:t>    </a:t>
            </a:r>
            <a:r>
              <a:rPr lang="en-US" dirty="0">
                <a:effectLst/>
              </a:rPr>
              <a:t>our tormentors demanded songs of joy;</a:t>
            </a:r>
            <a:br>
              <a:rPr lang="en-US" dirty="0">
                <a:effectLst/>
              </a:rPr>
            </a:br>
            <a:r>
              <a:rPr lang="en-US" dirty="0">
                <a:effectLst/>
                <a:latin typeface="Courier New" panose="02070309020205020404" pitchFamily="49" charset="0"/>
              </a:rPr>
              <a:t>    </a:t>
            </a:r>
            <a:r>
              <a:rPr lang="en-US" dirty="0">
                <a:effectLst/>
              </a:rPr>
              <a:t>they said, “Sing us one of the songs of Zion!”</a:t>
            </a:r>
            <a:r>
              <a:rPr lang="en-US" b="1" baseline="30000" dirty="0">
                <a:effectLst/>
                <a:latin typeface="system-ui"/>
              </a:rPr>
              <a:t>4 </a:t>
            </a:r>
            <a:r>
              <a:rPr lang="en-US" dirty="0">
                <a:effectLst/>
                <a:latin typeface="system-ui"/>
              </a:rPr>
              <a:t>How can we sing the songs of the Lord</a:t>
            </a:r>
            <a:br>
              <a:rPr lang="en-US" dirty="0">
                <a:effectLst/>
                <a:latin typeface="system-ui"/>
              </a:rPr>
            </a:br>
            <a:r>
              <a:rPr lang="en-US" dirty="0">
                <a:effectLst/>
                <a:latin typeface="Courier New" panose="02070309020205020404" pitchFamily="49" charset="0"/>
              </a:rPr>
              <a:t>    </a:t>
            </a:r>
            <a:r>
              <a:rPr lang="en-US" dirty="0">
                <a:effectLst/>
                <a:latin typeface="system-ui"/>
              </a:rPr>
              <a:t>while in a foreign land?</a:t>
            </a:r>
          </a:p>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11</a:t>
            </a:fld>
            <a:endParaRPr lang="en-US"/>
          </a:p>
        </p:txBody>
      </p:sp>
    </p:spTree>
    <p:extLst>
      <p:ext uri="{BB962C8B-B14F-4D97-AF65-F5344CB8AC3E}">
        <p14:creationId xmlns:p14="http://schemas.microsoft.com/office/powerpoint/2010/main" val="572016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times we might not want to sing.  Have you ever been in such circumstances? I have times I could not sing nor pray.</a:t>
            </a:r>
          </a:p>
        </p:txBody>
      </p:sp>
      <p:sp>
        <p:nvSpPr>
          <p:cNvPr id="4" name="Slide Number Placeholder 3"/>
          <p:cNvSpPr>
            <a:spLocks noGrp="1"/>
          </p:cNvSpPr>
          <p:nvPr>
            <p:ph type="sldNum" sz="quarter" idx="5"/>
          </p:nvPr>
        </p:nvSpPr>
        <p:spPr/>
        <p:txBody>
          <a:bodyPr/>
          <a:lstStyle/>
          <a:p>
            <a:fld id="{F794E9A9-72B8-0340-9DED-9C2186F5B7EB}" type="slidenum">
              <a:rPr lang="en-US" smtClean="0"/>
              <a:t>12</a:t>
            </a:fld>
            <a:endParaRPr lang="en-US"/>
          </a:p>
        </p:txBody>
      </p:sp>
    </p:spTree>
    <p:extLst>
      <p:ext uri="{BB962C8B-B14F-4D97-AF65-F5344CB8AC3E}">
        <p14:creationId xmlns:p14="http://schemas.microsoft.com/office/powerpoint/2010/main" val="1402978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13</a:t>
            </a:fld>
            <a:endParaRPr lang="en-US"/>
          </a:p>
        </p:txBody>
      </p:sp>
    </p:spTree>
    <p:extLst>
      <p:ext uri="{BB962C8B-B14F-4D97-AF65-F5344CB8AC3E}">
        <p14:creationId xmlns:p14="http://schemas.microsoft.com/office/powerpoint/2010/main" val="2414719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0" dirty="0">
                <a:solidFill>
                  <a:schemeClr val="accent1"/>
                </a:solidFill>
                <a:effectLst/>
                <a:latin typeface="-webkit-standard"/>
                <a:ea typeface="Times New Roman" panose="02020603050405020304" pitchFamily="18" charset="0"/>
                <a:cs typeface="Times New Roman" panose="02020603050405020304" pitchFamily="18" charset="0"/>
              </a:rPr>
              <a:t>Following David's repentance, he prayed and asked God to restore unto him the 'joy' of his salvation. It wasn't that he had lost his relationship with God, but due to sin in his life, he had lost the 'joy' that should accompany a right relationship. </a:t>
            </a:r>
          </a:p>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14</a:t>
            </a:fld>
            <a:endParaRPr lang="en-US"/>
          </a:p>
        </p:txBody>
      </p:sp>
    </p:spTree>
    <p:extLst>
      <p:ext uri="{BB962C8B-B14F-4D97-AF65-F5344CB8AC3E}">
        <p14:creationId xmlns:p14="http://schemas.microsoft.com/office/powerpoint/2010/main" val="12948480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0" dirty="0">
                <a:effectLst/>
                <a:latin typeface="Times New Roman" panose="02020603050405020304" pitchFamily="18" charset="0"/>
                <a:ea typeface="Times New Roman" panose="02020603050405020304" pitchFamily="18" charset="0"/>
              </a:rPr>
              <a:t>This is the second song recorded in the book of Isaiah. The first song was, When God sings the blues! God asked the question what more could I have done for my beloved? Now, Isaiah encourages Israel by sharing what lies ahead. Isaiah chooses words from Moses’ sister Miriam after Israel came safely through the Red Sea. Miriam sang a praise song to God and about God and His great deliverance. </a:t>
            </a:r>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15</a:t>
            </a:fld>
            <a:endParaRPr lang="en-US"/>
          </a:p>
        </p:txBody>
      </p:sp>
    </p:spTree>
    <p:extLst>
      <p:ext uri="{BB962C8B-B14F-4D97-AF65-F5344CB8AC3E}">
        <p14:creationId xmlns:p14="http://schemas.microsoft.com/office/powerpoint/2010/main" val="448150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repeat what Isaiah is saying.</a:t>
            </a:r>
          </a:p>
        </p:txBody>
      </p:sp>
      <p:sp>
        <p:nvSpPr>
          <p:cNvPr id="4" name="Slide Number Placeholder 3"/>
          <p:cNvSpPr>
            <a:spLocks noGrp="1"/>
          </p:cNvSpPr>
          <p:nvPr>
            <p:ph type="sldNum" sz="quarter" idx="5"/>
          </p:nvPr>
        </p:nvSpPr>
        <p:spPr/>
        <p:txBody>
          <a:bodyPr/>
          <a:lstStyle/>
          <a:p>
            <a:fld id="{F794E9A9-72B8-0340-9DED-9C2186F5B7EB}" type="slidenum">
              <a:rPr lang="en-US" smtClean="0"/>
              <a:t>16</a:t>
            </a:fld>
            <a:endParaRPr lang="en-US"/>
          </a:p>
        </p:txBody>
      </p:sp>
    </p:spTree>
    <p:extLst>
      <p:ext uri="{BB962C8B-B14F-4D97-AF65-F5344CB8AC3E}">
        <p14:creationId xmlns:p14="http://schemas.microsoft.com/office/powerpoint/2010/main" val="27687933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dirty="0">
                <a:effectLst/>
                <a:latin typeface="Times New Roman" panose="02020603050405020304" pitchFamily="18" charset="0"/>
                <a:ea typeface="Times New Roman" panose="02020603050405020304" pitchFamily="18" charset="0"/>
                <a:cs typeface="Arial" panose="020B0604020202020204" pitchFamily="34" charset="0"/>
              </a:rPr>
              <a:t>Isaiah pens a new song of praise for salvation of Israel! When Isaiah sees a glimpse of God’s salvation plan, Israel’s complete deliverance and restoration, this is a fitting song. When God blesses anyone with deliverance and fruitfulness, praise is a suitable response. The song may be hard to hear in this generation, especially during this season of ingratitude. Today, criticism is more common than a compliment. It seems easier for people to complain than it is for them to express gratitude. God is worthy to be praised and praise is always in order.</a:t>
            </a:r>
            <a:endParaRPr lang="en-US" sz="1800" kern="100" dirty="0">
              <a:effectLst/>
              <a:latin typeface="Calibri" panose="020F0502020204030204" pitchFamily="34" charset="0"/>
              <a:ea typeface="DengXian" panose="02010600030101010101" pitchFamily="2" charset="-122"/>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17</a:t>
            </a:fld>
            <a:endParaRPr lang="en-US"/>
          </a:p>
        </p:txBody>
      </p:sp>
    </p:spTree>
    <p:extLst>
      <p:ext uri="{BB962C8B-B14F-4D97-AF65-F5344CB8AC3E}">
        <p14:creationId xmlns:p14="http://schemas.microsoft.com/office/powerpoint/2010/main" val="813891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0" dirty="0">
                <a:effectLst/>
                <a:latin typeface="Times New Roman" panose="02020603050405020304" pitchFamily="18" charset="0"/>
                <a:ea typeface="Times New Roman" panose="02020603050405020304" pitchFamily="18" charset="0"/>
              </a:rPr>
              <a:t>After Israel was released from Egyptian bondage, and walk through the Red sea on dry ground, Miriam could not contain her praise. With her tambourine in hand, she led the congregation in song. </a:t>
            </a:r>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18</a:t>
            </a:fld>
            <a:endParaRPr lang="en-US"/>
          </a:p>
        </p:txBody>
      </p:sp>
    </p:spTree>
    <p:extLst>
      <p:ext uri="{BB962C8B-B14F-4D97-AF65-F5344CB8AC3E}">
        <p14:creationId xmlns:p14="http://schemas.microsoft.com/office/powerpoint/2010/main" val="20279416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0" dirty="0">
                <a:effectLst/>
                <a:latin typeface="Times New Roman" panose="02020603050405020304" pitchFamily="18" charset="0"/>
                <a:ea typeface="Times New Roman" panose="02020603050405020304" pitchFamily="18" charset="0"/>
              </a:rPr>
              <a:t>After David had subdued all his enemies, and sat on the throne of Israel, Ps 116:12-14, “What shall I render unto the LORD for all his benefits toward me? I will take the cup of salvation and call upon the name of the LORD. I will pay my vows unto the LORD now in the presence of all his people.” David sang a song of praise, gave special offerings to God, and testified in the presence of God’s people.</a:t>
            </a:r>
            <a:r>
              <a:rPr lang="en-US" dirty="0">
                <a:effectLst/>
              </a:rPr>
              <a:t> </a:t>
            </a:r>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19</a:t>
            </a:fld>
            <a:endParaRPr lang="en-US"/>
          </a:p>
        </p:txBody>
      </p:sp>
    </p:spTree>
    <p:extLst>
      <p:ext uri="{BB962C8B-B14F-4D97-AF65-F5344CB8AC3E}">
        <p14:creationId xmlns:p14="http://schemas.microsoft.com/office/powerpoint/2010/main" val="84121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212529"/>
                </a:solidFill>
                <a:effectLst/>
                <a:latin typeface="Charter BT Bd Pro" panose="02040503050506020203" pitchFamily="18" charset="0"/>
              </a:rPr>
              <a:t>So, what does all this mean for Revelation’s songs and what might it tell us about their importance? </a:t>
            </a:r>
          </a:p>
          <a:p>
            <a:r>
              <a:rPr lang="en-US" b="0" i="0" u="none" strike="noStrike" dirty="0">
                <a:solidFill>
                  <a:srgbClr val="212529"/>
                </a:solidFill>
                <a:effectLst/>
                <a:latin typeface="Charter BT Bd Pro" panose="02040503050506020203" pitchFamily="18" charset="0"/>
              </a:rPr>
              <a:t>It is noteworthy that the heavenly worship scenes, and the hymns that are so central to them, “always occur at critical junctures in the book and provide commentary on the significance of the action.” </a:t>
            </a:r>
          </a:p>
          <a:p>
            <a:endParaRPr lang="en-US" b="0" i="0" u="none" strike="noStrike" dirty="0">
              <a:solidFill>
                <a:srgbClr val="212529"/>
              </a:solidFill>
              <a:effectLst/>
              <a:latin typeface="Charter BT Bd Pro" panose="02040503050506020203" pitchFamily="18" charset="0"/>
            </a:endParaRPr>
          </a:p>
          <a:p>
            <a:r>
              <a:rPr lang="en-US" b="0" i="0" u="none" strike="noStrike" dirty="0">
                <a:solidFill>
                  <a:srgbClr val="212529"/>
                </a:solidFill>
                <a:effectLst/>
                <a:latin typeface="Charter BT Bd Pro" panose="02040503050506020203" pitchFamily="18" charset="0"/>
              </a:rPr>
              <a:t>They thus perform the function of interpreting the events that unfold in the narrative sections of the prophecy. </a:t>
            </a:r>
          </a:p>
          <a:p>
            <a:endParaRPr lang="en-US" b="0" i="0" u="none" strike="noStrike" dirty="0">
              <a:solidFill>
                <a:srgbClr val="212529"/>
              </a:solidFill>
              <a:effectLst/>
              <a:latin typeface="Charter BT Bd Pro" panose="02040503050506020203" pitchFamily="18" charset="0"/>
            </a:endParaRPr>
          </a:p>
          <a:p>
            <a:r>
              <a:rPr lang="en-US" b="0" i="0" u="none" strike="noStrike" dirty="0">
                <a:solidFill>
                  <a:srgbClr val="212529"/>
                </a:solidFill>
                <a:effectLst/>
                <a:latin typeface="Charter BT Bd Pro" panose="02040503050506020203" pitchFamily="18" charset="0"/>
              </a:rPr>
              <a:t>Consequently, “all the major events of the book are accompanied by heavenly hymns.”</a:t>
            </a:r>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20</a:t>
            </a:fld>
            <a:endParaRPr lang="en-US"/>
          </a:p>
        </p:txBody>
      </p:sp>
    </p:spTree>
    <p:extLst>
      <p:ext uri="{BB962C8B-B14F-4D97-AF65-F5344CB8AC3E}">
        <p14:creationId xmlns:p14="http://schemas.microsoft.com/office/powerpoint/2010/main" val="762853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remember </a:t>
            </a:r>
            <a:r>
              <a:rPr lang="en-US" b="1" i="0" u="none" strike="noStrike" dirty="0">
                <a:solidFill>
                  <a:srgbClr val="000000"/>
                </a:solidFill>
                <a:effectLst/>
                <a:latin typeface="system-ui"/>
              </a:rPr>
              <a:t>5 </a:t>
            </a:r>
            <a:r>
              <a:rPr lang="en-US" b="0" i="0" u="none" strike="noStrike" dirty="0">
                <a:solidFill>
                  <a:srgbClr val="000000"/>
                </a:solidFill>
                <a:effectLst/>
                <a:latin typeface="system-ui"/>
              </a:rPr>
              <a:t>Then I saw in the right hand of him who sat on the throne a scroll with writing on both sides and sealed with seven seals.</a:t>
            </a:r>
            <a:r>
              <a:rPr lang="en-US" b="1" i="0" u="none" strike="noStrike" baseline="30000" dirty="0">
                <a:solidFill>
                  <a:srgbClr val="000000"/>
                </a:solidFill>
                <a:effectLst/>
                <a:latin typeface="system-ui"/>
              </a:rPr>
              <a:t>2 </a:t>
            </a:r>
            <a:r>
              <a:rPr lang="en-US" b="0" i="0" u="none" strike="noStrike" dirty="0">
                <a:solidFill>
                  <a:srgbClr val="000000"/>
                </a:solidFill>
                <a:effectLst/>
                <a:latin typeface="system-ui"/>
              </a:rPr>
              <a:t>And I saw a mighty angel proclaiming in a loud voice, “Who is worthy to break the seals and open the scroll?” </a:t>
            </a:r>
            <a:r>
              <a:rPr lang="en-US" b="1" i="0" u="none" strike="noStrike" baseline="30000" dirty="0">
                <a:solidFill>
                  <a:srgbClr val="000000"/>
                </a:solidFill>
                <a:effectLst/>
                <a:latin typeface="system-ui"/>
              </a:rPr>
              <a:t>3 </a:t>
            </a:r>
            <a:r>
              <a:rPr lang="en-US" b="0" i="0" u="none" strike="noStrike" dirty="0">
                <a:solidFill>
                  <a:srgbClr val="000000"/>
                </a:solidFill>
                <a:effectLst/>
                <a:latin typeface="system-ui"/>
              </a:rPr>
              <a:t>But no one in heaven or on earth or under the earth could open the scroll or even look inside it. </a:t>
            </a:r>
            <a:r>
              <a:rPr lang="en-US" b="1" i="0" u="none" strike="noStrike" baseline="30000" dirty="0">
                <a:solidFill>
                  <a:srgbClr val="000000"/>
                </a:solidFill>
                <a:effectLst/>
                <a:latin typeface="system-ui"/>
              </a:rPr>
              <a:t>4 </a:t>
            </a:r>
            <a:r>
              <a:rPr lang="en-US" b="0" i="0" u="none" strike="noStrike" dirty="0">
                <a:solidFill>
                  <a:srgbClr val="000000"/>
                </a:solidFill>
                <a:effectLst/>
                <a:latin typeface="system-ui"/>
              </a:rPr>
              <a:t>I wept and wept because no one was found who was worthy to open the scroll or look inside. </a:t>
            </a:r>
            <a:r>
              <a:rPr lang="en-US" b="1" i="0" u="none" strike="noStrike" baseline="30000" dirty="0">
                <a:solidFill>
                  <a:srgbClr val="000000"/>
                </a:solidFill>
                <a:effectLst/>
                <a:latin typeface="system-ui"/>
              </a:rPr>
              <a:t>5 </a:t>
            </a:r>
            <a:r>
              <a:rPr lang="en-US" b="0" i="0" u="none" strike="noStrike" dirty="0">
                <a:solidFill>
                  <a:srgbClr val="000000"/>
                </a:solidFill>
                <a:effectLst/>
                <a:latin typeface="system-ui"/>
              </a:rPr>
              <a:t>Then one of the elders said to me, “Do not weep! See, the Lion of the tribe of Judah, the Root of David, has triumphed. He is able to open the scroll and its seven seals.”</a:t>
            </a:r>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21</a:t>
            </a:fld>
            <a:endParaRPr lang="en-US"/>
          </a:p>
        </p:txBody>
      </p:sp>
    </p:spTree>
    <p:extLst>
      <p:ext uri="{BB962C8B-B14F-4D97-AF65-F5344CB8AC3E}">
        <p14:creationId xmlns:p14="http://schemas.microsoft.com/office/powerpoint/2010/main" val="34729894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happening in heaven and before the throne of God.</a:t>
            </a:r>
          </a:p>
        </p:txBody>
      </p:sp>
      <p:sp>
        <p:nvSpPr>
          <p:cNvPr id="4" name="Slide Number Placeholder 3"/>
          <p:cNvSpPr>
            <a:spLocks noGrp="1"/>
          </p:cNvSpPr>
          <p:nvPr>
            <p:ph type="sldNum" sz="quarter" idx="5"/>
          </p:nvPr>
        </p:nvSpPr>
        <p:spPr/>
        <p:txBody>
          <a:bodyPr/>
          <a:lstStyle/>
          <a:p>
            <a:fld id="{F794E9A9-72B8-0340-9DED-9C2186F5B7EB}" type="slidenum">
              <a:rPr lang="en-US" smtClean="0"/>
              <a:t>22</a:t>
            </a:fld>
            <a:endParaRPr lang="en-US"/>
          </a:p>
        </p:txBody>
      </p:sp>
    </p:spTree>
    <p:extLst>
      <p:ext uri="{BB962C8B-B14F-4D97-AF65-F5344CB8AC3E}">
        <p14:creationId xmlns:p14="http://schemas.microsoft.com/office/powerpoint/2010/main" val="4054047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1" i="0" u="none" strike="noStrike" dirty="0">
                <a:solidFill>
                  <a:srgbClr val="006CA6"/>
                </a:solidFill>
                <a:effectLst/>
                <a:latin typeface="Source Sans Pro" panose="020F0502020204030204" pitchFamily="34" charset="0"/>
                <a:hlinkClick r:id="rId3"/>
              </a:rPr>
              <a:t>Revelation 5:13 — King James Version (KJV 1900)</a:t>
            </a:r>
            <a:endParaRPr lang="en-US" b="1" i="0" u="none" strike="noStrike" dirty="0">
              <a:solidFill>
                <a:srgbClr val="7F7F7F"/>
              </a:solidFill>
              <a:effectLst/>
              <a:latin typeface="Source Sans Pro" panose="020F0502020204030204" pitchFamily="34" charset="0"/>
            </a:endParaRPr>
          </a:p>
          <a:p>
            <a:pPr algn="l" fontAlgn="base"/>
            <a:r>
              <a:rPr lang="en-US" b="1" i="0" u="none" strike="noStrike" baseline="30000" dirty="0">
                <a:solidFill>
                  <a:srgbClr val="3D3D3D"/>
                </a:solidFill>
                <a:effectLst/>
                <a:latin typeface="Source Sans Pro" panose="020B0503030403020204" pitchFamily="34" charset="0"/>
              </a:rPr>
              <a:t>13 </a:t>
            </a:r>
            <a:r>
              <a:rPr lang="en-US" b="0" i="0" u="none" strike="noStrike" dirty="0">
                <a:solidFill>
                  <a:srgbClr val="3D3D3D"/>
                </a:solidFill>
                <a:effectLst/>
                <a:latin typeface="Georgia" panose="02040502050405020303" pitchFamily="18" charset="0"/>
              </a:rPr>
              <a:t>And every creature which is in heaven, and on the earth, and under the earth, and such as are in the sea, and all that are in them, heard I saying, Blessing, and </a:t>
            </a:r>
            <a:r>
              <a:rPr lang="en-US" b="0" i="0" u="none" strike="noStrike" dirty="0" err="1">
                <a:solidFill>
                  <a:srgbClr val="3D3D3D"/>
                </a:solidFill>
                <a:effectLst/>
                <a:latin typeface="Georgia" panose="02040502050405020303" pitchFamily="18" charset="0"/>
              </a:rPr>
              <a:t>honour</a:t>
            </a:r>
            <a:r>
              <a:rPr lang="en-US" b="0" i="0" u="none" strike="noStrike" dirty="0">
                <a:solidFill>
                  <a:srgbClr val="3D3D3D"/>
                </a:solidFill>
                <a:effectLst/>
                <a:latin typeface="Georgia" panose="02040502050405020303" pitchFamily="18" charset="0"/>
              </a:rPr>
              <a:t>, and glory, and power, </a:t>
            </a:r>
            <a:r>
              <a:rPr lang="en-US" b="0" i="1" u="none" strike="noStrike" dirty="0">
                <a:solidFill>
                  <a:srgbClr val="3D3D3D"/>
                </a:solidFill>
                <a:effectLst/>
                <a:latin typeface="Georgia" panose="02040502050405020303" pitchFamily="18" charset="0"/>
              </a:rPr>
              <a:t>be</a:t>
            </a:r>
            <a:r>
              <a:rPr lang="en-US" b="0" i="0" u="none" strike="noStrike" dirty="0">
                <a:solidFill>
                  <a:srgbClr val="3D3D3D"/>
                </a:solidFill>
                <a:effectLst/>
                <a:latin typeface="Georgia" panose="02040502050405020303" pitchFamily="18" charset="0"/>
              </a:rPr>
              <a:t> unto him that </a:t>
            </a:r>
            <a:r>
              <a:rPr lang="en-US" b="0" i="0" u="none" strike="noStrike" dirty="0" err="1">
                <a:solidFill>
                  <a:srgbClr val="3D3D3D"/>
                </a:solidFill>
                <a:effectLst/>
                <a:latin typeface="Georgia" panose="02040502050405020303" pitchFamily="18" charset="0"/>
              </a:rPr>
              <a:t>sitteth</a:t>
            </a:r>
            <a:r>
              <a:rPr lang="en-US" b="0" i="0" u="none" strike="noStrike" dirty="0">
                <a:solidFill>
                  <a:srgbClr val="3D3D3D"/>
                </a:solidFill>
                <a:effectLst/>
                <a:latin typeface="Georgia" panose="02040502050405020303" pitchFamily="18" charset="0"/>
              </a:rPr>
              <a:t> upon the throne, and unto the Lamb for ever and ever.</a:t>
            </a:r>
            <a:endParaRPr lang="en-US" b="0" i="0" u="none" strike="noStrike" dirty="0">
              <a:solidFill>
                <a:srgbClr val="3D3D3D"/>
              </a:solidFill>
              <a:effectLst/>
              <a:latin typeface="Source Sans Pro" panose="020B0503030403020204" pitchFamily="34" charset="0"/>
            </a:endParaRPr>
          </a:p>
          <a:p>
            <a:endParaRPr lang="en-US" dirty="0"/>
          </a:p>
          <a:p>
            <a:r>
              <a:rPr lang="en-US" b="1" baseline="30000" dirty="0">
                <a:effectLst/>
                <a:latin typeface="system-ui"/>
              </a:rPr>
              <a:t>9 </a:t>
            </a:r>
            <a:r>
              <a:rPr lang="en-US" dirty="0">
                <a:effectLst/>
                <a:latin typeface="system-ui"/>
              </a:rPr>
              <a:t>After this I looked, and there before me was a great multitude that no one could count, from every nation, tribe, people and language, standing before the throne and before the Lamb. They were wearing white robes and were holding palm branches in their hands. </a:t>
            </a:r>
            <a:r>
              <a:rPr lang="en-US" b="1" baseline="30000" dirty="0">
                <a:effectLst/>
                <a:latin typeface="system-ui"/>
              </a:rPr>
              <a:t>10 </a:t>
            </a:r>
            <a:r>
              <a:rPr lang="en-US" dirty="0">
                <a:effectLst/>
                <a:latin typeface="system-ui"/>
              </a:rPr>
              <a:t>And they cried out in a loud voice:</a:t>
            </a:r>
          </a:p>
          <a:p>
            <a:r>
              <a:rPr lang="en-US" dirty="0">
                <a:effectLst/>
                <a:latin typeface="system-ui"/>
              </a:rPr>
              <a:t>“Salvation belongs to our God,</a:t>
            </a:r>
            <a:br>
              <a:rPr lang="en-US" dirty="0">
                <a:effectLst/>
                <a:latin typeface="system-ui"/>
              </a:rPr>
            </a:br>
            <a:r>
              <a:rPr lang="en-US" dirty="0">
                <a:effectLst/>
                <a:latin typeface="system-ui"/>
              </a:rPr>
              <a:t>who sits on the throne,</a:t>
            </a:r>
            <a:br>
              <a:rPr lang="en-US" dirty="0">
                <a:effectLst/>
                <a:latin typeface="system-ui"/>
              </a:rPr>
            </a:br>
            <a:r>
              <a:rPr lang="en-US" dirty="0">
                <a:effectLst/>
                <a:latin typeface="system-ui"/>
              </a:rPr>
              <a:t>and to the Lamb.”</a:t>
            </a:r>
            <a:r>
              <a:rPr lang="en-US" b="1" baseline="30000" dirty="0">
                <a:effectLst/>
                <a:latin typeface="system-ui"/>
              </a:rPr>
              <a:t>11 </a:t>
            </a:r>
            <a:r>
              <a:rPr lang="en-US" dirty="0">
                <a:effectLst/>
                <a:latin typeface="system-ui"/>
              </a:rPr>
              <a:t>All the angels were standing around the throne and around the elders and the four living creatures. They fell down on their </a:t>
            </a:r>
            <a:r>
              <a:rPr lang="en-US" dirty="0" err="1">
                <a:effectLst/>
                <a:latin typeface="system-ui"/>
              </a:rPr>
              <a:t>facesbefore</a:t>
            </a:r>
            <a:r>
              <a:rPr lang="en-US" dirty="0">
                <a:effectLst/>
                <a:latin typeface="system-ui"/>
              </a:rPr>
              <a:t> the throne and worshiped God,</a:t>
            </a:r>
          </a:p>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23</a:t>
            </a:fld>
            <a:endParaRPr lang="en-US"/>
          </a:p>
        </p:txBody>
      </p:sp>
    </p:spTree>
    <p:extLst>
      <p:ext uri="{BB962C8B-B14F-4D97-AF65-F5344CB8AC3E}">
        <p14:creationId xmlns:p14="http://schemas.microsoft.com/office/powerpoint/2010/main" val="714244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24</a:t>
            </a:fld>
            <a:endParaRPr lang="en-US"/>
          </a:p>
        </p:txBody>
      </p:sp>
    </p:spTree>
    <p:extLst>
      <p:ext uri="{BB962C8B-B14F-4D97-AF65-F5344CB8AC3E}">
        <p14:creationId xmlns:p14="http://schemas.microsoft.com/office/powerpoint/2010/main" val="2981328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In Revelation 2:17 </a:t>
            </a:r>
            <a:r>
              <a:rPr lang="en-US" b="0" i="0" u="none" strike="noStrike" dirty="0">
                <a:solidFill>
                  <a:srgbClr val="000000"/>
                </a:solidFill>
                <a:effectLst/>
                <a:latin typeface="system-ui"/>
              </a:rPr>
              <a:t> I will also give that person a white stone with a new name written on it, known only to the one who receives it. Only you know the name given to you so, you introduce yourself, Hello, my name is . . . .</a:t>
            </a:r>
          </a:p>
          <a:p>
            <a:br>
              <a:rPr lang="en-US" dirty="0"/>
            </a:br>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25</a:t>
            </a:fld>
            <a:endParaRPr lang="en-US"/>
          </a:p>
        </p:txBody>
      </p:sp>
    </p:spTree>
    <p:extLst>
      <p:ext uri="{BB962C8B-B14F-4D97-AF65-F5344CB8AC3E}">
        <p14:creationId xmlns:p14="http://schemas.microsoft.com/office/powerpoint/2010/main" val="31727378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according to Psalm 40:3 “He has put a new song in my mouth.” What a wonderful promise, </a:t>
            </a:r>
          </a:p>
        </p:txBody>
      </p:sp>
      <p:sp>
        <p:nvSpPr>
          <p:cNvPr id="4" name="Slide Number Placeholder 3"/>
          <p:cNvSpPr>
            <a:spLocks noGrp="1"/>
          </p:cNvSpPr>
          <p:nvPr>
            <p:ph type="sldNum" sz="quarter" idx="5"/>
          </p:nvPr>
        </p:nvSpPr>
        <p:spPr/>
        <p:txBody>
          <a:bodyPr/>
          <a:lstStyle/>
          <a:p>
            <a:fld id="{F794E9A9-72B8-0340-9DED-9C2186F5B7EB}" type="slidenum">
              <a:rPr lang="en-US" smtClean="0"/>
              <a:t>26</a:t>
            </a:fld>
            <a:endParaRPr lang="en-US"/>
          </a:p>
        </p:txBody>
      </p:sp>
    </p:spTree>
    <p:extLst>
      <p:ext uri="{BB962C8B-B14F-4D97-AF65-F5344CB8AC3E}">
        <p14:creationId xmlns:p14="http://schemas.microsoft.com/office/powerpoint/2010/main" val="5368714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come here every Sabbath to worship Him with songs of joy.</a:t>
            </a:r>
          </a:p>
        </p:txBody>
      </p:sp>
      <p:sp>
        <p:nvSpPr>
          <p:cNvPr id="4" name="Slide Number Placeholder 3"/>
          <p:cNvSpPr>
            <a:spLocks noGrp="1"/>
          </p:cNvSpPr>
          <p:nvPr>
            <p:ph type="sldNum" sz="quarter" idx="5"/>
          </p:nvPr>
        </p:nvSpPr>
        <p:spPr/>
        <p:txBody>
          <a:bodyPr/>
          <a:lstStyle/>
          <a:p>
            <a:fld id="{F794E9A9-72B8-0340-9DED-9C2186F5B7EB}" type="slidenum">
              <a:rPr lang="en-US" smtClean="0"/>
              <a:t>27</a:t>
            </a:fld>
            <a:endParaRPr lang="en-US"/>
          </a:p>
        </p:txBody>
      </p:sp>
    </p:spTree>
    <p:extLst>
      <p:ext uri="{BB962C8B-B14F-4D97-AF65-F5344CB8AC3E}">
        <p14:creationId xmlns:p14="http://schemas.microsoft.com/office/powerpoint/2010/main" val="15583226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FFFFFF"/>
                </a:solidFill>
                <a:effectLst/>
                <a:latin typeface="ReithSans"/>
              </a:rPr>
              <a:t>For almost two thousand years, Christians have used music as a way to worship. In the Bible the Apostle Paul writes: “Speak to one another with psalms, hymns and spiritual songs.”</a:t>
            </a:r>
          </a:p>
          <a:p>
            <a:r>
              <a:rPr lang="en-US" b="0" i="0" u="none" strike="noStrike" dirty="0">
                <a:solidFill>
                  <a:srgbClr val="FFFFFF"/>
                </a:solidFill>
                <a:effectLst/>
                <a:latin typeface="ReithSans"/>
              </a:rPr>
              <a:t>The word “hymn" comes from the Greek word “</a:t>
            </a:r>
            <a:r>
              <a:rPr lang="en-US" b="0" i="0" u="none" strike="noStrike" dirty="0" err="1">
                <a:solidFill>
                  <a:srgbClr val="FFFFFF"/>
                </a:solidFill>
                <a:effectLst/>
                <a:latin typeface="ReithSans"/>
              </a:rPr>
              <a:t>hymnos</a:t>
            </a:r>
            <a:r>
              <a:rPr lang="en-US" b="0" i="0" u="none" strike="noStrike" dirty="0">
                <a:solidFill>
                  <a:srgbClr val="FFFFFF"/>
                </a:solidFill>
                <a:effectLst/>
                <a:latin typeface="ReithSans"/>
              </a:rPr>
              <a:t>” which means “a song of praise”. Originally these would have been written in </a:t>
            </a:r>
            <a:r>
              <a:rPr lang="en-US" b="0" i="0" u="none" strike="noStrike" dirty="0" err="1">
                <a:solidFill>
                  <a:srgbClr val="FFFFFF"/>
                </a:solidFill>
                <a:effectLst/>
                <a:latin typeface="ReithSans"/>
              </a:rPr>
              <a:t>honour</a:t>
            </a:r>
            <a:r>
              <a:rPr lang="en-US" b="0" i="0" u="none" strike="noStrike" dirty="0">
                <a:solidFill>
                  <a:srgbClr val="FFFFFF"/>
                </a:solidFill>
                <a:effectLst/>
                <a:latin typeface="ReithSans"/>
              </a:rPr>
              <a:t> of the Gods. Hymnody (the singing or composition of hymns) has evolved and changed over the centuries and been affected by new thinking and developing religious beliefs: throughout the history of the church, whenever there has been renewal, revival or restoration, new songs of worship have appeared.</a:t>
            </a:r>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28</a:t>
            </a:fld>
            <a:endParaRPr lang="en-US"/>
          </a:p>
        </p:txBody>
      </p:sp>
    </p:spTree>
    <p:extLst>
      <p:ext uri="{BB962C8B-B14F-4D97-AF65-F5344CB8AC3E}">
        <p14:creationId xmlns:p14="http://schemas.microsoft.com/office/powerpoint/2010/main" val="41446124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FFFFFF"/>
                </a:solidFill>
                <a:effectLst/>
                <a:latin typeface="ReithSans"/>
              </a:rPr>
              <a:t>In England the non-conformist minister Isaac Watts (1674-1748) began a transformation of congregational singing. </a:t>
            </a:r>
            <a:r>
              <a:rPr lang="en-US" b="0" i="0" u="none" strike="noStrike" dirty="0">
                <a:solidFill>
                  <a:srgbClr val="4D5156"/>
                </a:solidFill>
                <a:effectLst/>
                <a:latin typeface="arial" panose="020B0604020202020204" pitchFamily="34" charset="0"/>
              </a:rPr>
              <a:t>Isaac Watts was an English Congregational minister, hymn writer, theologian, and logician. He was a prolific and popular hymn writer and is credited with some 750 hymns. His works include "When I Survey the Wondrous Cross", "Joy to the World", and "Our God, Our Help in Ages Past". </a:t>
            </a:r>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29</a:t>
            </a:fld>
            <a:endParaRPr lang="en-US"/>
          </a:p>
        </p:txBody>
      </p:sp>
    </p:spTree>
    <p:extLst>
      <p:ext uri="{BB962C8B-B14F-4D97-AF65-F5344CB8AC3E}">
        <p14:creationId xmlns:p14="http://schemas.microsoft.com/office/powerpoint/2010/main" val="38148090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wrote over 6,000 hymns and preached 40,000 sermons.</a:t>
            </a:r>
          </a:p>
        </p:txBody>
      </p:sp>
      <p:sp>
        <p:nvSpPr>
          <p:cNvPr id="4" name="Slide Number Placeholder 3"/>
          <p:cNvSpPr>
            <a:spLocks noGrp="1"/>
          </p:cNvSpPr>
          <p:nvPr>
            <p:ph type="sldNum" sz="quarter" idx="5"/>
          </p:nvPr>
        </p:nvSpPr>
        <p:spPr/>
        <p:txBody>
          <a:bodyPr/>
          <a:lstStyle/>
          <a:p>
            <a:fld id="{F794E9A9-72B8-0340-9DED-9C2186F5B7EB}" type="slidenum">
              <a:rPr lang="en-US" smtClean="0"/>
              <a:t>30</a:t>
            </a:fld>
            <a:endParaRPr lang="en-US"/>
          </a:p>
        </p:txBody>
      </p:sp>
    </p:spTree>
    <p:extLst>
      <p:ext uri="{BB962C8B-B14F-4D97-AF65-F5344CB8AC3E}">
        <p14:creationId xmlns:p14="http://schemas.microsoft.com/office/powerpoint/2010/main" val="41964590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1A1A1A"/>
                </a:solidFill>
                <a:effectLst/>
                <a:latin typeface="Georgia" panose="02040502050405020303" pitchFamily="18" charset="0"/>
              </a:rPr>
              <a:t> His work as an </a:t>
            </a:r>
            <a:r>
              <a:rPr lang="en-US" b="0" i="0" u="none" strike="noStrike" dirty="0">
                <a:effectLst/>
                <a:latin typeface="Georgia" panose="02040502050405020303" pitchFamily="18" charset="0"/>
                <a:hlinkClick r:id="rId3"/>
              </a:rPr>
              <a:t>evangelist</a:t>
            </a:r>
            <a:r>
              <a:rPr lang="en-US" b="0" i="0" u="none" strike="noStrike" dirty="0">
                <a:solidFill>
                  <a:srgbClr val="1A1A1A"/>
                </a:solidFill>
                <a:effectLst/>
                <a:latin typeface="Georgia" panose="02040502050405020303" pitchFamily="18" charset="0"/>
              </a:rPr>
              <a:t> and hymn writer for </a:t>
            </a:r>
            <a:r>
              <a:rPr lang="en-US" b="0" i="0" dirty="0">
                <a:effectLst/>
                <a:latin typeface="Georgia" panose="02040502050405020303" pitchFamily="18" charset="0"/>
                <a:hlinkClick r:id="rId4"/>
              </a:rPr>
              <a:t>Methodism</a:t>
            </a:r>
            <a:r>
              <a:rPr lang="en-US" b="0" i="0" u="none" strike="noStrike" dirty="0">
                <a:solidFill>
                  <a:srgbClr val="1A1A1A"/>
                </a:solidFill>
                <a:effectLst/>
                <a:latin typeface="Georgia" panose="02040502050405020303" pitchFamily="18" charset="0"/>
              </a:rPr>
              <a:t>, however, had already made its permanent mark. He published more than 4,500 hymns and left some 3,000 in manuscript; </a:t>
            </a:r>
            <a:r>
              <a:rPr lang="en-US" b="0" i="0" dirty="0">
                <a:effectLst/>
                <a:latin typeface="Georgia" panose="02040502050405020303" pitchFamily="18" charset="0"/>
                <a:hlinkClick r:id="rId5"/>
              </a:rPr>
              <a:t>George Frideric </a:t>
            </a:r>
            <a:r>
              <a:rPr lang="en-US" b="0" i="0" dirty="0" err="1">
                <a:effectLst/>
                <a:latin typeface="Georgia" panose="02040502050405020303" pitchFamily="18" charset="0"/>
                <a:hlinkClick r:id="rId5"/>
              </a:rPr>
              <a:t>Handel</a:t>
            </a:r>
            <a:r>
              <a:rPr lang="en-US" b="0" i="0" u="none" strike="noStrike" dirty="0" err="1">
                <a:solidFill>
                  <a:srgbClr val="1A1A1A"/>
                </a:solidFill>
                <a:effectLst/>
                <a:latin typeface="Georgia" panose="02040502050405020303" pitchFamily="18" charset="0"/>
              </a:rPr>
              <a:t>wrote</a:t>
            </a:r>
            <a:r>
              <a:rPr lang="en-US" b="0" i="0" u="none" strike="noStrike" dirty="0">
                <a:solidFill>
                  <a:srgbClr val="1A1A1A"/>
                </a:solidFill>
                <a:effectLst/>
                <a:latin typeface="Georgia" panose="02040502050405020303" pitchFamily="18" charset="0"/>
              </a:rPr>
              <a:t> </a:t>
            </a:r>
            <a:r>
              <a:rPr lang="en-US" b="0" i="0" dirty="0">
                <a:effectLst/>
                <a:latin typeface="Georgia" panose="02040502050405020303" pitchFamily="18" charset="0"/>
                <a:hlinkClick r:id="rId6"/>
              </a:rPr>
              <a:t>music</a:t>
            </a:r>
            <a:r>
              <a:rPr lang="en-US" b="0" i="0" u="none" strike="noStrike" dirty="0">
                <a:solidFill>
                  <a:srgbClr val="1A1A1A"/>
                </a:solidFill>
                <a:effectLst/>
                <a:latin typeface="Georgia" panose="02040502050405020303" pitchFamily="18" charset="0"/>
              </a:rPr>
              <a:t> specifically for some of them. Among Wesley’s best-known hymns are “Love Divine, All Loves Excelling,” “Hark, the Herald Angels Sing,” “Christ the Lord Is </a:t>
            </a:r>
            <a:r>
              <a:rPr lang="en-US" b="0" i="0" u="none" strike="noStrike" dirty="0" err="1">
                <a:solidFill>
                  <a:srgbClr val="1A1A1A"/>
                </a:solidFill>
                <a:effectLst/>
                <a:latin typeface="Georgia" panose="02040502050405020303" pitchFamily="18" charset="0"/>
              </a:rPr>
              <a:t>Ris’n</a:t>
            </a:r>
            <a:r>
              <a:rPr lang="en-US" b="0" i="0" u="none" strike="noStrike" dirty="0">
                <a:solidFill>
                  <a:srgbClr val="1A1A1A"/>
                </a:solidFill>
                <a:effectLst/>
                <a:latin typeface="Georgia" panose="02040502050405020303" pitchFamily="18" charset="0"/>
              </a:rPr>
              <a:t> Today,” “Soldiers of Christ, Arise,” “Rejoice, the Lord Is King,” and “Jesu, Lover of My Soul.”</a:t>
            </a:r>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31</a:t>
            </a:fld>
            <a:endParaRPr lang="en-US"/>
          </a:p>
        </p:txBody>
      </p:sp>
    </p:spTree>
    <p:extLst>
      <p:ext uri="{BB962C8B-B14F-4D97-AF65-F5344CB8AC3E}">
        <p14:creationId xmlns:p14="http://schemas.microsoft.com/office/powerpoint/2010/main" val="29390201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4D5156"/>
                </a:solidFill>
                <a:effectLst/>
                <a:latin typeface="arial" panose="020B0604020202020204" pitchFamily="34" charset="0"/>
              </a:rPr>
              <a:t>Frances Jane van Alstyne, more commonly known as Fanny J. Crosby, was an American mission worker, poet, lyricist, and composer. She was a prolific hymnist, writing more than 8,000 hymns and gospel songs, with more than 100 million copies printed. She is also known for her teaching and her rescue mission work</a:t>
            </a:r>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32</a:t>
            </a:fld>
            <a:endParaRPr lang="en-US"/>
          </a:p>
        </p:txBody>
      </p:sp>
    </p:spTree>
    <p:extLst>
      <p:ext uri="{BB962C8B-B14F-4D97-AF65-F5344CB8AC3E}">
        <p14:creationId xmlns:p14="http://schemas.microsoft.com/office/powerpoint/2010/main" val="21503231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33</a:t>
            </a:fld>
            <a:endParaRPr lang="en-US"/>
          </a:p>
        </p:txBody>
      </p:sp>
    </p:spTree>
    <p:extLst>
      <p:ext uri="{BB962C8B-B14F-4D97-AF65-F5344CB8AC3E}">
        <p14:creationId xmlns:p14="http://schemas.microsoft.com/office/powerpoint/2010/main" val="15556623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u="none" strike="noStrike" dirty="0">
                <a:solidFill>
                  <a:srgbClr val="333333"/>
                </a:solidFill>
                <a:effectLst/>
                <a:latin typeface="Merriweather Web"/>
              </a:rPr>
              <a:t>There is another song that celebrates true soul satisfaction. The “new” song put in the heart by God’s grace is one that celebrates him, not our worth or the quality of our praise. The psalmist sings, “He put a new song in my mouth.”</a:t>
            </a:r>
          </a:p>
          <a:p>
            <a:pPr algn="l" fontAlgn="base"/>
            <a:r>
              <a:rPr lang="en-US" b="0" i="0" u="none" strike="noStrike" dirty="0">
                <a:solidFill>
                  <a:srgbClr val="333333"/>
                </a:solidFill>
                <a:effectLst/>
                <a:latin typeface="Merriweather Web"/>
              </a:rPr>
              <a:t>This new song celebrates God! It rejoices in God! It sings about God! The psalmist waited patiently for the Lord! The Lord inclined to his cry! The Lord drew him up from the pit of destruction, out of the miry bog, set his feet upon a solid rock, and made his steps secure! </a:t>
            </a:r>
          </a:p>
          <a:p>
            <a:pPr algn="l" fontAlgn="base"/>
            <a:r>
              <a:rPr lang="en-US" b="0" i="0" u="none" strike="noStrike" dirty="0">
                <a:solidFill>
                  <a:srgbClr val="333333"/>
                </a:solidFill>
                <a:effectLst/>
                <a:latin typeface="Merriweather Web"/>
              </a:rPr>
              <a:t>This song celebrates God for who he is and for what he has done. This is the “new song.”</a:t>
            </a:r>
          </a:p>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34</a:t>
            </a:fld>
            <a:endParaRPr lang="en-US"/>
          </a:p>
        </p:txBody>
      </p:sp>
    </p:spTree>
    <p:extLst>
      <p:ext uri="{BB962C8B-B14F-4D97-AF65-F5344CB8AC3E}">
        <p14:creationId xmlns:p14="http://schemas.microsoft.com/office/powerpoint/2010/main" val="24078233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dirty="0">
                <a:solidFill>
                  <a:srgbClr val="383838"/>
                </a:solidFill>
                <a:effectLst/>
                <a:latin typeface="Roboto" panose="02000000000000000000" pitchFamily="2" charset="0"/>
              </a:rPr>
              <a:t>How often we learn our sweetest songs when the blackness of trial closes in around us. This was David's experience. Cast down and almost despairing of life, he said,"...in the night His song shall be with me." </a:t>
            </a:r>
          </a:p>
          <a:p>
            <a:pPr algn="l"/>
            <a:endParaRPr lang="en-US" b="0" i="0" u="none" strike="noStrike" dirty="0">
              <a:solidFill>
                <a:srgbClr val="383838"/>
              </a:solidFill>
              <a:effectLst/>
              <a:latin typeface="Roboto" panose="02000000000000000000" pitchFamily="2" charset="0"/>
            </a:endParaRPr>
          </a:p>
          <a:p>
            <a:pPr algn="l"/>
            <a:r>
              <a:rPr lang="en-US" b="0" i="0" u="none" strike="noStrike" dirty="0">
                <a:solidFill>
                  <a:srgbClr val="383838"/>
                </a:solidFill>
                <a:effectLst/>
                <a:latin typeface="Roboto" panose="02000000000000000000" pitchFamily="2" charset="0"/>
              </a:rPr>
              <a:t>Elihu spoke of God giving "songs in the night" (Job 35:10). </a:t>
            </a:r>
          </a:p>
          <a:p>
            <a:pPr algn="l"/>
            <a:r>
              <a:rPr lang="en-US" b="0" i="0" u="none" strike="noStrike" dirty="0">
                <a:solidFill>
                  <a:srgbClr val="383838"/>
                </a:solidFill>
                <a:effectLst/>
                <a:latin typeface="Roboto" panose="02000000000000000000" pitchFamily="2" charset="0"/>
              </a:rPr>
              <a:t>Oh, friend, let's not despair when the darkness of trouble descends upon us. God is with us; God will help us; God will give us a song.</a:t>
            </a:r>
          </a:p>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35</a:t>
            </a:fld>
            <a:endParaRPr lang="en-US"/>
          </a:p>
        </p:txBody>
      </p:sp>
    </p:spTree>
    <p:extLst>
      <p:ext uri="{BB962C8B-B14F-4D97-AF65-F5344CB8AC3E}">
        <p14:creationId xmlns:p14="http://schemas.microsoft.com/office/powerpoint/2010/main" val="33602695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36</a:t>
            </a:fld>
            <a:endParaRPr lang="en-US"/>
          </a:p>
        </p:txBody>
      </p:sp>
    </p:spTree>
    <p:extLst>
      <p:ext uri="{BB962C8B-B14F-4D97-AF65-F5344CB8AC3E}">
        <p14:creationId xmlns:p14="http://schemas.microsoft.com/office/powerpoint/2010/main" val="33318685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a:t>
            </a:r>
            <a:r>
              <a:rPr lang="en-US" dirty="0" err="1"/>
              <a:t>Hlible</a:t>
            </a:r>
            <a:r>
              <a:rPr lang="en-US" dirty="0"/>
              <a:t> for that beautiful song. I am sure we all know the story behind that song.</a:t>
            </a:r>
          </a:p>
          <a:p>
            <a:r>
              <a:rPr lang="en-US" dirty="0"/>
              <a:t>Horatio Spafford knew something about life’s unexpected challenges. He was a successful attorney and real estate investor who lost a fortune in the great Chicago fire of 1871. Around the same time, his beloved four-year-old son died of scarlet </a:t>
            </a:r>
            <a:r>
              <a:rPr lang="en-US" dirty="0" err="1"/>
              <a:t>fever.Thinking</a:t>
            </a:r>
            <a:r>
              <a:rPr lang="en-US" dirty="0"/>
              <a:t> a vacation would do his family some good, he sent his wife and four daughters on a ship to England, planning to join them after he finished some pressing business at home. However, while crossing the Atlantic Ocean, the ship was involved in a terrible collision and sunk. More than 200 people lost their lives, including all four of Horatio Spafford’s precious daughters. His wife, Anna, survived the tragedy. Upon arriving in England, she sent a telegram to her husband that began: “Saved alone. What shall I </a:t>
            </a:r>
            <a:r>
              <a:rPr lang="en-US" dirty="0" err="1"/>
              <a:t>do?”Horatio</a:t>
            </a:r>
            <a:r>
              <a:rPr lang="en-US" dirty="0"/>
              <a:t> immediately set sail for England. At one point during his voyage, the captain of the ship, aware of the tragedy that had struck the Spafford family, summoned Horatio to tell him that they were now passing over the spot where the shipwreck had occurred.</a:t>
            </a:r>
            <a:r>
              <a:rPr lang="en-US" baseline="30000" dirty="0">
                <a:effectLst/>
              </a:rPr>
              <a:t>1</a:t>
            </a:r>
            <a:r>
              <a:rPr lang="en-US" dirty="0"/>
              <a:t>As Horatio thought about his daughters, words of comfort and hope filled his heart and mind. He wrote them down, and they have since become a well-beloved hymn:</a:t>
            </a:r>
          </a:p>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37</a:t>
            </a:fld>
            <a:endParaRPr lang="en-US"/>
          </a:p>
        </p:txBody>
      </p:sp>
    </p:spTree>
    <p:extLst>
      <p:ext uri="{BB962C8B-B14F-4D97-AF65-F5344CB8AC3E}">
        <p14:creationId xmlns:p14="http://schemas.microsoft.com/office/powerpoint/2010/main" val="17717710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38</a:t>
            </a:fld>
            <a:endParaRPr lang="en-US"/>
          </a:p>
        </p:txBody>
      </p:sp>
    </p:spTree>
    <p:extLst>
      <p:ext uri="{BB962C8B-B14F-4D97-AF65-F5344CB8AC3E}">
        <p14:creationId xmlns:p14="http://schemas.microsoft.com/office/powerpoint/2010/main" val="4535313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morning my prayer for each one of us is that God put a song in your mouth, so sing again.</a:t>
            </a:r>
          </a:p>
          <a:p>
            <a:endParaRPr lang="en-US" dirty="0"/>
          </a:p>
          <a:p>
            <a:r>
              <a:rPr lang="en-US" dirty="0"/>
              <a:t>Next time you see a bird think about the creator who beautifies the earth with the presence of these beauties all around us.</a:t>
            </a:r>
          </a:p>
        </p:txBody>
      </p:sp>
      <p:sp>
        <p:nvSpPr>
          <p:cNvPr id="4" name="Slide Number Placeholder 3"/>
          <p:cNvSpPr>
            <a:spLocks noGrp="1"/>
          </p:cNvSpPr>
          <p:nvPr>
            <p:ph type="sldNum" sz="quarter" idx="5"/>
          </p:nvPr>
        </p:nvSpPr>
        <p:spPr/>
        <p:txBody>
          <a:bodyPr/>
          <a:lstStyle/>
          <a:p>
            <a:fld id="{F794E9A9-72B8-0340-9DED-9C2186F5B7EB}" type="slidenum">
              <a:rPr lang="en-US" smtClean="0"/>
              <a:t>39</a:t>
            </a:fld>
            <a:endParaRPr lang="en-US"/>
          </a:p>
        </p:txBody>
      </p:sp>
    </p:spTree>
    <p:extLst>
      <p:ext uri="{BB962C8B-B14F-4D97-AF65-F5344CB8AC3E}">
        <p14:creationId xmlns:p14="http://schemas.microsoft.com/office/powerpoint/2010/main" val="14615661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94E9A9-72B8-0340-9DED-9C2186F5B7EB}" type="slidenum">
              <a:rPr lang="en-US" smtClean="0"/>
              <a:t>40</a:t>
            </a:fld>
            <a:endParaRPr lang="en-US"/>
          </a:p>
        </p:txBody>
      </p:sp>
    </p:spTree>
    <p:extLst>
      <p:ext uri="{BB962C8B-B14F-4D97-AF65-F5344CB8AC3E}">
        <p14:creationId xmlns:p14="http://schemas.microsoft.com/office/powerpoint/2010/main" val="975052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2B287-195B-64E7-A1A2-F186B4C644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396147-9FB9-1590-65DD-17E35CC826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2570A75-3B0F-9E4C-ABFF-5DBDEE238C4A}"/>
              </a:ext>
            </a:extLst>
          </p:cNvPr>
          <p:cNvSpPr>
            <a:spLocks noGrp="1"/>
          </p:cNvSpPr>
          <p:nvPr>
            <p:ph type="dt" sz="half" idx="10"/>
          </p:nvPr>
        </p:nvSpPr>
        <p:spPr/>
        <p:txBody>
          <a:bodyPr/>
          <a:lstStyle/>
          <a:p>
            <a:fld id="{05A4492C-640E-2447-9C1F-4284C1DD1617}" type="datetimeFigureOut">
              <a:rPr lang="en-US" smtClean="0"/>
              <a:t>3/4/2023</a:t>
            </a:fld>
            <a:endParaRPr lang="en-US"/>
          </a:p>
        </p:txBody>
      </p:sp>
      <p:sp>
        <p:nvSpPr>
          <p:cNvPr id="5" name="Footer Placeholder 4">
            <a:extLst>
              <a:ext uri="{FF2B5EF4-FFF2-40B4-BE49-F238E27FC236}">
                <a16:creationId xmlns:a16="http://schemas.microsoft.com/office/drawing/2014/main" id="{9824DEDA-163A-FF09-C5B7-DA66F594E3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7F6B15-1D65-D1C4-684D-BB01222F1EC4}"/>
              </a:ext>
            </a:extLst>
          </p:cNvPr>
          <p:cNvSpPr>
            <a:spLocks noGrp="1"/>
          </p:cNvSpPr>
          <p:nvPr>
            <p:ph type="sldNum" sz="quarter" idx="12"/>
          </p:nvPr>
        </p:nvSpPr>
        <p:spPr/>
        <p:txBody>
          <a:bodyPr/>
          <a:lstStyle/>
          <a:p>
            <a:fld id="{7078D595-0FDB-4D44-A8E2-2D8A6F5B3FCD}" type="slidenum">
              <a:rPr lang="en-US" smtClean="0"/>
              <a:t>‹#›</a:t>
            </a:fld>
            <a:endParaRPr lang="en-US"/>
          </a:p>
        </p:txBody>
      </p:sp>
    </p:spTree>
    <p:extLst>
      <p:ext uri="{BB962C8B-B14F-4D97-AF65-F5344CB8AC3E}">
        <p14:creationId xmlns:p14="http://schemas.microsoft.com/office/powerpoint/2010/main" val="1938564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493F-424F-E394-B35D-5C7212C41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A17A87-F95E-5D63-DF67-803262B0BF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391AD5-4101-7C2C-488C-215EDCCB7B22}"/>
              </a:ext>
            </a:extLst>
          </p:cNvPr>
          <p:cNvSpPr>
            <a:spLocks noGrp="1"/>
          </p:cNvSpPr>
          <p:nvPr>
            <p:ph type="dt" sz="half" idx="10"/>
          </p:nvPr>
        </p:nvSpPr>
        <p:spPr/>
        <p:txBody>
          <a:bodyPr/>
          <a:lstStyle/>
          <a:p>
            <a:fld id="{05A4492C-640E-2447-9C1F-4284C1DD1617}" type="datetimeFigureOut">
              <a:rPr lang="en-US" smtClean="0"/>
              <a:t>3/4/2023</a:t>
            </a:fld>
            <a:endParaRPr lang="en-US"/>
          </a:p>
        </p:txBody>
      </p:sp>
      <p:sp>
        <p:nvSpPr>
          <p:cNvPr id="5" name="Footer Placeholder 4">
            <a:extLst>
              <a:ext uri="{FF2B5EF4-FFF2-40B4-BE49-F238E27FC236}">
                <a16:creationId xmlns:a16="http://schemas.microsoft.com/office/drawing/2014/main" id="{68CBE5AA-0002-53FD-B67A-1226A2F698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64C343-32DF-9677-FA57-75B73D2A40E6}"/>
              </a:ext>
            </a:extLst>
          </p:cNvPr>
          <p:cNvSpPr>
            <a:spLocks noGrp="1"/>
          </p:cNvSpPr>
          <p:nvPr>
            <p:ph type="sldNum" sz="quarter" idx="12"/>
          </p:nvPr>
        </p:nvSpPr>
        <p:spPr/>
        <p:txBody>
          <a:bodyPr/>
          <a:lstStyle/>
          <a:p>
            <a:fld id="{7078D595-0FDB-4D44-A8E2-2D8A6F5B3FCD}" type="slidenum">
              <a:rPr lang="en-US" smtClean="0"/>
              <a:t>‹#›</a:t>
            </a:fld>
            <a:endParaRPr lang="en-US"/>
          </a:p>
        </p:txBody>
      </p:sp>
    </p:spTree>
    <p:extLst>
      <p:ext uri="{BB962C8B-B14F-4D97-AF65-F5344CB8AC3E}">
        <p14:creationId xmlns:p14="http://schemas.microsoft.com/office/powerpoint/2010/main" val="2174704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20848-FEA0-BF1F-3933-F0E49ECCE6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BBCED2-84BD-84DD-2F35-5F2EB4D57E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A2CFFB-3DB6-E827-2C71-D08778906B90}"/>
              </a:ext>
            </a:extLst>
          </p:cNvPr>
          <p:cNvSpPr>
            <a:spLocks noGrp="1"/>
          </p:cNvSpPr>
          <p:nvPr>
            <p:ph type="dt" sz="half" idx="10"/>
          </p:nvPr>
        </p:nvSpPr>
        <p:spPr/>
        <p:txBody>
          <a:bodyPr/>
          <a:lstStyle/>
          <a:p>
            <a:fld id="{05A4492C-640E-2447-9C1F-4284C1DD1617}" type="datetimeFigureOut">
              <a:rPr lang="en-US" smtClean="0"/>
              <a:t>3/4/2023</a:t>
            </a:fld>
            <a:endParaRPr lang="en-US"/>
          </a:p>
        </p:txBody>
      </p:sp>
      <p:sp>
        <p:nvSpPr>
          <p:cNvPr id="5" name="Footer Placeholder 4">
            <a:extLst>
              <a:ext uri="{FF2B5EF4-FFF2-40B4-BE49-F238E27FC236}">
                <a16:creationId xmlns:a16="http://schemas.microsoft.com/office/drawing/2014/main" id="{90C3DCF3-32B7-569A-E920-604B6DB0A2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23F728-54D8-2562-A43E-156970F4653A}"/>
              </a:ext>
            </a:extLst>
          </p:cNvPr>
          <p:cNvSpPr>
            <a:spLocks noGrp="1"/>
          </p:cNvSpPr>
          <p:nvPr>
            <p:ph type="sldNum" sz="quarter" idx="12"/>
          </p:nvPr>
        </p:nvSpPr>
        <p:spPr/>
        <p:txBody>
          <a:bodyPr/>
          <a:lstStyle/>
          <a:p>
            <a:fld id="{7078D595-0FDB-4D44-A8E2-2D8A6F5B3FCD}" type="slidenum">
              <a:rPr lang="en-US" smtClean="0"/>
              <a:t>‹#›</a:t>
            </a:fld>
            <a:endParaRPr lang="en-US"/>
          </a:p>
        </p:txBody>
      </p:sp>
    </p:spTree>
    <p:extLst>
      <p:ext uri="{BB962C8B-B14F-4D97-AF65-F5344CB8AC3E}">
        <p14:creationId xmlns:p14="http://schemas.microsoft.com/office/powerpoint/2010/main" val="2998467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FFC2D-1E78-0EC3-318F-2742ADD92A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E82ECD-10EB-81B5-E4AC-5BE2720AB9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C484F3-4B25-0940-F6F0-5841ECF03F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422DDC-DCBC-765B-4F17-3DE8170EB436}"/>
              </a:ext>
            </a:extLst>
          </p:cNvPr>
          <p:cNvSpPr>
            <a:spLocks noGrp="1"/>
          </p:cNvSpPr>
          <p:nvPr>
            <p:ph type="dt" sz="half" idx="10"/>
          </p:nvPr>
        </p:nvSpPr>
        <p:spPr/>
        <p:txBody>
          <a:bodyPr/>
          <a:lstStyle/>
          <a:p>
            <a:fld id="{05A4492C-640E-2447-9C1F-4284C1DD1617}" type="datetimeFigureOut">
              <a:rPr lang="en-US" smtClean="0"/>
              <a:t>3/4/2023</a:t>
            </a:fld>
            <a:endParaRPr lang="en-US"/>
          </a:p>
        </p:txBody>
      </p:sp>
      <p:sp>
        <p:nvSpPr>
          <p:cNvPr id="6" name="Footer Placeholder 5">
            <a:extLst>
              <a:ext uri="{FF2B5EF4-FFF2-40B4-BE49-F238E27FC236}">
                <a16:creationId xmlns:a16="http://schemas.microsoft.com/office/drawing/2014/main" id="{515D9649-A7B4-E268-C9E1-BEA8644332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81A6AC-4A3D-AE96-EE42-3129F3B2AEC9}"/>
              </a:ext>
            </a:extLst>
          </p:cNvPr>
          <p:cNvSpPr>
            <a:spLocks noGrp="1"/>
          </p:cNvSpPr>
          <p:nvPr>
            <p:ph type="sldNum" sz="quarter" idx="12"/>
          </p:nvPr>
        </p:nvSpPr>
        <p:spPr/>
        <p:txBody>
          <a:bodyPr/>
          <a:lstStyle/>
          <a:p>
            <a:fld id="{7078D595-0FDB-4D44-A8E2-2D8A6F5B3FCD}" type="slidenum">
              <a:rPr lang="en-US" smtClean="0"/>
              <a:t>‹#›</a:t>
            </a:fld>
            <a:endParaRPr lang="en-US"/>
          </a:p>
        </p:txBody>
      </p:sp>
    </p:spTree>
    <p:extLst>
      <p:ext uri="{BB962C8B-B14F-4D97-AF65-F5344CB8AC3E}">
        <p14:creationId xmlns:p14="http://schemas.microsoft.com/office/powerpoint/2010/main" val="1722817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6C5B3-B0EF-04AD-AC65-2B6EEAAE5F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A33284B-68B8-A59C-59C6-6F09E673A9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3C160D-0725-5AF5-3C35-ED014FAB81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AC0603-6900-8CF7-3F9D-361BD59782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3F7667-E7CF-BAA2-F4C7-3AC58B3C39B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5ED708-CDB6-7BF0-4DD6-D40F01F80CA5}"/>
              </a:ext>
            </a:extLst>
          </p:cNvPr>
          <p:cNvSpPr>
            <a:spLocks noGrp="1"/>
          </p:cNvSpPr>
          <p:nvPr>
            <p:ph type="dt" sz="half" idx="10"/>
          </p:nvPr>
        </p:nvSpPr>
        <p:spPr/>
        <p:txBody>
          <a:bodyPr/>
          <a:lstStyle/>
          <a:p>
            <a:fld id="{05A4492C-640E-2447-9C1F-4284C1DD1617}" type="datetimeFigureOut">
              <a:rPr lang="en-US" smtClean="0"/>
              <a:t>3/4/2023</a:t>
            </a:fld>
            <a:endParaRPr lang="en-US"/>
          </a:p>
        </p:txBody>
      </p:sp>
      <p:sp>
        <p:nvSpPr>
          <p:cNvPr id="8" name="Footer Placeholder 7">
            <a:extLst>
              <a:ext uri="{FF2B5EF4-FFF2-40B4-BE49-F238E27FC236}">
                <a16:creationId xmlns:a16="http://schemas.microsoft.com/office/drawing/2014/main" id="{75D5118D-5189-8CA1-923B-1211969E3EA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B7BD45B-B9A7-9AA9-16D9-6733AEF09470}"/>
              </a:ext>
            </a:extLst>
          </p:cNvPr>
          <p:cNvSpPr>
            <a:spLocks noGrp="1"/>
          </p:cNvSpPr>
          <p:nvPr>
            <p:ph type="sldNum" sz="quarter" idx="12"/>
          </p:nvPr>
        </p:nvSpPr>
        <p:spPr/>
        <p:txBody>
          <a:bodyPr/>
          <a:lstStyle/>
          <a:p>
            <a:fld id="{7078D595-0FDB-4D44-A8E2-2D8A6F5B3FCD}" type="slidenum">
              <a:rPr lang="en-US" smtClean="0"/>
              <a:t>‹#›</a:t>
            </a:fld>
            <a:endParaRPr lang="en-US"/>
          </a:p>
        </p:txBody>
      </p:sp>
    </p:spTree>
    <p:extLst>
      <p:ext uri="{BB962C8B-B14F-4D97-AF65-F5344CB8AC3E}">
        <p14:creationId xmlns:p14="http://schemas.microsoft.com/office/powerpoint/2010/main" val="245957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F8891-F2F8-E2F2-C102-F5FF45E136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DCBFF7-5458-C72B-11F0-EE7C8AFE6D56}"/>
              </a:ext>
            </a:extLst>
          </p:cNvPr>
          <p:cNvSpPr>
            <a:spLocks noGrp="1"/>
          </p:cNvSpPr>
          <p:nvPr>
            <p:ph type="dt" sz="half" idx="10"/>
          </p:nvPr>
        </p:nvSpPr>
        <p:spPr/>
        <p:txBody>
          <a:bodyPr/>
          <a:lstStyle/>
          <a:p>
            <a:fld id="{05A4492C-640E-2447-9C1F-4284C1DD1617}" type="datetimeFigureOut">
              <a:rPr lang="en-US" smtClean="0"/>
              <a:t>3/4/2023</a:t>
            </a:fld>
            <a:endParaRPr lang="en-US"/>
          </a:p>
        </p:txBody>
      </p:sp>
      <p:sp>
        <p:nvSpPr>
          <p:cNvPr id="4" name="Footer Placeholder 3">
            <a:extLst>
              <a:ext uri="{FF2B5EF4-FFF2-40B4-BE49-F238E27FC236}">
                <a16:creationId xmlns:a16="http://schemas.microsoft.com/office/drawing/2014/main" id="{C1F92220-10A9-3ACD-D707-5ADD03FD44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86EEB6-4161-8BFA-EE4C-B47666431A99}"/>
              </a:ext>
            </a:extLst>
          </p:cNvPr>
          <p:cNvSpPr>
            <a:spLocks noGrp="1"/>
          </p:cNvSpPr>
          <p:nvPr>
            <p:ph type="sldNum" sz="quarter" idx="12"/>
          </p:nvPr>
        </p:nvSpPr>
        <p:spPr/>
        <p:txBody>
          <a:bodyPr/>
          <a:lstStyle/>
          <a:p>
            <a:fld id="{7078D595-0FDB-4D44-A8E2-2D8A6F5B3FCD}" type="slidenum">
              <a:rPr lang="en-US" smtClean="0"/>
              <a:t>‹#›</a:t>
            </a:fld>
            <a:endParaRPr lang="en-US"/>
          </a:p>
        </p:txBody>
      </p:sp>
    </p:spTree>
    <p:extLst>
      <p:ext uri="{BB962C8B-B14F-4D97-AF65-F5344CB8AC3E}">
        <p14:creationId xmlns:p14="http://schemas.microsoft.com/office/powerpoint/2010/main" val="3475348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E1CD60-5FDD-A038-D37D-06FF26403936}"/>
              </a:ext>
            </a:extLst>
          </p:cNvPr>
          <p:cNvSpPr>
            <a:spLocks noGrp="1"/>
          </p:cNvSpPr>
          <p:nvPr>
            <p:ph type="dt" sz="half" idx="10"/>
          </p:nvPr>
        </p:nvSpPr>
        <p:spPr/>
        <p:txBody>
          <a:bodyPr/>
          <a:lstStyle/>
          <a:p>
            <a:fld id="{05A4492C-640E-2447-9C1F-4284C1DD1617}" type="datetimeFigureOut">
              <a:rPr lang="en-US" smtClean="0"/>
              <a:t>3/4/2023</a:t>
            </a:fld>
            <a:endParaRPr lang="en-US"/>
          </a:p>
        </p:txBody>
      </p:sp>
      <p:sp>
        <p:nvSpPr>
          <p:cNvPr id="3" name="Footer Placeholder 2">
            <a:extLst>
              <a:ext uri="{FF2B5EF4-FFF2-40B4-BE49-F238E27FC236}">
                <a16:creationId xmlns:a16="http://schemas.microsoft.com/office/drawing/2014/main" id="{9B14E296-438B-BA62-68A6-751ABD34F2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0D32EA-5A59-0FB6-1EF2-7E1E5DDCA5CF}"/>
              </a:ext>
            </a:extLst>
          </p:cNvPr>
          <p:cNvSpPr>
            <a:spLocks noGrp="1"/>
          </p:cNvSpPr>
          <p:nvPr>
            <p:ph type="sldNum" sz="quarter" idx="12"/>
          </p:nvPr>
        </p:nvSpPr>
        <p:spPr/>
        <p:txBody>
          <a:bodyPr/>
          <a:lstStyle/>
          <a:p>
            <a:fld id="{7078D595-0FDB-4D44-A8E2-2D8A6F5B3FCD}" type="slidenum">
              <a:rPr lang="en-US" smtClean="0"/>
              <a:t>‹#›</a:t>
            </a:fld>
            <a:endParaRPr lang="en-US"/>
          </a:p>
        </p:txBody>
      </p:sp>
    </p:spTree>
    <p:extLst>
      <p:ext uri="{BB962C8B-B14F-4D97-AF65-F5344CB8AC3E}">
        <p14:creationId xmlns:p14="http://schemas.microsoft.com/office/powerpoint/2010/main" val="2522512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D313A-6F67-0C6B-F756-1C7EC709A4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3183BA-F09E-D8B2-3ABE-DB8E03F29F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1B621A-6DC8-7AC2-406F-EAD9E98962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4404F6-1467-9DB1-9651-05929EF31303}"/>
              </a:ext>
            </a:extLst>
          </p:cNvPr>
          <p:cNvSpPr>
            <a:spLocks noGrp="1"/>
          </p:cNvSpPr>
          <p:nvPr>
            <p:ph type="dt" sz="half" idx="10"/>
          </p:nvPr>
        </p:nvSpPr>
        <p:spPr/>
        <p:txBody>
          <a:bodyPr/>
          <a:lstStyle/>
          <a:p>
            <a:fld id="{05A4492C-640E-2447-9C1F-4284C1DD1617}" type="datetimeFigureOut">
              <a:rPr lang="en-US" smtClean="0"/>
              <a:t>3/4/2023</a:t>
            </a:fld>
            <a:endParaRPr lang="en-US"/>
          </a:p>
        </p:txBody>
      </p:sp>
      <p:sp>
        <p:nvSpPr>
          <p:cNvPr id="6" name="Footer Placeholder 5">
            <a:extLst>
              <a:ext uri="{FF2B5EF4-FFF2-40B4-BE49-F238E27FC236}">
                <a16:creationId xmlns:a16="http://schemas.microsoft.com/office/drawing/2014/main" id="{E0391880-F3C2-60D8-C88F-AE4DBAED2F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2E030D-05E4-0BE6-F9AB-53F61A019A32}"/>
              </a:ext>
            </a:extLst>
          </p:cNvPr>
          <p:cNvSpPr>
            <a:spLocks noGrp="1"/>
          </p:cNvSpPr>
          <p:nvPr>
            <p:ph type="sldNum" sz="quarter" idx="12"/>
          </p:nvPr>
        </p:nvSpPr>
        <p:spPr/>
        <p:txBody>
          <a:bodyPr/>
          <a:lstStyle/>
          <a:p>
            <a:fld id="{7078D595-0FDB-4D44-A8E2-2D8A6F5B3FCD}" type="slidenum">
              <a:rPr lang="en-US" smtClean="0"/>
              <a:t>‹#›</a:t>
            </a:fld>
            <a:endParaRPr lang="en-US"/>
          </a:p>
        </p:txBody>
      </p:sp>
    </p:spTree>
    <p:extLst>
      <p:ext uri="{BB962C8B-B14F-4D97-AF65-F5344CB8AC3E}">
        <p14:creationId xmlns:p14="http://schemas.microsoft.com/office/powerpoint/2010/main" val="3416594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5CB43-60CE-FA05-0535-52DA5D60F7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D3C427-5922-4BB7-4F01-4D0383EA88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238C74A-0C96-9C3A-3CFC-32CB571A9A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F93C0C-9C64-C24B-95BE-E88E8240983D}"/>
              </a:ext>
            </a:extLst>
          </p:cNvPr>
          <p:cNvSpPr>
            <a:spLocks noGrp="1"/>
          </p:cNvSpPr>
          <p:nvPr>
            <p:ph type="dt" sz="half" idx="10"/>
          </p:nvPr>
        </p:nvSpPr>
        <p:spPr/>
        <p:txBody>
          <a:bodyPr/>
          <a:lstStyle/>
          <a:p>
            <a:fld id="{05A4492C-640E-2447-9C1F-4284C1DD1617}" type="datetimeFigureOut">
              <a:rPr lang="en-US" smtClean="0"/>
              <a:t>3/4/2023</a:t>
            </a:fld>
            <a:endParaRPr lang="en-US"/>
          </a:p>
        </p:txBody>
      </p:sp>
      <p:sp>
        <p:nvSpPr>
          <p:cNvPr id="6" name="Footer Placeholder 5">
            <a:extLst>
              <a:ext uri="{FF2B5EF4-FFF2-40B4-BE49-F238E27FC236}">
                <a16:creationId xmlns:a16="http://schemas.microsoft.com/office/drawing/2014/main" id="{4BA73F4B-EC8A-2CDF-12AC-F1C3D4B404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0B871D-8DF4-A956-75D2-E405B1BB0BFA}"/>
              </a:ext>
            </a:extLst>
          </p:cNvPr>
          <p:cNvSpPr>
            <a:spLocks noGrp="1"/>
          </p:cNvSpPr>
          <p:nvPr>
            <p:ph type="sldNum" sz="quarter" idx="12"/>
          </p:nvPr>
        </p:nvSpPr>
        <p:spPr/>
        <p:txBody>
          <a:bodyPr/>
          <a:lstStyle/>
          <a:p>
            <a:fld id="{7078D595-0FDB-4D44-A8E2-2D8A6F5B3FCD}" type="slidenum">
              <a:rPr lang="en-US" smtClean="0"/>
              <a:t>‹#›</a:t>
            </a:fld>
            <a:endParaRPr lang="en-US"/>
          </a:p>
        </p:txBody>
      </p:sp>
    </p:spTree>
    <p:extLst>
      <p:ext uri="{BB962C8B-B14F-4D97-AF65-F5344CB8AC3E}">
        <p14:creationId xmlns:p14="http://schemas.microsoft.com/office/powerpoint/2010/main" val="266617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04551-B0EE-849F-E799-00CB4FD56B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A32328-AEFA-4BFC-36AF-2859D75CEE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680F37-337E-D7AC-03C0-48FA299A7BE6}"/>
              </a:ext>
            </a:extLst>
          </p:cNvPr>
          <p:cNvSpPr>
            <a:spLocks noGrp="1"/>
          </p:cNvSpPr>
          <p:nvPr>
            <p:ph type="dt" sz="half" idx="10"/>
          </p:nvPr>
        </p:nvSpPr>
        <p:spPr/>
        <p:txBody>
          <a:bodyPr/>
          <a:lstStyle/>
          <a:p>
            <a:fld id="{05A4492C-640E-2447-9C1F-4284C1DD1617}" type="datetimeFigureOut">
              <a:rPr lang="en-US" smtClean="0"/>
              <a:t>3/4/2023</a:t>
            </a:fld>
            <a:endParaRPr lang="en-US"/>
          </a:p>
        </p:txBody>
      </p:sp>
      <p:sp>
        <p:nvSpPr>
          <p:cNvPr id="5" name="Footer Placeholder 4">
            <a:extLst>
              <a:ext uri="{FF2B5EF4-FFF2-40B4-BE49-F238E27FC236}">
                <a16:creationId xmlns:a16="http://schemas.microsoft.com/office/drawing/2014/main" id="{217878EC-3FE9-A810-A072-B41E01ECCE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3F2D0-B94F-8EFC-1B28-BFCB1D407C0B}"/>
              </a:ext>
            </a:extLst>
          </p:cNvPr>
          <p:cNvSpPr>
            <a:spLocks noGrp="1"/>
          </p:cNvSpPr>
          <p:nvPr>
            <p:ph type="sldNum" sz="quarter" idx="12"/>
          </p:nvPr>
        </p:nvSpPr>
        <p:spPr/>
        <p:txBody>
          <a:bodyPr/>
          <a:lstStyle/>
          <a:p>
            <a:fld id="{7078D595-0FDB-4D44-A8E2-2D8A6F5B3FCD}" type="slidenum">
              <a:rPr lang="en-US" smtClean="0"/>
              <a:t>‹#›</a:t>
            </a:fld>
            <a:endParaRPr lang="en-US"/>
          </a:p>
        </p:txBody>
      </p:sp>
    </p:spTree>
    <p:extLst>
      <p:ext uri="{BB962C8B-B14F-4D97-AF65-F5344CB8AC3E}">
        <p14:creationId xmlns:p14="http://schemas.microsoft.com/office/powerpoint/2010/main" val="171037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9B48B9-A08C-3E64-069D-1370C59D9D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537F70-5039-223C-308A-B6AA0855AA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7FBC9D-C324-DFCE-2188-DC096E21831C}"/>
              </a:ext>
            </a:extLst>
          </p:cNvPr>
          <p:cNvSpPr>
            <a:spLocks noGrp="1"/>
          </p:cNvSpPr>
          <p:nvPr>
            <p:ph type="dt" sz="half" idx="10"/>
          </p:nvPr>
        </p:nvSpPr>
        <p:spPr/>
        <p:txBody>
          <a:bodyPr/>
          <a:lstStyle/>
          <a:p>
            <a:fld id="{05A4492C-640E-2447-9C1F-4284C1DD1617}" type="datetimeFigureOut">
              <a:rPr lang="en-US" smtClean="0"/>
              <a:t>3/4/2023</a:t>
            </a:fld>
            <a:endParaRPr lang="en-US"/>
          </a:p>
        </p:txBody>
      </p:sp>
      <p:sp>
        <p:nvSpPr>
          <p:cNvPr id="5" name="Footer Placeholder 4">
            <a:extLst>
              <a:ext uri="{FF2B5EF4-FFF2-40B4-BE49-F238E27FC236}">
                <a16:creationId xmlns:a16="http://schemas.microsoft.com/office/drawing/2014/main" id="{0CD404B4-C047-A6A6-90C8-02C3AC6DCC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F4A34B-9E33-4386-C724-51176F0C617E}"/>
              </a:ext>
            </a:extLst>
          </p:cNvPr>
          <p:cNvSpPr>
            <a:spLocks noGrp="1"/>
          </p:cNvSpPr>
          <p:nvPr>
            <p:ph type="sldNum" sz="quarter" idx="12"/>
          </p:nvPr>
        </p:nvSpPr>
        <p:spPr/>
        <p:txBody>
          <a:bodyPr/>
          <a:lstStyle/>
          <a:p>
            <a:fld id="{7078D595-0FDB-4D44-A8E2-2D8A6F5B3FCD}" type="slidenum">
              <a:rPr lang="en-US" smtClean="0"/>
              <a:t>‹#›</a:t>
            </a:fld>
            <a:endParaRPr lang="en-US"/>
          </a:p>
        </p:txBody>
      </p:sp>
    </p:spTree>
    <p:extLst>
      <p:ext uri="{BB962C8B-B14F-4D97-AF65-F5344CB8AC3E}">
        <p14:creationId xmlns:p14="http://schemas.microsoft.com/office/powerpoint/2010/main" val="2592845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430C6D-0A63-FDF4-57C7-078CE24AA7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E3F806-A7F1-E3CD-6CF3-2A15AAFADD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82143D-47DB-0EB5-F951-78920D868A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A4492C-640E-2447-9C1F-4284C1DD1617}" type="datetimeFigureOut">
              <a:rPr lang="en-US" smtClean="0"/>
              <a:t>3/4/2023</a:t>
            </a:fld>
            <a:endParaRPr lang="en-US"/>
          </a:p>
        </p:txBody>
      </p:sp>
      <p:sp>
        <p:nvSpPr>
          <p:cNvPr id="5" name="Footer Placeholder 4">
            <a:extLst>
              <a:ext uri="{FF2B5EF4-FFF2-40B4-BE49-F238E27FC236}">
                <a16:creationId xmlns:a16="http://schemas.microsoft.com/office/drawing/2014/main" id="{8992817F-3FD0-4611-FBE0-0456FDCBAF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19C47C-563F-F66A-C2F4-A370BEF0C6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78D595-0FDB-4D44-A8E2-2D8A6F5B3FCD}" type="slidenum">
              <a:rPr lang="en-US" smtClean="0"/>
              <a:t>‹#›</a:t>
            </a:fld>
            <a:endParaRPr lang="en-US"/>
          </a:p>
        </p:txBody>
      </p:sp>
    </p:spTree>
    <p:extLst>
      <p:ext uri="{BB962C8B-B14F-4D97-AF65-F5344CB8AC3E}">
        <p14:creationId xmlns:p14="http://schemas.microsoft.com/office/powerpoint/2010/main" val="2368371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2.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hyperlink" Target="https://biblia.com/bible/esv/Ps%2040.3"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Happy Sabbath Photograph by James Capo for Foundation Outreach Internationa  - Fine Art America">
            <a:extLst>
              <a:ext uri="{FF2B5EF4-FFF2-40B4-BE49-F238E27FC236}">
                <a16:creationId xmlns:a16="http://schemas.microsoft.com/office/drawing/2014/main" id="{20163979-76B9-0E9D-743B-1D33CA96B33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807" b="19982"/>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910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sp>
        <p:nvSpPr>
          <p:cNvPr id="3" name="TextBox 2">
            <a:extLst>
              <a:ext uri="{FF2B5EF4-FFF2-40B4-BE49-F238E27FC236}">
                <a16:creationId xmlns:a16="http://schemas.microsoft.com/office/drawing/2014/main" id="{A58E99D5-4D17-86E2-0ABC-2BFB0DA4C9F5}"/>
              </a:ext>
            </a:extLst>
          </p:cNvPr>
          <p:cNvSpPr txBox="1"/>
          <p:nvPr/>
        </p:nvSpPr>
        <p:spPr>
          <a:xfrm>
            <a:off x="123375" y="86061"/>
            <a:ext cx="10827909" cy="6524863"/>
          </a:xfrm>
          <a:prstGeom prst="rect">
            <a:avLst/>
          </a:prstGeom>
          <a:noFill/>
        </p:spPr>
        <p:txBody>
          <a:bodyPr wrap="square">
            <a:spAutoFit/>
          </a:bodyPr>
          <a:lstStyle/>
          <a:p>
            <a:pPr algn="ctr"/>
            <a:endParaRPr lang="en-US" b="1" i="0" u="none" strike="noStrike" dirty="0">
              <a:solidFill>
                <a:srgbClr val="000000"/>
              </a:solidFill>
              <a:effectLst/>
              <a:latin typeface="Verdana" panose="020B0604030504040204" pitchFamily="34" charset="0"/>
            </a:endParaRPr>
          </a:p>
          <a:p>
            <a:pPr algn="ctr"/>
            <a:endParaRPr lang="en-US" b="1" dirty="0">
              <a:solidFill>
                <a:srgbClr val="000000"/>
              </a:solidFill>
              <a:latin typeface="Verdana" panose="020B0604030504040204" pitchFamily="34" charset="0"/>
            </a:endParaRPr>
          </a:p>
          <a:p>
            <a:pPr algn="ctr"/>
            <a:r>
              <a:rPr lang="en-US" sz="4000" b="1" i="0" u="none" strike="noStrike" dirty="0">
                <a:solidFill>
                  <a:srgbClr val="FF0000"/>
                </a:solidFill>
                <a:effectLst/>
                <a:latin typeface="Verdana" panose="020B0604030504040204" pitchFamily="34" charset="0"/>
              </a:rPr>
              <a:t>"I Love You, Lord"</a:t>
            </a:r>
            <a:br>
              <a:rPr lang="en-US" sz="4000" dirty="0">
                <a:solidFill>
                  <a:srgbClr val="FF0000"/>
                </a:solidFill>
              </a:rPr>
            </a:br>
            <a:br>
              <a:rPr lang="en-US" dirty="0"/>
            </a:br>
            <a:r>
              <a:rPr lang="en-US" sz="3600" b="0" i="0" u="none" strike="noStrike" dirty="0">
                <a:solidFill>
                  <a:srgbClr val="000000"/>
                </a:solidFill>
                <a:effectLst/>
                <a:latin typeface="Verdana" panose="020B0604030504040204" pitchFamily="34" charset="0"/>
              </a:rPr>
              <a:t>I love you, Lord</a:t>
            </a:r>
            <a:br>
              <a:rPr lang="en-US" sz="3600" b="0" i="0" u="none" strike="noStrike" dirty="0">
                <a:solidFill>
                  <a:srgbClr val="000000"/>
                </a:solidFill>
                <a:effectLst/>
                <a:latin typeface="Verdana" panose="020B0604030504040204" pitchFamily="34" charset="0"/>
              </a:rPr>
            </a:br>
            <a:r>
              <a:rPr lang="en-US" sz="3600" b="0" i="0" u="none" strike="noStrike" dirty="0">
                <a:solidFill>
                  <a:srgbClr val="000000"/>
                </a:solidFill>
                <a:effectLst/>
                <a:latin typeface="Verdana" panose="020B0604030504040204" pitchFamily="34" charset="0"/>
              </a:rPr>
              <a:t>And I lift my voice</a:t>
            </a:r>
            <a:br>
              <a:rPr lang="en-US" sz="3600" b="0" i="0" u="none" strike="noStrike" dirty="0">
                <a:solidFill>
                  <a:srgbClr val="000000"/>
                </a:solidFill>
                <a:effectLst/>
                <a:latin typeface="Verdana" panose="020B0604030504040204" pitchFamily="34" charset="0"/>
              </a:rPr>
            </a:br>
            <a:r>
              <a:rPr lang="en-US" sz="3600" b="0" i="0" u="none" strike="noStrike" dirty="0">
                <a:solidFill>
                  <a:srgbClr val="000000"/>
                </a:solidFill>
                <a:effectLst/>
                <a:latin typeface="Verdana" panose="020B0604030504040204" pitchFamily="34" charset="0"/>
              </a:rPr>
              <a:t>To worship You</a:t>
            </a:r>
            <a:br>
              <a:rPr lang="en-US" sz="3600" b="0" i="0" u="none" strike="noStrike" dirty="0">
                <a:solidFill>
                  <a:srgbClr val="000000"/>
                </a:solidFill>
                <a:effectLst/>
                <a:latin typeface="Verdana" panose="020B0604030504040204" pitchFamily="34" charset="0"/>
              </a:rPr>
            </a:br>
            <a:r>
              <a:rPr lang="en-US" sz="3600" b="0" i="0" u="none" strike="noStrike" dirty="0">
                <a:solidFill>
                  <a:srgbClr val="000000"/>
                </a:solidFill>
                <a:effectLst/>
                <a:latin typeface="Verdana" panose="020B0604030504040204" pitchFamily="34" charset="0"/>
              </a:rPr>
              <a:t>Oh, my soul, rejoice!</a:t>
            </a:r>
            <a:br>
              <a:rPr lang="en-US" sz="3600" b="0" i="0" u="none" strike="noStrike" dirty="0">
                <a:solidFill>
                  <a:srgbClr val="000000"/>
                </a:solidFill>
                <a:effectLst/>
                <a:latin typeface="Verdana" panose="020B0604030504040204" pitchFamily="34" charset="0"/>
              </a:rPr>
            </a:br>
            <a:r>
              <a:rPr lang="en-US" sz="3600" b="0" i="0" u="none" strike="noStrike" dirty="0">
                <a:solidFill>
                  <a:srgbClr val="000000"/>
                </a:solidFill>
                <a:effectLst/>
                <a:latin typeface="Verdana" panose="020B0604030504040204" pitchFamily="34" charset="0"/>
              </a:rPr>
              <a:t>Take joy my King</a:t>
            </a:r>
            <a:br>
              <a:rPr lang="en-US" sz="3600" b="0" i="0" u="none" strike="noStrike" dirty="0">
                <a:solidFill>
                  <a:srgbClr val="000000"/>
                </a:solidFill>
                <a:effectLst/>
                <a:latin typeface="Verdana" panose="020B0604030504040204" pitchFamily="34" charset="0"/>
              </a:rPr>
            </a:br>
            <a:r>
              <a:rPr lang="en-US" sz="3600" b="0" i="0" u="none" strike="noStrike" dirty="0">
                <a:solidFill>
                  <a:srgbClr val="000000"/>
                </a:solidFill>
                <a:effectLst/>
                <a:latin typeface="Verdana" panose="020B0604030504040204" pitchFamily="34" charset="0"/>
              </a:rPr>
              <a:t>In what You hear</a:t>
            </a:r>
            <a:br>
              <a:rPr lang="en-US" sz="3600" b="0" i="0" u="none" strike="noStrike" dirty="0">
                <a:solidFill>
                  <a:srgbClr val="000000"/>
                </a:solidFill>
                <a:effectLst/>
                <a:latin typeface="Verdana" panose="020B0604030504040204" pitchFamily="34" charset="0"/>
              </a:rPr>
            </a:br>
            <a:r>
              <a:rPr lang="en-US" sz="3600" b="0" i="0" u="none" strike="noStrike" dirty="0">
                <a:solidFill>
                  <a:srgbClr val="000000"/>
                </a:solidFill>
                <a:effectLst/>
                <a:latin typeface="Verdana" panose="020B0604030504040204" pitchFamily="34" charset="0"/>
              </a:rPr>
              <a:t>Let it be a sweet, sweet sound</a:t>
            </a:r>
            <a:br>
              <a:rPr lang="en-US" sz="3600" b="0" i="0" u="none" strike="noStrike" dirty="0">
                <a:solidFill>
                  <a:srgbClr val="000000"/>
                </a:solidFill>
                <a:effectLst/>
                <a:latin typeface="Verdana" panose="020B0604030504040204" pitchFamily="34" charset="0"/>
              </a:rPr>
            </a:br>
            <a:r>
              <a:rPr lang="en-US" sz="3600" b="0" i="0" u="none" strike="noStrike" dirty="0">
                <a:solidFill>
                  <a:srgbClr val="000000"/>
                </a:solidFill>
                <a:effectLst/>
                <a:latin typeface="Verdana" panose="020B0604030504040204" pitchFamily="34" charset="0"/>
              </a:rPr>
              <a:t>In Your ear</a:t>
            </a:r>
            <a:br>
              <a:rPr lang="en-US" sz="3600" b="0" i="0" u="none" strike="noStrike" dirty="0">
                <a:solidFill>
                  <a:srgbClr val="000000"/>
                </a:solidFill>
                <a:effectLst/>
                <a:latin typeface="Verdana" panose="020B0604030504040204" pitchFamily="34" charset="0"/>
              </a:rPr>
            </a:br>
            <a:endParaRPr lang="en-US" sz="3600" b="0" i="0" u="none" strike="noStrike" dirty="0">
              <a:solidFill>
                <a:srgbClr val="000000"/>
              </a:solidFill>
              <a:effectLst/>
              <a:latin typeface="Verdana" panose="020B0604030504040204" pitchFamily="34" charset="0"/>
            </a:endParaRPr>
          </a:p>
        </p:txBody>
      </p:sp>
    </p:spTree>
    <p:extLst>
      <p:ext uri="{BB962C8B-B14F-4D97-AF65-F5344CB8AC3E}">
        <p14:creationId xmlns:p14="http://schemas.microsoft.com/office/powerpoint/2010/main" val="1565297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3D92F-0526-3844-9B01-7741B1C8B6F6}"/>
              </a:ext>
            </a:extLst>
          </p:cNvPr>
          <p:cNvSpPr>
            <a:spLocks noGrp="1"/>
          </p:cNvSpPr>
          <p:nvPr>
            <p:ph type="title"/>
          </p:nvPr>
        </p:nvSpPr>
        <p:spPr>
          <a:xfrm>
            <a:off x="838200" y="365126"/>
            <a:ext cx="10515600" cy="1154756"/>
          </a:xfrm>
        </p:spPr>
        <p:txBody>
          <a:bodyPr>
            <a:normAutofit fontScale="90000"/>
          </a:bodyPr>
          <a:lstStyle/>
          <a:p>
            <a:r>
              <a:rPr lang="en-US"/>
              <a:t>  </a:t>
            </a:r>
            <a:r>
              <a:rPr lang="en-US" b="1">
                <a:highlight>
                  <a:srgbClr val="00FF00"/>
                </a:highlight>
              </a:rPr>
              <a:t>CHIPPIE THE PARAKEET CAN’T SING ANYMORE</a:t>
            </a:r>
          </a:p>
        </p:txBody>
      </p:sp>
      <p:pic>
        <p:nvPicPr>
          <p:cNvPr id="4" name="Content Placeholder 3">
            <a:extLst>
              <a:ext uri="{FF2B5EF4-FFF2-40B4-BE49-F238E27FC236}">
                <a16:creationId xmlns:a16="http://schemas.microsoft.com/office/drawing/2014/main" id="{3EA876BE-3065-8C47-9FCB-4402AB20A90F}"/>
              </a:ext>
            </a:extLst>
          </p:cNvPr>
          <p:cNvPicPr>
            <a:picLocks noGrp="1" noChangeAspect="1"/>
          </p:cNvPicPr>
          <p:nvPr>
            <p:ph idx="1"/>
          </p:nvPr>
        </p:nvPicPr>
        <p:blipFill>
          <a:blip r:embed="rId3"/>
          <a:stretch>
            <a:fillRect/>
          </a:stretch>
        </p:blipFill>
        <p:spPr>
          <a:xfrm>
            <a:off x="838199" y="1690688"/>
            <a:ext cx="10515599" cy="5167312"/>
          </a:xfrm>
          <a:prstGeom prst="rect">
            <a:avLst/>
          </a:prstGeom>
        </p:spPr>
      </p:pic>
    </p:spTree>
    <p:extLst>
      <p:ext uri="{BB962C8B-B14F-4D97-AF65-F5344CB8AC3E}">
        <p14:creationId xmlns:p14="http://schemas.microsoft.com/office/powerpoint/2010/main" val="3829869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3D92F-0526-3844-9B01-7741B1C8B6F6}"/>
              </a:ext>
            </a:extLst>
          </p:cNvPr>
          <p:cNvSpPr>
            <a:spLocks noGrp="1"/>
          </p:cNvSpPr>
          <p:nvPr>
            <p:ph type="title"/>
          </p:nvPr>
        </p:nvSpPr>
        <p:spPr>
          <a:xfrm>
            <a:off x="838200" y="365126"/>
            <a:ext cx="10515600" cy="1154756"/>
          </a:xfrm>
        </p:spPr>
        <p:txBody>
          <a:bodyPr>
            <a:normAutofit fontScale="90000"/>
          </a:bodyPr>
          <a:lstStyle/>
          <a:p>
            <a:r>
              <a:rPr lang="en-US"/>
              <a:t>  </a:t>
            </a:r>
            <a:r>
              <a:rPr lang="en-US" b="1">
                <a:highlight>
                  <a:srgbClr val="00FF00"/>
                </a:highlight>
              </a:rPr>
              <a:t>CHIPPIE THE PARAKEET CAN’T SING ANYMORE</a:t>
            </a:r>
          </a:p>
        </p:txBody>
      </p:sp>
      <p:pic>
        <p:nvPicPr>
          <p:cNvPr id="4" name="Content Placeholder 3">
            <a:extLst>
              <a:ext uri="{FF2B5EF4-FFF2-40B4-BE49-F238E27FC236}">
                <a16:creationId xmlns:a16="http://schemas.microsoft.com/office/drawing/2014/main" id="{3EA876BE-3065-8C47-9FCB-4402AB20A90F}"/>
              </a:ext>
            </a:extLst>
          </p:cNvPr>
          <p:cNvPicPr>
            <a:picLocks noGrp="1" noChangeAspect="1"/>
          </p:cNvPicPr>
          <p:nvPr>
            <p:ph idx="1"/>
          </p:nvPr>
        </p:nvPicPr>
        <p:blipFill>
          <a:blip r:embed="rId3"/>
          <a:stretch>
            <a:fillRect/>
          </a:stretch>
        </p:blipFill>
        <p:spPr>
          <a:xfrm>
            <a:off x="838199" y="1690688"/>
            <a:ext cx="10515599" cy="5167312"/>
          </a:xfrm>
          <a:prstGeom prst="rect">
            <a:avLst/>
          </a:prstGeom>
        </p:spPr>
      </p:pic>
    </p:spTree>
    <p:extLst>
      <p:ext uri="{BB962C8B-B14F-4D97-AF65-F5344CB8AC3E}">
        <p14:creationId xmlns:p14="http://schemas.microsoft.com/office/powerpoint/2010/main" val="1853840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FF436-8ABD-A09F-DEAD-8EBD8E07A78E}"/>
              </a:ext>
            </a:extLst>
          </p:cNvPr>
          <p:cNvSpPr>
            <a:spLocks noGrp="1"/>
          </p:cNvSpPr>
          <p:nvPr>
            <p:ph type="title"/>
          </p:nvPr>
        </p:nvSpPr>
        <p:spPr>
          <a:xfrm>
            <a:off x="838200" y="365125"/>
            <a:ext cx="10515600" cy="771697"/>
          </a:xfrm>
        </p:spPr>
        <p:txBody>
          <a:bodyPr/>
          <a:lstStyle/>
          <a:p>
            <a:r>
              <a:rPr lang="en-US" dirty="0"/>
              <a:t>            </a:t>
            </a:r>
            <a:r>
              <a:rPr lang="en-US" b="1" dirty="0">
                <a:solidFill>
                  <a:srgbClr val="FF0000"/>
                </a:solidFill>
              </a:rPr>
              <a:t>GOD CREATED BIRDS OF THE AIR</a:t>
            </a:r>
          </a:p>
        </p:txBody>
      </p:sp>
      <p:pic>
        <p:nvPicPr>
          <p:cNvPr id="8194" name="Picture 2" descr="25 Different Types of Birds(Pakshiyon) Names List and Pictures">
            <a:extLst>
              <a:ext uri="{FF2B5EF4-FFF2-40B4-BE49-F238E27FC236}">
                <a16:creationId xmlns:a16="http://schemas.microsoft.com/office/drawing/2014/main" id="{9F9DE813-0318-04B2-3D27-6F49203E08B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242668"/>
            <a:ext cx="10515600" cy="5250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8145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how many species of birds are there">
            <a:extLst>
              <a:ext uri="{FF2B5EF4-FFF2-40B4-BE49-F238E27FC236}">
                <a16:creationId xmlns:a16="http://schemas.microsoft.com/office/drawing/2014/main" id="{89569652-A5A5-4AB4-AEDC-9F016F6B1E39}"/>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587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5561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0CE65-A7A5-655B-A795-DDEEA0FB831B}"/>
              </a:ext>
            </a:extLst>
          </p:cNvPr>
          <p:cNvSpPr>
            <a:spLocks noGrp="1"/>
          </p:cNvSpPr>
          <p:nvPr>
            <p:ph type="title"/>
          </p:nvPr>
        </p:nvSpPr>
        <p:spPr>
          <a:xfrm>
            <a:off x="838200" y="365126"/>
            <a:ext cx="10515600" cy="822544"/>
          </a:xfrm>
        </p:spPr>
        <p:txBody>
          <a:bodyPr/>
          <a:lstStyle/>
          <a:p>
            <a:r>
              <a:rPr lang="en-US" dirty="0"/>
              <a:t>            </a:t>
            </a:r>
            <a:r>
              <a:rPr lang="en-US" b="1" dirty="0">
                <a:solidFill>
                  <a:srgbClr val="FF0000"/>
                </a:solidFill>
              </a:rPr>
              <a:t>THE BIRDS THEIR CAROLS RAISE</a:t>
            </a:r>
          </a:p>
        </p:txBody>
      </p:sp>
      <p:pic>
        <p:nvPicPr>
          <p:cNvPr id="7170" name="Picture 2" descr="Top 15 Most Popular Bird Species in North America">
            <a:extLst>
              <a:ext uri="{FF2B5EF4-FFF2-40B4-BE49-F238E27FC236}">
                <a16:creationId xmlns:a16="http://schemas.microsoft.com/office/drawing/2014/main" id="{B45FA5F5-7B42-ED46-1A6C-2B8ACCA6F8F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282262"/>
            <a:ext cx="10515600" cy="5413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843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91324-7B98-AEF7-60B7-2C0C1D5C3CDF}"/>
              </a:ext>
            </a:extLst>
          </p:cNvPr>
          <p:cNvSpPr>
            <a:spLocks noGrp="1"/>
          </p:cNvSpPr>
          <p:nvPr>
            <p:ph type="title"/>
          </p:nvPr>
        </p:nvSpPr>
        <p:spPr>
          <a:xfrm>
            <a:off x="1051034" y="136635"/>
            <a:ext cx="10302766" cy="945932"/>
          </a:xfrm>
        </p:spPr>
        <p:txBody>
          <a:bodyPr>
            <a:normAutofit fontScale="90000"/>
          </a:bodyPr>
          <a:lstStyle/>
          <a:p>
            <a:br>
              <a:rPr lang="en-US" b="1" i="0" u="none" strike="noStrike" dirty="0">
                <a:solidFill>
                  <a:srgbClr val="333333"/>
                </a:solidFill>
                <a:effectLst/>
                <a:latin typeface="Sue Ellen Francisco"/>
              </a:rPr>
            </a:br>
            <a:r>
              <a:rPr lang="en-US" b="1" i="0" u="none" strike="noStrike" dirty="0">
                <a:solidFill>
                  <a:srgbClr val="333333"/>
                </a:solidFill>
                <a:effectLst/>
                <a:latin typeface="Sue Ellen Francisco"/>
              </a:rPr>
              <a:t>                              </a:t>
            </a:r>
            <a:r>
              <a:rPr lang="en-US" b="1" i="0" u="none" strike="noStrike" dirty="0">
                <a:solidFill>
                  <a:srgbClr val="FF0000"/>
                </a:solidFill>
                <a:effectLst/>
                <a:latin typeface="Sue Ellen Francisco"/>
              </a:rPr>
              <a:t>Losing Your Song</a:t>
            </a:r>
            <a:br>
              <a:rPr lang="en-US" b="1" i="0" u="none" strike="noStrike" dirty="0">
                <a:solidFill>
                  <a:srgbClr val="333333"/>
                </a:solidFill>
                <a:effectLst/>
                <a:latin typeface="Sue Ellen Francisco"/>
              </a:rPr>
            </a:br>
            <a:endParaRPr lang="en-US" dirty="0"/>
          </a:p>
        </p:txBody>
      </p:sp>
      <p:pic>
        <p:nvPicPr>
          <p:cNvPr id="4098" name="Picture 2">
            <a:extLst>
              <a:ext uri="{FF2B5EF4-FFF2-40B4-BE49-F238E27FC236}">
                <a16:creationId xmlns:a16="http://schemas.microsoft.com/office/drawing/2014/main" id="{B343A734-495A-1EB4-E0B0-784BAD2B4CA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91978" y="1198605"/>
            <a:ext cx="10923373" cy="5522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6762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0089600-CC03-651F-A7CE-30E848DAE2D2}"/>
              </a:ext>
            </a:extLst>
          </p:cNvPr>
          <p:cNvSpPr>
            <a:spLocks noGrp="1"/>
          </p:cNvSpPr>
          <p:nvPr>
            <p:ph type="ctrTitle"/>
          </p:nvPr>
        </p:nvSpPr>
        <p:spPr>
          <a:xfrm>
            <a:off x="8022021" y="3231931"/>
            <a:ext cx="3852041" cy="1834056"/>
          </a:xfrm>
        </p:spPr>
        <p:txBody>
          <a:bodyPr>
            <a:normAutofit/>
          </a:bodyPr>
          <a:lstStyle/>
          <a:p>
            <a:r>
              <a:rPr lang="en-US" sz="4000" dirty="0"/>
              <a:t>SING AGAIN</a:t>
            </a:r>
          </a:p>
        </p:txBody>
      </p:sp>
      <p:sp>
        <p:nvSpPr>
          <p:cNvPr id="3" name="Subtitle 2">
            <a:extLst>
              <a:ext uri="{FF2B5EF4-FFF2-40B4-BE49-F238E27FC236}">
                <a16:creationId xmlns:a16="http://schemas.microsoft.com/office/drawing/2014/main" id="{E4F435E2-B362-FD60-D034-8C04157B919F}"/>
              </a:ext>
            </a:extLst>
          </p:cNvPr>
          <p:cNvSpPr>
            <a:spLocks noGrp="1"/>
          </p:cNvSpPr>
          <p:nvPr>
            <p:ph type="subTitle" idx="1"/>
          </p:nvPr>
        </p:nvSpPr>
        <p:spPr>
          <a:xfrm>
            <a:off x="5029200" y="5138766"/>
            <a:ext cx="6993081" cy="683284"/>
          </a:xfrm>
        </p:spPr>
        <p:txBody>
          <a:bodyPr>
            <a:normAutofit fontScale="62500" lnSpcReduction="20000"/>
          </a:bodyPr>
          <a:lstStyle/>
          <a:p>
            <a:endParaRPr lang="en-US" sz="1800" dirty="0">
              <a:solidFill>
                <a:srgbClr val="000000"/>
              </a:solidFill>
              <a:effectLst/>
              <a:latin typeface="Times" pitchFamily="2" charset="0"/>
              <a:ea typeface="Times New Roman" panose="02020603050405020304" pitchFamily="18" charset="0"/>
              <a:cs typeface="Times New Roman" panose="02020603050405020304" pitchFamily="18" charset="0"/>
            </a:endParaRPr>
          </a:p>
          <a:p>
            <a:r>
              <a:rPr lang="en-US" sz="4600" b="1" dirty="0">
                <a:effectLst/>
                <a:highlight>
                  <a:srgbClr val="FFFF00"/>
                </a:highlight>
                <a:latin typeface="Times" pitchFamily="2" charset="0"/>
                <a:ea typeface="Times New Roman" panose="02020603050405020304" pitchFamily="18" charset="0"/>
                <a:cs typeface="Times New Roman" panose="02020603050405020304" pitchFamily="18" charset="0"/>
              </a:rPr>
              <a:t>Australia’s regent honeyeater </a:t>
            </a:r>
            <a:endParaRPr lang="en-US" sz="4600" b="1" dirty="0">
              <a:highlight>
                <a:srgbClr val="FFFF00"/>
              </a:highlight>
            </a:endParaRPr>
          </a:p>
        </p:txBody>
      </p:sp>
    </p:spTree>
    <p:extLst>
      <p:ext uri="{BB962C8B-B14F-4D97-AF65-F5344CB8AC3E}">
        <p14:creationId xmlns:p14="http://schemas.microsoft.com/office/powerpoint/2010/main" val="375455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F286-1CF5-FE1D-5A6B-BF0C45854C4F}"/>
              </a:ext>
            </a:extLst>
          </p:cNvPr>
          <p:cNvSpPr>
            <a:spLocks noGrp="1"/>
          </p:cNvSpPr>
          <p:nvPr>
            <p:ph type="title"/>
          </p:nvPr>
        </p:nvSpPr>
        <p:spPr>
          <a:xfrm>
            <a:off x="838200" y="365125"/>
            <a:ext cx="10515600" cy="981761"/>
          </a:xfrm>
        </p:spPr>
        <p:txBody>
          <a:bodyPr/>
          <a:lstStyle/>
          <a:p>
            <a:r>
              <a:rPr lang="en-US" dirty="0"/>
              <a:t>       </a:t>
            </a:r>
            <a:r>
              <a:rPr lang="en-US" b="1" dirty="0">
                <a:solidFill>
                  <a:srgbClr val="FF0000"/>
                </a:solidFill>
              </a:rPr>
              <a:t>MALE BIRD SERINADES THE FEMALE</a:t>
            </a:r>
          </a:p>
        </p:txBody>
      </p:sp>
      <p:pic>
        <p:nvPicPr>
          <p:cNvPr id="3074" name="Picture 2" descr="Regent honeyeater population gets a boost - Australian Geographic">
            <a:extLst>
              <a:ext uri="{FF2B5EF4-FFF2-40B4-BE49-F238E27FC236}">
                <a16:creationId xmlns:a16="http://schemas.microsoft.com/office/drawing/2014/main" id="{467E8942-C8C5-B5A7-DADD-69C97BC7D69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346886"/>
            <a:ext cx="10515599" cy="5362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330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3074" name="Picture 2" descr="By the Rivers of Babylon, Psalm 137: 1,2,4 | This is one of … | Flickr">
            <a:extLst>
              <a:ext uri="{FF2B5EF4-FFF2-40B4-BE49-F238E27FC236}">
                <a16:creationId xmlns:a16="http://schemas.microsoft.com/office/drawing/2014/main" id="{CEEF6B66-FE0B-0BE9-44B7-2BA27C0A9D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5420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graphicFrame>
        <p:nvGraphicFramePr>
          <p:cNvPr id="1030" name="TextBox 2">
            <a:extLst>
              <a:ext uri="{FF2B5EF4-FFF2-40B4-BE49-F238E27FC236}">
                <a16:creationId xmlns:a16="http://schemas.microsoft.com/office/drawing/2014/main" id="{4E8B8F23-FFDA-C6BD-5439-B06A8AD56C7D}"/>
              </a:ext>
            </a:extLst>
          </p:cNvPr>
          <p:cNvGraphicFramePr/>
          <p:nvPr/>
        </p:nvGraphicFramePr>
        <p:xfrm>
          <a:off x="1355464" y="1075765"/>
          <a:ext cx="8229599" cy="40318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26006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sp>
        <p:nvSpPr>
          <p:cNvPr id="3" name="TextBox 2">
            <a:extLst>
              <a:ext uri="{FF2B5EF4-FFF2-40B4-BE49-F238E27FC236}">
                <a16:creationId xmlns:a16="http://schemas.microsoft.com/office/drawing/2014/main" id="{5C32A049-9490-6D0A-87EE-4F8E3EA7FA8D}"/>
              </a:ext>
            </a:extLst>
          </p:cNvPr>
          <p:cNvSpPr txBox="1"/>
          <p:nvPr/>
        </p:nvSpPr>
        <p:spPr>
          <a:xfrm>
            <a:off x="731521" y="451821"/>
            <a:ext cx="10510220" cy="4801314"/>
          </a:xfrm>
          <a:prstGeom prst="rect">
            <a:avLst/>
          </a:prstGeom>
          <a:noFill/>
        </p:spPr>
        <p:txBody>
          <a:bodyPr wrap="square">
            <a:spAutoFit/>
          </a:bodyPr>
          <a:lstStyle/>
          <a:p>
            <a:endParaRPr lang="en-US" sz="3400" kern="0" dirty="0">
              <a:solidFill>
                <a:srgbClr val="FF0000"/>
              </a:solidFill>
              <a:effectLst/>
              <a:latin typeface="-webkit-standard"/>
              <a:ea typeface="Times New Roman" panose="02020603050405020304" pitchFamily="18" charset="0"/>
              <a:cs typeface="Times New Roman" panose="02020603050405020304" pitchFamily="18" charset="0"/>
            </a:endParaRPr>
          </a:p>
          <a:p>
            <a:r>
              <a:rPr lang="en-US" sz="3400" kern="0" dirty="0">
                <a:solidFill>
                  <a:srgbClr val="FF0000"/>
                </a:solidFill>
                <a:effectLst/>
                <a:latin typeface="-webkit-standard"/>
                <a:ea typeface="Times New Roman" panose="02020603050405020304" pitchFamily="18" charset="0"/>
                <a:cs typeface="Times New Roman" panose="02020603050405020304" pitchFamily="18" charset="0"/>
              </a:rPr>
              <a:t>Singing can be done as an expression of sorrow. But when we find singing in the Scripture it is usually pointing to times of rejoicing. It is also connected with our worship toward God. The problem in our text was that the Lord's people had been carried away into captivity. As a result, </a:t>
            </a:r>
            <a:r>
              <a:rPr lang="en-US" sz="3400" kern="0" dirty="0">
                <a:solidFill>
                  <a:srgbClr val="FF0000"/>
                </a:solidFill>
                <a:effectLst/>
                <a:highlight>
                  <a:srgbClr val="FFFF00"/>
                </a:highlight>
                <a:latin typeface="-webkit-standard"/>
                <a:ea typeface="Times New Roman" panose="02020603050405020304" pitchFamily="18" charset="0"/>
                <a:cs typeface="Times New Roman" panose="02020603050405020304" pitchFamily="18" charset="0"/>
              </a:rPr>
              <a:t>they had lost their song. </a:t>
            </a:r>
            <a:r>
              <a:rPr lang="en-US" sz="3400" kern="0" dirty="0">
                <a:solidFill>
                  <a:srgbClr val="FF0000"/>
                </a:solidFill>
                <a:effectLst/>
                <a:latin typeface="-webkit-standard"/>
                <a:ea typeface="Times New Roman" panose="02020603050405020304" pitchFamily="18" charset="0"/>
                <a:cs typeface="Times New Roman" panose="02020603050405020304" pitchFamily="18" charset="0"/>
              </a:rPr>
              <a:t>Many of God's people today have lost their song. They do not have the joy, the excitement, and the devotion toward God that they should have. </a:t>
            </a:r>
            <a:endParaRPr lang="en-US" sz="3400" dirty="0">
              <a:solidFill>
                <a:srgbClr val="FF0000"/>
              </a:solidFill>
            </a:endParaRPr>
          </a:p>
        </p:txBody>
      </p:sp>
    </p:spTree>
    <p:extLst>
      <p:ext uri="{BB962C8B-B14F-4D97-AF65-F5344CB8AC3E}">
        <p14:creationId xmlns:p14="http://schemas.microsoft.com/office/powerpoint/2010/main" val="3166704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sp>
        <p:nvSpPr>
          <p:cNvPr id="3" name="TextBox 2">
            <a:extLst>
              <a:ext uri="{FF2B5EF4-FFF2-40B4-BE49-F238E27FC236}">
                <a16:creationId xmlns:a16="http://schemas.microsoft.com/office/drawing/2014/main" id="{BEC804D1-5E79-B21C-4653-4DB39BBA6AC8}"/>
              </a:ext>
            </a:extLst>
          </p:cNvPr>
          <p:cNvSpPr txBox="1"/>
          <p:nvPr/>
        </p:nvSpPr>
        <p:spPr>
          <a:xfrm>
            <a:off x="954740" y="806825"/>
            <a:ext cx="9587753" cy="4524315"/>
          </a:xfrm>
          <a:prstGeom prst="rect">
            <a:avLst/>
          </a:prstGeom>
          <a:noFill/>
        </p:spPr>
        <p:txBody>
          <a:bodyPr wrap="square">
            <a:spAutoFit/>
          </a:bodyPr>
          <a:lstStyle/>
          <a:p>
            <a:endParaRPr lang="en-US" sz="3600" kern="0" dirty="0">
              <a:solidFill>
                <a:schemeClr val="accent1"/>
              </a:solidFill>
              <a:effectLst/>
              <a:latin typeface="-webkit-standard"/>
              <a:ea typeface="Times New Roman" panose="02020603050405020304" pitchFamily="18" charset="0"/>
              <a:cs typeface="Times New Roman" panose="02020603050405020304" pitchFamily="18" charset="0"/>
            </a:endParaRPr>
          </a:p>
          <a:p>
            <a:r>
              <a:rPr lang="en-US" sz="3600" kern="0" dirty="0">
                <a:solidFill>
                  <a:schemeClr val="accent1"/>
                </a:solidFill>
                <a:effectLst/>
                <a:latin typeface="-webkit-standard"/>
                <a:ea typeface="Times New Roman" panose="02020603050405020304" pitchFamily="18" charset="0"/>
                <a:cs typeface="Times New Roman" panose="02020603050405020304" pitchFamily="18" charset="0"/>
              </a:rPr>
              <a:t>This morning, I would like to ask you, 'Have you lost your song?’ </a:t>
            </a:r>
          </a:p>
          <a:p>
            <a:endParaRPr lang="en-US" sz="3600" kern="0" dirty="0">
              <a:solidFill>
                <a:schemeClr val="accent1"/>
              </a:solidFill>
              <a:effectLst/>
              <a:latin typeface="-webkit-standard"/>
              <a:ea typeface="Times New Roman" panose="02020603050405020304" pitchFamily="18" charset="0"/>
              <a:cs typeface="Times New Roman" panose="02020603050405020304" pitchFamily="18" charset="0"/>
            </a:endParaRPr>
          </a:p>
          <a:p>
            <a:r>
              <a:rPr lang="en-US" sz="3600" kern="0" dirty="0">
                <a:solidFill>
                  <a:schemeClr val="accent1"/>
                </a:solidFill>
                <a:effectLst/>
                <a:latin typeface="-webkit-standard"/>
                <a:ea typeface="Times New Roman" panose="02020603050405020304" pitchFamily="18" charset="0"/>
                <a:cs typeface="Times New Roman" panose="02020603050405020304" pitchFamily="18" charset="0"/>
              </a:rPr>
              <a:t>If so, 'What took your song?' For David, it was his disobedience toward God. </a:t>
            </a:r>
          </a:p>
          <a:p>
            <a:endParaRPr lang="en-US" sz="3600" kern="0" dirty="0">
              <a:solidFill>
                <a:schemeClr val="accent1"/>
              </a:solidFill>
              <a:effectLst/>
              <a:latin typeface="-webkit-standard"/>
              <a:ea typeface="Times New Roman" panose="02020603050405020304" pitchFamily="18" charset="0"/>
              <a:cs typeface="Times New Roman" panose="02020603050405020304" pitchFamily="18" charset="0"/>
            </a:endParaRPr>
          </a:p>
          <a:p>
            <a:r>
              <a:rPr lang="en-US" sz="3600" kern="0" dirty="0">
                <a:solidFill>
                  <a:schemeClr val="accent1"/>
                </a:solidFill>
                <a:effectLst/>
                <a:latin typeface="-webkit-standard"/>
                <a:ea typeface="Times New Roman" panose="02020603050405020304" pitchFamily="18" charset="0"/>
                <a:cs typeface="Times New Roman" panose="02020603050405020304" pitchFamily="18" charset="0"/>
              </a:rPr>
              <a:t>For Israel, it was their pride and rebellion.</a:t>
            </a:r>
            <a:endParaRPr lang="en-US" sz="3600" kern="100" dirty="0">
              <a:solidFill>
                <a:schemeClr val="accent1"/>
              </a:solidFill>
              <a:effectLst/>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3741695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sp>
        <p:nvSpPr>
          <p:cNvPr id="3" name="TextBox 2">
            <a:extLst>
              <a:ext uri="{FF2B5EF4-FFF2-40B4-BE49-F238E27FC236}">
                <a16:creationId xmlns:a16="http://schemas.microsoft.com/office/drawing/2014/main" id="{8F2A0C88-BCAD-2577-415D-C962520B4E37}"/>
              </a:ext>
            </a:extLst>
          </p:cNvPr>
          <p:cNvSpPr txBox="1"/>
          <p:nvPr/>
        </p:nvSpPr>
        <p:spPr>
          <a:xfrm>
            <a:off x="623944" y="671691"/>
            <a:ext cx="11120717" cy="5509200"/>
          </a:xfrm>
          <a:prstGeom prst="rect">
            <a:avLst/>
          </a:prstGeom>
          <a:noFill/>
        </p:spPr>
        <p:txBody>
          <a:bodyPr wrap="square">
            <a:spAutoFit/>
          </a:bodyPr>
          <a:lstStyle/>
          <a:p>
            <a:r>
              <a:rPr lang="en-US" sz="3200" kern="0" dirty="0">
                <a:solidFill>
                  <a:srgbClr val="FF0000"/>
                </a:solidFill>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Get Ready to Sing Again!</a:t>
            </a:r>
            <a:endParaRPr lang="en-US" sz="3200" b="0" i="1" u="none" strike="noStrike" dirty="0">
              <a:solidFill>
                <a:srgbClr val="FF0000"/>
              </a:solidFill>
              <a:effectLst/>
              <a:highlight>
                <a:srgbClr val="FFFF00"/>
              </a:highlight>
              <a:latin typeface="Sentinel A"/>
            </a:endParaRPr>
          </a:p>
          <a:p>
            <a:pPr algn="l"/>
            <a:r>
              <a:rPr lang="en-US" sz="3200" b="0" i="1" u="none" strike="noStrike" dirty="0">
                <a:solidFill>
                  <a:srgbClr val="FF0000"/>
                </a:solidFill>
                <a:effectLst/>
                <a:latin typeface="Sentinel A"/>
              </a:rPr>
              <a:t>The Lord Is My Strength and My Song</a:t>
            </a:r>
            <a:endParaRPr lang="en-US" sz="3200" b="0" dirty="0">
              <a:effectLst/>
              <a:latin typeface="Sentinel A"/>
            </a:endParaRPr>
          </a:p>
          <a:p>
            <a:r>
              <a:rPr lang="en-US" sz="3200" b="0" dirty="0">
                <a:solidFill>
                  <a:srgbClr val="00B0F0"/>
                </a:solidFill>
                <a:effectLst/>
                <a:latin typeface="Sentinel A"/>
              </a:rPr>
              <a:t>12 </a:t>
            </a:r>
            <a:r>
              <a:rPr lang="en-US" sz="3200" b="0" u="none" strike="noStrike" dirty="0">
                <a:solidFill>
                  <a:srgbClr val="00B0F0"/>
                </a:solidFill>
                <a:effectLst/>
                <a:latin typeface="Sentinel A"/>
              </a:rPr>
              <a:t>You</a:t>
            </a:r>
            <a:r>
              <a:rPr lang="en-US" sz="3200" i="1" baseline="30000" dirty="0">
                <a:solidFill>
                  <a:srgbClr val="00B0F0"/>
                </a:solidFill>
                <a:latin typeface="Sentinel A"/>
              </a:rPr>
              <a:t> </a:t>
            </a:r>
            <a:r>
              <a:rPr lang="en-US" sz="3200" b="0" u="none" strike="noStrike" dirty="0">
                <a:solidFill>
                  <a:srgbClr val="00B0F0"/>
                </a:solidFill>
                <a:effectLst/>
                <a:latin typeface="Sentinel A"/>
              </a:rPr>
              <a:t>will say in that day:</a:t>
            </a:r>
            <a:endParaRPr lang="en-US" sz="3200" b="0" dirty="0">
              <a:solidFill>
                <a:srgbClr val="00B0F0"/>
              </a:solidFill>
              <a:effectLst/>
              <a:latin typeface="Sentinel A"/>
            </a:endParaRPr>
          </a:p>
          <a:p>
            <a:r>
              <a:rPr lang="en-US" sz="3200" b="0" u="none" strike="noStrike" dirty="0">
                <a:solidFill>
                  <a:srgbClr val="00B0F0"/>
                </a:solidFill>
                <a:effectLst/>
                <a:latin typeface="Sentinel A"/>
              </a:rPr>
              <a:t>“I will give thanks to you, O L</a:t>
            </a:r>
            <a:r>
              <a:rPr lang="en-US" sz="3200" b="0" u="none" strike="noStrike" cap="all" dirty="0">
                <a:solidFill>
                  <a:srgbClr val="00B0F0"/>
                </a:solidFill>
                <a:effectLst/>
                <a:latin typeface="Sentinel A"/>
              </a:rPr>
              <a:t>ORD</a:t>
            </a:r>
            <a:r>
              <a:rPr lang="en-US" sz="3200" b="0" u="none" strike="noStrike" dirty="0">
                <a:solidFill>
                  <a:srgbClr val="00B0F0"/>
                </a:solidFill>
                <a:effectLst/>
                <a:latin typeface="Sentinel A"/>
              </a:rPr>
              <a:t>,</a:t>
            </a:r>
            <a:endParaRPr lang="en-US" sz="3200" b="0" dirty="0">
              <a:solidFill>
                <a:srgbClr val="00B0F0"/>
              </a:solidFill>
              <a:effectLst/>
              <a:latin typeface="Sentinel A"/>
            </a:endParaRPr>
          </a:p>
          <a:p>
            <a:r>
              <a:rPr lang="en-US" sz="3200" b="0" u="none" strike="noStrike" dirty="0">
                <a:solidFill>
                  <a:srgbClr val="00B0F0"/>
                </a:solidFill>
                <a:effectLst/>
                <a:latin typeface="Sentinel A"/>
              </a:rPr>
              <a:t>for though you were angry with me,</a:t>
            </a:r>
            <a:endParaRPr lang="en-US" sz="3200" b="0" dirty="0">
              <a:solidFill>
                <a:srgbClr val="00B0F0"/>
              </a:solidFill>
              <a:effectLst/>
              <a:latin typeface="Sentinel A"/>
            </a:endParaRPr>
          </a:p>
          <a:p>
            <a:r>
              <a:rPr lang="en-US" sz="3200" b="0" u="none" strike="noStrike" dirty="0">
                <a:solidFill>
                  <a:srgbClr val="00B0F0"/>
                </a:solidFill>
                <a:effectLst/>
                <a:latin typeface="Sentinel A"/>
              </a:rPr>
              <a:t>your anger turned away,</a:t>
            </a:r>
            <a:endParaRPr lang="en-US" sz="3200" b="0" dirty="0">
              <a:solidFill>
                <a:srgbClr val="00B0F0"/>
              </a:solidFill>
              <a:effectLst/>
              <a:latin typeface="Sentinel A"/>
            </a:endParaRPr>
          </a:p>
          <a:p>
            <a:r>
              <a:rPr lang="en-US" sz="3200" b="0" u="none" strike="noStrike" dirty="0">
                <a:solidFill>
                  <a:srgbClr val="00B0F0"/>
                </a:solidFill>
                <a:effectLst/>
                <a:latin typeface="Sentinel A"/>
              </a:rPr>
              <a:t>that you might comfort me.</a:t>
            </a:r>
            <a:endParaRPr lang="en-US" sz="3200" b="0" dirty="0">
              <a:solidFill>
                <a:srgbClr val="00B0F0"/>
              </a:solidFill>
              <a:effectLst/>
              <a:latin typeface="Sentinel A"/>
            </a:endParaRPr>
          </a:p>
          <a:p>
            <a:r>
              <a:rPr lang="en-US" sz="3200" b="1" baseline="30000" dirty="0">
                <a:effectLst/>
                <a:latin typeface="Gotham A"/>
              </a:rPr>
              <a:t>2 </a:t>
            </a:r>
            <a:r>
              <a:rPr lang="en-US" sz="3200" b="1" dirty="0">
                <a:effectLst/>
                <a:latin typeface="Sentinel A"/>
              </a:rPr>
              <a:t> </a:t>
            </a:r>
            <a:r>
              <a:rPr lang="en-US" sz="3200" b="1" u="none" strike="noStrike" dirty="0">
                <a:effectLst/>
                <a:latin typeface="Sentinel A"/>
              </a:rPr>
              <a:t>“Behold, God is my salvation;</a:t>
            </a:r>
            <a:endParaRPr lang="en-US" sz="3200" b="1" dirty="0">
              <a:effectLst/>
              <a:latin typeface="Sentinel A"/>
            </a:endParaRPr>
          </a:p>
          <a:p>
            <a:r>
              <a:rPr lang="en-US" sz="3200" b="1" u="none" strike="noStrike" dirty="0">
                <a:effectLst/>
                <a:latin typeface="Sentinel A"/>
              </a:rPr>
              <a:t>I will trust, and will not be afraid;</a:t>
            </a:r>
            <a:endParaRPr lang="en-US" sz="3200" b="1" dirty="0">
              <a:effectLst/>
              <a:latin typeface="Sentinel A"/>
            </a:endParaRPr>
          </a:p>
          <a:p>
            <a:r>
              <a:rPr lang="en-US" sz="3200" b="1" u="none" strike="noStrike" dirty="0">
                <a:effectLst/>
                <a:latin typeface="Sentinel A"/>
              </a:rPr>
              <a:t>for the L</a:t>
            </a:r>
            <a:r>
              <a:rPr lang="en-US" sz="3200" b="1" u="none" strike="noStrike" cap="all" dirty="0">
                <a:effectLst/>
                <a:latin typeface="Sentinel A"/>
              </a:rPr>
              <a:t>ORD</a:t>
            </a:r>
            <a:r>
              <a:rPr lang="en-US" sz="3200" b="1" u="none" strike="noStrike" dirty="0">
                <a:effectLst/>
                <a:latin typeface="Sentinel A"/>
              </a:rPr>
              <a:t> G</a:t>
            </a:r>
            <a:r>
              <a:rPr lang="en-US" sz="3200" b="1" u="none" strike="noStrike" cap="all" dirty="0">
                <a:effectLst/>
                <a:latin typeface="Sentinel A"/>
              </a:rPr>
              <a:t>OD</a:t>
            </a:r>
            <a:r>
              <a:rPr lang="en-US" sz="3200" b="1" i="1" cap="all" baseline="30000" dirty="0">
                <a:latin typeface="Sentinel A"/>
              </a:rPr>
              <a:t> </a:t>
            </a:r>
            <a:r>
              <a:rPr lang="en-US" sz="3200" b="1" u="none" strike="noStrike" dirty="0">
                <a:effectLst/>
                <a:latin typeface="Sentinel A"/>
              </a:rPr>
              <a:t>is my strength and </a:t>
            </a:r>
          </a:p>
          <a:p>
            <a:r>
              <a:rPr lang="en-US" sz="3200" b="1" u="sng" strike="noStrike" dirty="0">
                <a:solidFill>
                  <a:srgbClr val="FF0000"/>
                </a:solidFill>
                <a:effectLst/>
                <a:latin typeface="Sentinel A"/>
              </a:rPr>
              <a:t>my song,</a:t>
            </a:r>
            <a:r>
              <a:rPr lang="en-US" sz="3200" b="1" u="sng" dirty="0">
                <a:solidFill>
                  <a:srgbClr val="FF0000"/>
                </a:solidFill>
                <a:latin typeface="Sentinel A"/>
              </a:rPr>
              <a:t> </a:t>
            </a:r>
            <a:r>
              <a:rPr lang="en-US" sz="3200" b="1" u="none" strike="noStrike" dirty="0">
                <a:effectLst/>
                <a:latin typeface="Sentinel A"/>
              </a:rPr>
              <a:t>and he has become my salvation.”</a:t>
            </a:r>
            <a:endParaRPr lang="en-US" sz="3200" b="1" dirty="0">
              <a:effectLst/>
              <a:latin typeface="Sentinel A"/>
            </a:endParaRPr>
          </a:p>
        </p:txBody>
      </p:sp>
    </p:spTree>
    <p:extLst>
      <p:ext uri="{BB962C8B-B14F-4D97-AF65-F5344CB8AC3E}">
        <p14:creationId xmlns:p14="http://schemas.microsoft.com/office/powerpoint/2010/main" val="4061454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sp>
        <p:nvSpPr>
          <p:cNvPr id="3" name="TextBox 2">
            <a:extLst>
              <a:ext uri="{FF2B5EF4-FFF2-40B4-BE49-F238E27FC236}">
                <a16:creationId xmlns:a16="http://schemas.microsoft.com/office/drawing/2014/main" id="{F025CE3C-8D1C-A036-3759-5458A494722B}"/>
              </a:ext>
            </a:extLst>
          </p:cNvPr>
          <p:cNvSpPr txBox="1"/>
          <p:nvPr/>
        </p:nvSpPr>
        <p:spPr>
          <a:xfrm>
            <a:off x="516368" y="258184"/>
            <a:ext cx="10585524" cy="5016758"/>
          </a:xfrm>
          <a:prstGeom prst="rect">
            <a:avLst/>
          </a:prstGeom>
          <a:noFill/>
        </p:spPr>
        <p:txBody>
          <a:bodyPr wrap="square">
            <a:spAutoFit/>
          </a:bodyPr>
          <a:lstStyle/>
          <a:p>
            <a:pPr marL="0" marR="0">
              <a:spcBef>
                <a:spcPts val="0"/>
              </a:spcBef>
              <a:spcAft>
                <a:spcPts val="0"/>
              </a:spcAft>
            </a:pPr>
            <a:endParaRPr lang="en-US" sz="3200" kern="0" dirty="0">
              <a:latin typeface="Times New Roman" panose="02020603050405020304" pitchFamily="18" charset="0"/>
              <a:ea typeface="Times New Roman" panose="02020603050405020304" pitchFamily="18" charset="0"/>
              <a:cs typeface="Arial" panose="020B0604020202020204" pitchFamily="34" charset="0"/>
            </a:endParaRPr>
          </a:p>
          <a:p>
            <a:pPr marL="0" marR="0">
              <a:spcBef>
                <a:spcPts val="0"/>
              </a:spcBef>
              <a:spcAft>
                <a:spcPts val="0"/>
              </a:spcAft>
            </a:pPr>
            <a:r>
              <a:rPr lang="en-US" sz="3200" kern="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In that wonderful day you will sing: </a:t>
            </a:r>
          </a:p>
          <a:p>
            <a:pPr marL="0" marR="0">
              <a:spcBef>
                <a:spcPts val="0"/>
              </a:spcBef>
              <a:spcAft>
                <a:spcPts val="0"/>
              </a:spcAft>
            </a:pPr>
            <a:endParaRPr lang="en-US" sz="3200" kern="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a:spcBef>
                <a:spcPts val="0"/>
              </a:spcBef>
              <a:spcAft>
                <a:spcPts val="0"/>
              </a:spcAft>
            </a:pPr>
            <a:r>
              <a:rPr lang="en-US" sz="3200" kern="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“Thank the Lord! Praise his name! Tell the nations what he has done. </a:t>
            </a:r>
          </a:p>
          <a:p>
            <a:pPr marL="0" marR="0">
              <a:spcBef>
                <a:spcPts val="0"/>
              </a:spcBef>
              <a:spcAft>
                <a:spcPts val="0"/>
              </a:spcAft>
            </a:pPr>
            <a:r>
              <a:rPr lang="en-US" sz="3200" kern="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Let them know how mighty he is! </a:t>
            </a:r>
          </a:p>
          <a:p>
            <a:pPr marL="0" marR="0">
              <a:spcBef>
                <a:spcPts val="0"/>
              </a:spcBef>
              <a:spcAft>
                <a:spcPts val="0"/>
              </a:spcAft>
            </a:pPr>
            <a:r>
              <a:rPr lang="en-US" sz="3200" kern="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Sing to the Lord, for he has done wonderful things. </a:t>
            </a:r>
          </a:p>
          <a:p>
            <a:pPr marL="0" marR="0">
              <a:spcBef>
                <a:spcPts val="0"/>
              </a:spcBef>
              <a:spcAft>
                <a:spcPts val="0"/>
              </a:spcAft>
            </a:pPr>
            <a:r>
              <a:rPr lang="en-US" sz="3200" kern="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Make known his praise around the world. Let all the people of Jerusalem shout his praise with joy! </a:t>
            </a:r>
          </a:p>
          <a:p>
            <a:pPr marL="0" marR="0">
              <a:spcBef>
                <a:spcPts val="0"/>
              </a:spcBef>
              <a:spcAft>
                <a:spcPts val="0"/>
              </a:spcAft>
            </a:pPr>
            <a:r>
              <a:rPr lang="en-US" sz="3200" kern="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For great is the Holy One of Israel who lives among you.”</a:t>
            </a:r>
            <a:endParaRPr lang="en-US" sz="3200" kern="100" dirty="0">
              <a:solidFill>
                <a:srgbClr val="FF0000"/>
              </a:solidFill>
              <a:effectLst/>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319756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graphicFrame>
        <p:nvGraphicFramePr>
          <p:cNvPr id="1028" name="TextBox 2">
            <a:extLst>
              <a:ext uri="{FF2B5EF4-FFF2-40B4-BE49-F238E27FC236}">
                <a16:creationId xmlns:a16="http://schemas.microsoft.com/office/drawing/2014/main" id="{921EF7A7-4107-DD20-144A-B92622A50980}"/>
              </a:ext>
            </a:extLst>
          </p:cNvPr>
          <p:cNvGraphicFramePr/>
          <p:nvPr/>
        </p:nvGraphicFramePr>
        <p:xfrm>
          <a:off x="1237128" y="1549101"/>
          <a:ext cx="9499003" cy="32316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12923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4100" name="Picture 4" descr="Miriam sister of Moses. How old was Miriam when Moses was born?">
            <a:extLst>
              <a:ext uri="{FF2B5EF4-FFF2-40B4-BE49-F238E27FC236}">
                <a16:creationId xmlns:a16="http://schemas.microsoft.com/office/drawing/2014/main" id="{C220D650-C5F8-C7DE-3E8E-398852F54E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027" y="0"/>
            <a:ext cx="1261802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5358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5122" name="Picture 2" descr="PPT - “What shall I render to the LORD For all His benefits toward me?”  PowerPoint Presentation - ID:5757412">
            <a:extLst>
              <a:ext uri="{FF2B5EF4-FFF2-40B4-BE49-F238E27FC236}">
                <a16:creationId xmlns:a16="http://schemas.microsoft.com/office/drawing/2014/main" id="{BC092C4F-DBF0-6F27-44FA-D495954535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6396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387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sp>
        <p:nvSpPr>
          <p:cNvPr id="3" name="TextBox 2">
            <a:extLst>
              <a:ext uri="{FF2B5EF4-FFF2-40B4-BE49-F238E27FC236}">
                <a16:creationId xmlns:a16="http://schemas.microsoft.com/office/drawing/2014/main" id="{24953EDC-0038-AA08-C45C-96F4A2103492}"/>
              </a:ext>
            </a:extLst>
          </p:cNvPr>
          <p:cNvSpPr txBox="1"/>
          <p:nvPr/>
        </p:nvSpPr>
        <p:spPr>
          <a:xfrm>
            <a:off x="384464" y="218209"/>
            <a:ext cx="10931236" cy="6740307"/>
          </a:xfrm>
          <a:prstGeom prst="rect">
            <a:avLst/>
          </a:prstGeom>
          <a:noFill/>
        </p:spPr>
        <p:txBody>
          <a:bodyPr wrap="square">
            <a:spAutoFit/>
          </a:bodyPr>
          <a:lstStyle/>
          <a:p>
            <a:r>
              <a:rPr lang="en-US" sz="2400" b="1" i="0" u="none" strike="noStrike" dirty="0">
                <a:solidFill>
                  <a:srgbClr val="FF0000"/>
                </a:solidFill>
                <a:effectLst/>
                <a:latin typeface="Charter BT Bd Pro" panose="02040503050506020203" pitchFamily="18" charset="0"/>
              </a:rPr>
              <a:t>The Book of Revelation is, quite literally, hymn-laden. </a:t>
            </a:r>
            <a:endParaRPr lang="en-US" sz="2400" b="1" dirty="0">
              <a:solidFill>
                <a:srgbClr val="FF0000"/>
              </a:solidFill>
              <a:latin typeface="Charter BT Bd Pro" panose="02040503050506020203" pitchFamily="18" charset="0"/>
            </a:endParaRPr>
          </a:p>
          <a:p>
            <a:r>
              <a:rPr lang="en-US" sz="2400" b="1" i="0" u="none" strike="noStrike" dirty="0">
                <a:solidFill>
                  <a:srgbClr val="FF0000"/>
                </a:solidFill>
                <a:effectLst/>
                <a:latin typeface="Charter BT Bd Pro" panose="02040503050506020203" pitchFamily="18" charset="0"/>
              </a:rPr>
              <a:t>Fifteen hymns </a:t>
            </a:r>
            <a:r>
              <a:rPr lang="en-US" sz="2400" b="0" i="0" u="none" strike="noStrike" dirty="0">
                <a:solidFill>
                  <a:srgbClr val="212529"/>
                </a:solidFill>
                <a:effectLst/>
                <a:latin typeface="Charter BT Bd Pro" panose="02040503050506020203" pitchFamily="18" charset="0"/>
              </a:rPr>
              <a:t>or hymn fragments are commonly recognized </a:t>
            </a:r>
          </a:p>
          <a:p>
            <a:r>
              <a:rPr lang="en-US" sz="2400" b="0" i="0" u="none" strike="noStrike" dirty="0">
                <a:solidFill>
                  <a:srgbClr val="212529"/>
                </a:solidFill>
                <a:effectLst/>
                <a:latin typeface="Charter BT Bd Pro" panose="02040503050506020203" pitchFamily="18" charset="0"/>
              </a:rPr>
              <a:t>(4:8; </a:t>
            </a:r>
          </a:p>
          <a:p>
            <a:r>
              <a:rPr lang="en-US" sz="2400" b="0" i="0" u="none" strike="noStrike" dirty="0">
                <a:solidFill>
                  <a:srgbClr val="212529"/>
                </a:solidFill>
                <a:effectLst/>
                <a:latin typeface="Charter BT Bd Pro" panose="02040503050506020203" pitchFamily="18" charset="0"/>
              </a:rPr>
              <a:t>4:9–11; </a:t>
            </a:r>
          </a:p>
          <a:p>
            <a:r>
              <a:rPr lang="en-US" sz="2400" b="0" i="0" u="none" strike="noStrike" dirty="0">
                <a:solidFill>
                  <a:srgbClr val="212529"/>
                </a:solidFill>
                <a:effectLst/>
                <a:latin typeface="Charter BT Bd Pro" panose="02040503050506020203" pitchFamily="18" charset="0"/>
              </a:rPr>
              <a:t>5:9–10; </a:t>
            </a:r>
          </a:p>
          <a:p>
            <a:r>
              <a:rPr lang="en-US" sz="2400" b="0" i="0" u="none" strike="noStrike" dirty="0">
                <a:solidFill>
                  <a:srgbClr val="212529"/>
                </a:solidFill>
                <a:effectLst/>
                <a:latin typeface="Charter BT Bd Pro" panose="02040503050506020203" pitchFamily="18" charset="0"/>
              </a:rPr>
              <a:t>5:12; </a:t>
            </a:r>
          </a:p>
          <a:p>
            <a:r>
              <a:rPr lang="en-US" sz="2400" b="0" i="0" u="none" strike="noStrike" dirty="0">
                <a:solidFill>
                  <a:srgbClr val="212529"/>
                </a:solidFill>
                <a:effectLst/>
                <a:latin typeface="Charter BT Bd Pro" panose="02040503050506020203" pitchFamily="18" charset="0"/>
              </a:rPr>
              <a:t>5:13; </a:t>
            </a:r>
          </a:p>
          <a:p>
            <a:r>
              <a:rPr lang="en-US" sz="2400" b="0" i="0" u="none" strike="noStrike" dirty="0">
                <a:solidFill>
                  <a:srgbClr val="212529"/>
                </a:solidFill>
                <a:effectLst/>
                <a:latin typeface="Charter BT Bd Pro" panose="02040503050506020203" pitchFamily="18" charset="0"/>
              </a:rPr>
              <a:t>7:10; </a:t>
            </a:r>
          </a:p>
          <a:p>
            <a:r>
              <a:rPr lang="en-US" sz="2400" b="0" i="0" u="none" strike="noStrike" dirty="0">
                <a:solidFill>
                  <a:srgbClr val="212529"/>
                </a:solidFill>
                <a:effectLst/>
                <a:latin typeface="Charter BT Bd Pro" panose="02040503050506020203" pitchFamily="18" charset="0"/>
              </a:rPr>
              <a:t>7:11–12; </a:t>
            </a:r>
          </a:p>
          <a:p>
            <a:r>
              <a:rPr lang="en-US" sz="2400" b="0" i="0" u="none" strike="noStrike" dirty="0">
                <a:solidFill>
                  <a:srgbClr val="212529"/>
                </a:solidFill>
                <a:effectLst/>
                <a:latin typeface="Charter BT Bd Pro" panose="02040503050506020203" pitchFamily="18" charset="0"/>
              </a:rPr>
              <a:t>11:15; </a:t>
            </a:r>
          </a:p>
          <a:p>
            <a:r>
              <a:rPr lang="en-US" sz="2400" b="0" i="0" u="none" strike="noStrike" dirty="0">
                <a:solidFill>
                  <a:srgbClr val="212529"/>
                </a:solidFill>
                <a:effectLst/>
                <a:latin typeface="Charter BT Bd Pro" panose="02040503050506020203" pitchFamily="18" charset="0"/>
              </a:rPr>
              <a:t>11:16–18; </a:t>
            </a:r>
          </a:p>
          <a:p>
            <a:r>
              <a:rPr lang="en-US" sz="2400" b="0" i="0" u="none" strike="noStrike" dirty="0">
                <a:solidFill>
                  <a:srgbClr val="212529"/>
                </a:solidFill>
                <a:effectLst/>
                <a:latin typeface="Charter BT Bd Pro" panose="02040503050506020203" pitchFamily="18" charset="0"/>
              </a:rPr>
              <a:t>12:10–12; </a:t>
            </a:r>
          </a:p>
          <a:p>
            <a:r>
              <a:rPr lang="en-US" sz="2400" b="0" i="0" u="none" strike="noStrike" dirty="0">
                <a:solidFill>
                  <a:srgbClr val="212529"/>
                </a:solidFill>
                <a:effectLst/>
                <a:latin typeface="Charter BT Bd Pro" panose="02040503050506020203" pitchFamily="18" charset="0"/>
              </a:rPr>
              <a:t>15:2–4; </a:t>
            </a:r>
          </a:p>
          <a:p>
            <a:r>
              <a:rPr lang="en-US" sz="2400" b="0" i="0" u="none" strike="noStrike" dirty="0">
                <a:solidFill>
                  <a:srgbClr val="212529"/>
                </a:solidFill>
                <a:effectLst/>
                <a:latin typeface="Charter BT Bd Pro" panose="02040503050506020203" pitchFamily="18" charset="0"/>
              </a:rPr>
              <a:t>16:5–7; </a:t>
            </a:r>
          </a:p>
          <a:p>
            <a:r>
              <a:rPr lang="en-US" sz="2400" b="0" i="0" u="none" strike="noStrike" dirty="0">
                <a:solidFill>
                  <a:srgbClr val="212529"/>
                </a:solidFill>
                <a:effectLst/>
                <a:latin typeface="Charter BT Bd Pro" panose="02040503050506020203" pitchFamily="18" charset="0"/>
              </a:rPr>
              <a:t>19:1–4; </a:t>
            </a:r>
          </a:p>
          <a:p>
            <a:r>
              <a:rPr lang="en-US" sz="2400" b="0" i="0" u="none" strike="noStrike" dirty="0">
                <a:solidFill>
                  <a:srgbClr val="212529"/>
                </a:solidFill>
                <a:effectLst/>
                <a:latin typeface="Charter BT Bd Pro" panose="02040503050506020203" pitchFamily="18" charset="0"/>
              </a:rPr>
              <a:t>19:5; </a:t>
            </a:r>
          </a:p>
          <a:p>
            <a:r>
              <a:rPr lang="en-US" sz="2400" b="0" i="0" u="none" strike="noStrike" dirty="0">
                <a:solidFill>
                  <a:srgbClr val="212529"/>
                </a:solidFill>
                <a:effectLst/>
                <a:latin typeface="Charter BT Bd Pro" panose="02040503050506020203" pitchFamily="18" charset="0"/>
              </a:rPr>
              <a:t>19:6–8), </a:t>
            </a:r>
          </a:p>
          <a:p>
            <a:r>
              <a:rPr lang="en-US" sz="2400" b="1" i="0" u="none" strike="noStrike" dirty="0">
                <a:solidFill>
                  <a:srgbClr val="FF0000"/>
                </a:solidFill>
                <a:effectLst/>
                <a:latin typeface="Charter BT Bd Pro" panose="02040503050506020203" pitchFamily="18" charset="0"/>
              </a:rPr>
              <a:t>and some scholars have identified even more.</a:t>
            </a:r>
            <a:endParaRPr lang="en-US" sz="2400" b="1" dirty="0">
              <a:solidFill>
                <a:srgbClr val="FF0000"/>
              </a:solidFill>
            </a:endParaRPr>
          </a:p>
        </p:txBody>
      </p:sp>
    </p:spTree>
    <p:extLst>
      <p:ext uri="{BB962C8B-B14F-4D97-AF65-F5344CB8AC3E}">
        <p14:creationId xmlns:p14="http://schemas.microsoft.com/office/powerpoint/2010/main" val="2445577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4" name="Picture 3">
            <a:extLst>
              <a:ext uri="{FF2B5EF4-FFF2-40B4-BE49-F238E27FC236}">
                <a16:creationId xmlns:a16="http://schemas.microsoft.com/office/drawing/2014/main" id="{DD7E8B5A-2E13-1BBA-4AFB-37BF780382F4}"/>
              </a:ext>
            </a:extLst>
          </p:cNvPr>
          <p:cNvPicPr>
            <a:picLocks noChangeAspect="1"/>
          </p:cNvPicPr>
          <p:nvPr/>
        </p:nvPicPr>
        <p:blipFill>
          <a:blip r:embed="rId4"/>
          <a:stretch>
            <a:fillRect/>
          </a:stretch>
        </p:blipFill>
        <p:spPr>
          <a:xfrm>
            <a:off x="0" y="0"/>
            <a:ext cx="12192000" cy="5206928"/>
          </a:xfrm>
          <a:prstGeom prst="rect">
            <a:avLst/>
          </a:prstGeom>
        </p:spPr>
      </p:pic>
    </p:spTree>
    <p:extLst>
      <p:ext uri="{BB962C8B-B14F-4D97-AF65-F5344CB8AC3E}">
        <p14:creationId xmlns:p14="http://schemas.microsoft.com/office/powerpoint/2010/main" val="1115230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7170" name="Picture 2" descr="Today's Verse - Revelation 5:9 (KJV) - Emmanuel Baptist Church">
            <a:extLst>
              <a:ext uri="{FF2B5EF4-FFF2-40B4-BE49-F238E27FC236}">
                <a16:creationId xmlns:a16="http://schemas.microsoft.com/office/drawing/2014/main" id="{A9B29010-D618-D0BC-14AE-50430347E2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283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sp>
        <p:nvSpPr>
          <p:cNvPr id="3" name="TextBox 2">
            <a:extLst>
              <a:ext uri="{FF2B5EF4-FFF2-40B4-BE49-F238E27FC236}">
                <a16:creationId xmlns:a16="http://schemas.microsoft.com/office/drawing/2014/main" id="{DBDF76AD-716E-624F-4E8A-1DA5AB08EF56}"/>
              </a:ext>
            </a:extLst>
          </p:cNvPr>
          <p:cNvSpPr txBox="1"/>
          <p:nvPr/>
        </p:nvSpPr>
        <p:spPr>
          <a:xfrm>
            <a:off x="789709" y="1257299"/>
            <a:ext cx="8795904" cy="3539430"/>
          </a:xfrm>
          <a:prstGeom prst="rect">
            <a:avLst/>
          </a:prstGeom>
          <a:noFill/>
        </p:spPr>
        <p:txBody>
          <a:bodyPr wrap="square">
            <a:spAutoFit/>
          </a:bodyPr>
          <a:lstStyle/>
          <a:p>
            <a:r>
              <a:rPr lang="en-US" sz="3200" b="0" i="0" u="none" strike="noStrike" dirty="0">
                <a:solidFill>
                  <a:srgbClr val="FF0000"/>
                </a:solidFill>
                <a:effectLst/>
                <a:latin typeface="Charter BT Bd Pro" panose="02040503050506020203" pitchFamily="18" charset="0"/>
              </a:rPr>
              <a:t>While most of Revelation’s hymns are sung by heavenly beings (either the four living creatures, the twenty-four elders, the angels, or some combination of the three), at various points we see a progression toward the entire universe, </a:t>
            </a:r>
            <a:r>
              <a:rPr lang="en-US" sz="3200" b="0" i="0" u="none" strike="noStrike" dirty="0">
                <a:solidFill>
                  <a:srgbClr val="FF0000"/>
                </a:solidFill>
                <a:effectLst/>
                <a:highlight>
                  <a:srgbClr val="FFFF00"/>
                </a:highlight>
                <a:latin typeface="Charter BT Bd Pro" panose="02040503050506020203" pitchFamily="18" charset="0"/>
              </a:rPr>
              <a:t>most especially the redeemed, being drawn into the praise </a:t>
            </a:r>
            <a:r>
              <a:rPr lang="en-US" sz="3200" b="0" i="0" u="none" strike="noStrike" dirty="0">
                <a:solidFill>
                  <a:srgbClr val="FF0000"/>
                </a:solidFill>
                <a:effectLst/>
                <a:latin typeface="Charter BT Bd Pro" panose="02040503050506020203" pitchFamily="18" charset="0"/>
              </a:rPr>
              <a:t>(e.g., 5:13; 7:9–10). </a:t>
            </a:r>
            <a:endParaRPr lang="en-US" sz="3200" dirty="0">
              <a:solidFill>
                <a:srgbClr val="FF0000"/>
              </a:solidFill>
            </a:endParaRPr>
          </a:p>
        </p:txBody>
      </p:sp>
    </p:spTree>
    <p:extLst>
      <p:ext uri="{BB962C8B-B14F-4D97-AF65-F5344CB8AC3E}">
        <p14:creationId xmlns:p14="http://schemas.microsoft.com/office/powerpoint/2010/main" val="22818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6146" name="Picture 2" descr="Revelation 15 – Part 2">
            <a:extLst>
              <a:ext uri="{FF2B5EF4-FFF2-40B4-BE49-F238E27FC236}">
                <a16:creationId xmlns:a16="http://schemas.microsoft.com/office/drawing/2014/main" id="{883DF655-3F50-2F93-497B-26164DE12F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518342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8AD43F3-E36D-03B1-694C-8BCB6DBCD179}"/>
              </a:ext>
            </a:extLst>
          </p:cNvPr>
          <p:cNvSpPr txBox="1"/>
          <p:nvPr/>
        </p:nvSpPr>
        <p:spPr>
          <a:xfrm rot="10800000" flipV="1">
            <a:off x="0" y="4006129"/>
            <a:ext cx="8639624" cy="2954655"/>
          </a:xfrm>
          <a:prstGeom prst="rect">
            <a:avLst/>
          </a:prstGeom>
          <a:noFill/>
        </p:spPr>
        <p:txBody>
          <a:bodyPr wrap="square">
            <a:spAutoFit/>
          </a:bodyPr>
          <a:lstStyle/>
          <a:p>
            <a:endParaRPr lang="en-US" b="1" i="0" u="none" strike="noStrike" dirty="0">
              <a:solidFill>
                <a:srgbClr val="1A1A1A"/>
              </a:solidFill>
              <a:effectLst/>
              <a:latin typeface="Merriweather" panose="020F0502020204030204" pitchFamily="34" charset="0"/>
            </a:endParaRPr>
          </a:p>
          <a:p>
            <a:endParaRPr lang="en-US" sz="2400" b="1" i="0" u="none" strike="noStrike" dirty="0">
              <a:solidFill>
                <a:srgbClr val="1A1A1A"/>
              </a:solidFill>
              <a:effectLst/>
              <a:latin typeface="Merriweather" panose="020F0502020204030204" pitchFamily="34" charset="0"/>
            </a:endParaRPr>
          </a:p>
          <a:p>
            <a:endParaRPr lang="en-US" sz="2400" b="1" dirty="0">
              <a:solidFill>
                <a:srgbClr val="1A1A1A"/>
              </a:solidFill>
              <a:latin typeface="Merriweather" panose="020F0502020204030204" pitchFamily="34" charset="0"/>
            </a:endParaRPr>
          </a:p>
          <a:p>
            <a:endParaRPr lang="en-US" sz="2400" b="1" i="0" u="none" strike="noStrike" dirty="0">
              <a:solidFill>
                <a:srgbClr val="1A1A1A"/>
              </a:solidFill>
              <a:effectLst/>
              <a:latin typeface="Merriweather" panose="020F0502020204030204" pitchFamily="34" charset="0"/>
            </a:endParaRPr>
          </a:p>
          <a:p>
            <a:r>
              <a:rPr lang="en-US" sz="2400" b="1" i="0" u="none" strike="noStrike" dirty="0">
                <a:solidFill>
                  <a:srgbClr val="1A1A1A"/>
                </a:solidFill>
                <a:effectLst/>
                <a:latin typeface="Merriweather" panose="020F0502020204030204" pitchFamily="34" charset="0"/>
              </a:rPr>
              <a:t>“They sing the song of Moses, the servant of God, and the song of the Lamb, saying: ‘Great and marvelous are Your works, Lord God Almighty! Just and true are Your ways, O King of the nations!’” Revelation 15:3</a:t>
            </a:r>
            <a:endParaRPr lang="en-US" sz="2400" dirty="0"/>
          </a:p>
        </p:txBody>
      </p:sp>
    </p:spTree>
    <p:extLst>
      <p:ext uri="{BB962C8B-B14F-4D97-AF65-F5344CB8AC3E}">
        <p14:creationId xmlns:p14="http://schemas.microsoft.com/office/powerpoint/2010/main" val="2217998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13314" name="Picture 2" descr="What Are the Names of God in the Bible?">
            <a:extLst>
              <a:ext uri="{FF2B5EF4-FFF2-40B4-BE49-F238E27FC236}">
                <a16:creationId xmlns:a16="http://schemas.microsoft.com/office/drawing/2014/main" id="{478BEF4B-32A4-D292-2AA5-19CB6A5DEB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11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728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12290" name="Picture 2" descr="Psalm 40:3 He put a new song in my mouth, a song of praise to our God;Many  will see and fearAnd will trust in the Lord.">
            <a:extLst>
              <a:ext uri="{FF2B5EF4-FFF2-40B4-BE49-F238E27FC236}">
                <a16:creationId xmlns:a16="http://schemas.microsoft.com/office/drawing/2014/main" id="{62DF15C7-AA62-C78E-DE47-5446EF7512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375" y="95250"/>
            <a:ext cx="10417625" cy="666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707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1028" name="Picture 4" descr="Psalm 95 1 Come, let us sing to the Lord! 1 Come, let us sing to the Lord!  Let us shout joyfully to the Rock of our salvation. Let us shout joyfully">
            <a:extLst>
              <a:ext uri="{FF2B5EF4-FFF2-40B4-BE49-F238E27FC236}">
                <a16:creationId xmlns:a16="http://schemas.microsoft.com/office/drawing/2014/main" id="{373FB86B-93FE-A2F0-2752-17C66C93E7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63451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2050" name="Picture 2">
            <a:extLst>
              <a:ext uri="{FF2B5EF4-FFF2-40B4-BE49-F238E27FC236}">
                <a16:creationId xmlns:a16="http://schemas.microsoft.com/office/drawing/2014/main" id="{C874ECE7-960D-D8B1-5CF1-14CC2EF39F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520692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79AF12E-DC2C-BD10-2FDC-A396657CFE2F}"/>
              </a:ext>
            </a:extLst>
          </p:cNvPr>
          <p:cNvSpPr txBox="1"/>
          <p:nvPr/>
        </p:nvSpPr>
        <p:spPr>
          <a:xfrm flipV="1">
            <a:off x="0" y="5561701"/>
            <a:ext cx="8516250" cy="923330"/>
          </a:xfrm>
          <a:prstGeom prst="rect">
            <a:avLst/>
          </a:prstGeom>
          <a:noFill/>
        </p:spPr>
        <p:txBody>
          <a:bodyPr wrap="square">
            <a:spAutoFit/>
          </a:bodyPr>
          <a:lstStyle/>
          <a:p>
            <a:r>
              <a:rPr lang="en-US" b="0" i="0" u="none" strike="noStrike" dirty="0">
                <a:solidFill>
                  <a:srgbClr val="FFFFFF"/>
                </a:solidFill>
                <a:effectLst/>
                <a:latin typeface="ReithSans"/>
              </a:rPr>
              <a:t>For almost two thousand years, Christians have used music psalms, hymns and spiritual songs.” For almost two thousand years, Christians have used music For almost two thousand years, Christians have used music and spiritual songs.”</a:t>
            </a:r>
            <a:endParaRPr lang="en-US" dirty="0"/>
          </a:p>
        </p:txBody>
      </p:sp>
      <p:sp>
        <p:nvSpPr>
          <p:cNvPr id="5" name="TextBox 4">
            <a:extLst>
              <a:ext uri="{FF2B5EF4-FFF2-40B4-BE49-F238E27FC236}">
                <a16:creationId xmlns:a16="http://schemas.microsoft.com/office/drawing/2014/main" id="{B1D6CE40-5346-D5EC-5DD1-6E2DAE7C27EB}"/>
              </a:ext>
            </a:extLst>
          </p:cNvPr>
          <p:cNvSpPr txBox="1"/>
          <p:nvPr/>
        </p:nvSpPr>
        <p:spPr>
          <a:xfrm>
            <a:off x="139849" y="3281084"/>
            <a:ext cx="11928776" cy="1661993"/>
          </a:xfrm>
          <a:prstGeom prst="rect">
            <a:avLst/>
          </a:prstGeom>
          <a:noFill/>
        </p:spPr>
        <p:txBody>
          <a:bodyPr wrap="square">
            <a:spAutoFit/>
          </a:bodyPr>
          <a:lstStyle/>
          <a:p>
            <a:endParaRPr lang="en-US" b="0" i="0" u="none" strike="noStrike" dirty="0">
              <a:solidFill>
                <a:srgbClr val="FFFFFF"/>
              </a:solidFill>
              <a:effectLst/>
              <a:latin typeface="ReithSans"/>
            </a:endParaRPr>
          </a:p>
          <a:p>
            <a:r>
              <a:rPr lang="en-US" sz="2800" b="1" i="0" u="none" strike="noStrike" dirty="0">
                <a:solidFill>
                  <a:srgbClr val="FF0000"/>
                </a:solidFill>
                <a:effectLst/>
                <a:latin typeface="ReithSans"/>
              </a:rPr>
              <a:t>For almost two thousand years, Christians have used music as a way to worship. In the Bible the Apostle Paul writes: “Speak to one another with psalms, hymns and spiritual songs.”</a:t>
            </a:r>
            <a:endParaRPr lang="en-US" sz="2800" b="1" dirty="0">
              <a:solidFill>
                <a:srgbClr val="FF0000"/>
              </a:solidFill>
            </a:endParaRPr>
          </a:p>
        </p:txBody>
      </p:sp>
    </p:spTree>
    <p:extLst>
      <p:ext uri="{BB962C8B-B14F-4D97-AF65-F5344CB8AC3E}">
        <p14:creationId xmlns:p14="http://schemas.microsoft.com/office/powerpoint/2010/main" val="14474686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3074" name="Picture 2" descr="Isaac Watts | The Asian Age Online, Bangladesh">
            <a:extLst>
              <a:ext uri="{FF2B5EF4-FFF2-40B4-BE49-F238E27FC236}">
                <a16:creationId xmlns:a16="http://schemas.microsoft.com/office/drawing/2014/main" id="{C9BDC176-48F1-64EE-C9F3-477FD6E05B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90457"/>
            <a:ext cx="90011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8395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4098" name="Picture 2" descr="John Wesley | Christian History | Christianity Today">
            <a:extLst>
              <a:ext uri="{FF2B5EF4-FFF2-40B4-BE49-F238E27FC236}">
                <a16:creationId xmlns:a16="http://schemas.microsoft.com/office/drawing/2014/main" id="{F3E0B7C6-5799-0D41-8779-2B919E5CC3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375" y="172122"/>
            <a:ext cx="9782625" cy="503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644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5122" name="Picture 2" descr="Charles Wesley | Christian History | Christianity Today">
            <a:extLst>
              <a:ext uri="{FF2B5EF4-FFF2-40B4-BE49-F238E27FC236}">
                <a16:creationId xmlns:a16="http://schemas.microsoft.com/office/drawing/2014/main" id="{9D9CC0B3-6F86-FFB9-6547-72E3DF0035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375" y="150607"/>
            <a:ext cx="9782625" cy="5056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23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6146" name="Picture 2" descr="Fanny Crosby">
            <a:extLst>
              <a:ext uri="{FF2B5EF4-FFF2-40B4-BE49-F238E27FC236}">
                <a16:creationId xmlns:a16="http://schemas.microsoft.com/office/drawing/2014/main" id="{B913E7ED-B5D0-C34A-1F74-8749B54332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001" y="0"/>
            <a:ext cx="11713623" cy="5206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51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pic>
        <p:nvPicPr>
          <p:cNvPr id="7170" name="Picture 2" descr="Singing">
            <a:extLst>
              <a:ext uri="{FF2B5EF4-FFF2-40B4-BE49-F238E27FC236}">
                <a16:creationId xmlns:a16="http://schemas.microsoft.com/office/drawing/2014/main" id="{07466CD8-A24C-A8E2-C2B2-DC436D26A8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3449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sp>
        <p:nvSpPr>
          <p:cNvPr id="3" name="TextBox 2">
            <a:extLst>
              <a:ext uri="{FF2B5EF4-FFF2-40B4-BE49-F238E27FC236}">
                <a16:creationId xmlns:a16="http://schemas.microsoft.com/office/drawing/2014/main" id="{D56F0A9E-DB85-4786-98B5-F4FAE6D9B974}"/>
              </a:ext>
            </a:extLst>
          </p:cNvPr>
          <p:cNvSpPr txBox="1"/>
          <p:nvPr/>
        </p:nvSpPr>
        <p:spPr>
          <a:xfrm>
            <a:off x="258184" y="559398"/>
            <a:ext cx="9585064" cy="646331"/>
          </a:xfrm>
          <a:prstGeom prst="rect">
            <a:avLst/>
          </a:prstGeom>
          <a:noFill/>
        </p:spPr>
        <p:txBody>
          <a:bodyPr wrap="square">
            <a:spAutoFit/>
          </a:bodyPr>
          <a:lstStyle/>
          <a:p>
            <a:pPr algn="ctr" fontAlgn="base"/>
            <a:r>
              <a:rPr lang="en-US" sz="3600" b="1" i="0" u="none" strike="noStrike" dirty="0">
                <a:solidFill>
                  <a:srgbClr val="FF0000"/>
                </a:solidFill>
                <a:effectLst/>
                <a:latin typeface="Balto Web"/>
              </a:rPr>
              <a:t>God Put a Song in Your Heart</a:t>
            </a:r>
          </a:p>
        </p:txBody>
      </p:sp>
      <p:sp>
        <p:nvSpPr>
          <p:cNvPr id="5" name="TextBox 4">
            <a:extLst>
              <a:ext uri="{FF2B5EF4-FFF2-40B4-BE49-F238E27FC236}">
                <a16:creationId xmlns:a16="http://schemas.microsoft.com/office/drawing/2014/main" id="{E1345C31-E940-6204-699B-810121EF6BEE}"/>
              </a:ext>
            </a:extLst>
          </p:cNvPr>
          <p:cNvSpPr txBox="1"/>
          <p:nvPr/>
        </p:nvSpPr>
        <p:spPr>
          <a:xfrm>
            <a:off x="871369" y="1742739"/>
            <a:ext cx="8713694" cy="3539430"/>
          </a:xfrm>
          <a:prstGeom prst="rect">
            <a:avLst/>
          </a:prstGeom>
          <a:noFill/>
        </p:spPr>
        <p:txBody>
          <a:bodyPr wrap="square">
            <a:spAutoFit/>
          </a:bodyPr>
          <a:lstStyle/>
          <a:p>
            <a:pPr fontAlgn="base"/>
            <a:r>
              <a:rPr lang="en-US" sz="3200" i="1" dirty="0">
                <a:effectLst/>
                <a:latin typeface="inherit"/>
              </a:rPr>
              <a:t>He put a new song in my mouth, a song of praise to our God. Many will see and fear, and put their trust in the LORD.</a:t>
            </a:r>
            <a:r>
              <a:rPr lang="en-US" sz="3200" dirty="0">
                <a:effectLst/>
                <a:latin typeface="inherit"/>
              </a:rPr>
              <a:t> (</a:t>
            </a:r>
            <a:r>
              <a:rPr lang="en-US" sz="3200" u="none" strike="noStrike" dirty="0">
                <a:solidFill>
                  <a:srgbClr val="666666"/>
                </a:solidFill>
                <a:effectLst/>
                <a:latin typeface="inherit"/>
                <a:hlinkClick r:id="rId4"/>
              </a:rPr>
              <a:t>Psalm 40:3</a:t>
            </a:r>
            <a:r>
              <a:rPr lang="en-US" sz="3200" dirty="0">
                <a:effectLst/>
                <a:latin typeface="inherit"/>
              </a:rPr>
              <a:t>)</a:t>
            </a:r>
          </a:p>
          <a:p>
            <a:pPr algn="l" fontAlgn="base"/>
            <a:endParaRPr lang="en-US" sz="3200" b="0" i="0" u="none" strike="noStrike" dirty="0">
              <a:solidFill>
                <a:srgbClr val="333333"/>
              </a:solidFill>
              <a:effectLst/>
              <a:latin typeface="Merriweather Web"/>
            </a:endParaRPr>
          </a:p>
          <a:p>
            <a:pPr algn="l" fontAlgn="base"/>
            <a:r>
              <a:rPr lang="en-US" sz="3200" b="0" i="0" u="none" strike="noStrike" dirty="0">
                <a:solidFill>
                  <a:srgbClr val="333333"/>
                </a:solidFill>
                <a:effectLst/>
                <a:latin typeface="Merriweather Web"/>
              </a:rPr>
              <a:t>There is a song in your heart. </a:t>
            </a:r>
          </a:p>
          <a:p>
            <a:pPr algn="l" fontAlgn="base"/>
            <a:endParaRPr lang="en-US" sz="3200" dirty="0">
              <a:solidFill>
                <a:srgbClr val="333333"/>
              </a:solidFill>
              <a:latin typeface="Merriweather Web"/>
            </a:endParaRPr>
          </a:p>
          <a:p>
            <a:pPr algn="l" fontAlgn="base"/>
            <a:r>
              <a:rPr lang="en-US" sz="3200" b="0" i="0" u="none" strike="noStrike" dirty="0">
                <a:solidFill>
                  <a:srgbClr val="333333"/>
                </a:solidFill>
                <a:effectLst/>
                <a:latin typeface="Merriweather Web"/>
              </a:rPr>
              <a:t>Did you know that?</a:t>
            </a:r>
          </a:p>
        </p:txBody>
      </p:sp>
    </p:spTree>
    <p:extLst>
      <p:ext uri="{BB962C8B-B14F-4D97-AF65-F5344CB8AC3E}">
        <p14:creationId xmlns:p14="http://schemas.microsoft.com/office/powerpoint/2010/main" val="35888290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sp>
        <p:nvSpPr>
          <p:cNvPr id="5" name="TextBox 4">
            <a:extLst>
              <a:ext uri="{FF2B5EF4-FFF2-40B4-BE49-F238E27FC236}">
                <a16:creationId xmlns:a16="http://schemas.microsoft.com/office/drawing/2014/main" id="{DE8B1D40-D4B6-8E61-55A4-ECFE68918EE8}"/>
              </a:ext>
            </a:extLst>
          </p:cNvPr>
          <p:cNvSpPr txBox="1"/>
          <p:nvPr/>
        </p:nvSpPr>
        <p:spPr>
          <a:xfrm>
            <a:off x="882127" y="494852"/>
            <a:ext cx="8702936" cy="6740307"/>
          </a:xfrm>
          <a:prstGeom prst="rect">
            <a:avLst/>
          </a:prstGeom>
          <a:noFill/>
        </p:spPr>
        <p:txBody>
          <a:bodyPr wrap="square">
            <a:spAutoFit/>
          </a:bodyPr>
          <a:lstStyle/>
          <a:p>
            <a:br>
              <a:rPr lang="en-US" sz="3600" dirty="0"/>
            </a:br>
            <a:r>
              <a:rPr lang="en-US" sz="3600" b="1" i="0" u="none" strike="noStrike" dirty="0">
                <a:solidFill>
                  <a:srgbClr val="FF0000"/>
                </a:solidFill>
                <a:effectLst/>
                <a:latin typeface="arial" panose="020B0604020202020204" pitchFamily="34" charset="0"/>
              </a:rPr>
              <a:t>Matt Redman and Jonas </a:t>
            </a:r>
            <a:r>
              <a:rPr lang="en-US" sz="3600" b="1" i="0" u="none" strike="noStrike" dirty="0" err="1">
                <a:solidFill>
                  <a:srgbClr val="FF0000"/>
                </a:solidFill>
                <a:effectLst/>
                <a:latin typeface="arial" panose="020B0604020202020204" pitchFamily="34" charset="0"/>
              </a:rPr>
              <a:t>Myrin</a:t>
            </a:r>
            <a:endParaRPr lang="en-US" sz="3600" b="1" i="0" u="none" strike="noStrike" dirty="0">
              <a:solidFill>
                <a:srgbClr val="FF0000"/>
              </a:solidFill>
              <a:effectLst/>
              <a:latin typeface="arial" panose="020B0604020202020204" pitchFamily="34" charset="0"/>
            </a:endParaRPr>
          </a:p>
          <a:p>
            <a:r>
              <a:rPr lang="en-US" sz="3600" b="1" dirty="0">
                <a:solidFill>
                  <a:srgbClr val="FF0000"/>
                </a:solidFill>
                <a:latin typeface="arial" panose="020B0604020202020204" pitchFamily="34" charset="0"/>
              </a:rPr>
              <a:t>Composed this song under the title 10,000 Reasons.</a:t>
            </a:r>
            <a:br>
              <a:rPr lang="en-US" sz="3600" dirty="0"/>
            </a:br>
            <a:r>
              <a:rPr lang="en-US" sz="3600" b="0" i="0" u="none" strike="noStrike" dirty="0">
                <a:solidFill>
                  <a:srgbClr val="000000"/>
                </a:solidFill>
                <a:effectLst/>
                <a:latin typeface="Programme"/>
              </a:rPr>
              <a:t>Bless the Lord, O my soul, O my soul</a:t>
            </a:r>
            <a:br>
              <a:rPr lang="en-US" sz="3600" dirty="0"/>
            </a:br>
            <a:r>
              <a:rPr lang="en-US" sz="3600" b="0" i="0" u="none" strike="noStrike" dirty="0">
                <a:solidFill>
                  <a:srgbClr val="000000"/>
                </a:solidFill>
                <a:effectLst/>
                <a:latin typeface="Programme"/>
              </a:rPr>
              <a:t>Worship His holy name</a:t>
            </a:r>
            <a:br>
              <a:rPr lang="en-US" sz="3600" dirty="0"/>
            </a:br>
            <a:endParaRPr lang="en-US" sz="3600" dirty="0"/>
          </a:p>
          <a:p>
            <a:r>
              <a:rPr lang="en-US" sz="3600" b="0" i="0" u="none" strike="noStrike" dirty="0">
                <a:solidFill>
                  <a:srgbClr val="000000"/>
                </a:solidFill>
                <a:effectLst/>
                <a:latin typeface="Programme"/>
              </a:rPr>
              <a:t>Sing like never before, O my soul</a:t>
            </a:r>
            <a:br>
              <a:rPr lang="en-US" sz="3600" dirty="0"/>
            </a:br>
            <a:r>
              <a:rPr lang="en-US" sz="3600" b="0" i="0" u="none" strike="noStrike" dirty="0">
                <a:solidFill>
                  <a:srgbClr val="000000"/>
                </a:solidFill>
                <a:effectLst/>
                <a:latin typeface="Programme"/>
              </a:rPr>
              <a:t>I'll worship Your holy name</a:t>
            </a:r>
            <a:br>
              <a:rPr lang="en-US" sz="3600" dirty="0"/>
            </a:br>
            <a:r>
              <a:rPr lang="en-US" sz="3600" b="0" i="0" u="none" strike="noStrike" dirty="0">
                <a:solidFill>
                  <a:srgbClr val="000000"/>
                </a:solidFill>
                <a:effectLst/>
                <a:latin typeface="Programme"/>
              </a:rPr>
              <a:t>Yes, I will worship Your holy name</a:t>
            </a:r>
            <a:br>
              <a:rPr lang="en-US" sz="3600" dirty="0"/>
            </a:br>
            <a:r>
              <a:rPr lang="en-US" sz="3600" b="0" i="0" u="none" strike="noStrike" dirty="0">
                <a:solidFill>
                  <a:srgbClr val="000000"/>
                </a:solidFill>
                <a:effectLst/>
                <a:latin typeface="Programme"/>
              </a:rPr>
              <a:t>Lord, I'll worship Your holy name</a:t>
            </a:r>
            <a:br>
              <a:rPr lang="en-US" dirty="0"/>
            </a:br>
            <a:br>
              <a:rPr lang="en-US" dirty="0"/>
            </a:br>
            <a:endParaRPr lang="en-US" dirty="0"/>
          </a:p>
        </p:txBody>
      </p:sp>
    </p:spTree>
    <p:extLst>
      <p:ext uri="{BB962C8B-B14F-4D97-AF65-F5344CB8AC3E}">
        <p14:creationId xmlns:p14="http://schemas.microsoft.com/office/powerpoint/2010/main" val="27610171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sp>
        <p:nvSpPr>
          <p:cNvPr id="3" name="TextBox 2">
            <a:extLst>
              <a:ext uri="{FF2B5EF4-FFF2-40B4-BE49-F238E27FC236}">
                <a16:creationId xmlns:a16="http://schemas.microsoft.com/office/drawing/2014/main" id="{FD7D45D1-7FEB-1BC8-AF2D-E1F53AA7C7BB}"/>
              </a:ext>
            </a:extLst>
          </p:cNvPr>
          <p:cNvSpPr txBox="1"/>
          <p:nvPr/>
        </p:nvSpPr>
        <p:spPr>
          <a:xfrm>
            <a:off x="946673" y="1021976"/>
            <a:ext cx="8638390" cy="5078313"/>
          </a:xfrm>
          <a:prstGeom prst="rect">
            <a:avLst/>
          </a:prstGeom>
          <a:noFill/>
        </p:spPr>
        <p:txBody>
          <a:bodyPr wrap="square">
            <a:spAutoFit/>
          </a:bodyPr>
          <a:lstStyle/>
          <a:p>
            <a:r>
              <a:rPr lang="en-US" sz="3600" b="1" i="0" u="none" strike="noStrike" dirty="0">
                <a:solidFill>
                  <a:srgbClr val="FF0000"/>
                </a:solidFill>
                <a:effectLst/>
                <a:latin typeface="Roboto" panose="02000000000000000000" pitchFamily="2" charset="0"/>
              </a:rPr>
              <a:t>Do you have one reason to sing?</a:t>
            </a:r>
          </a:p>
          <a:p>
            <a:r>
              <a:rPr lang="en-US" sz="3600" b="0" i="0" u="none" strike="noStrike" dirty="0">
                <a:solidFill>
                  <a:srgbClr val="333333"/>
                </a:solidFill>
                <a:effectLst/>
                <a:latin typeface="Roboto" panose="02000000000000000000" pitchFamily="2" charset="0"/>
              </a:rPr>
              <a:t>Life can be so unpredictable—joys and sorrows, beautiful blessings and distressing difficulties can come unexpectedly. </a:t>
            </a:r>
          </a:p>
          <a:p>
            <a:r>
              <a:rPr lang="en-US" sz="3600" b="0" i="0" u="none" strike="noStrike" dirty="0">
                <a:solidFill>
                  <a:srgbClr val="333333"/>
                </a:solidFill>
                <a:effectLst/>
                <a:latin typeface="Roboto" panose="02000000000000000000" pitchFamily="2" charset="0"/>
              </a:rPr>
              <a:t>Our life’s dreams and plans can change in an instant. We all know this to be true. So how can we find peace amid such turbulence?</a:t>
            </a:r>
            <a:endParaRPr lang="en-US" sz="3600" dirty="0"/>
          </a:p>
        </p:txBody>
      </p:sp>
    </p:spTree>
    <p:extLst>
      <p:ext uri="{BB962C8B-B14F-4D97-AF65-F5344CB8AC3E}">
        <p14:creationId xmlns:p14="http://schemas.microsoft.com/office/powerpoint/2010/main" val="33446856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sp>
        <p:nvSpPr>
          <p:cNvPr id="3" name="TextBox 2">
            <a:extLst>
              <a:ext uri="{FF2B5EF4-FFF2-40B4-BE49-F238E27FC236}">
                <a16:creationId xmlns:a16="http://schemas.microsoft.com/office/drawing/2014/main" id="{A95DBB19-CD0B-FE18-94DF-3F392F516E45}"/>
              </a:ext>
            </a:extLst>
          </p:cNvPr>
          <p:cNvSpPr txBox="1"/>
          <p:nvPr/>
        </p:nvSpPr>
        <p:spPr>
          <a:xfrm>
            <a:off x="806824" y="398033"/>
            <a:ext cx="8778239" cy="3416320"/>
          </a:xfrm>
          <a:prstGeom prst="rect">
            <a:avLst/>
          </a:prstGeom>
          <a:noFill/>
        </p:spPr>
        <p:txBody>
          <a:bodyPr wrap="square">
            <a:spAutoFit/>
          </a:bodyPr>
          <a:lstStyle/>
          <a:p>
            <a:endParaRPr lang="en-US" sz="3600" i="1" dirty="0">
              <a:effectLst/>
            </a:endParaRPr>
          </a:p>
          <a:p>
            <a:r>
              <a:rPr lang="en-US" sz="3600" i="1" dirty="0">
                <a:effectLst/>
              </a:rPr>
              <a:t>When peace like a river, </a:t>
            </a:r>
            <a:r>
              <a:rPr lang="en-US" sz="3600" i="1" dirty="0" err="1">
                <a:effectLst/>
              </a:rPr>
              <a:t>attendeth</a:t>
            </a:r>
            <a:r>
              <a:rPr lang="en-US" sz="3600" i="1" dirty="0">
                <a:effectLst/>
              </a:rPr>
              <a:t> my way,</a:t>
            </a:r>
          </a:p>
          <a:p>
            <a:r>
              <a:rPr lang="en-US" sz="3600" i="1" dirty="0">
                <a:effectLst/>
              </a:rPr>
              <a:t>When sorrows like sea billows roll</a:t>
            </a:r>
          </a:p>
          <a:p>
            <a:r>
              <a:rPr lang="en-US" sz="3600" i="1" dirty="0">
                <a:effectLst/>
              </a:rPr>
              <a:t>—Whatever my lot, thou hast taught me to know</a:t>
            </a:r>
          </a:p>
          <a:p>
            <a:r>
              <a:rPr lang="en-US" sz="3600" i="1" dirty="0">
                <a:effectLst/>
              </a:rPr>
              <a:t>It is well, it is well with my soul.</a:t>
            </a:r>
            <a:r>
              <a:rPr lang="en-US" sz="3600" i="1" baseline="30000" dirty="0">
                <a:effectLst/>
              </a:rPr>
              <a:t>2</a:t>
            </a:r>
            <a:endParaRPr lang="en-US" sz="3600" dirty="0"/>
          </a:p>
        </p:txBody>
      </p:sp>
    </p:spTree>
    <p:extLst>
      <p:ext uri="{BB962C8B-B14F-4D97-AF65-F5344CB8AC3E}">
        <p14:creationId xmlns:p14="http://schemas.microsoft.com/office/powerpoint/2010/main" val="4307672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sp>
        <p:nvSpPr>
          <p:cNvPr id="3" name="TextBox 2">
            <a:extLst>
              <a:ext uri="{FF2B5EF4-FFF2-40B4-BE49-F238E27FC236}">
                <a16:creationId xmlns:a16="http://schemas.microsoft.com/office/drawing/2014/main" id="{D9B56901-5AA8-A42D-0E82-990B0C856065}"/>
              </a:ext>
            </a:extLst>
          </p:cNvPr>
          <p:cNvSpPr txBox="1"/>
          <p:nvPr/>
        </p:nvSpPr>
        <p:spPr>
          <a:xfrm>
            <a:off x="989704" y="576096"/>
            <a:ext cx="10004611" cy="5078313"/>
          </a:xfrm>
          <a:prstGeom prst="rect">
            <a:avLst/>
          </a:prstGeom>
          <a:noFill/>
        </p:spPr>
        <p:txBody>
          <a:bodyPr wrap="square">
            <a:spAutoFit/>
          </a:bodyPr>
          <a:lstStyle/>
          <a:p>
            <a:endParaRPr lang="en-US" sz="3600" b="1" i="0" u="none" strike="noStrike" dirty="0">
              <a:solidFill>
                <a:srgbClr val="FF0000"/>
              </a:solidFill>
              <a:effectLst/>
              <a:latin typeface="Roboto" panose="02000000000000000000" pitchFamily="2" charset="0"/>
            </a:endParaRPr>
          </a:p>
          <a:p>
            <a:r>
              <a:rPr lang="en-US" sz="3600" b="1" i="0" u="none" strike="noStrike" dirty="0">
                <a:solidFill>
                  <a:srgbClr val="FF0000"/>
                </a:solidFill>
                <a:effectLst/>
                <a:latin typeface="Roboto" panose="02000000000000000000" pitchFamily="2" charset="0"/>
              </a:rPr>
              <a:t>Perhaps we cannot always say that everything is well in all aspects of our lives. </a:t>
            </a:r>
          </a:p>
          <a:p>
            <a:r>
              <a:rPr lang="en-US" sz="3600" b="1" i="0" u="none" strike="noStrike" dirty="0">
                <a:solidFill>
                  <a:srgbClr val="FF0000"/>
                </a:solidFill>
                <a:effectLst/>
                <a:latin typeface="Roboto" panose="02000000000000000000" pitchFamily="2" charset="0"/>
              </a:rPr>
              <a:t>There will always be storms to face, and sometimes there will be tragedies. </a:t>
            </a:r>
          </a:p>
          <a:p>
            <a:r>
              <a:rPr lang="en-US" sz="3600" b="1" i="0" u="none" strike="noStrike" dirty="0">
                <a:solidFill>
                  <a:srgbClr val="FF0000"/>
                </a:solidFill>
                <a:effectLst/>
                <a:latin typeface="Roboto" panose="02000000000000000000" pitchFamily="2" charset="0"/>
              </a:rPr>
              <a:t>But with faith in a loving God and with trust in His divine help, </a:t>
            </a:r>
          </a:p>
          <a:p>
            <a:r>
              <a:rPr lang="en-US" sz="3600" b="1" i="0" u="none" strike="noStrike" dirty="0">
                <a:solidFill>
                  <a:srgbClr val="FF0000"/>
                </a:solidFill>
                <a:effectLst/>
                <a:latin typeface="Roboto" panose="02000000000000000000" pitchFamily="2" charset="0"/>
              </a:rPr>
              <a:t>we can confidently say, “It is well, it is well with my soul.”</a:t>
            </a:r>
            <a:endParaRPr lang="en-US" sz="3600" b="1" dirty="0">
              <a:solidFill>
                <a:srgbClr val="FF0000"/>
              </a:solidFill>
            </a:endParaRPr>
          </a:p>
        </p:txBody>
      </p:sp>
    </p:spTree>
    <p:extLst>
      <p:ext uri="{BB962C8B-B14F-4D97-AF65-F5344CB8AC3E}">
        <p14:creationId xmlns:p14="http://schemas.microsoft.com/office/powerpoint/2010/main" val="15022070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0CE65-A7A5-655B-A795-DDEEA0FB831B}"/>
              </a:ext>
            </a:extLst>
          </p:cNvPr>
          <p:cNvSpPr>
            <a:spLocks noGrp="1"/>
          </p:cNvSpPr>
          <p:nvPr>
            <p:ph type="title"/>
          </p:nvPr>
        </p:nvSpPr>
        <p:spPr>
          <a:xfrm>
            <a:off x="838200" y="365126"/>
            <a:ext cx="10515600" cy="822544"/>
          </a:xfrm>
        </p:spPr>
        <p:txBody>
          <a:bodyPr/>
          <a:lstStyle/>
          <a:p>
            <a:r>
              <a:rPr lang="en-US" dirty="0"/>
              <a:t>            </a:t>
            </a:r>
            <a:r>
              <a:rPr lang="en-US" b="1" dirty="0">
                <a:solidFill>
                  <a:srgbClr val="FF0000"/>
                </a:solidFill>
              </a:rPr>
              <a:t>THE BIRDS THEIR CAROLS RAISE</a:t>
            </a:r>
          </a:p>
        </p:txBody>
      </p:sp>
      <p:pic>
        <p:nvPicPr>
          <p:cNvPr id="7170" name="Picture 2" descr="Top 15 Most Popular Bird Species in North America">
            <a:extLst>
              <a:ext uri="{FF2B5EF4-FFF2-40B4-BE49-F238E27FC236}">
                <a16:creationId xmlns:a16="http://schemas.microsoft.com/office/drawing/2014/main" id="{B45FA5F5-7B42-ED46-1A6C-2B8ACCA6F8F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282262"/>
            <a:ext cx="10515600" cy="5413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4234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gent Honeyeater - eBird">
            <a:extLst>
              <a:ext uri="{FF2B5EF4-FFF2-40B4-BE49-F238E27FC236}">
                <a16:creationId xmlns:a16="http://schemas.microsoft.com/office/drawing/2014/main" id="{3FAF6A31-7E3F-D717-1A1A-C88890BF98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62" b="19338"/>
          <a:stretch/>
        </p:blipFill>
        <p:spPr bwMode="auto">
          <a:xfrm>
            <a:off x="8639625" y="5206930"/>
            <a:ext cx="3429000" cy="16510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89518-B285-BF60-ADAD-0A033238020D}"/>
              </a:ext>
            </a:extLst>
          </p:cNvPr>
          <p:cNvSpPr txBox="1"/>
          <p:nvPr/>
        </p:nvSpPr>
        <p:spPr>
          <a:xfrm rot="10967812" flipV="1">
            <a:off x="10104584" y="5847798"/>
            <a:ext cx="2663971" cy="369332"/>
          </a:xfrm>
          <a:prstGeom prst="rect">
            <a:avLst/>
          </a:prstGeom>
          <a:noFill/>
        </p:spPr>
        <p:txBody>
          <a:bodyPr wrap="square">
            <a:spAutoFit/>
          </a:bodyPr>
          <a:lstStyle/>
          <a:p>
            <a:r>
              <a:rPr lang="en-US" sz="1800" dirty="0"/>
              <a:t>            </a:t>
            </a:r>
            <a:r>
              <a:rPr lang="en-US" sz="1800" dirty="0">
                <a:highlight>
                  <a:srgbClr val="FFFF00"/>
                </a:highlight>
              </a:rPr>
              <a:t>SING  AGAIN</a:t>
            </a:r>
            <a:endParaRPr lang="en-US" dirty="0">
              <a:highlight>
                <a:srgbClr val="FFFF00"/>
              </a:highlight>
            </a:endParaRPr>
          </a:p>
        </p:txBody>
      </p:sp>
    </p:spTree>
    <p:extLst>
      <p:ext uri="{BB962C8B-B14F-4D97-AF65-F5344CB8AC3E}">
        <p14:creationId xmlns:p14="http://schemas.microsoft.com/office/powerpoint/2010/main" val="95562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8568</TotalTime>
  <Words>3694</Words>
  <Application>Microsoft Office PowerPoint</Application>
  <PresentationFormat>Widescreen</PresentationFormat>
  <Paragraphs>242</Paragraphs>
  <Slides>40</Slides>
  <Notes>40</Notes>
  <HiddenSlides>0</HiddenSlides>
  <MMClips>0</MMClips>
  <ScaleCrop>false</ScaleCrop>
  <HeadingPairs>
    <vt:vector size="6" baseType="variant">
      <vt:variant>
        <vt:lpstr>Fonts Used</vt:lpstr>
      </vt:variant>
      <vt:variant>
        <vt:i4>24</vt:i4>
      </vt:variant>
      <vt:variant>
        <vt:lpstr>Theme</vt:lpstr>
      </vt:variant>
      <vt:variant>
        <vt:i4>1</vt:i4>
      </vt:variant>
      <vt:variant>
        <vt:lpstr>Slide Titles</vt:lpstr>
      </vt:variant>
      <vt:variant>
        <vt:i4>40</vt:i4>
      </vt:variant>
    </vt:vector>
  </HeadingPairs>
  <TitlesOfParts>
    <vt:vector size="65" baseType="lpstr">
      <vt:lpstr>Arial</vt:lpstr>
      <vt:lpstr>Arial</vt:lpstr>
      <vt:lpstr>Balto Web</vt:lpstr>
      <vt:lpstr>Calibri</vt:lpstr>
      <vt:lpstr>Calibri Light</vt:lpstr>
      <vt:lpstr>Charter BT Bd Pro</vt:lpstr>
      <vt:lpstr>Courier New</vt:lpstr>
      <vt:lpstr>Georgia</vt:lpstr>
      <vt:lpstr>Gotham A</vt:lpstr>
      <vt:lpstr>inherit</vt:lpstr>
      <vt:lpstr>Merriweather</vt:lpstr>
      <vt:lpstr>Merriweather Web</vt:lpstr>
      <vt:lpstr>Programme</vt:lpstr>
      <vt:lpstr>Raleway</vt:lpstr>
      <vt:lpstr>ReithSans</vt:lpstr>
      <vt:lpstr>Roboto</vt:lpstr>
      <vt:lpstr>Sentinel A</vt:lpstr>
      <vt:lpstr>Source Sans Pro</vt:lpstr>
      <vt:lpstr>Sue Ellen Francisco</vt:lpstr>
      <vt:lpstr>system-ui</vt:lpstr>
      <vt:lpstr>Times</vt:lpstr>
      <vt:lpstr>Times New Roman</vt:lpstr>
      <vt:lpstr>Verdana</vt:lpstr>
      <vt:lpstr>-webkit-standard</vt:lpstr>
      <vt:lpstr>Office Theme</vt:lpstr>
      <vt:lpstr>PowerPoint Presentation</vt:lpstr>
      <vt:lpstr>PowerPoint Presentation</vt:lpstr>
      <vt:lpstr>  CHIPPIE THE PARAKEET CAN’T SING ANYMORE</vt:lpstr>
      <vt:lpstr>  CHIPPIE THE PARAKEET CAN’T SING ANYMORE</vt:lpstr>
      <vt:lpstr>            GOD CREATED BIRDS OF THE AIR</vt:lpstr>
      <vt:lpstr>PowerPoint Presentation</vt:lpstr>
      <vt:lpstr>            THE BIRDS THEIR CAROLS RAISE</vt:lpstr>
      <vt:lpstr>                               Losing Your Song </vt:lpstr>
      <vt:lpstr>SING AGAIN</vt:lpstr>
      <vt:lpstr>       MALE BIRD SERINADES THE FEMALE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THE BIRDS THEIR CAROLS RAISE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SING AGAIN</dc:title>
  <dc:creator>Ebenezer Samuel</dc:creator>
  <cp:lastModifiedBy>Sigamoney, Sherwin</cp:lastModifiedBy>
  <cp:revision>29</cp:revision>
  <dcterms:created xsi:type="dcterms:W3CDTF">2022-04-27T14:10:25Z</dcterms:created>
  <dcterms:modified xsi:type="dcterms:W3CDTF">2023-03-04T15:51:32Z</dcterms:modified>
</cp:coreProperties>
</file>