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1B4CB3-5E54-4FDF-B377-C99B98DBB677}" v="9" dt="2022-04-15T23:44:44.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25" d="100"/>
          <a:sy n="125" d="100"/>
        </p:scale>
        <p:origin x="29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bhashini Sigamoney" userId="330eb18d138c46b3" providerId="LiveId" clId="{1F1B4CB3-5E54-4FDF-B377-C99B98DBB677}"/>
    <pc:docChg chg="undo custSel modSld">
      <pc:chgData name="Subhashini Sigamoney" userId="330eb18d138c46b3" providerId="LiveId" clId="{1F1B4CB3-5E54-4FDF-B377-C99B98DBB677}" dt="2022-04-15T23:47:13.738" v="60" actId="207"/>
      <pc:docMkLst>
        <pc:docMk/>
      </pc:docMkLst>
      <pc:sldChg chg="modSp mod setBg modClrScheme chgLayout">
        <pc:chgData name="Subhashini Sigamoney" userId="330eb18d138c46b3" providerId="LiveId" clId="{1F1B4CB3-5E54-4FDF-B377-C99B98DBB677}" dt="2022-04-15T23:46:22.595" v="56" actId="700"/>
        <pc:sldMkLst>
          <pc:docMk/>
          <pc:sldMk cId="3748727413" sldId="256"/>
        </pc:sldMkLst>
        <pc:spChg chg="mod ord">
          <ac:chgData name="Subhashini Sigamoney" userId="330eb18d138c46b3" providerId="LiveId" clId="{1F1B4CB3-5E54-4FDF-B377-C99B98DBB677}" dt="2022-04-15T23:46:22.595" v="56" actId="700"/>
          <ac:spMkLst>
            <pc:docMk/>
            <pc:sldMk cId="3748727413" sldId="256"/>
            <ac:spMk id="2" creationId="{2ACE47CD-297C-45FD-A54B-7BDE2F5E250C}"/>
          </ac:spMkLst>
        </pc:spChg>
        <pc:spChg chg="mod ord">
          <ac:chgData name="Subhashini Sigamoney" userId="330eb18d138c46b3" providerId="LiveId" clId="{1F1B4CB3-5E54-4FDF-B377-C99B98DBB677}" dt="2022-04-15T23:46:22.595" v="56" actId="700"/>
          <ac:spMkLst>
            <pc:docMk/>
            <pc:sldMk cId="3748727413" sldId="256"/>
            <ac:spMk id="3" creationId="{6C32C943-5C3B-4B5F-AE64-6BE0DDD8C0D4}"/>
          </ac:spMkLst>
        </pc:spChg>
      </pc:sldChg>
      <pc:sldChg chg="modSp mod setBg">
        <pc:chgData name="Subhashini Sigamoney" userId="330eb18d138c46b3" providerId="LiveId" clId="{1F1B4CB3-5E54-4FDF-B377-C99B98DBB677}" dt="2022-04-15T23:46:55.289" v="59" actId="115"/>
        <pc:sldMkLst>
          <pc:docMk/>
          <pc:sldMk cId="1866981281" sldId="257"/>
        </pc:sldMkLst>
        <pc:spChg chg="mod">
          <ac:chgData name="Subhashini Sigamoney" userId="330eb18d138c46b3" providerId="LiveId" clId="{1F1B4CB3-5E54-4FDF-B377-C99B98DBB677}" dt="2022-04-15T23:46:55.289" v="59" actId="115"/>
          <ac:spMkLst>
            <pc:docMk/>
            <pc:sldMk cId="1866981281" sldId="257"/>
            <ac:spMk id="2" creationId="{628389EF-EAFB-47A9-8888-389B1D1898D7}"/>
          </ac:spMkLst>
        </pc:spChg>
        <pc:spChg chg="mod">
          <ac:chgData name="Subhashini Sigamoney" userId="330eb18d138c46b3" providerId="LiveId" clId="{1F1B4CB3-5E54-4FDF-B377-C99B98DBB677}" dt="2022-04-15T23:42:42.458" v="16" actId="313"/>
          <ac:spMkLst>
            <pc:docMk/>
            <pc:sldMk cId="1866981281" sldId="257"/>
            <ac:spMk id="3" creationId="{0CA6FB93-969C-4C41-98E4-47CE93FDCE16}"/>
          </ac:spMkLst>
        </pc:spChg>
      </pc:sldChg>
      <pc:sldChg chg="modSp mod setBg">
        <pc:chgData name="Subhashini Sigamoney" userId="330eb18d138c46b3" providerId="LiveId" clId="{1F1B4CB3-5E54-4FDF-B377-C99B98DBB677}" dt="2022-04-15T23:47:13.738" v="60" actId="207"/>
        <pc:sldMkLst>
          <pc:docMk/>
          <pc:sldMk cId="1366157051" sldId="258"/>
        </pc:sldMkLst>
        <pc:spChg chg="mod">
          <ac:chgData name="Subhashini Sigamoney" userId="330eb18d138c46b3" providerId="LiveId" clId="{1F1B4CB3-5E54-4FDF-B377-C99B98DBB677}" dt="2022-04-15T23:46:48.803" v="58" actId="2711"/>
          <ac:spMkLst>
            <pc:docMk/>
            <pc:sldMk cId="1366157051" sldId="258"/>
            <ac:spMk id="2" creationId="{679AED95-03C3-45B8-AAEE-2E28A6A9A092}"/>
          </ac:spMkLst>
        </pc:spChg>
        <pc:spChg chg="mod">
          <ac:chgData name="Subhashini Sigamoney" userId="330eb18d138c46b3" providerId="LiveId" clId="{1F1B4CB3-5E54-4FDF-B377-C99B98DBB677}" dt="2022-04-15T23:47:13.738" v="60" actId="207"/>
          <ac:spMkLst>
            <pc:docMk/>
            <pc:sldMk cId="1366157051" sldId="258"/>
            <ac:spMk id="3" creationId="{1812C50F-A0E1-4021-9D93-7547CE63D4B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C9B6-30AE-4E12-BFDF-FE055A8F50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22ED9E-37B8-43A6-8EE2-C08CA30FC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C2457-6C90-449C-B10F-4AD3FE82F1F2}"/>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5" name="Footer Placeholder 4">
            <a:extLst>
              <a:ext uri="{FF2B5EF4-FFF2-40B4-BE49-F238E27FC236}">
                <a16:creationId xmlns:a16="http://schemas.microsoft.com/office/drawing/2014/main" id="{6983F2DC-0E62-411E-9A0D-CEF465D8FA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5CD7F5-620C-47AA-A536-2381D53F1985}"/>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2625797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2EBD6-5E0F-4684-9834-A528CDE6A6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80ACAA-BA5E-4476-8750-D962CF18EC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E9EFD8-765F-445E-9664-1F032FA7A987}"/>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5" name="Footer Placeholder 4">
            <a:extLst>
              <a:ext uri="{FF2B5EF4-FFF2-40B4-BE49-F238E27FC236}">
                <a16:creationId xmlns:a16="http://schemas.microsoft.com/office/drawing/2014/main" id="{FBF63974-C740-4B7A-B809-E8E1A4C75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95213-4872-47EB-A514-E0185CAF636B}"/>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159254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51EDB-C8E8-49A8-AE6B-EE0B8DC0A8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B10A43-29A8-47EC-B683-B0F5EB57D5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7C63F8-FBB8-43DE-869D-6AFF59C1006C}"/>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5" name="Footer Placeholder 4">
            <a:extLst>
              <a:ext uri="{FF2B5EF4-FFF2-40B4-BE49-F238E27FC236}">
                <a16:creationId xmlns:a16="http://schemas.microsoft.com/office/drawing/2014/main" id="{80CB05D7-1A93-4FFB-806E-4D9167481A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6F1C54-7280-4F77-B24B-A945325A7948}"/>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50403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4CCFD-E81E-4AFD-9C05-74664A49BD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68E86D-5C41-41B0-A0A0-A3DB548881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BACA29-B99A-48B9-BFC9-DB073F3567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E46CA0-528D-47D9-81C7-29FD5EDBAD10}"/>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6" name="Footer Placeholder 5">
            <a:extLst>
              <a:ext uri="{FF2B5EF4-FFF2-40B4-BE49-F238E27FC236}">
                <a16:creationId xmlns:a16="http://schemas.microsoft.com/office/drawing/2014/main" id="{6A2A402C-55CF-4557-ACD6-70A62F49D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67F279-F3C8-47C2-AE36-56F0921C87DA}"/>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535217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418C-AC53-4624-B1FE-461A964E76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DD0934-E47A-4CCB-8BC8-98A1039215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C0224-416A-4209-854D-3D5F84D969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C3FC64-5359-40A9-9B96-68B902B6FB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F16510-0AC9-47E7-BC3E-A45D0E7F79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A1064D-8124-421B-BACF-223FA7F39E13}"/>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8" name="Footer Placeholder 7">
            <a:extLst>
              <a:ext uri="{FF2B5EF4-FFF2-40B4-BE49-F238E27FC236}">
                <a16:creationId xmlns:a16="http://schemas.microsoft.com/office/drawing/2014/main" id="{BED4F009-E7B4-4953-B49D-D95EE318A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4AA984-F7B1-4F37-89FE-F12F1EA7E6BE}"/>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249367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E6F3B-D035-41FD-B6D3-96B1EE81EE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B896BC-6456-4BA3-864C-59E67F8CEC9C}"/>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4" name="Footer Placeholder 3">
            <a:extLst>
              <a:ext uri="{FF2B5EF4-FFF2-40B4-BE49-F238E27FC236}">
                <a16:creationId xmlns:a16="http://schemas.microsoft.com/office/drawing/2014/main" id="{95611782-4DD1-4B2F-BB5B-7A59A1A503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67A208-C1BB-47A7-8A18-9767C609F717}"/>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1130943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563C6D-085B-41F0-9CD4-E4C229D26724}"/>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3" name="Footer Placeholder 2">
            <a:extLst>
              <a:ext uri="{FF2B5EF4-FFF2-40B4-BE49-F238E27FC236}">
                <a16:creationId xmlns:a16="http://schemas.microsoft.com/office/drawing/2014/main" id="{6670D849-23E1-4BCC-A2C2-055F6C9D05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BDB966-339E-4B89-8089-D23C046CBAA0}"/>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3456061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860D-FAB2-42BA-B17F-AE8546EB28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58B353-8BCA-4B86-A0C4-569D54C1B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0C84BD-0E87-4D77-BFD7-32411CE644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781413-256A-49BB-A18F-E1578A6C9541}"/>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6" name="Footer Placeholder 5">
            <a:extLst>
              <a:ext uri="{FF2B5EF4-FFF2-40B4-BE49-F238E27FC236}">
                <a16:creationId xmlns:a16="http://schemas.microsoft.com/office/drawing/2014/main" id="{A1C2FF1C-3ADF-4815-9D3E-B06A759FC2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60A7B7-B077-4752-B12B-0C4A9BD78747}"/>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3223620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1BE2-15A0-4BCE-A941-E51BBBAEF6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F5773D-00E8-462D-AD00-DFFD83441B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769CB1-6563-4882-9F2E-20F505511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4B9664-0BD6-498A-AB16-5F63F1A0D088}"/>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6" name="Footer Placeholder 5">
            <a:extLst>
              <a:ext uri="{FF2B5EF4-FFF2-40B4-BE49-F238E27FC236}">
                <a16:creationId xmlns:a16="http://schemas.microsoft.com/office/drawing/2014/main" id="{E112CB7F-710B-467F-A9CE-787816AF74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4A1E78-5136-42AE-8F8F-3876679D5490}"/>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3843005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903F-9673-442D-8C0C-F81130067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87BD62-B937-427B-958F-640BD0C894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BDB53-84D2-4557-A169-FE5FF63C2F52}"/>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5" name="Footer Placeholder 4">
            <a:extLst>
              <a:ext uri="{FF2B5EF4-FFF2-40B4-BE49-F238E27FC236}">
                <a16:creationId xmlns:a16="http://schemas.microsoft.com/office/drawing/2014/main" id="{6A435CAF-A650-41EB-9CC4-ABC6924E1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BEFE98-C408-4EB1-819F-82D4E2494701}"/>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2682968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923DF1-9F2C-4483-891C-11F1E2987B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3D1AB5-EE20-4295-8EB3-1FD05FC2D7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D4058-D27F-4FCC-B27B-F457114A2867}"/>
              </a:ext>
            </a:extLst>
          </p:cNvPr>
          <p:cNvSpPr>
            <a:spLocks noGrp="1"/>
          </p:cNvSpPr>
          <p:nvPr>
            <p:ph type="dt" sz="half" idx="10"/>
          </p:nvPr>
        </p:nvSpPr>
        <p:spPr/>
        <p:txBody>
          <a:bodyPr/>
          <a:lstStyle/>
          <a:p>
            <a:fld id="{49CEFC6D-AA5F-479D-86F3-A39FCED67C83}" type="datetimeFigureOut">
              <a:rPr lang="en-US" smtClean="0"/>
              <a:t>4/15/2022</a:t>
            </a:fld>
            <a:endParaRPr lang="en-US"/>
          </a:p>
        </p:txBody>
      </p:sp>
      <p:sp>
        <p:nvSpPr>
          <p:cNvPr id="5" name="Footer Placeholder 4">
            <a:extLst>
              <a:ext uri="{FF2B5EF4-FFF2-40B4-BE49-F238E27FC236}">
                <a16:creationId xmlns:a16="http://schemas.microsoft.com/office/drawing/2014/main" id="{62A60811-1561-4A40-90C8-E48E28B0D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FD6717-AF7D-46D7-9656-20FFA70D73E4}"/>
              </a:ext>
            </a:extLst>
          </p:cNvPr>
          <p:cNvSpPr>
            <a:spLocks noGrp="1"/>
          </p:cNvSpPr>
          <p:nvPr>
            <p:ph type="sldNum" sz="quarter" idx="12"/>
          </p:nvPr>
        </p:nvSpPr>
        <p:spPr/>
        <p:txBody>
          <a:bodyPr/>
          <a:lstStyle/>
          <a:p>
            <a:fld id="{D152B311-1068-4392-8CC8-244D5750F87B}" type="slidenum">
              <a:rPr lang="en-US" smtClean="0"/>
              <a:t>‹#›</a:t>
            </a:fld>
            <a:endParaRPr lang="en-US"/>
          </a:p>
        </p:txBody>
      </p:sp>
    </p:spTree>
    <p:extLst>
      <p:ext uri="{BB962C8B-B14F-4D97-AF65-F5344CB8AC3E}">
        <p14:creationId xmlns:p14="http://schemas.microsoft.com/office/powerpoint/2010/main" val="256640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F2CDE-F032-478D-8DD6-4401B990F3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A2817C-F302-4A18-A6EF-596FB1A233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7F2901-8BD1-46C7-BB38-17106E8D02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CEFC6D-AA5F-479D-86F3-A39FCED67C83}" type="datetimeFigureOut">
              <a:rPr lang="en-US" smtClean="0"/>
              <a:t>4/15/2022</a:t>
            </a:fld>
            <a:endParaRPr lang="en-US"/>
          </a:p>
        </p:txBody>
      </p:sp>
      <p:sp>
        <p:nvSpPr>
          <p:cNvPr id="5" name="Footer Placeholder 4">
            <a:extLst>
              <a:ext uri="{FF2B5EF4-FFF2-40B4-BE49-F238E27FC236}">
                <a16:creationId xmlns:a16="http://schemas.microsoft.com/office/drawing/2014/main" id="{CFE472C2-6A72-4E3F-AF74-B27F7D4B6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1AD2A0-20FD-4F74-8172-146BD06673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52B311-1068-4392-8CC8-244D5750F87B}" type="slidenum">
              <a:rPr lang="en-US" smtClean="0"/>
              <a:t>‹#›</a:t>
            </a:fld>
            <a:endParaRPr lang="en-US"/>
          </a:p>
        </p:txBody>
      </p:sp>
    </p:spTree>
    <p:extLst>
      <p:ext uri="{BB962C8B-B14F-4D97-AF65-F5344CB8AC3E}">
        <p14:creationId xmlns:p14="http://schemas.microsoft.com/office/powerpoint/2010/main" val="1129727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47CD-297C-45FD-A54B-7BDE2F5E250C}"/>
              </a:ext>
            </a:extLst>
          </p:cNvPr>
          <p:cNvSpPr>
            <a:spLocks noGrp="1"/>
          </p:cNvSpPr>
          <p:nvPr>
            <p:ph type="ctrTitle"/>
          </p:nvPr>
        </p:nvSpPr>
        <p:spPr/>
        <p:txBody>
          <a:bodyPr>
            <a:normAutofit/>
          </a:bodyPr>
          <a:lstStyle/>
          <a:p>
            <a:r>
              <a:rPr lang="en-US" sz="7200" b="1" dirty="0" err="1">
                <a:ln w="22225">
                  <a:solidFill>
                    <a:schemeClr val="accent2"/>
                  </a:solidFill>
                  <a:prstDash val="solid"/>
                </a:ln>
                <a:solidFill>
                  <a:schemeClr val="bg1"/>
                </a:solidFill>
                <a:latin typeface="Amasis MT Pro Black" panose="020B0604020202020204" pitchFamily="18" charset="0"/>
              </a:rPr>
              <a:t>Tetelestai</a:t>
            </a:r>
            <a:r>
              <a:rPr lang="en-US" sz="7200" b="1" dirty="0">
                <a:ln w="22225">
                  <a:solidFill>
                    <a:schemeClr val="accent2"/>
                  </a:solidFill>
                  <a:prstDash val="solid"/>
                </a:ln>
                <a:solidFill>
                  <a:schemeClr val="bg1"/>
                </a:solidFill>
                <a:latin typeface="Amasis MT Pro Black" panose="020B0604020202020204" pitchFamily="18" charset="0"/>
              </a:rPr>
              <a:t> –It is Finished</a:t>
            </a:r>
          </a:p>
        </p:txBody>
      </p:sp>
      <p:sp>
        <p:nvSpPr>
          <p:cNvPr id="3" name="Subtitle 2">
            <a:extLst>
              <a:ext uri="{FF2B5EF4-FFF2-40B4-BE49-F238E27FC236}">
                <a16:creationId xmlns:a16="http://schemas.microsoft.com/office/drawing/2014/main" id="{6C32C943-5C3B-4B5F-AE64-6BE0DDD8C0D4}"/>
              </a:ext>
            </a:extLst>
          </p:cNvPr>
          <p:cNvSpPr>
            <a:spLocks noGrp="1"/>
          </p:cNvSpPr>
          <p:nvPr>
            <p:ph type="subTitle" idx="1"/>
          </p:nvPr>
        </p:nvSpPr>
        <p:spPr/>
        <p:txBody>
          <a:bodyPr/>
          <a:lstStyle/>
          <a:p>
            <a:r>
              <a:rPr lang="en-US" dirty="0">
                <a:solidFill>
                  <a:schemeClr val="bg1"/>
                </a:solidFill>
              </a:rPr>
              <a:t>Elder </a:t>
            </a:r>
            <a:r>
              <a:rPr lang="en-US" dirty="0" err="1">
                <a:solidFill>
                  <a:schemeClr val="bg1"/>
                </a:solidFill>
              </a:rPr>
              <a:t>Segaran</a:t>
            </a:r>
            <a:r>
              <a:rPr lang="en-US" dirty="0">
                <a:solidFill>
                  <a:schemeClr val="bg1"/>
                </a:solidFill>
              </a:rPr>
              <a:t> Sigamoney</a:t>
            </a:r>
          </a:p>
        </p:txBody>
      </p:sp>
    </p:spTree>
    <p:extLst>
      <p:ext uri="{BB962C8B-B14F-4D97-AF65-F5344CB8AC3E}">
        <p14:creationId xmlns:p14="http://schemas.microsoft.com/office/powerpoint/2010/main" val="3748727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389EF-EAFB-47A9-8888-389B1D1898D7}"/>
              </a:ext>
            </a:extLst>
          </p:cNvPr>
          <p:cNvSpPr>
            <a:spLocks noGrp="1"/>
          </p:cNvSpPr>
          <p:nvPr>
            <p:ph type="title"/>
          </p:nvPr>
        </p:nvSpPr>
        <p:spPr/>
        <p:txBody>
          <a:bodyPr/>
          <a:lstStyle/>
          <a:p>
            <a:r>
              <a:rPr lang="en-US" b="1" u="sng" dirty="0">
                <a:latin typeface="Amasis MT Pro Black" panose="02040A04050005020304" pitchFamily="18" charset="0"/>
              </a:rPr>
              <a:t>Great Controversy p. 327,328 </a:t>
            </a:r>
          </a:p>
        </p:txBody>
      </p:sp>
      <p:sp>
        <p:nvSpPr>
          <p:cNvPr id="3" name="Content Placeholder 2">
            <a:extLst>
              <a:ext uri="{FF2B5EF4-FFF2-40B4-BE49-F238E27FC236}">
                <a16:creationId xmlns:a16="http://schemas.microsoft.com/office/drawing/2014/main" id="{0CA6FB93-969C-4C41-98E4-47CE93FDCE16}"/>
              </a:ext>
            </a:extLst>
          </p:cNvPr>
          <p:cNvSpPr>
            <a:spLocks noGrp="1"/>
          </p:cNvSpPr>
          <p:nvPr>
            <p:ph idx="1"/>
          </p:nvPr>
        </p:nvSpPr>
        <p:spPr/>
        <p:txBody>
          <a:bodyPr>
            <a:noAutofit/>
          </a:bodyPr>
          <a:lstStyle/>
          <a:p>
            <a:pPr marL="0" indent="0">
              <a:buNone/>
            </a:pPr>
            <a:r>
              <a:rPr lang="en-US" sz="4000" dirty="0"/>
              <a:t>“In A.D. 31, three and a half years after His baptism, our Lord was crucified. With the great sacrifice offered upon Calvary, ended that system of offerings which for four thousand years had pointed forward to the Lamb of God.  Type had met antitype, and all the sacrifices and oblations of the ceremonial system were there to cease.”</a:t>
            </a:r>
          </a:p>
        </p:txBody>
      </p:sp>
    </p:spTree>
    <p:extLst>
      <p:ext uri="{BB962C8B-B14F-4D97-AF65-F5344CB8AC3E}">
        <p14:creationId xmlns:p14="http://schemas.microsoft.com/office/powerpoint/2010/main" val="186698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AED95-03C3-45B8-AAEE-2E28A6A9A092}"/>
              </a:ext>
            </a:extLst>
          </p:cNvPr>
          <p:cNvSpPr>
            <a:spLocks noGrp="1"/>
          </p:cNvSpPr>
          <p:nvPr>
            <p:ph type="title"/>
          </p:nvPr>
        </p:nvSpPr>
        <p:spPr/>
        <p:txBody>
          <a:bodyPr/>
          <a:lstStyle/>
          <a:p>
            <a:r>
              <a:rPr lang="en-US" sz="4400" b="1" u="sng" dirty="0">
                <a:latin typeface="Amasis MT Pro Black" panose="02040A04050005020304" pitchFamily="18" charset="0"/>
              </a:rPr>
              <a:t>Great Controversy p. 518</a:t>
            </a:r>
            <a:endParaRPr lang="en-US" b="1" dirty="0">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1812C50F-A0E1-4021-9D93-7547CE63D4BD}"/>
              </a:ext>
            </a:extLst>
          </p:cNvPr>
          <p:cNvSpPr>
            <a:spLocks noGrp="1"/>
          </p:cNvSpPr>
          <p:nvPr>
            <p:ph idx="1"/>
          </p:nvPr>
        </p:nvSpPr>
        <p:spPr/>
        <p:txBody>
          <a:bodyPr>
            <a:noAutofit/>
          </a:bodyPr>
          <a:lstStyle/>
          <a:p>
            <a:pPr marL="0" indent="0">
              <a:buNone/>
            </a:pPr>
            <a:r>
              <a:rPr lang="en-US" sz="3600" dirty="0"/>
              <a:t>“The great controversy between Christ  and Satan, that has been carried forward for nearly </a:t>
            </a:r>
            <a:r>
              <a:rPr lang="en-US" sz="3600" b="1" dirty="0">
                <a:solidFill>
                  <a:srgbClr val="FF0000"/>
                </a:solidFill>
                <a:highlight>
                  <a:srgbClr val="FFFF00"/>
                </a:highlight>
              </a:rPr>
              <a:t>six thousand years, is soon to close</a:t>
            </a:r>
            <a:r>
              <a:rPr lang="en-US" sz="3600" dirty="0"/>
              <a:t>; and the wicked one redoubles his efforts to defeat the work of Christ in man’s behalf and to fasten souls in his snares.  To hold the people in darkness and impenitence till the Savior’s mediation is ended, and there is no longer a sacrifice for sin, is the object which he seeks to accomplish.”</a:t>
            </a:r>
          </a:p>
        </p:txBody>
      </p:sp>
    </p:spTree>
    <p:extLst>
      <p:ext uri="{BB962C8B-B14F-4D97-AF65-F5344CB8AC3E}">
        <p14:creationId xmlns:p14="http://schemas.microsoft.com/office/powerpoint/2010/main" val="13661570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170</Words>
  <Application>Microsoft Office PowerPoint</Application>
  <PresentationFormat>Widescreen</PresentationFormat>
  <Paragraphs>6</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Amasis MT Pro Black</vt:lpstr>
      <vt:lpstr>Arial</vt:lpstr>
      <vt:lpstr>Calibri</vt:lpstr>
      <vt:lpstr>Calibri Light</vt:lpstr>
      <vt:lpstr>Office Theme</vt:lpstr>
      <vt:lpstr>Tetelestai –It is Finished</vt:lpstr>
      <vt:lpstr>Great Controversy p. 327,328 </vt:lpstr>
      <vt:lpstr>Great Controversy p. 518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Tetelestai –It is Finished</dc:title>
  <dc:creator>Subhashini Sigamoney</dc:creator>
  <cp:lastModifiedBy>Subhashini Sigamoney</cp:lastModifiedBy>
  <cp:revision>3</cp:revision>
  <dcterms:created xsi:type="dcterms:W3CDTF">2022-04-15T22:42:40Z</dcterms:created>
  <dcterms:modified xsi:type="dcterms:W3CDTF">2022-04-15T23:47:22Z</dcterms:modified>
</cp:coreProperties>
</file>