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99" r:id="rId6"/>
    <p:sldId id="261" r:id="rId7"/>
    <p:sldId id="300" r:id="rId8"/>
    <p:sldId id="263" r:id="rId9"/>
    <p:sldId id="274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275" r:id="rId21"/>
    <p:sldId id="328" r:id="rId22"/>
    <p:sldId id="311" r:id="rId23"/>
    <p:sldId id="277" r:id="rId24"/>
    <p:sldId id="312" r:id="rId25"/>
    <p:sldId id="313" r:id="rId26"/>
    <p:sldId id="280" r:id="rId27"/>
    <p:sldId id="314" r:id="rId28"/>
    <p:sldId id="282" r:id="rId29"/>
    <p:sldId id="315" r:id="rId30"/>
    <p:sldId id="316" r:id="rId31"/>
    <p:sldId id="317" r:id="rId32"/>
    <p:sldId id="318" r:id="rId33"/>
    <p:sldId id="287" r:id="rId34"/>
    <p:sldId id="319" r:id="rId35"/>
    <p:sldId id="28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30" r:id="rId45"/>
    <p:sldId id="298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658"/>
    <p:restoredTop sz="92857"/>
  </p:normalViewPr>
  <p:slideViewPr>
    <p:cSldViewPr snapToGrid="0" snapToObjects="1">
      <p:cViewPr varScale="1">
        <p:scale>
          <a:sx n="83" d="100"/>
          <a:sy n="83" d="100"/>
        </p:scale>
        <p:origin x="126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7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4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2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03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51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07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8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5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9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45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2841B-7B55-5F4C-806F-3C1D42F2842C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C84F-8CC9-8D4C-ABF5-3633F7F0B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8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AT YOUR WITS’ 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826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24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Painting#1 </a:t>
            </a:r>
            <a:r>
              <a:rPr lang="en-US" sz="9600" b="1" dirty="0">
                <a:solidFill>
                  <a:schemeClr val="bg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THE DESERT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55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107:4-5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/>
              <a:t>4 They wandered in the    wilderness in a solitary way; they found no city to dwell in.</a:t>
            </a:r>
          </a:p>
        </p:txBody>
      </p:sp>
    </p:spTree>
    <p:extLst>
      <p:ext uri="{BB962C8B-B14F-4D97-AF65-F5344CB8AC3E}">
        <p14:creationId xmlns:p14="http://schemas.microsoft.com/office/powerpoint/2010/main" val="190195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107:4-5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5 Hungry and thirsty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their soul fainted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in them.</a:t>
            </a:r>
          </a:p>
        </p:txBody>
      </p:sp>
    </p:spTree>
    <p:extLst>
      <p:ext uri="{BB962C8B-B14F-4D97-AF65-F5344CB8AC3E}">
        <p14:creationId xmlns:p14="http://schemas.microsoft.com/office/powerpoint/2010/main" val="210217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Painting#2 </a:t>
            </a:r>
            <a:r>
              <a:rPr lang="en-US" sz="9600" b="1" dirty="0">
                <a:solidFill>
                  <a:srgbClr val="FF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THE PRISON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7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10 Such as sit in </a:t>
            </a:r>
            <a:r>
              <a:rPr lang="en-US" sz="7200" b="1" dirty="0" err="1"/>
              <a:t>darknes</a:t>
            </a:r>
            <a:r>
              <a:rPr lang="en-US" sz="7200" b="1" dirty="0"/>
              <a:t> and the shadow of death, being bound in affliction and iron.</a:t>
            </a:r>
          </a:p>
        </p:txBody>
      </p:sp>
    </p:spTree>
    <p:extLst>
      <p:ext uri="{BB962C8B-B14F-4D97-AF65-F5344CB8AC3E}">
        <p14:creationId xmlns:p14="http://schemas.microsoft.com/office/powerpoint/2010/main" val="180288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8000" b="1" dirty="0">
                <a:solidFill>
                  <a:schemeClr val="bg1"/>
                </a:solidFill>
              </a:rPr>
              <a:t>Painting #3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46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Painting#4 </a:t>
            </a:r>
            <a:r>
              <a:rPr lang="en-US" sz="9600" b="1" dirty="0">
                <a:solidFill>
                  <a:srgbClr val="FF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THE STORM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351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107:23-32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23 They that go down to the sea in ships, that do business in great waters;</a:t>
            </a:r>
          </a:p>
        </p:txBody>
      </p:sp>
    </p:spTree>
    <p:extLst>
      <p:ext uri="{BB962C8B-B14F-4D97-AF65-F5344CB8AC3E}">
        <p14:creationId xmlns:p14="http://schemas.microsoft.com/office/powerpoint/2010/main" val="699557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107:23-32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24 These see the works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of the Lord, and His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wonders in the deep.</a:t>
            </a:r>
          </a:p>
        </p:txBody>
      </p:sp>
    </p:spTree>
    <p:extLst>
      <p:ext uri="{BB962C8B-B14F-4D97-AF65-F5344CB8AC3E}">
        <p14:creationId xmlns:p14="http://schemas.microsoft.com/office/powerpoint/2010/main" val="1779265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107:23-32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25 For He </a:t>
            </a:r>
            <a:r>
              <a:rPr lang="en-US" sz="7200" b="1" dirty="0" err="1"/>
              <a:t>commandeth</a:t>
            </a:r>
            <a:r>
              <a:rPr lang="en-US" sz="7200" b="1" dirty="0"/>
              <a:t> and </a:t>
            </a:r>
            <a:r>
              <a:rPr lang="en-US" sz="7200" b="1" dirty="0" err="1"/>
              <a:t>raiseth</a:t>
            </a:r>
            <a:r>
              <a:rPr lang="en-US" sz="7200" b="1" dirty="0"/>
              <a:t> the stormy wind, which </a:t>
            </a:r>
            <a:r>
              <a:rPr lang="en-US" sz="7200" b="1" dirty="0" err="1"/>
              <a:t>lifteth</a:t>
            </a:r>
            <a:r>
              <a:rPr lang="en-US" sz="7200" b="1" dirty="0"/>
              <a:t> up the waves thereof.</a:t>
            </a:r>
          </a:p>
        </p:txBody>
      </p:sp>
    </p:spTree>
    <p:extLst>
      <p:ext uri="{BB962C8B-B14F-4D97-AF65-F5344CB8AC3E}">
        <p14:creationId xmlns:p14="http://schemas.microsoft.com/office/powerpoint/2010/main" val="1638789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107:23-32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26 They mount up to the heavens, they go down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again to the depths; their soul is melted because of trouble.</a:t>
            </a:r>
          </a:p>
        </p:txBody>
      </p:sp>
    </p:spTree>
    <p:extLst>
      <p:ext uri="{BB962C8B-B14F-4D97-AF65-F5344CB8AC3E}">
        <p14:creationId xmlns:p14="http://schemas.microsoft.com/office/powerpoint/2010/main" val="1399495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107:23-32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27 They reel to and fro, and stagger like 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drunken man, and are at their wits’ end.</a:t>
            </a:r>
          </a:p>
        </p:txBody>
      </p:sp>
    </p:spTree>
    <p:extLst>
      <p:ext uri="{BB962C8B-B14F-4D97-AF65-F5344CB8AC3E}">
        <p14:creationId xmlns:p14="http://schemas.microsoft.com/office/powerpoint/2010/main" val="1836252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107:23-32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28 Then they cry unto the Lord in their trouble, and He </a:t>
            </a:r>
            <a:r>
              <a:rPr lang="en-US" sz="7200" b="1" dirty="0" err="1"/>
              <a:t>bringeth</a:t>
            </a:r>
            <a:r>
              <a:rPr lang="en-US" sz="7200" b="1" dirty="0"/>
              <a:t> them out of their distresses.</a:t>
            </a:r>
          </a:p>
        </p:txBody>
      </p:sp>
    </p:spTree>
    <p:extLst>
      <p:ext uri="{BB962C8B-B14F-4D97-AF65-F5344CB8AC3E}">
        <p14:creationId xmlns:p14="http://schemas.microsoft.com/office/powerpoint/2010/main" val="560146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107:23-32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29 He </a:t>
            </a:r>
            <a:r>
              <a:rPr lang="en-US" sz="7200" b="1" dirty="0" err="1"/>
              <a:t>maketh</a:t>
            </a:r>
            <a:r>
              <a:rPr lang="en-US" sz="7200" b="1" dirty="0"/>
              <a:t> the storm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a calm, so that the waves thereof are still.</a:t>
            </a:r>
          </a:p>
        </p:txBody>
      </p:sp>
    </p:spTree>
    <p:extLst>
      <p:ext uri="{BB962C8B-B14F-4D97-AF65-F5344CB8AC3E}">
        <p14:creationId xmlns:p14="http://schemas.microsoft.com/office/powerpoint/2010/main" val="854775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107:23-32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30 Then are they glad because they be quiet; so He </a:t>
            </a:r>
            <a:r>
              <a:rPr lang="en-US" sz="7200" b="1" dirty="0" err="1"/>
              <a:t>bringeth</a:t>
            </a:r>
            <a:r>
              <a:rPr lang="en-US" sz="7200" b="1" dirty="0"/>
              <a:t> them unto their desired haven.</a:t>
            </a:r>
          </a:p>
        </p:txBody>
      </p:sp>
    </p:spTree>
    <p:extLst>
      <p:ext uri="{BB962C8B-B14F-4D97-AF65-F5344CB8AC3E}">
        <p14:creationId xmlns:p14="http://schemas.microsoft.com/office/powerpoint/2010/main" val="428569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107:23-32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31 Oh that men would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 praise the Lord for His goodness, and for His wonderful works to the children of men!</a:t>
            </a:r>
          </a:p>
        </p:txBody>
      </p:sp>
    </p:spTree>
    <p:extLst>
      <p:ext uri="{BB962C8B-B14F-4D97-AF65-F5344CB8AC3E}">
        <p14:creationId xmlns:p14="http://schemas.microsoft.com/office/powerpoint/2010/main" val="1219620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107:23-32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736" y="1690688"/>
            <a:ext cx="10515600" cy="4351338"/>
          </a:xfrm>
        </p:spPr>
        <p:txBody>
          <a:bodyPr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32 Let them exalt Him also in the congregation of the people, and praise Him in the assembly of the elders.</a:t>
            </a:r>
          </a:p>
        </p:txBody>
      </p:sp>
    </p:spTree>
    <p:extLst>
      <p:ext uri="{BB962C8B-B14F-4D97-AF65-F5344CB8AC3E}">
        <p14:creationId xmlns:p14="http://schemas.microsoft.com/office/powerpoint/2010/main" val="1016262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8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A.THE PLACE OF THE STORM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46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B.THE PRODUCER OF THE STORM</a:t>
            </a:r>
            <a:endParaRPr lang="en-US" sz="60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05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7200" b="1" dirty="0"/>
              <a:t>25 For He </a:t>
            </a:r>
            <a:r>
              <a:rPr lang="en-US" sz="7200" b="1" dirty="0" err="1"/>
              <a:t>commandeth</a:t>
            </a:r>
            <a:r>
              <a:rPr lang="en-US" sz="7200" b="1" dirty="0"/>
              <a:t> and </a:t>
            </a:r>
            <a:r>
              <a:rPr lang="en-US" sz="7200" b="1" dirty="0" err="1"/>
              <a:t>raiseth</a:t>
            </a:r>
            <a:r>
              <a:rPr lang="en-US" sz="7200" b="1" dirty="0"/>
              <a:t> the stormy wind, which </a:t>
            </a:r>
            <a:r>
              <a:rPr lang="en-US" sz="7200" b="1" dirty="0" err="1"/>
              <a:t>lifteth</a:t>
            </a:r>
            <a:r>
              <a:rPr lang="en-US" sz="7200" b="1" dirty="0"/>
              <a:t> up the waves thereof.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620671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C.THE PERIL OF THE STORM</a:t>
            </a:r>
            <a:r>
              <a:rPr lang="en-US" sz="9600" b="1" dirty="0">
                <a:solidFill>
                  <a:srgbClr val="FF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86CFC-6C31-4CAD-8B9A-93DBE36DC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16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107:26,27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26 They mount up to the heavens, they go down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again to the depths; their soul is melted because of trouble.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08929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107:26,27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27 They reel to and fro, and stagger like a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drunken man, and are at their wits’ end.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997797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8800" b="1" dirty="0">
                <a:solidFill>
                  <a:schemeClr val="accent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D.THE PRAYER IN THE STORM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B1468B7-5BCC-4783-A2F7-FF5703FB0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7200" b="1" dirty="0"/>
              <a:t>28 Then they cry unto the Lord in their trouble, and he </a:t>
            </a:r>
            <a:r>
              <a:rPr lang="en-US" sz="7200" b="1" dirty="0" err="1"/>
              <a:t>bringeth</a:t>
            </a:r>
            <a:r>
              <a:rPr lang="en-US" sz="7200" b="1" dirty="0"/>
              <a:t> them out of their distresses.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847797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6600" b="1" dirty="0">
                <a:solidFill>
                  <a:schemeClr val="bg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E.</a:t>
            </a:r>
          </a:p>
        </p:txBody>
      </p:sp>
    </p:spTree>
    <p:extLst>
      <p:ext uri="{BB962C8B-B14F-4D97-AF65-F5344CB8AC3E}">
        <p14:creationId xmlns:p14="http://schemas.microsoft.com/office/powerpoint/2010/main" val="1533672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107:29,30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29 He </a:t>
            </a:r>
            <a:r>
              <a:rPr lang="en-US" sz="7200" b="1" dirty="0" err="1"/>
              <a:t>maketh</a:t>
            </a:r>
            <a:r>
              <a:rPr lang="en-US" sz="7200" b="1" dirty="0"/>
              <a:t> the storm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a calm, so that the waves thereof are still.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352763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107:29,30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7200" b="1" dirty="0"/>
              <a:t>30 Then are they glad because they be quiet; so He </a:t>
            </a:r>
            <a:r>
              <a:rPr lang="en-US" sz="7200" b="1" dirty="0" err="1"/>
              <a:t>bringeth</a:t>
            </a:r>
            <a:r>
              <a:rPr lang="en-US" sz="7200" b="1" dirty="0"/>
              <a:t> them unto their desired haven.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4717870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14 He brought them out of darkness and the shadow of death, and brake their bands in sunder.</a:t>
            </a:r>
          </a:p>
        </p:txBody>
      </p:sp>
    </p:spTree>
    <p:extLst>
      <p:ext uri="{BB962C8B-B14F-4D97-AF65-F5344CB8AC3E}">
        <p14:creationId xmlns:p14="http://schemas.microsoft.com/office/powerpoint/2010/main" val="597161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/>
              <a:t>20 He sent His word, and healed them, and delivered them from their destructions.</a:t>
            </a:r>
          </a:p>
        </p:txBody>
      </p:sp>
    </p:spTree>
    <p:extLst>
      <p:ext uri="{BB962C8B-B14F-4D97-AF65-F5344CB8AC3E}">
        <p14:creationId xmlns:p14="http://schemas.microsoft.com/office/powerpoint/2010/main" val="2076938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lang="en-US" sz="8000" b="1" dirty="0">
                <a:solidFill>
                  <a:schemeClr val="accent6">
                    <a:lumMod val="75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F.THE PURPOSE OF THE STORM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387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7200" b="1" dirty="0"/>
              <a:t>30 Then are they glad because they be quiet; so He </a:t>
            </a:r>
            <a:r>
              <a:rPr lang="en-US" sz="7200" b="1" dirty="0" err="1"/>
              <a:t>bringeth</a:t>
            </a:r>
            <a:r>
              <a:rPr lang="en-US" sz="7200" b="1" dirty="0"/>
              <a:t> them unto their desired haven.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397758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 fontScale="90000"/>
          </a:bodyPr>
          <a:lstStyle/>
          <a:p>
            <a:r>
              <a:rPr lang="en-US" sz="8000" b="1" dirty="0">
                <a:solidFill>
                  <a:srgbClr val="00B0F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G</a:t>
            </a:r>
            <a:r>
              <a:rPr lang="en-US" sz="8000" b="1">
                <a:solidFill>
                  <a:srgbClr val="00B0F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. </a:t>
            </a:r>
            <a:r>
              <a:rPr lang="en-US" sz="7300" b="1" dirty="0">
                <a:solidFill>
                  <a:srgbClr val="00B0F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THE PRAISE AFTER THE STORM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70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107:31,32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31 Oh that men would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 praise the Lord for His goodness, and for His wonderful works to the children of men!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1088735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107:31,32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7200" b="1" dirty="0"/>
              <a:t>32 Let them exalt Him also in the congregation of the people, and praise Him in the assembly of the elders</a:t>
            </a:r>
          </a:p>
        </p:txBody>
      </p:sp>
    </p:spTree>
    <p:extLst>
      <p:ext uri="{BB962C8B-B14F-4D97-AF65-F5344CB8AC3E}">
        <p14:creationId xmlns:p14="http://schemas.microsoft.com/office/powerpoint/2010/main" val="1607081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107:15,16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15 Oh that men would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 praise the Lord for His goodness, and for His wonderful works to the children of men!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654850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107:15.16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7200" b="1" dirty="0"/>
              <a:t>16 For he had broken the gates of brass, and cut the bars of iron in sunder.</a:t>
            </a:r>
          </a:p>
        </p:txBody>
      </p:sp>
    </p:spTree>
    <p:extLst>
      <p:ext uri="{BB962C8B-B14F-4D97-AF65-F5344CB8AC3E}">
        <p14:creationId xmlns:p14="http://schemas.microsoft.com/office/powerpoint/2010/main" val="9543918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107:21,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21 Oh that men would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 praise the Lord for His goodness, and for His wonderful works to the children of men!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7040589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107:21,22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7200" b="1" dirty="0"/>
              <a:t>22 And let them sacrifice the sacrifices of thanksgiving, and declare his works with rejoicing.</a:t>
            </a:r>
          </a:p>
        </p:txBody>
      </p:sp>
    </p:spTree>
    <p:extLst>
      <p:ext uri="{BB962C8B-B14F-4D97-AF65-F5344CB8AC3E}">
        <p14:creationId xmlns:p14="http://schemas.microsoft.com/office/powerpoint/2010/main" val="18020910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107:31,32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31 Oh that men would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7200" b="1" dirty="0"/>
              <a:t> praise the Lord for His goodness, and for His wonderful works to the children of men!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5193796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PSALM 107:31,32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7200" b="1" dirty="0"/>
              <a:t>32 Let them exalt Him also in the congregation of the people, and praise Him in the assembly of the elders</a:t>
            </a:r>
          </a:p>
        </p:txBody>
      </p:sp>
    </p:spTree>
    <p:extLst>
      <p:ext uri="{BB962C8B-B14F-4D97-AF65-F5344CB8AC3E}">
        <p14:creationId xmlns:p14="http://schemas.microsoft.com/office/powerpoint/2010/main" val="11132812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0000" b="1" dirty="0">
                <a:solidFill>
                  <a:schemeClr val="bg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     HELP!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9584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75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12188</TotalTime>
  <Words>729</Words>
  <Application>Microsoft Office PowerPoint</Application>
  <PresentationFormat>Widescreen</PresentationFormat>
  <Paragraphs>93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Abadi MT Condensed Extra Bold</vt:lpstr>
      <vt:lpstr>Arial</vt:lpstr>
      <vt:lpstr>Calibri</vt:lpstr>
      <vt:lpstr>Calibri Light</vt:lpstr>
      <vt:lpstr>Office Theme</vt:lpstr>
      <vt:lpstr>AT YOUR WITS’ END</vt:lpstr>
      <vt:lpstr>PowerPoint Presentation</vt:lpstr>
      <vt:lpstr>Painting#1 THE DESERT</vt:lpstr>
      <vt:lpstr>Psalm 107:4-5</vt:lpstr>
      <vt:lpstr>Psalm 107:4-5</vt:lpstr>
      <vt:lpstr>Painting#2 THE PRISON</vt:lpstr>
      <vt:lpstr>Psalm 107:10</vt:lpstr>
      <vt:lpstr>PowerPoint Presentation</vt:lpstr>
      <vt:lpstr>Painting#4 THE STORM</vt:lpstr>
      <vt:lpstr>PSALM 107:23-32</vt:lpstr>
      <vt:lpstr>PSALM 107:23-32</vt:lpstr>
      <vt:lpstr>PSALM 107:23-32</vt:lpstr>
      <vt:lpstr>PSALM 107:23-32</vt:lpstr>
      <vt:lpstr>PSALM 107:23-32</vt:lpstr>
      <vt:lpstr>PSALM 107:23-32</vt:lpstr>
      <vt:lpstr>PSALM 107:23-32</vt:lpstr>
      <vt:lpstr>PSALM 107:23-32</vt:lpstr>
      <vt:lpstr>PSALM 107:23-32</vt:lpstr>
      <vt:lpstr>PSALM 107:23-32</vt:lpstr>
      <vt:lpstr>A.THE PLACE OF THE STORM</vt:lpstr>
      <vt:lpstr>B.THE PRODUCER OF THE STORM</vt:lpstr>
      <vt:lpstr>PSALM 107:25</vt:lpstr>
      <vt:lpstr>C.THE PERIL OF THE STORM </vt:lpstr>
      <vt:lpstr>PSALM 107:26,27</vt:lpstr>
      <vt:lpstr>PSALM 107:26,27</vt:lpstr>
      <vt:lpstr>D.THE PRAYER IN THE STORM</vt:lpstr>
      <vt:lpstr>PSALM 107:28</vt:lpstr>
      <vt:lpstr>PowerPoint Presentation</vt:lpstr>
      <vt:lpstr>PSALM 107:29,30</vt:lpstr>
      <vt:lpstr>PSALM 107:29,30</vt:lpstr>
      <vt:lpstr>PSALM 107:14</vt:lpstr>
      <vt:lpstr>PSALM 107:20</vt:lpstr>
      <vt:lpstr>F.THE PURPOSE OF THE STORM</vt:lpstr>
      <vt:lpstr>PSALM 107:30</vt:lpstr>
      <vt:lpstr>G. THE PRAISE AFTER THE STORM</vt:lpstr>
      <vt:lpstr>PSALM 107:31,32</vt:lpstr>
      <vt:lpstr>PSALM 107:31,32</vt:lpstr>
      <vt:lpstr>PSALM 107:15,16</vt:lpstr>
      <vt:lpstr>PSALM 107:15.16</vt:lpstr>
      <vt:lpstr>PSALM 107:21, 22</vt:lpstr>
      <vt:lpstr>PSALM 107:21,22</vt:lpstr>
      <vt:lpstr>PSALM 107:31,32</vt:lpstr>
      <vt:lpstr>PSALM 107:31,32</vt:lpstr>
      <vt:lpstr>     HELP!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YOUR WITS END</dc:title>
  <dc:creator>laidlow@andrews.edu</dc:creator>
  <cp:lastModifiedBy>Sherwin Sigamoney</cp:lastModifiedBy>
  <cp:revision>33</cp:revision>
  <dcterms:created xsi:type="dcterms:W3CDTF">2022-03-13T12:31:56Z</dcterms:created>
  <dcterms:modified xsi:type="dcterms:W3CDTF">2022-03-26T20:43:55Z</dcterms:modified>
</cp:coreProperties>
</file>