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7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1" r:id="rId2"/>
    <p:sldMasterId id="2147483683" r:id="rId3"/>
    <p:sldMasterId id="2147483695" r:id="rId4"/>
    <p:sldMasterId id="2147483707" r:id="rId5"/>
    <p:sldMasterId id="2147483719" r:id="rId6"/>
    <p:sldMasterId id="2147483731" r:id="rId7"/>
    <p:sldMasterId id="2147483743" r:id="rId8"/>
  </p:sldMasterIdLst>
  <p:notesMasterIdLst>
    <p:notesMasterId r:id="rId50"/>
  </p:notesMasterIdLst>
  <p:sldIdLst>
    <p:sldId id="338" r:id="rId9"/>
    <p:sldId id="1499" r:id="rId10"/>
    <p:sldId id="319" r:id="rId11"/>
    <p:sldId id="325" r:id="rId12"/>
    <p:sldId id="1500" r:id="rId13"/>
    <p:sldId id="340" r:id="rId14"/>
    <p:sldId id="297" r:id="rId15"/>
    <p:sldId id="280" r:id="rId16"/>
    <p:sldId id="272" r:id="rId17"/>
    <p:sldId id="269" r:id="rId18"/>
    <p:sldId id="270" r:id="rId19"/>
    <p:sldId id="271" r:id="rId20"/>
    <p:sldId id="285" r:id="rId21"/>
    <p:sldId id="292" r:id="rId22"/>
    <p:sldId id="302" r:id="rId23"/>
    <p:sldId id="262" r:id="rId24"/>
    <p:sldId id="286" r:id="rId25"/>
    <p:sldId id="288" r:id="rId26"/>
    <p:sldId id="282" r:id="rId27"/>
    <p:sldId id="283" r:id="rId28"/>
    <p:sldId id="259" r:id="rId29"/>
    <p:sldId id="260" r:id="rId30"/>
    <p:sldId id="300" r:id="rId31"/>
    <p:sldId id="295" r:id="rId32"/>
    <p:sldId id="261" r:id="rId33"/>
    <p:sldId id="266" r:id="rId34"/>
    <p:sldId id="265" r:id="rId35"/>
    <p:sldId id="267" r:id="rId36"/>
    <p:sldId id="333" r:id="rId37"/>
    <p:sldId id="290" r:id="rId38"/>
    <p:sldId id="287" r:id="rId39"/>
    <p:sldId id="275" r:id="rId40"/>
    <p:sldId id="303" r:id="rId41"/>
    <p:sldId id="332" r:id="rId42"/>
    <p:sldId id="298" r:id="rId43"/>
    <p:sldId id="277" r:id="rId44"/>
    <p:sldId id="278" r:id="rId45"/>
    <p:sldId id="279" r:id="rId46"/>
    <p:sldId id="308" r:id="rId47"/>
    <p:sldId id="276" r:id="rId48"/>
    <p:sldId id="31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17" d="100"/>
          <a:sy n="117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E4809-4D22-D542-B91E-79DBBA9E0784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4E865-A73B-B449-909F-3D1CA1B82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42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CC538B-F670-47C5-A45E-521AB3BCE3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00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9F8CA7-991D-4C2E-A3CF-9CFEF9AD7F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80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F27D27-1B7B-4499-8622-9796F3C713A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1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solidFill>
          <a:srgbClr val="0054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7494661" y="4959533"/>
            <a:ext cx="1" cy="1155065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49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27" name="Line"/>
          <p:cNvSpPr/>
          <p:nvPr/>
        </p:nvSpPr>
        <p:spPr>
          <a:xfrm>
            <a:off x="476253" y="6420445"/>
            <a:ext cx="11249487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49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29" name="Line"/>
          <p:cNvSpPr/>
          <p:nvPr/>
        </p:nvSpPr>
        <p:spPr>
          <a:xfrm flipV="1">
            <a:off x="7494661" y="4959533"/>
            <a:ext cx="1" cy="1155065"/>
          </a:xfrm>
          <a:prstGeom prst="line">
            <a:avLst/>
          </a:prstGeom>
          <a:ln w="12700">
            <a:solidFill>
              <a:srgbClr val="FFFFFF">
                <a:alpha val="30000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 algn="l" defTabSz="321449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30" name="Lorem Ipsum Dolor"/>
          <p:cNvSpPr txBox="1">
            <a:spLocks noGrp="1"/>
          </p:cNvSpPr>
          <p:nvPr>
            <p:ph type="body" sz="quarter" idx="13"/>
          </p:nvPr>
        </p:nvSpPr>
        <p:spPr>
          <a:xfrm>
            <a:off x="476251" y="4281814"/>
            <a:ext cx="6750844" cy="36606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sz="1687" i="1">
                <a:solidFill>
                  <a:srgbClr val="FFFFFF"/>
                </a:solidFill>
              </a:defRPr>
            </a:lvl1pPr>
          </a:lstStyle>
          <a:p>
            <a:r>
              <a:rPr dirty="0"/>
              <a:t>Lorem Ipsum Dolor</a:t>
            </a:r>
          </a:p>
        </p:txBody>
      </p:sp>
      <p:sp>
        <p:nvSpPr>
          <p:cNvPr id="31" name="Image"/>
          <p:cNvSpPr>
            <a:spLocks noGrp="1"/>
          </p:cNvSpPr>
          <p:nvPr>
            <p:ph type="pic" idx="14"/>
          </p:nvPr>
        </p:nvSpPr>
        <p:spPr>
          <a:xfrm>
            <a:off x="559597" y="445403"/>
            <a:ext cx="11072812" cy="366117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476251" y="4697017"/>
            <a:ext cx="6750844" cy="1696641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762875" y="4697017"/>
            <a:ext cx="3976688" cy="16966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687">
                <a:solidFill>
                  <a:srgbClr val="FFFFFF"/>
                </a:solidFill>
              </a:defRPr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1687">
                <a:solidFill>
                  <a:srgbClr val="FFFFFF"/>
                </a:solidFill>
              </a:defRPr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1687">
                <a:solidFill>
                  <a:srgbClr val="FFFFFF"/>
                </a:solidFill>
              </a:defRPr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1687">
                <a:solidFill>
                  <a:srgbClr val="FFFFFF"/>
                </a:solidFill>
              </a:defRPr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1687">
                <a:solidFill>
                  <a:srgbClr val="FFFFFF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93231" y="6313289"/>
            <a:ext cx="272510" cy="2972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25546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111476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idx="1"/>
          </p:nvPr>
        </p:nvSpPr>
        <p:spPr>
          <a:xfrm>
            <a:off x="1521202" y="1582131"/>
            <a:ext cx="8744551" cy="455256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06046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Image"/>
          <p:cNvSpPr>
            <a:spLocks noGrp="1"/>
          </p:cNvSpPr>
          <p:nvPr>
            <p:ph type="pic" sz="half" idx="13"/>
          </p:nvPr>
        </p:nvSpPr>
        <p:spPr>
          <a:xfrm>
            <a:off x="6454589" y="1919882"/>
            <a:ext cx="3811161" cy="409347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479179" y="1919882"/>
            <a:ext cx="4798919" cy="4093475"/>
          </a:xfrm>
          <a:prstGeom prst="rect">
            <a:avLst/>
          </a:prstGeom>
        </p:spPr>
        <p:txBody>
          <a:bodyPr/>
          <a:lstStyle>
            <a:lvl1pPr marL="276804" indent="-276804">
              <a:spcBef>
                <a:spcPts val="1265"/>
              </a:spcBef>
              <a:buSzPct val="65000"/>
              <a:defRPr sz="2109"/>
            </a:lvl1pPr>
            <a:lvl2pPr marL="553607" indent="-276804">
              <a:spcBef>
                <a:spcPts val="1265"/>
              </a:spcBef>
              <a:buSzPct val="65000"/>
              <a:defRPr sz="2109"/>
            </a:lvl2pPr>
            <a:lvl3pPr marL="830410" indent="-276804">
              <a:spcBef>
                <a:spcPts val="1265"/>
              </a:spcBef>
              <a:buSzPct val="65000"/>
              <a:defRPr sz="2109"/>
            </a:lvl3pPr>
            <a:lvl4pPr marL="1107215" indent="-276804">
              <a:spcBef>
                <a:spcPts val="1265"/>
              </a:spcBef>
              <a:buSzPct val="65000"/>
              <a:defRPr sz="2109"/>
            </a:lvl4pPr>
            <a:lvl5pPr marL="1384017" indent="-276804">
              <a:spcBef>
                <a:spcPts val="1265"/>
              </a:spcBef>
              <a:buSzPct val="65000"/>
              <a:defRPr sz="2109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123760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xfrm>
            <a:off x="1504391" y="1474975"/>
            <a:ext cx="8761360" cy="45005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06090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quarter" idx="13"/>
          </p:nvPr>
        </p:nvSpPr>
        <p:spPr>
          <a:xfrm>
            <a:off x="5867511" y="3776241"/>
            <a:ext cx="4398240" cy="231945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Image"/>
          <p:cNvSpPr>
            <a:spLocks noGrp="1"/>
          </p:cNvSpPr>
          <p:nvPr>
            <p:ph type="pic" sz="quarter" idx="14"/>
          </p:nvPr>
        </p:nvSpPr>
        <p:spPr>
          <a:xfrm>
            <a:off x="5867511" y="1489337"/>
            <a:ext cx="4398239" cy="218110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9" name="Image"/>
          <p:cNvSpPr>
            <a:spLocks noGrp="1"/>
          </p:cNvSpPr>
          <p:nvPr>
            <p:ph type="pic" sz="half" idx="15"/>
          </p:nvPr>
        </p:nvSpPr>
        <p:spPr>
          <a:xfrm>
            <a:off x="1521198" y="1489337"/>
            <a:ext cx="4239851" cy="46063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01853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530032" y="4196956"/>
            <a:ext cx="8735721" cy="427168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>
              <a:spcBef>
                <a:spcPts val="844"/>
              </a:spcBef>
              <a:buClrTx/>
              <a:buSzTx/>
              <a:buFontTx/>
              <a:buNone/>
              <a:defRPr sz="2109" i="1"/>
            </a:lvl1pPr>
          </a:lstStyle>
          <a:p>
            <a:r>
              <a:t>–Johnny Appleseed</a:t>
            </a:r>
          </a:p>
        </p:txBody>
      </p:sp>
      <p:sp>
        <p:nvSpPr>
          <p:cNvPr id="108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530032" y="3019204"/>
            <a:ext cx="8735721" cy="49205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31148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0054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51784" y="6313289"/>
            <a:ext cx="272510" cy="2972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953436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CB82-51EC-AE49-8303-4A364CA79938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48326-8368-6B46-8D8C-3B9BA2A08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9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BC08-8632-F6EA-ADA3-8AAB38EF4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CBACB-D3E8-7385-1A75-58F0F0EC8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D8286-DBB2-521F-EAAC-D839ACEF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A1CC-8771-7C41-A242-B7A64EADBDC6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C53FF-FE3B-9D40-F7F1-704F5C9D6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AB606-E0B6-3A0E-AB40-B4C41D9C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064D8-C481-D54F-9AAC-B666909EF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26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2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7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95004-B193-FB41-9E5C-5198A20DA3C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5A55-AAE1-A94D-A87B-92D36B968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47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CB82-51EC-AE49-8303-4A364CA79938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48326-8368-6B46-8D8C-3B9BA2A08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56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8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518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0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755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007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258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51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39762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013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3BAC4-2068-1945-8203-7703AD1EE1D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A4983-E8D8-504E-A190-57EBAF39A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56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9DD78-3B75-104E-A4CA-72E0D775511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0DDDB-4624-F54D-BC3B-FDC56ED1C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54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518" indent="0">
              <a:buNone/>
              <a:defRPr sz="1500" b="1"/>
            </a:lvl2pPr>
            <a:lvl3pPr marL="685041" indent="0">
              <a:buNone/>
              <a:defRPr sz="1350" b="1"/>
            </a:lvl3pPr>
            <a:lvl4pPr marL="1027553" indent="0">
              <a:buNone/>
              <a:defRPr sz="1200" b="1"/>
            </a:lvl4pPr>
            <a:lvl5pPr marL="1370079" indent="0">
              <a:buNone/>
              <a:defRPr sz="1200" b="1"/>
            </a:lvl5pPr>
            <a:lvl6pPr marL="1712588" indent="0">
              <a:buNone/>
              <a:defRPr sz="1200" b="1"/>
            </a:lvl6pPr>
            <a:lvl7pPr marL="2055104" indent="0">
              <a:buNone/>
              <a:defRPr sz="1200" b="1"/>
            </a:lvl7pPr>
            <a:lvl8pPr marL="2397621" indent="0">
              <a:buNone/>
              <a:defRPr sz="1200" b="1"/>
            </a:lvl8pPr>
            <a:lvl9pPr marL="274013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0" y="1535115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518" indent="0">
              <a:buNone/>
              <a:defRPr sz="1500" b="1"/>
            </a:lvl2pPr>
            <a:lvl3pPr marL="685041" indent="0">
              <a:buNone/>
              <a:defRPr sz="1350" b="1"/>
            </a:lvl3pPr>
            <a:lvl4pPr marL="1027553" indent="0">
              <a:buNone/>
              <a:defRPr sz="1200" b="1"/>
            </a:lvl4pPr>
            <a:lvl5pPr marL="1370079" indent="0">
              <a:buNone/>
              <a:defRPr sz="1200" b="1"/>
            </a:lvl5pPr>
            <a:lvl6pPr marL="1712588" indent="0">
              <a:buNone/>
              <a:defRPr sz="1200" b="1"/>
            </a:lvl6pPr>
            <a:lvl7pPr marL="2055104" indent="0">
              <a:buNone/>
              <a:defRPr sz="1200" b="1"/>
            </a:lvl7pPr>
            <a:lvl8pPr marL="2397621" indent="0">
              <a:buNone/>
              <a:defRPr sz="1200" b="1"/>
            </a:lvl8pPr>
            <a:lvl9pPr marL="274013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FB4C-CC52-1648-9337-89B37095A16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9F579-E500-4B47-A6BB-A8A96857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55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EEA9-D42E-E747-A8B3-FA6DE3C5000D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B0D50-C2FE-7145-9D8F-7B35CEB53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181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1DCB-1AB7-4849-9DAB-6128A29B47EA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38908-4068-FC4B-B449-6309A4405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56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31" y="273051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6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31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518" indent="0">
              <a:buNone/>
              <a:defRPr sz="900"/>
            </a:lvl2pPr>
            <a:lvl3pPr marL="685041" indent="0">
              <a:buNone/>
              <a:defRPr sz="750"/>
            </a:lvl3pPr>
            <a:lvl4pPr marL="1027553" indent="0">
              <a:buNone/>
              <a:defRPr sz="675"/>
            </a:lvl4pPr>
            <a:lvl5pPr marL="1370079" indent="0">
              <a:buNone/>
              <a:defRPr sz="675"/>
            </a:lvl5pPr>
            <a:lvl6pPr marL="1712588" indent="0">
              <a:buNone/>
              <a:defRPr sz="675"/>
            </a:lvl6pPr>
            <a:lvl7pPr marL="2055104" indent="0">
              <a:buNone/>
              <a:defRPr sz="675"/>
            </a:lvl7pPr>
            <a:lvl8pPr marL="2397621" indent="0">
              <a:buNone/>
              <a:defRPr sz="675"/>
            </a:lvl8pPr>
            <a:lvl9pPr marL="274013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18A36-B446-954D-8224-DB081F625432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F87BA-57C3-5B48-A811-C1B0ED586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05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518" indent="0">
              <a:buNone/>
              <a:defRPr sz="2100"/>
            </a:lvl2pPr>
            <a:lvl3pPr marL="685041" indent="0">
              <a:buNone/>
              <a:defRPr sz="1800"/>
            </a:lvl3pPr>
            <a:lvl4pPr marL="1027553" indent="0">
              <a:buNone/>
              <a:defRPr sz="1500"/>
            </a:lvl4pPr>
            <a:lvl5pPr marL="1370079" indent="0">
              <a:buNone/>
              <a:defRPr sz="1500"/>
            </a:lvl5pPr>
            <a:lvl6pPr marL="1712588" indent="0">
              <a:buNone/>
              <a:defRPr sz="1500"/>
            </a:lvl6pPr>
            <a:lvl7pPr marL="2055104" indent="0">
              <a:buNone/>
              <a:defRPr sz="1500"/>
            </a:lvl7pPr>
            <a:lvl8pPr marL="2397621" indent="0">
              <a:buNone/>
              <a:defRPr sz="1500"/>
            </a:lvl8pPr>
            <a:lvl9pPr marL="2740139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518" indent="0">
              <a:buNone/>
              <a:defRPr sz="900"/>
            </a:lvl2pPr>
            <a:lvl3pPr marL="685041" indent="0">
              <a:buNone/>
              <a:defRPr sz="750"/>
            </a:lvl3pPr>
            <a:lvl4pPr marL="1027553" indent="0">
              <a:buNone/>
              <a:defRPr sz="675"/>
            </a:lvl4pPr>
            <a:lvl5pPr marL="1370079" indent="0">
              <a:buNone/>
              <a:defRPr sz="675"/>
            </a:lvl5pPr>
            <a:lvl6pPr marL="1712588" indent="0">
              <a:buNone/>
              <a:defRPr sz="675"/>
            </a:lvl6pPr>
            <a:lvl7pPr marL="2055104" indent="0">
              <a:buNone/>
              <a:defRPr sz="675"/>
            </a:lvl7pPr>
            <a:lvl8pPr marL="2397621" indent="0">
              <a:buNone/>
              <a:defRPr sz="675"/>
            </a:lvl8pPr>
            <a:lvl9pPr marL="274013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B97D-9168-2A41-A9DA-EB5845EDA539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2F2E-285E-C24E-B088-F4C4F941F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52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36C2-C0C6-8148-83FC-BDACE01A053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0FBA-F6EB-D44A-831F-F70897455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9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F485-5774-F94B-818F-1276DEB8843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4256-9200-534D-B5DE-E1D1DD910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42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09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626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92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57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12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315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44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23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6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280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65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95004-B193-FB41-9E5C-5198A20DA3C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5A55-AAE1-A94D-A87B-92D36B968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86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CB82-51EC-AE49-8303-4A364CA79938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48326-8368-6B46-8D8C-3B9BA2A08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550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6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3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0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4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1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8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3BAC4-2068-1945-8203-7703AD1EE1D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A4983-E8D8-504E-A190-57EBAF39A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069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9DD78-3B75-104E-A4CA-72E0D775511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0DDDB-4624-F54D-BC3B-FDC56ED1C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50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91" indent="0">
              <a:buNone/>
              <a:defRPr sz="2000" b="1"/>
            </a:lvl2pPr>
            <a:lvl3pPr marL="913388" indent="0">
              <a:buNone/>
              <a:defRPr sz="1800" b="1"/>
            </a:lvl3pPr>
            <a:lvl4pPr marL="1370070" indent="0">
              <a:buNone/>
              <a:defRPr sz="1600" b="1"/>
            </a:lvl4pPr>
            <a:lvl5pPr marL="1826772" indent="0">
              <a:buNone/>
              <a:defRPr sz="1600" b="1"/>
            </a:lvl5pPr>
            <a:lvl6pPr marL="2283450" indent="0">
              <a:buNone/>
              <a:defRPr sz="1600" b="1"/>
            </a:lvl6pPr>
            <a:lvl7pPr marL="2740139" indent="0">
              <a:buNone/>
              <a:defRPr sz="1600" b="1"/>
            </a:lvl7pPr>
            <a:lvl8pPr marL="3196828" indent="0">
              <a:buNone/>
              <a:defRPr sz="1600" b="1"/>
            </a:lvl8pPr>
            <a:lvl9pPr marL="3653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8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91" indent="0">
              <a:buNone/>
              <a:defRPr sz="2000" b="1"/>
            </a:lvl2pPr>
            <a:lvl3pPr marL="913388" indent="0">
              <a:buNone/>
              <a:defRPr sz="1800" b="1"/>
            </a:lvl3pPr>
            <a:lvl4pPr marL="1370070" indent="0">
              <a:buNone/>
              <a:defRPr sz="1600" b="1"/>
            </a:lvl4pPr>
            <a:lvl5pPr marL="1826772" indent="0">
              <a:buNone/>
              <a:defRPr sz="1600" b="1"/>
            </a:lvl5pPr>
            <a:lvl6pPr marL="2283450" indent="0">
              <a:buNone/>
              <a:defRPr sz="1600" b="1"/>
            </a:lvl6pPr>
            <a:lvl7pPr marL="2740139" indent="0">
              <a:buNone/>
              <a:defRPr sz="1600" b="1"/>
            </a:lvl7pPr>
            <a:lvl8pPr marL="3196828" indent="0">
              <a:buNone/>
              <a:defRPr sz="1600" b="1"/>
            </a:lvl8pPr>
            <a:lvl9pPr marL="3653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FB4C-CC52-1648-9337-89B37095A16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9F579-E500-4B47-A6BB-A8A96857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880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EEA9-D42E-E747-A8B3-FA6DE3C5000D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B0D50-C2FE-7145-9D8F-7B35CEB53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83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1DCB-1AB7-4849-9DAB-6128A29B47EA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38908-4068-FC4B-B449-6309A4405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785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31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3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91" indent="0">
              <a:buNone/>
              <a:defRPr sz="1200"/>
            </a:lvl2pPr>
            <a:lvl3pPr marL="913388" indent="0">
              <a:buNone/>
              <a:defRPr sz="1000"/>
            </a:lvl3pPr>
            <a:lvl4pPr marL="1370070" indent="0">
              <a:buNone/>
              <a:defRPr sz="900"/>
            </a:lvl4pPr>
            <a:lvl5pPr marL="1826772" indent="0">
              <a:buNone/>
              <a:defRPr sz="900"/>
            </a:lvl5pPr>
            <a:lvl6pPr marL="2283450" indent="0">
              <a:buNone/>
              <a:defRPr sz="900"/>
            </a:lvl6pPr>
            <a:lvl7pPr marL="2740139" indent="0">
              <a:buNone/>
              <a:defRPr sz="900"/>
            </a:lvl7pPr>
            <a:lvl8pPr marL="3196828" indent="0">
              <a:buNone/>
              <a:defRPr sz="900"/>
            </a:lvl8pPr>
            <a:lvl9pPr marL="365351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18A36-B446-954D-8224-DB081F625432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F87BA-57C3-5B48-A811-C1B0ED586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252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91" indent="0">
              <a:buNone/>
              <a:defRPr sz="2800"/>
            </a:lvl2pPr>
            <a:lvl3pPr marL="913388" indent="0">
              <a:buNone/>
              <a:defRPr sz="2400"/>
            </a:lvl3pPr>
            <a:lvl4pPr marL="1370070" indent="0">
              <a:buNone/>
              <a:defRPr sz="2000"/>
            </a:lvl4pPr>
            <a:lvl5pPr marL="1826772" indent="0">
              <a:buNone/>
              <a:defRPr sz="2000"/>
            </a:lvl5pPr>
            <a:lvl6pPr marL="2283450" indent="0">
              <a:buNone/>
              <a:defRPr sz="2000"/>
            </a:lvl6pPr>
            <a:lvl7pPr marL="2740139" indent="0">
              <a:buNone/>
              <a:defRPr sz="2000"/>
            </a:lvl7pPr>
            <a:lvl8pPr marL="3196828" indent="0">
              <a:buNone/>
              <a:defRPr sz="2000"/>
            </a:lvl8pPr>
            <a:lvl9pPr marL="365351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691" indent="0">
              <a:buNone/>
              <a:defRPr sz="1200"/>
            </a:lvl2pPr>
            <a:lvl3pPr marL="913388" indent="0">
              <a:buNone/>
              <a:defRPr sz="1000"/>
            </a:lvl3pPr>
            <a:lvl4pPr marL="1370070" indent="0">
              <a:buNone/>
              <a:defRPr sz="900"/>
            </a:lvl4pPr>
            <a:lvl5pPr marL="1826772" indent="0">
              <a:buNone/>
              <a:defRPr sz="900"/>
            </a:lvl5pPr>
            <a:lvl6pPr marL="2283450" indent="0">
              <a:buNone/>
              <a:defRPr sz="900"/>
            </a:lvl6pPr>
            <a:lvl7pPr marL="2740139" indent="0">
              <a:buNone/>
              <a:defRPr sz="900"/>
            </a:lvl7pPr>
            <a:lvl8pPr marL="3196828" indent="0">
              <a:buNone/>
              <a:defRPr sz="900"/>
            </a:lvl8pPr>
            <a:lvl9pPr marL="365351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B97D-9168-2A41-A9DA-EB5845EDA539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2F2E-285E-C24E-B088-F4C4F941F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32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36C2-C0C6-8148-83FC-BDACE01A053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0FBA-F6EB-D44A-831F-F70897455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698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F485-5774-F94B-818F-1276DEB8843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4256-9200-534D-B5DE-E1D1DD910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997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95004-B193-FB41-9E5C-5198A20DA3C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5A55-AAE1-A94D-A87B-92D36B968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206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9CB82-51EC-AE49-8303-4A364CA79938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48326-8368-6B46-8D8C-3B9BA2A08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816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3BAC4-2068-1945-8203-7703AD1EE1D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A4983-E8D8-504E-A190-57EBAF39A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66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9DD78-3B75-104E-A4CA-72E0D775511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0DDDB-4624-F54D-BC3B-FDC56ED1C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95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FB4C-CC52-1648-9337-89B37095A16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9F579-E500-4B47-A6BB-A8A96857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128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6EEA9-D42E-E747-A8B3-FA6DE3C5000D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B0D50-C2FE-7145-9D8F-7B35CEB53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410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41DCB-1AB7-4849-9DAB-6128A29B47EA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38908-4068-FC4B-B449-6309A4405F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587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18A36-B446-954D-8224-DB081F625432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F87BA-57C3-5B48-A811-C1B0ED586B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599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B97D-9168-2A41-A9DA-EB5845EDA539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82F2E-285E-C24E-B088-F4C4F941F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259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36C2-C0C6-8148-83FC-BDACE01A0536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0FBA-F6EB-D44A-831F-F70897455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118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F485-5774-F94B-818F-1276DEB88431}" type="datetime1">
              <a:rPr lang="en-US"/>
              <a:pPr>
                <a:defRPr/>
              </a:pPr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94256-9200-534D-B5DE-E1D1DD910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042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B37F83-8D9D-4E0F-B91E-A8ECCB727C8E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665557"/>
      </p:ext>
    </p:extLst>
  </p:cSld>
  <p:clrMapOvr>
    <a:masterClrMapping/>
  </p:clrMapOvr>
  <p:transition spd="slow"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E87CD9-F4BA-46C8-990C-741C752D5073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395277"/>
      </p:ext>
    </p:extLst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03B07C7-31AA-470F-9D1A-2DB42FF76EB1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38986"/>
      </p:ext>
    </p:extLst>
  </p:cSld>
  <p:clrMapOvr>
    <a:masterClrMapping/>
  </p:clrMapOvr>
  <p:transition spd="slow">
    <p:fade thruBlk="1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9BEB98-4DA0-438A-AE49-10AE09FD57F0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34211"/>
      </p:ext>
    </p:extLst>
  </p:cSld>
  <p:clrMapOvr>
    <a:masterClrMapping/>
  </p:clrMapOvr>
  <p:transition spd="slow">
    <p:fade thruBlk="1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A0FB42-11D3-494C-BDF7-0CD6D2F7F7CB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07309"/>
      </p:ext>
    </p:extLst>
  </p:cSld>
  <p:clrMapOvr>
    <a:masterClrMapping/>
  </p:clrMapOvr>
  <p:transition spd="slow">
    <p:fade thruBlk="1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B1B04C-A7AE-414D-BC5C-C1024C49570E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632686"/>
      </p:ext>
    </p:extLst>
  </p:cSld>
  <p:clrMapOvr>
    <a:masterClrMapping/>
  </p:clrMapOvr>
  <p:transition spd="slow">
    <p:fade thruBlk="1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0192B6-85F8-48A7-9F89-283C1D937EE8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15717"/>
      </p:ext>
    </p:extLst>
  </p:cSld>
  <p:clrMapOvr>
    <a:masterClrMapping/>
  </p:clrMapOvr>
  <p:transition spd="slow">
    <p:fade thruBlk="1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AE1258-EE75-487C-B30B-7E521AB2D88A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521238"/>
      </p:ext>
    </p:extLst>
  </p:cSld>
  <p:clrMapOvr>
    <a:masterClrMapping/>
  </p:clrMapOvr>
  <p:transition spd="slow">
    <p:fade thruBlk="1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8944F-28A0-4B53-9E07-A7848C789CE1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100829"/>
      </p:ext>
    </p:extLst>
  </p:cSld>
  <p:clrMapOvr>
    <a:masterClrMapping/>
  </p:clrMapOvr>
  <p:transition spd="slow">
    <p:fade thruBlk="1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5FD7A7-8873-444C-A13B-E94B17A3FC5B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627478"/>
      </p:ext>
    </p:extLst>
  </p:cSld>
  <p:clrMapOvr>
    <a:masterClrMapping/>
  </p:clrMapOvr>
  <p:transition spd="slow">
    <p:fade thruBlk="1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EEF415-67FF-4EA1-895F-DC4B7283B5F4}" type="slidenum">
              <a:rPr lang="en-US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48648"/>
      </p:ext>
    </p:extLst>
  </p:cSld>
  <p:clrMapOvr>
    <a:masterClrMapping/>
  </p:clrMapOvr>
  <p:transition spd="slow">
    <p:fade thruBlk="1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17CF5-7B48-C947-846E-D5716BFAA7C0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3940603"/>
      </p:ext>
    </p:extLst>
  </p:cSld>
  <p:clrMapOvr>
    <a:masterClrMapping/>
  </p:clrMapOvr>
  <p:transition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35568-1E18-704C-9073-5B2230444D9D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9812166"/>
      </p:ext>
    </p:extLst>
  </p:cSld>
  <p:clrMapOvr>
    <a:masterClrMapping/>
  </p:clrMapOvr>
  <p:transition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856B2-11BD-5949-824D-EF321773E74A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2393318"/>
      </p:ext>
    </p:extLst>
  </p:cSld>
  <p:clrMapOvr>
    <a:masterClrMapping/>
  </p:clrMapOvr>
  <p:transition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B8024-C44D-A640-8308-6F76CCD5FB7F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0647450"/>
      </p:ext>
    </p:extLst>
  </p:cSld>
  <p:clrMapOvr>
    <a:masterClrMapping/>
  </p:clrMapOvr>
  <p:transition>
    <p:random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2087A-AA8B-1944-B523-5BAE02C6261A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343801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93D41-FF4C-3C4D-B314-A3954EC3570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4369526"/>
      </p:ext>
    </p:extLst>
  </p:cSld>
  <p:clrMapOvr>
    <a:masterClrMapping/>
  </p:clrMapOvr>
  <p:transition>
    <p:random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8B6A2-EB5F-1549-9E38-009BC8194A66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9840044"/>
      </p:ext>
    </p:extLst>
  </p:cSld>
  <p:clrMapOvr>
    <a:masterClrMapping/>
  </p:clrMapOvr>
  <p:transition>
    <p:random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09048-F6D1-424A-A55D-9121B42F298C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7282120"/>
      </p:ext>
    </p:extLst>
  </p:cSld>
  <p:clrMapOvr>
    <a:masterClrMapping/>
  </p:clrMapOvr>
  <p:transition>
    <p:random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963BF-9399-5642-8B70-57301D401191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6216133"/>
      </p:ext>
    </p:extLst>
  </p:cSld>
  <p:clrMapOvr>
    <a:masterClrMapping/>
  </p:clrMapOvr>
  <p:transition>
    <p:random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29125-DFF0-2046-BA87-C29C1BA37DBE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9423173"/>
      </p:ext>
    </p:extLst>
  </p:cSld>
  <p:clrMapOvr>
    <a:masterClrMapping/>
  </p:clrMapOvr>
  <p:transition>
    <p:rand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F88B6-4317-C149-BC73-846DD8C3FB56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256763"/>
      </p:ext>
    </p:extLst>
  </p:cSld>
  <p:clrMapOvr>
    <a:masterClrMapping/>
  </p:clrMapOvr>
  <p:transition>
    <p:random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691" indent="0" algn="ctr">
              <a:buNone/>
              <a:defRPr/>
            </a:lvl2pPr>
            <a:lvl3pPr marL="913388" indent="0" algn="ctr">
              <a:buNone/>
              <a:defRPr/>
            </a:lvl3pPr>
            <a:lvl4pPr marL="1370070" indent="0" algn="ctr">
              <a:buNone/>
              <a:defRPr/>
            </a:lvl4pPr>
            <a:lvl5pPr marL="1826772" indent="0" algn="ctr">
              <a:buNone/>
              <a:defRPr/>
            </a:lvl5pPr>
            <a:lvl6pPr marL="2283450" indent="0" algn="ctr">
              <a:buNone/>
              <a:defRPr/>
            </a:lvl6pPr>
            <a:lvl7pPr marL="2740139" indent="0" algn="ctr">
              <a:buNone/>
              <a:defRPr/>
            </a:lvl7pPr>
            <a:lvl8pPr marL="3196828" indent="0" algn="ctr">
              <a:buNone/>
              <a:defRPr/>
            </a:lvl8pPr>
            <a:lvl9pPr marL="365351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FE1F6C-7979-804C-9DD9-EF91754C1E8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205721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6842B-F9CA-7B41-8D9F-994162053A91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777620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91" indent="0">
              <a:buNone/>
              <a:defRPr sz="1800"/>
            </a:lvl2pPr>
            <a:lvl3pPr marL="913388" indent="0">
              <a:buNone/>
              <a:defRPr sz="1600"/>
            </a:lvl3pPr>
            <a:lvl4pPr marL="1370070" indent="0">
              <a:buNone/>
              <a:defRPr sz="1400"/>
            </a:lvl4pPr>
            <a:lvl5pPr marL="1826772" indent="0">
              <a:buNone/>
              <a:defRPr sz="1400"/>
            </a:lvl5pPr>
            <a:lvl6pPr marL="2283450" indent="0">
              <a:buNone/>
              <a:defRPr sz="1400"/>
            </a:lvl6pPr>
            <a:lvl7pPr marL="2740139" indent="0">
              <a:buNone/>
              <a:defRPr sz="1400"/>
            </a:lvl7pPr>
            <a:lvl8pPr marL="3196828" indent="0">
              <a:buNone/>
              <a:defRPr sz="1400"/>
            </a:lvl8pPr>
            <a:lvl9pPr marL="365351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B989D-583E-8840-8DD6-8C7426205E6E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584675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74D6A-175D-714F-90FF-E4EACC6196CD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450773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91" indent="0">
              <a:buNone/>
              <a:defRPr sz="2000" b="1"/>
            </a:lvl2pPr>
            <a:lvl3pPr marL="913388" indent="0">
              <a:buNone/>
              <a:defRPr sz="1800" b="1"/>
            </a:lvl3pPr>
            <a:lvl4pPr marL="1370070" indent="0">
              <a:buNone/>
              <a:defRPr sz="1600" b="1"/>
            </a:lvl4pPr>
            <a:lvl5pPr marL="1826772" indent="0">
              <a:buNone/>
              <a:defRPr sz="1600" b="1"/>
            </a:lvl5pPr>
            <a:lvl6pPr marL="2283450" indent="0">
              <a:buNone/>
              <a:defRPr sz="1600" b="1"/>
            </a:lvl6pPr>
            <a:lvl7pPr marL="2740139" indent="0">
              <a:buNone/>
              <a:defRPr sz="1600" b="1"/>
            </a:lvl7pPr>
            <a:lvl8pPr marL="3196828" indent="0">
              <a:buNone/>
              <a:defRPr sz="1600" b="1"/>
            </a:lvl8pPr>
            <a:lvl9pPr marL="3653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8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91" indent="0">
              <a:buNone/>
              <a:defRPr sz="2000" b="1"/>
            </a:lvl2pPr>
            <a:lvl3pPr marL="913388" indent="0">
              <a:buNone/>
              <a:defRPr sz="1800" b="1"/>
            </a:lvl3pPr>
            <a:lvl4pPr marL="1370070" indent="0">
              <a:buNone/>
              <a:defRPr sz="1600" b="1"/>
            </a:lvl4pPr>
            <a:lvl5pPr marL="1826772" indent="0">
              <a:buNone/>
              <a:defRPr sz="1600" b="1"/>
            </a:lvl5pPr>
            <a:lvl6pPr marL="2283450" indent="0">
              <a:buNone/>
              <a:defRPr sz="1600" b="1"/>
            </a:lvl6pPr>
            <a:lvl7pPr marL="2740139" indent="0">
              <a:buNone/>
              <a:defRPr sz="1600" b="1"/>
            </a:lvl7pPr>
            <a:lvl8pPr marL="3196828" indent="0">
              <a:buNone/>
              <a:defRPr sz="1600" b="1"/>
            </a:lvl8pPr>
            <a:lvl9pPr marL="365351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D4C37-AB1B-C84B-855B-E31A1868843E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124911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25BA1-2BEE-7641-BD5F-422828F03DCF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030928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4B965-0231-7B4A-8F97-21092384A20A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747444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31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3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91" indent="0">
              <a:buNone/>
              <a:defRPr sz="1200"/>
            </a:lvl2pPr>
            <a:lvl3pPr marL="913388" indent="0">
              <a:buNone/>
              <a:defRPr sz="1000"/>
            </a:lvl3pPr>
            <a:lvl4pPr marL="1370070" indent="0">
              <a:buNone/>
              <a:defRPr sz="900"/>
            </a:lvl4pPr>
            <a:lvl5pPr marL="1826772" indent="0">
              <a:buNone/>
              <a:defRPr sz="900"/>
            </a:lvl5pPr>
            <a:lvl6pPr marL="2283450" indent="0">
              <a:buNone/>
              <a:defRPr sz="900"/>
            </a:lvl6pPr>
            <a:lvl7pPr marL="2740139" indent="0">
              <a:buNone/>
              <a:defRPr sz="900"/>
            </a:lvl7pPr>
            <a:lvl8pPr marL="3196828" indent="0">
              <a:buNone/>
              <a:defRPr sz="900"/>
            </a:lvl8pPr>
            <a:lvl9pPr marL="365351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605B4-F5FE-FF4F-8515-A37EA248770F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305722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691" indent="0">
              <a:buNone/>
              <a:defRPr sz="2800"/>
            </a:lvl2pPr>
            <a:lvl3pPr marL="913388" indent="0">
              <a:buNone/>
              <a:defRPr sz="2400"/>
            </a:lvl3pPr>
            <a:lvl4pPr marL="1370070" indent="0">
              <a:buNone/>
              <a:defRPr sz="2000"/>
            </a:lvl4pPr>
            <a:lvl5pPr marL="1826772" indent="0">
              <a:buNone/>
              <a:defRPr sz="2000"/>
            </a:lvl5pPr>
            <a:lvl6pPr marL="2283450" indent="0">
              <a:buNone/>
              <a:defRPr sz="2000"/>
            </a:lvl6pPr>
            <a:lvl7pPr marL="2740139" indent="0">
              <a:buNone/>
              <a:defRPr sz="2000"/>
            </a:lvl7pPr>
            <a:lvl8pPr marL="3196828" indent="0">
              <a:buNone/>
              <a:defRPr sz="2000"/>
            </a:lvl8pPr>
            <a:lvl9pPr marL="365351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6691" indent="0">
              <a:buNone/>
              <a:defRPr sz="1200"/>
            </a:lvl2pPr>
            <a:lvl3pPr marL="913388" indent="0">
              <a:buNone/>
              <a:defRPr sz="1000"/>
            </a:lvl3pPr>
            <a:lvl4pPr marL="1370070" indent="0">
              <a:buNone/>
              <a:defRPr sz="900"/>
            </a:lvl4pPr>
            <a:lvl5pPr marL="1826772" indent="0">
              <a:buNone/>
              <a:defRPr sz="900"/>
            </a:lvl5pPr>
            <a:lvl6pPr marL="2283450" indent="0">
              <a:buNone/>
              <a:defRPr sz="900"/>
            </a:lvl6pPr>
            <a:lvl7pPr marL="2740139" indent="0">
              <a:buNone/>
              <a:defRPr sz="900"/>
            </a:lvl7pPr>
            <a:lvl8pPr marL="3196828" indent="0">
              <a:buNone/>
              <a:defRPr sz="900"/>
            </a:lvl8pPr>
            <a:lvl9pPr marL="365351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1991B-541C-E944-B58A-E168CDEE11D8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1187934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919E9-7283-7449-B0B2-EE624034E8B1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473833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56CE18-37AA-B44F-A9E2-9D8F9FA570D8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 dirty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8726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377133" y="588908"/>
            <a:ext cx="5888620" cy="651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476253" y="1863706"/>
            <a:ext cx="9789500" cy="4270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44280" y="6313288"/>
            <a:ext cx="272510" cy="297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65">
                <a:solidFill>
                  <a:srgbClr val="4C494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82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med"/>
  <p:txStyles>
    <p:titleStyle>
      <a:lvl1pPr marL="0" marR="0" indent="0" algn="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1" i="0" u="none" strike="noStrike" cap="none" spc="0" baseline="0">
          <a:ln>
            <a:noFill/>
          </a:ln>
          <a:solidFill>
            <a:srgbClr val="00B050"/>
          </a:solidFill>
          <a:uFillTx/>
          <a:latin typeface="Arial" charset="0"/>
          <a:ea typeface="Arial" charset="0"/>
          <a:cs typeface="Arial" charset="0"/>
          <a:sym typeface="Bodoni SvtyTwo ITC TT-Book"/>
        </a:defRPr>
      </a:lvl1pPr>
      <a:lvl2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410740" rtl="0" latinLnBrk="0">
        <a:lnSpc>
          <a:spcPct val="90000"/>
        </a:lnSpc>
        <a:spcBef>
          <a:spcPts val="1125"/>
        </a:spcBef>
        <a:spcAft>
          <a:spcPts val="0"/>
        </a:spcAft>
        <a:buClrTx/>
        <a:buSzTx/>
        <a:buFontTx/>
        <a:buNone/>
        <a:tabLst/>
        <a:defRPr sz="4923" b="0" i="0" u="none" strike="noStrike" cap="none" spc="0" baseline="0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330378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Arial" charset="0"/>
          <a:ea typeface="Arial" charset="0"/>
          <a:cs typeface="Arial" charset="0"/>
          <a:sym typeface="Palatino"/>
        </a:defRPr>
      </a:lvl1pPr>
      <a:lvl2pPr marL="660757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Arial" charset="0"/>
          <a:ea typeface="Arial" charset="0"/>
          <a:cs typeface="Arial" charset="0"/>
          <a:sym typeface="Palatino"/>
        </a:defRPr>
      </a:lvl2pPr>
      <a:lvl3pPr marL="991135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Arial" charset="0"/>
          <a:ea typeface="Arial" charset="0"/>
          <a:cs typeface="Arial" charset="0"/>
          <a:sym typeface="Palatino"/>
        </a:defRPr>
      </a:lvl3pPr>
      <a:lvl4pPr marL="1321514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Arial" charset="0"/>
          <a:ea typeface="Arial" charset="0"/>
          <a:cs typeface="Arial" charset="0"/>
          <a:sym typeface="Palatino"/>
        </a:defRPr>
      </a:lvl4pPr>
      <a:lvl5pPr marL="1651892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Arial" charset="0"/>
          <a:ea typeface="Arial" charset="0"/>
          <a:cs typeface="Arial" charset="0"/>
          <a:sym typeface="Palatino"/>
        </a:defRPr>
      </a:lvl5pPr>
      <a:lvl6pPr marL="1982270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2312649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2643029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2973406" marR="0" indent="-330378" algn="l" defTabSz="410740" rtl="0" latinLnBrk="0">
        <a:lnSpc>
          <a:spcPct val="100000"/>
        </a:lnSpc>
        <a:spcBef>
          <a:spcPts val="1687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sz="2531" b="0" i="0" u="none" strike="noStrike" cap="none" spc="0" baseline="0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160725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321449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482175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642899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803623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964348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125073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285797" algn="ctr" defTabSz="41074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4"/>
            <a:ext cx="2844800" cy="365125"/>
          </a:xfrm>
          <a:prstGeom prst="rect">
            <a:avLst/>
          </a:prstGeom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342518" fontAlgn="base">
              <a:spcBef>
                <a:spcPct val="0"/>
              </a:spcBef>
              <a:spcAft>
                <a:spcPct val="0"/>
              </a:spcAft>
              <a:defRPr/>
            </a:pPr>
            <a:fld id="{B63B2764-7969-D64D-A8CE-8628A003BD9E}" type="datetime1">
              <a:rPr lang="en-US" smtClean="0">
                <a:ea typeface="ＭＳ Ｐゴシック" charset="0"/>
                <a:cs typeface="ＭＳ Ｐゴシック" charset="0"/>
              </a:rPr>
              <a:pPr defTabSz="342518" fontAlgn="base">
                <a:spcBef>
                  <a:spcPct val="0"/>
                </a:spcBef>
                <a:spcAft>
                  <a:spcPct val="0"/>
                </a:spcAft>
                <a:defRPr/>
              </a:pPr>
              <a:t>10/7/2023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337" tIns="45669" rIns="91337" bIns="4566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342518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342518" fontAlgn="base">
              <a:spcBef>
                <a:spcPct val="0"/>
              </a:spcBef>
              <a:spcAft>
                <a:spcPct val="0"/>
              </a:spcAft>
              <a:defRPr/>
            </a:pPr>
            <a:fld id="{F3750FC3-872E-6140-86C1-EC21ECC2EC0A}" type="slidenum">
              <a:rPr lang="en-US" smtClean="0">
                <a:ea typeface="ＭＳ Ｐゴシック" charset="0"/>
                <a:cs typeface="ＭＳ Ｐゴシック" charset="0"/>
              </a:rPr>
              <a:pPr defTabSz="34251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35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342518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342518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342518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342518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342518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342518" algn="ctr" defTabSz="342518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685041" algn="ctr" defTabSz="342518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027553" algn="ctr" defTabSz="342518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370079" algn="ctr" defTabSz="342518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256889" indent="-256889" algn="l" defTabSz="34251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589" indent="-214077" algn="l" defTabSz="34251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6291" indent="-171260" algn="l" defTabSz="34251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198814" indent="-171260" algn="l" defTabSz="34251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41329" indent="-171260" algn="l" defTabSz="34251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883846" indent="-171260" algn="l" defTabSz="342518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6368" indent="-171260" algn="l" defTabSz="342518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8881" indent="-171260" algn="l" defTabSz="342518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1403" indent="-171260" algn="l" defTabSz="342518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518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041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7553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0079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2588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5104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7621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0139" algn="l" defTabSz="3425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0B7D9-8348-0B45-A6B4-8B14BD7E55B7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D8B69-9C35-494B-81C6-B45CDFDAE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6691" fontAlgn="base">
              <a:spcBef>
                <a:spcPct val="0"/>
              </a:spcBef>
              <a:spcAft>
                <a:spcPct val="0"/>
              </a:spcAft>
              <a:defRPr/>
            </a:pPr>
            <a:fld id="{B63B2764-7969-D64D-A8CE-8628A003BD9E}" type="datetime1">
              <a:rPr lang="en-US" smtClean="0">
                <a:ea typeface="ＭＳ Ｐゴシック" charset="0"/>
                <a:cs typeface="ＭＳ Ｐゴシック" charset="0"/>
              </a:rPr>
              <a:pPr defTabSz="456691" fontAlgn="base">
                <a:spcBef>
                  <a:spcPct val="0"/>
                </a:spcBef>
                <a:spcAft>
                  <a:spcPct val="0"/>
                </a:spcAft>
                <a:defRPr/>
              </a:pPr>
              <a:t>10/7/2023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337" tIns="45669" rIns="91337" bIns="4566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669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6691" fontAlgn="base">
              <a:spcBef>
                <a:spcPct val="0"/>
              </a:spcBef>
              <a:spcAft>
                <a:spcPct val="0"/>
              </a:spcAft>
              <a:defRPr/>
            </a:pPr>
            <a:fld id="{F3750FC3-872E-6140-86C1-EC21ECC2EC0A}" type="slidenum">
              <a:rPr lang="en-US" smtClean="0">
                <a:ea typeface="ＭＳ Ｐゴシック" charset="0"/>
                <a:cs typeface="ＭＳ Ｐゴシック" charset="0"/>
              </a:rPr>
              <a:pPr defTabSz="45669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07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defTabSz="456691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669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669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669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669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6691" algn="ctr" defTabSz="45669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3388" algn="ctr" defTabSz="45669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0070" algn="ctr" defTabSz="45669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6772" algn="ctr" defTabSz="45669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518" indent="-342518" algn="l" defTabSz="456691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119" indent="-285436" algn="l" defTabSz="456691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1721" indent="-228346" algn="l" defTabSz="456691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419" indent="-228346" algn="l" defTabSz="456691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5105" indent="-228346" algn="l" defTabSz="456691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1795" indent="-228346" algn="l" defTabSz="45669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490" indent="-228346" algn="l" defTabSz="45669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174" indent="-228346" algn="l" defTabSz="45669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871" indent="-228346" algn="l" defTabSz="45669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91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88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7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72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5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139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828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519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3B2764-7969-D64D-A8CE-8628A003BD9E}" type="datetime1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10/7/2023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750FC3-872E-6140-86C1-EC21ECC2EC0A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6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defTabSz="457189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377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32" indent="-28574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107D58-6AF9-4F09-AF0B-2A8142132DEB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9601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 spd="slow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91" indent="-342891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06FCD9-C8B7-3E4B-999A-302A3CFA092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34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891" indent="-342891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2971" indent="-228594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3388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3388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37" tIns="45669" rIns="91337" bIns="45669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3388" fontAlgn="base">
              <a:spcBef>
                <a:spcPct val="0"/>
              </a:spcBef>
              <a:spcAft>
                <a:spcPct val="0"/>
              </a:spcAft>
            </a:pPr>
            <a:fld id="{01CBC93E-3AE6-E446-B7C6-190E941E5177}" type="slidenum">
              <a:rPr lang="en-US" smtClean="0">
                <a:solidFill>
                  <a:srgbClr val="000000"/>
                </a:solidFill>
                <a:cs typeface="ＭＳ Ｐゴシック" charset="0"/>
              </a:rPr>
              <a:pPr defTabSz="913388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669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338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007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677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518" indent="-342518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119" indent="-285436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21" indent="-228346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419" indent="-228346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5105" indent="-2283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1795" indent="-2283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68490" indent="-2283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5174" indent="-2283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1871" indent="-22834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91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88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7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72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50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139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828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519" algn="l" defTabSz="4566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7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7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34.xml"/><Relationship Id="rId4" Type="http://schemas.openxmlformats.org/officeDocument/2006/relationships/audio" Target="../media/media2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21D77E-107B-F5DA-C841-88CF96DD9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76" y="2162432"/>
            <a:ext cx="7599327" cy="427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88B528-BE3D-5F4E-86EE-21496C721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288" y="273166"/>
            <a:ext cx="973682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Potomac Conference Administration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4" name="Content Placeholder 13" descr="A group of people standing in front of a blue screen&#10;&#10;Description automatically generated">
            <a:extLst>
              <a:ext uri="{FF2B5EF4-FFF2-40B4-BE49-F238E27FC236}">
                <a16:creationId xmlns:a16="http://schemas.microsoft.com/office/drawing/2014/main" id="{B2D343D1-658B-B861-8164-BCD700A0F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869" y="1431505"/>
            <a:ext cx="7861852" cy="5346982"/>
          </a:xfr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5247B5FF-784C-5A40-9A8E-A0E7975FC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264" y="1329963"/>
            <a:ext cx="1111600" cy="9810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Debra Anderson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Assistant to the President for Communication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B3EDB82-9D0D-0D45-A849-4BD191F5B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512" y="1344711"/>
            <a:ext cx="919852" cy="8194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Rick </a:t>
            </a: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Labate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srgbClr val="000000"/>
                </a:glow>
              </a:effectLst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VP for Pastoral Ministries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A5D87C16-8F38-0A46-B716-13FE9E32C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870" y="1344711"/>
            <a:ext cx="1061070" cy="65787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Jose Vazquez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VP for Administration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45420087-0ADA-734F-A6C5-36B5760D5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939" y="1337700"/>
            <a:ext cx="857678" cy="65787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Charles </a:t>
            </a:r>
            <a:r>
              <a:rPr kumimoji="0" lang="en-US" sz="105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Tapp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srgbClr val="000000"/>
                </a:glow>
              </a:effectLst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President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E6F42569-FF5E-E049-B85F-B5B34AA4F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616" y="1344711"/>
            <a:ext cx="708648" cy="8194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Karen 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Senecal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27000">
                  <a:srgbClr val="000000"/>
                </a:glow>
              </a:effectLst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VP for Finance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30C640A8-B87C-3C4F-8DA6-68F154BE4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117" y="1344711"/>
            <a:ext cx="1143000" cy="65787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Steve Laing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VP for Education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DA9109B6-3CF8-FD4A-8F87-0917ED861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6940" y="1329962"/>
            <a:ext cx="1143000" cy="81945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Rafael Soto</a:t>
            </a:r>
          </a:p>
          <a:p>
            <a:pPr marL="0" marR="0" lvl="0" indent="0" algn="l" defTabSz="914378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Director Hispanic Ministries</a:t>
            </a:r>
          </a:p>
        </p:txBody>
      </p:sp>
    </p:spTree>
    <p:extLst>
      <p:ext uri="{BB962C8B-B14F-4D97-AF65-F5344CB8AC3E}">
        <p14:creationId xmlns:p14="http://schemas.microsoft.com/office/powerpoint/2010/main" val="207674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667000" y="857250"/>
            <a:ext cx="6858000" cy="5143500"/>
          </a:xfr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2F9741E-4196-A94C-9F2B-CD78DA8F0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1" y="60863"/>
            <a:ext cx="11966712" cy="673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8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5C5AE9D-C1B9-CA4C-AFAF-4FEF2977B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70" y="4440572"/>
            <a:ext cx="6400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68549" tIns="34275" rIns="68549" bIns="34275" anchor="ctr"/>
          <a:lstStyle/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r>
              <a:rPr kumimoji="0" lang="es-MX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br>
              <a:rPr kumimoji="0" lang="es-MX" sz="78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</a:t>
            </a: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                </a:t>
            </a:r>
            <a:r>
              <a:rPr kumimoji="0" lang="es-MX" sz="4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Mila Marie</a:t>
            </a: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</p:txBody>
      </p:sp>
      <p:pic>
        <p:nvPicPr>
          <p:cNvPr id="6" name="Content Placeholder 5" descr="A child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E6E13D88-6384-9D46-980C-963FE8CD9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6223" y="1417640"/>
            <a:ext cx="6864624" cy="5360847"/>
          </a:xfrm>
        </p:spPr>
      </p:pic>
    </p:spTree>
    <p:extLst>
      <p:ext uri="{BB962C8B-B14F-4D97-AF65-F5344CB8AC3E}">
        <p14:creationId xmlns:p14="http://schemas.microsoft.com/office/powerpoint/2010/main" val="314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43C3F-7AEB-CFC0-2874-121F57914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in a boat&#10;&#10;Description automatically generated">
            <a:extLst>
              <a:ext uri="{FF2B5EF4-FFF2-40B4-BE49-F238E27FC236}">
                <a16:creationId xmlns:a16="http://schemas.microsoft.com/office/drawing/2014/main" id="{AB7C42C8-631E-EFAB-3721-574167C7B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6887" y="111210"/>
            <a:ext cx="8847438" cy="6635579"/>
          </a:xfrm>
        </p:spPr>
      </p:pic>
    </p:spTree>
    <p:extLst>
      <p:ext uri="{BB962C8B-B14F-4D97-AF65-F5344CB8AC3E}">
        <p14:creationId xmlns:p14="http://schemas.microsoft.com/office/powerpoint/2010/main" val="41683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AE75-FF1F-D634-749D-0687E38E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CD2729-F054-F7D9-182B-776FE0E3A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791" y="112986"/>
            <a:ext cx="9750288" cy="6261652"/>
          </a:xfr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388AEB3-866D-6EF2-735A-F7F1DE23D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625" y="5716171"/>
            <a:ext cx="7851914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68549" tIns="34275" rIns="68549" bIns="34275" anchor="ctr"/>
          <a:lstStyle/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r>
              <a:rPr kumimoji="0" lang="es-MX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br>
              <a:rPr kumimoji="0" lang="es-MX" sz="78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</a:t>
            </a: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                </a:t>
            </a:r>
            <a:r>
              <a:rPr kumimoji="0" lang="es-MX" sz="4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Quetzaltenango</a:t>
            </a: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5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Concepcion de Chiquirichapa</a:t>
            </a: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9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685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91072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1524000" y="0"/>
            <a:ext cx="9144000" cy="6858000"/>
          </a:xfr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B1DC9F6-6DD5-CD4C-8A45-FC091191C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032" y="3914483"/>
            <a:ext cx="9485969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399" tIns="45700" rIns="91399" bIns="45700" anchor="ctr"/>
          <a:lstStyle/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r>
              <a:rPr kumimoji="0" lang="es-MX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                </a:t>
            </a: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Abide With Us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Quédate Con Nosotros</a:t>
            </a:r>
            <a:b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2AC9B9-E256-AF4C-85CA-822EA557471D}"/>
              </a:ext>
            </a:extLst>
          </p:cNvPr>
          <p:cNvCxnSpPr/>
          <p:nvPr/>
        </p:nvCxnSpPr>
        <p:spPr>
          <a:xfrm>
            <a:off x="2123330" y="4199709"/>
            <a:ext cx="8087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84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8020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8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152400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300694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00">
        <p:fade/>
      </p:transition>
    </mc:Choice>
    <mc:Fallback xmlns="" xmlns:mv="urn:schemas-microsoft-com:mac:vml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E-05-080b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474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E-05-080b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28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E-05-080b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05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E8ECFC-AF5E-6841-83F3-365C32E84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160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E8ECFC-AF5E-6841-83F3-365C32E84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DF861E3-807A-B54E-A12D-0FDAE8BC0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693" y="4427545"/>
            <a:ext cx="8534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399" tIns="45700" rIns="91399" bIns="45700" anchor="ctr"/>
          <a:lstStyle/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r>
              <a:rPr kumimoji="0" lang="es-MX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                </a:t>
            </a: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Luke 24:13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Lucas 24:13</a:t>
            </a:r>
            <a:b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2508656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647E83-DB88-CA47-B0C7-43E0F5601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93280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274DC02A-5862-1D4B-941E-DF93CBC5C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573" y="2544066"/>
            <a:ext cx="1524000" cy="3077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rgbClr val="000000"/>
                  </a:glow>
                </a:effectLst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Emmaus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1D735714-4AD6-144E-A727-A97D91CCE0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38784" y="2779776"/>
            <a:ext cx="841248" cy="168249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85722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A63816-85F7-4A4A-8F13-E2E903BCE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9769" y="3429000"/>
            <a:ext cx="784507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Emmaus= “Hot Baths”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Emaús=  “Baños Calientes” 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103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9FBE-94AC-5A41-B132-434F7C86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1AE23-2DF4-CF4E-AD5A-0645FF9F1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08D0C-BA94-624E-8390-A4FC52137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1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C51538-BDDB-9F46-9100-ABE57ED62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0148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2830" y="3824288"/>
            <a:ext cx="784507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Jesus walks with us.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Jesús camina con nosotros. 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090122" y="3886200"/>
            <a:ext cx="8087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66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t="4789" b="4789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A55800-3450-9A43-8704-8212B901C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84" y="1708430"/>
            <a:ext cx="4383152" cy="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Sorrow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333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Tristeza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67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DDF69E-3D2B-2144-B3FA-AF06EE1BF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467" y="1692277"/>
            <a:ext cx="371615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    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Joy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333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Felicidad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67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C54F46-BEE4-FD4F-AB9F-486EF5245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84" y="4088872"/>
            <a:ext cx="4383152" cy="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Fear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333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Temor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67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9ACE4-74E3-CD43-8A60-91B80736D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467" y="4088872"/>
            <a:ext cx="371615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    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Faith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333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Fe</a:t>
            </a:r>
            <a:r>
              <a:rPr kumimoji="0" lang="es-MX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267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DE963D-3496-D14C-ADFB-D66CD10A6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185987"/>
            <a:ext cx="5352288" cy="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7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5333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Cowardness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Cobardía</a:t>
            </a:r>
            <a:r>
              <a:rPr kumimoji="0" lang="es-MX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2667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818503-10F2-1C47-A8F3-67F6CA782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1005" y="6391952"/>
            <a:ext cx="4449619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121888" tIns="60945" rIns="121888" bIns="60945" anchor="ctr"/>
          <a:lstStyle/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7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67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    </a:t>
            </a:r>
            <a:r>
              <a:rPr kumimoji="0" lang="es-MX" sz="5333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Confidence</a:t>
            </a: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Confianza</a:t>
            </a:r>
            <a:r>
              <a:rPr kumimoji="0" lang="es-MX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2667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67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1218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54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2830" y="3824288"/>
            <a:ext cx="784507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Jesus talks with us.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Jesús habla con nosotros. 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090122" y="3886200"/>
            <a:ext cx="8087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77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A435-B2CA-F043-9646-4537C51F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32849-72E5-7F45-84A5-3B4C6EB6E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B8BF08-5180-6847-A249-4E06BBD27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8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A7BE4-968E-674A-BD87-6C671188E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33BFF-2B93-2B48-940B-DF5275D65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BF03DB-B8EF-374D-A4A6-CA76654EF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7200"/>
            <a:ext cx="9144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2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2830" y="3824288"/>
            <a:ext cx="784507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Jesus wants us to talk with Him.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Jesús quiere que hablemos con Él. 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090122" y="3886200"/>
            <a:ext cx="8087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1524000" y="1589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7621064" imgH="5714286" progId="MSPhotoEd.3">
                  <p:embed/>
                </p:oleObj>
              </mc:Choice>
              <mc:Fallback>
                <p:oleObj name="Photo Editor Photo" r:id="rId2" imgW="7621064" imgH="5714286" progId="MSPhotoEd.3">
                  <p:embed/>
                  <p:pic>
                    <p:nvPicPr>
                      <p:cNvPr id="522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89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Picture 5" descr="scan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07503"/>
            <a:ext cx="12543183" cy="7623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323175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524000" y="1589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7621064" imgH="5714286" progId="MSPhotoEd.3">
                  <p:embed/>
                </p:oleObj>
              </mc:Choice>
              <mc:Fallback>
                <p:oleObj name="Photo Editor Photo" r:id="rId2" imgW="7621064" imgH="5714286" progId="MSPhotoEd.3">
                  <p:embed/>
                  <p:pic>
                    <p:nvPicPr>
                      <p:cNvPr id="532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89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3" name="Picture 5" descr="scan0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0"/>
            <a:ext cx="896461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803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524000" y="1589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7621064" imgH="5714286" progId="MSPhotoEd.3">
                  <p:embed/>
                </p:oleObj>
              </mc:Choice>
              <mc:Fallback>
                <p:oleObj name="Photo Editor Photo" r:id="rId2" imgW="7621064" imgH="5714286" progId="MSPhotoEd.3">
                  <p:embed/>
                  <p:pic>
                    <p:nvPicPr>
                      <p:cNvPr id="512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589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5" descr="baby pic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382" y="1"/>
            <a:ext cx="1261938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2627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1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7AAC3-1195-C64D-B0F0-D5CA27F7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BBA8FB-831F-FC4F-93CC-653E978CA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-16668"/>
            <a:ext cx="4935734" cy="6600029"/>
          </a:xfrm>
        </p:spPr>
      </p:pic>
    </p:spTree>
    <p:extLst>
      <p:ext uri="{BB962C8B-B14F-4D97-AF65-F5344CB8AC3E}">
        <p14:creationId xmlns:p14="http://schemas.microsoft.com/office/powerpoint/2010/main" val="405501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D35DD9-04EF-F24D-9F4A-062ABC20F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1029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8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F00249-08EF-D04D-84B0-8A17D0817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5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69573" y="0"/>
            <a:ext cx="12122427" cy="6858000"/>
          </a:xfr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52830" y="3824288"/>
            <a:ext cx="784507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416" tIns="45709" rIns="91416" bIns="45709" anchor="ctr"/>
          <a:lstStyle/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r>
              <a:rPr kumimoji="0" lang="es-MX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</a:t>
            </a:r>
            <a:br>
              <a:rPr kumimoji="0" lang="es-MX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b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      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  </a:t>
            </a: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Jesus wants to stay with us.</a:t>
            </a: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  <a:t>Jesús quiere quedarse con nosotros. </a:t>
            </a:r>
            <a:br>
              <a:rPr kumimoji="0" lang="es-MX" sz="24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Rounded MT Bold" pitchFamily="-107" charset="0"/>
                <a:ea typeface="ＭＳ Ｐゴシック" charset="-128"/>
                <a:cs typeface="ＭＳ Ｐゴシック" charset="-128"/>
              </a:rPr>
            </a:b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Rounded MT Bold" pitchFamily="-107" charset="0"/>
              <a:ea typeface="ＭＳ Ｐゴシック" charset="-128"/>
              <a:cs typeface="ＭＳ Ｐゴシック" charset="-128"/>
            </a:endParaRPr>
          </a:p>
          <a:p>
            <a:pPr marL="0" marR="0" lvl="0" indent="0" algn="l" defTabSz="914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Berlin Sans FB Demi" pitchFamily="34" charset="0"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49919A-DB57-D44E-B86A-67E78F3C3CD7}"/>
              </a:ext>
            </a:extLst>
          </p:cNvPr>
          <p:cNvCxnSpPr/>
          <p:nvPr/>
        </p:nvCxnSpPr>
        <p:spPr>
          <a:xfrm>
            <a:off x="2123330" y="3611880"/>
            <a:ext cx="80874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88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C271E4-AB43-4247-A25C-88D3BDA28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32952"/>
      </p:ext>
    </p:ext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4976349C-CB8E-514A-8783-E24837AF3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" y="306880"/>
            <a:ext cx="11950700" cy="6244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570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uck driving down a street in front of a building&#10;&#10;Description automatically generated">
            <a:extLst>
              <a:ext uri="{FF2B5EF4-FFF2-40B4-BE49-F238E27FC236}">
                <a16:creationId xmlns:a16="http://schemas.microsoft.com/office/drawing/2014/main" id="{4DAFD473-2FD0-814A-B09B-15DDE2617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702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50678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00">
        <p:fade/>
      </p:transition>
    </mc:Choice>
    <mc:Fallback xmlns="" xmlns:mv="urn:schemas-microsoft-com:mac:vml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100">
        <p:fade/>
      </p:transition>
    </mc:Choice>
    <mc:Fallback xmlns="" xmlns:mv="urn:schemas-microsoft-com:mac:vml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563748EB-E725-6948-AD18-3B5099C12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840" y="4545111"/>
            <a:ext cx="865632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ysClr val="windowText" lastClr="000000">
                <a:alpha val="74998"/>
              </a:sysClr>
            </a:outerShdw>
          </a:effectLst>
        </p:spPr>
        <p:txBody>
          <a:bodyPr lIns="91399" tIns="45700" rIns="91399" bIns="45700" anchor="ctr"/>
          <a:lstStyle/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r>
              <a:rPr kumimoji="0" lang="es-MX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905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</a:t>
            </a:r>
            <a:br>
              <a:rPr kumimoji="0" lang="es-MX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2D2D8A">
                      <a:alpha val="75000"/>
                    </a:srgbClr>
                  </a:glo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b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" b="0" i="0" u="none" strike="noStrike" kern="0" cap="none" spc="0" normalizeH="0" baseline="0" noProof="0" dirty="0">
                <a:ln>
                  <a:noFill/>
                </a:ln>
                <a:solidFill>
                  <a:srgbClr val="FFF7DE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                  </a:t>
            </a: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Where are you going?</a:t>
            </a: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000000">
                    <a:alpha val="75000"/>
                  </a:srgbClr>
                </a:glow>
                <a:outerShdw blurRad="50800" dist="50800" dir="16200000" sx="58000" sy="58000" algn="tl" rotWithShape="0">
                  <a:srgbClr val="000000">
                    <a:alpha val="0"/>
                  </a:srgbClr>
                </a:outerShd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0000">
                      <a:alpha val="75000"/>
                    </a:srgbClr>
                  </a:glow>
                  <a:outerShdw blurRad="50800" dist="50800" dir="16200000" sx="58000" sy="58000" algn="tl" rotWithShape="0">
                    <a:srgbClr val="000000">
                      <a:alpha val="0"/>
                    </a:srgbClr>
                  </a:outerShdw>
                </a:effectLst>
                <a:uLnTx/>
                <a:uFillTx/>
                <a:latin typeface="Papyrus"/>
                <a:ea typeface="ＭＳ Ｐゴシック" pitchFamily="-107" charset="-128"/>
                <a:cs typeface="Papyrus"/>
              </a:rPr>
              <a:t>      ¿A  dónde vas?</a:t>
            </a:r>
            <a:br>
              <a:rPr kumimoji="0" lang="es-MX" sz="1600" b="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Papyrus"/>
                <a:ea typeface="ＭＳ Ｐゴシック" pitchFamily="-107" charset="-128"/>
                <a:cs typeface="Papyrus"/>
              </a:rPr>
            </a:b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1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  <a:p>
            <a:pPr marL="0" marR="0" lvl="0" indent="0" algn="l" defTabSz="913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228600">
                  <a:srgbClr val="000000">
                    <a:alpha val="75000"/>
                  </a:srgbClr>
                </a:glow>
              </a:effectLst>
              <a:uLnTx/>
              <a:uFillTx/>
              <a:latin typeface="Papyrus"/>
              <a:ea typeface="ＭＳ Ｐゴシック" pitchFamily="-107" charset="-128"/>
              <a:cs typeface="Papyrus"/>
            </a:endParaRPr>
          </a:p>
        </p:txBody>
      </p:sp>
    </p:spTree>
    <p:extLst>
      <p:ext uri="{BB962C8B-B14F-4D97-AF65-F5344CB8AC3E}">
        <p14:creationId xmlns:p14="http://schemas.microsoft.com/office/powerpoint/2010/main" val="191736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:fade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152400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31290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00">
        <p:fade/>
      </p:transition>
    </mc:Choice>
    <mc:Fallback xmlns="" xmlns:mv="urn:schemas-microsoft-com:mac:vml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7613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1" y="0"/>
            <a:ext cx="9207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4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05 The Gentle Healer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455988"/>
            <a:ext cx="609600" cy="812800"/>
          </a:xfrm>
        </p:spPr>
      </p:pic>
      <p:pic>
        <p:nvPicPr>
          <p:cNvPr id="176131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ly Gaines There's Room At The Cross For You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653675" y="2209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2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8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2_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33948" dir="2700000" rotWithShape="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_Default Design">
  <a:themeElements>
    <a:clrScheme name="">
      <a:dk1>
        <a:srgbClr val="808080"/>
      </a:dk1>
      <a:lt1>
        <a:srgbClr val="FFFFF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267</Words>
  <Application>Microsoft Office PowerPoint</Application>
  <PresentationFormat>Widescreen</PresentationFormat>
  <Paragraphs>148</Paragraphs>
  <Slides>41</Slides>
  <Notes>3</Notes>
  <HiddenSlides>0</HiddenSlides>
  <MMClips>2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61" baseType="lpstr">
      <vt:lpstr>Arial</vt:lpstr>
      <vt:lpstr>Arial Rounded MT Bold</vt:lpstr>
      <vt:lpstr>Berlin Sans FB Demi</vt:lpstr>
      <vt:lpstr>Bodoni SvtyTwo ITC TT-Book</vt:lpstr>
      <vt:lpstr>Calibri</vt:lpstr>
      <vt:lpstr>Garamond</vt:lpstr>
      <vt:lpstr>Helvetica</vt:lpstr>
      <vt:lpstr>Palatino</vt:lpstr>
      <vt:lpstr>Papyrus</vt:lpstr>
      <vt:lpstr>Times New Roman</vt:lpstr>
      <vt:lpstr>Zapf Dingbats</vt:lpstr>
      <vt:lpstr>2_New_Template4</vt:lpstr>
      <vt:lpstr>5_Office Theme</vt:lpstr>
      <vt:lpstr>2_Office Theme</vt:lpstr>
      <vt:lpstr>1_Office Theme</vt:lpstr>
      <vt:lpstr>12_Office Theme</vt:lpstr>
      <vt:lpstr>9_Default Design</vt:lpstr>
      <vt:lpstr>1_Default Design</vt:lpstr>
      <vt:lpstr>4_Default Design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Vazquez</dc:creator>
  <cp:lastModifiedBy>Hyattsville SDA</cp:lastModifiedBy>
  <cp:revision>2</cp:revision>
  <dcterms:created xsi:type="dcterms:W3CDTF">2023-10-06T20:31:48Z</dcterms:created>
  <dcterms:modified xsi:type="dcterms:W3CDTF">2023-10-07T15:03:46Z</dcterms:modified>
</cp:coreProperties>
</file>