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3"/>
  </p:notesMasterIdLst>
  <p:handoutMasterIdLst>
    <p:handoutMasterId r:id="rId44"/>
  </p:handoutMasterIdLst>
  <p:sldIdLst>
    <p:sldId id="292" r:id="rId5"/>
    <p:sldId id="295" r:id="rId6"/>
    <p:sldId id="318" r:id="rId7"/>
    <p:sldId id="345" r:id="rId8"/>
    <p:sldId id="343" r:id="rId9"/>
    <p:sldId id="346" r:id="rId10"/>
    <p:sldId id="347" r:id="rId11"/>
    <p:sldId id="348" r:id="rId12"/>
    <p:sldId id="349" r:id="rId13"/>
    <p:sldId id="350" r:id="rId14"/>
    <p:sldId id="351" r:id="rId15"/>
    <p:sldId id="352" r:id="rId16"/>
    <p:sldId id="353" r:id="rId17"/>
    <p:sldId id="354" r:id="rId18"/>
    <p:sldId id="355" r:id="rId19"/>
    <p:sldId id="356" r:id="rId20"/>
    <p:sldId id="344" r:id="rId21"/>
    <p:sldId id="357" r:id="rId22"/>
    <p:sldId id="358" r:id="rId23"/>
    <p:sldId id="360" r:id="rId24"/>
    <p:sldId id="359" r:id="rId25"/>
    <p:sldId id="2141411643" r:id="rId26"/>
    <p:sldId id="2147378308" r:id="rId27"/>
    <p:sldId id="2147378309" r:id="rId28"/>
    <p:sldId id="342" r:id="rId29"/>
    <p:sldId id="2147378310" r:id="rId30"/>
    <p:sldId id="2147378311" r:id="rId31"/>
    <p:sldId id="2147378312" r:id="rId32"/>
    <p:sldId id="2147378313" r:id="rId33"/>
    <p:sldId id="2147378314" r:id="rId34"/>
    <p:sldId id="2147378315" r:id="rId35"/>
    <p:sldId id="2147378316" r:id="rId36"/>
    <p:sldId id="2147378317" r:id="rId37"/>
    <p:sldId id="2147378318" r:id="rId38"/>
    <p:sldId id="2147378319" r:id="rId39"/>
    <p:sldId id="2147378322" r:id="rId40"/>
    <p:sldId id="2147378321" r:id="rId41"/>
    <p:sldId id="275"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E8E9"/>
    <a:srgbClr val="000000"/>
    <a:srgbClr val="0D1D51"/>
    <a:srgbClr val="2C567A"/>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E64C0-2FE4-499F-8A27-8D13FBDAAF44}" v="15" dt="2025-08-04T03:35:30.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7949" autoAdjust="0"/>
  </p:normalViewPr>
  <p:slideViewPr>
    <p:cSldViewPr snapToGrid="0" showGuides="1">
      <p:cViewPr varScale="1">
        <p:scale>
          <a:sx n="90" d="100"/>
          <a:sy n="90" d="100"/>
        </p:scale>
        <p:origin x="61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7AB3EA8-A58D-4C92-A3AB-D271CCC294C7}" type="datetimeFigureOut">
              <a:rPr lang="en-US" smtClean="0"/>
              <a:t>8/3/2025</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noProof="0"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AEFB4FA-E877-413E-B608-88789D806C57}" type="datetimeFigureOut">
              <a:rPr lang="en-US" noProof="0" smtClean="0"/>
              <a:t>8/3/2025</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noProof="0"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noProof="0"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new approach, a blower door depressurizes the residence while the sealant fog is released in an adjoining unconditioned area (</a:t>
            </a:r>
            <a:r>
              <a:rPr lang="en-US" dirty="0" err="1"/>
              <a:t>e.g</a:t>
            </a:r>
            <a:r>
              <a:rPr lang="en-US" dirty="0"/>
              <a:t> vented attic, vented crawlspace, unconditioned garage, unconditioned basement). </a:t>
            </a:r>
          </a:p>
          <a:p>
            <a:endParaRPr lang="en-US" dirty="0"/>
          </a:p>
          <a:p>
            <a:r>
              <a:rPr lang="en-US" dirty="0"/>
              <a:t>When applied from the attic, of an occupied home, the sealant particles fill wall-top, attic bypass, and other attic leaks as the particles are drawn into the home leak locate by fan depressurization of the home.</a:t>
            </a: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22</a:t>
            </a:fld>
            <a:endParaRPr lang="en-US" noProof="0" dirty="0"/>
          </a:p>
        </p:txBody>
      </p:sp>
    </p:spTree>
    <p:extLst>
      <p:ext uri="{BB962C8B-B14F-4D97-AF65-F5344CB8AC3E}">
        <p14:creationId xmlns:p14="http://schemas.microsoft.com/office/powerpoint/2010/main" val="319653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F7CD-964B-00D8-0C79-ABBE6EEA6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EED78-3C1B-A6FC-5180-35FC43E06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902E3-1B7B-1D57-0FD8-A65F5F2A54A3}"/>
              </a:ext>
            </a:extLst>
          </p:cNvPr>
          <p:cNvSpPr>
            <a:spLocks noGrp="1"/>
          </p:cNvSpPr>
          <p:nvPr>
            <p:ph type="body" idx="1"/>
          </p:nvPr>
        </p:nvSpPr>
        <p:spPr/>
        <p:txBody>
          <a:bodyPr/>
          <a:lstStyle/>
          <a:p>
            <a:r>
              <a:rPr lang="en-US" dirty="0"/>
              <a:t>Air leakage measurements for total unit leakage (exterior and interior). Guarded testing of one unit determined that 46% of the total leakage was through the attic.</a:t>
            </a:r>
          </a:p>
          <a:p>
            <a:r>
              <a:rPr lang="en-US" dirty="0"/>
              <a:t>The combination of manual sealing before and then AeroBarrier didn’t achieve any greater reduction in total leakage. However, it did reduce the average sealing time from 88 minutes to 52 minutes.</a:t>
            </a:r>
          </a:p>
          <a:p>
            <a:r>
              <a:rPr lang="en-US" dirty="0"/>
              <a:t>AB only total time was </a:t>
            </a:r>
            <a:r>
              <a:rPr lang="en-US"/>
              <a:t>4-5 hours</a:t>
            </a:r>
            <a:endParaRPr lang="en-US" dirty="0"/>
          </a:p>
        </p:txBody>
      </p:sp>
      <p:sp>
        <p:nvSpPr>
          <p:cNvPr id="4" name="Slide Number Placeholder 3">
            <a:extLst>
              <a:ext uri="{FF2B5EF4-FFF2-40B4-BE49-F238E27FC236}">
                <a16:creationId xmlns:a16="http://schemas.microsoft.com/office/drawing/2014/main" id="{D512D1BD-21C3-38C2-0AA5-576949F6C2BF}"/>
              </a:ext>
            </a:extLst>
          </p:cNvPr>
          <p:cNvSpPr>
            <a:spLocks noGrp="1"/>
          </p:cNvSpPr>
          <p:nvPr>
            <p:ph type="sldNum" sz="quarter" idx="5"/>
          </p:nvPr>
        </p:nvSpPr>
        <p:spPr/>
        <p:txBody>
          <a:bodyPr/>
          <a:lstStyle/>
          <a:p>
            <a:fld id="{6336304E-FDE3-4B4F-A3B7-EBE87F3FA5E2}" type="slidenum">
              <a:rPr lang="en-US" noProof="0" smtClean="0"/>
              <a:t>34</a:t>
            </a:fld>
            <a:endParaRPr lang="en-US" noProof="0" dirty="0"/>
          </a:p>
        </p:txBody>
      </p:sp>
    </p:spTree>
    <p:extLst>
      <p:ext uri="{BB962C8B-B14F-4D97-AF65-F5344CB8AC3E}">
        <p14:creationId xmlns:p14="http://schemas.microsoft.com/office/powerpoint/2010/main" val="375185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38</a:t>
            </a:fld>
            <a:endParaRPr lang="en-US"/>
          </a:p>
        </p:txBody>
      </p:sp>
    </p:spTree>
    <p:extLst>
      <p:ext uri="{BB962C8B-B14F-4D97-AF65-F5344CB8AC3E}">
        <p14:creationId xmlns:p14="http://schemas.microsoft.com/office/powerpoint/2010/main" val="405712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expected to share results from a new project that we hoped to start this year, but that project has been put on hold. Fortunately, other R&amp;D work is moving forward, and I’ll be reporting on those results.</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25</a:t>
            </a:fld>
            <a:endParaRPr lang="en-US" noProof="0" dirty="0"/>
          </a:p>
        </p:txBody>
      </p:sp>
    </p:spTree>
    <p:extLst>
      <p:ext uri="{BB962C8B-B14F-4D97-AF65-F5344CB8AC3E}">
        <p14:creationId xmlns:p14="http://schemas.microsoft.com/office/powerpoint/2010/main" val="409188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approach works well for any confined spaces adjacent to the living space – attics, crawlspaces, unconditioned basements, attached garages. We have results for 5 houses – 1 that was attic only, 2 CS only, and 2 that were a combination of attic and CS. We also have results for 11 MF units from 2 buildings and those were attic only. For some of the MF units we have aerosol results to compare to manual sealing.</a:t>
            </a: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27</a:t>
            </a:fld>
            <a:endParaRPr lang="en-US" noProof="0" dirty="0"/>
          </a:p>
        </p:txBody>
      </p:sp>
    </p:spTree>
    <p:extLst>
      <p:ext uri="{BB962C8B-B14F-4D97-AF65-F5344CB8AC3E}">
        <p14:creationId xmlns:p14="http://schemas.microsoft.com/office/powerpoint/2010/main" val="246152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bar chart shows the results for the five CA houses. Blue bars are pre-sealing leakage and orange are post-sealing. These are older houses with floor areas from 1,200 to 2,500sf and are 1 and 2 story. Up at the top you can see the percent reduction and down at the bottom what was sealed. Keep in mind that these are the leakages of the entire house – not just the area being sealed. The reductions ranged from 3% to 49% with an average of 34%. I’ll go through a few of these in more detail.</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28</a:t>
            </a:fld>
            <a:endParaRPr lang="en-US" noProof="0" dirty="0"/>
          </a:p>
        </p:txBody>
      </p:sp>
    </p:spTree>
    <p:extLst>
      <p:ext uri="{BB962C8B-B14F-4D97-AF65-F5344CB8AC3E}">
        <p14:creationId xmlns:p14="http://schemas.microsoft.com/office/powerpoint/2010/main" val="2866439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C4150-69CD-7CDA-C4F4-613E17BC9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9C1AA-2B03-884A-60E8-55F1DEF5D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29256-311B-01C1-1483-1505C2A947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1 was a single-family 1,420 ft2 home in California climate zone 3. It was originally built in the early 1900s but underwent a gut rehabilitation project within the last 10 years. The renovation included significant attention to air sealing details resulting in a relatively tight baseline leakage of 3.02 ACH50. The home was a single story with a conditioned attic, which prevented the sealing technique from being used in that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had a small basement connected to the crawlspace area and included an exterior door that allowed the research team to perform guarded testing. With the basement depressurized to -50 Pa, the house reached -10 Pa relative to outside, which provided an assessment of the extent to which the house and basement were connected relative to the house exterior leakage. A guarded test showed that there was a total of 283 CFM50 (134 q50) of envelope leakage through the floor between the house to the basement. A post-seal test showed that the aerosols successfully sealed 87% of this floor leakage, and another guarded test showed no measurable pressurization of the occupied space when pressurizing the basement, demonstrating that very little leakage connection remained between the zones. Total sealing time was about one hour, with about 1.5 hours of setup, including covering of contents in the basement and cleanup. The overall envelope leakage sealed was 1.14 ACH50 for a final result of 1.9 ACH50.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Aerosol fog inside the occupied space was noticeable, but very minor. We did not observe any deposition on the owner’s belongings. One window was opened a small amount during the sealing to help flush particulates out of the building. Opening the window did not affect the sealing process since overall leakage flow was low, and therefore pressure was able to be maintained. Figure 1 shows photos of some of the aerosol seals formed on the underside of the floorboards. This site shows that the distribution of sealant can work against gravity and that cool, humid spaces can be effectively sealed with the aerosol method.</a:t>
            </a:r>
          </a:p>
        </p:txBody>
      </p:sp>
      <p:sp>
        <p:nvSpPr>
          <p:cNvPr id="4" name="Slide Number Placeholder 3">
            <a:extLst>
              <a:ext uri="{FF2B5EF4-FFF2-40B4-BE49-F238E27FC236}">
                <a16:creationId xmlns:a16="http://schemas.microsoft.com/office/drawing/2014/main" id="{2A22B0EF-B6DB-B3B2-D87C-6C872D244DDC}"/>
              </a:ext>
            </a:extLst>
          </p:cNvPr>
          <p:cNvSpPr>
            <a:spLocks noGrp="1"/>
          </p:cNvSpPr>
          <p:nvPr>
            <p:ph type="sldNum" sz="quarter" idx="5"/>
          </p:nvPr>
        </p:nvSpPr>
        <p:spPr/>
        <p:txBody>
          <a:bodyPr/>
          <a:lstStyle/>
          <a:p>
            <a:fld id="{6336304E-FDE3-4B4F-A3B7-EBE87F3FA5E2}" type="slidenum">
              <a:rPr lang="en-US" noProof="0" smtClean="0"/>
              <a:t>29</a:t>
            </a:fld>
            <a:endParaRPr lang="en-US" noProof="0" dirty="0"/>
          </a:p>
        </p:txBody>
      </p:sp>
    </p:spTree>
    <p:extLst>
      <p:ext uri="{BB962C8B-B14F-4D97-AF65-F5344CB8AC3E}">
        <p14:creationId xmlns:p14="http://schemas.microsoft.com/office/powerpoint/2010/main" val="118791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A916A-516B-A514-A9D8-65FFDA28F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4D83B-A588-90F3-C416-12D879733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FFD68-B1E3-A7F4-78FC-5134AC1850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4 was a 2,491 ft2 two-story home in California climate zone 3, with denim insulation in the attic and a small ~600 sq. ft. crawlspace below part of the home (Figure 6). The rest of the home’s footprint was slab-on-grade with a garage and covered outdoor space. The insulation would have been labor intensive to remove, so the team elected to attempt crawlspace sealing only. Despite the limited available opportunity for sealing with the aerosols, this home was chosen to see if the technology could be effective on this limited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weather on the day of sealing was considered the worst-case scenario with high humidity and significant ground moisture. The aerosol sealing process is sensitive to humidity levels and relies on some evaporation of moisture around the particles to achieve the appropriate tackiness. It rained most of the day and local observations recorded 100 percent humidity with a high temperature of 60°F. To address the high humidity levels, the team used a 30 </a:t>
            </a:r>
            <a:r>
              <a:rPr lang="en-US" dirty="0" err="1"/>
              <a:t>kBtu</a:t>
            </a:r>
            <a:r>
              <a:rPr lang="en-US" dirty="0"/>
              <a:t>/</a:t>
            </a:r>
            <a:r>
              <a:rPr lang="en-US" dirty="0" err="1"/>
              <a:t>hr</a:t>
            </a:r>
            <a:r>
              <a:rPr lang="en-US" dirty="0"/>
              <a:t> (8.8 kW) propane space heater to raise the temperature of the air entering the crawlspace. The heater was placed at the outdoor entrance of the crawlspace, allowing preheating of the makeup air entering the cavity. Two sets of nozzles were used for the sealing. The heater allowed constant flow to one set of nozzles and the other cycled off intermittently due to high humidity.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4 had an initial house leakage of 4,190 CFM50 (1,977 q50). Sealing was conducted for 2.5 hours with very little reduction in home leakage. Due to the high level of initial leakage, the full-speed fan operation only produced a house depressurization of 70Pa. It was later discovered that the chimney damper was open. The leakage reduction from sealing was only 129 CFM50 (61 q50) or 3% of the total home leakage. Particles were noticeable in the zone above the floor, suggesting that leaks there were leaks between the crawlspace and house interior. A visual inspection identified a large hole behind the washer, baseboard leaks, and around a chimney, but manual sealing efforts at those locations showed no measurable impact on total home leakage flow. It is possible that there were other holes too large for the aerosol to effectively seal but this could not be verified.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test site the team placed two particulate matter (PM) sensors in the house (</a:t>
            </a:r>
            <a:r>
              <a:rPr lang="en-US" dirty="0" err="1"/>
              <a:t>Sensirion</a:t>
            </a:r>
            <a:r>
              <a:rPr lang="en-US" dirty="0"/>
              <a:t> SPS30). One was placed near the blower door inlet and the other upstairs. This provided an indication of the particle size and concentration in the living space. The PM sensor the blower door initially read a low baseline concentration of only 165 particles/in3 (10 particles/cm3). After sealing started, PM counts increased significantly, to a maximum of 213,000 particles/in3 (13,000 particles/cm3). Opening a patio door decreased the particle concentration at the blower door inlet to 12,000 to 16,000 particles/in3 (750 to 1,000 particles/cm3). </a:t>
            </a:r>
          </a:p>
        </p:txBody>
      </p:sp>
      <p:sp>
        <p:nvSpPr>
          <p:cNvPr id="4" name="Slide Number Placeholder 3">
            <a:extLst>
              <a:ext uri="{FF2B5EF4-FFF2-40B4-BE49-F238E27FC236}">
                <a16:creationId xmlns:a16="http://schemas.microsoft.com/office/drawing/2014/main" id="{03CE75A4-94D4-8E3A-E136-9036383474F9}"/>
              </a:ext>
            </a:extLst>
          </p:cNvPr>
          <p:cNvSpPr>
            <a:spLocks noGrp="1"/>
          </p:cNvSpPr>
          <p:nvPr>
            <p:ph type="sldNum" sz="quarter" idx="5"/>
          </p:nvPr>
        </p:nvSpPr>
        <p:spPr/>
        <p:txBody>
          <a:bodyPr/>
          <a:lstStyle/>
          <a:p>
            <a:fld id="{6336304E-FDE3-4B4F-A3B7-EBE87F3FA5E2}" type="slidenum">
              <a:rPr lang="en-US" noProof="0" smtClean="0"/>
              <a:t>30</a:t>
            </a:fld>
            <a:endParaRPr lang="en-US" noProof="0" dirty="0"/>
          </a:p>
        </p:txBody>
      </p:sp>
    </p:spTree>
    <p:extLst>
      <p:ext uri="{BB962C8B-B14F-4D97-AF65-F5344CB8AC3E}">
        <p14:creationId xmlns:p14="http://schemas.microsoft.com/office/powerpoint/2010/main" val="4951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DED0-1D41-796F-6C9F-0FA2E5AD6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B3821-802B-6BE8-B718-95C2D2E58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328AF-9014-5135-B6DA-3510F8834E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Blower door tests were conducted at Site 5 before the manual sealing of large openings was performed, showing a relatively high leakage of 12.7 ACH50. The leaks identified for manual sealing included a large gap around a light fixture and around an exhaust fan housing. The home was preparing for a full electrification upgrade, including replacing a natural gas furnace and hot water heater. These systems were both located in the home, but the new systems were being installed outside of the conditioned space. The combustion makeup air duct was open to the attic. It was temporarily blocked and scheduled to be permanently sealed. Another blower door test was performed after the temporary sealing produced a leakage of 8.6 ACH50 which was used for the house baseline leakage. Weather conditions were relatively cool and damp during this installation, with intermittent rain showers, but attic conditions were much drier than experienced at Site 4. Two propane heaters were stationed in the attic during the sealing that provided adequate heating to avoid reaching humidity limits for the aerosol injection system. Even with these challenges, the air sealing was successful, sealing 1,250 CFM50 (590 q50) or 4.3 ACH50 which was 50 percent of the total home leakage for an end result of 4.3 ACH50.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advantage of the attic and crawlspace sealing approach is that exposed ductwork in those locations could be sealed in the process. Site 5 had sheet metal ductwork present in the attic. A duct leakage test before and after sealing was performed to measure the duct leakage reduction. The fiberglass insulation around the metal ducts was not removed prior to sealing. The insulation filtered the sealant particles before they could reach the duct, but the exposed parts near register boot connections were available to be sealed (Figure 3). Overall, the process sealed 133 CFM25 (200 CFM50, 0.7 ACH50) or 34% of the total duct leakage. There were signs of leakage beneath the insulation as evident by sealant buildup on the insulation and it is expected that removing the insulation prior to sealing would have resulted in increased sealing.</a:t>
            </a:r>
          </a:p>
        </p:txBody>
      </p:sp>
      <p:sp>
        <p:nvSpPr>
          <p:cNvPr id="4" name="Slide Number Placeholder 3">
            <a:extLst>
              <a:ext uri="{FF2B5EF4-FFF2-40B4-BE49-F238E27FC236}">
                <a16:creationId xmlns:a16="http://schemas.microsoft.com/office/drawing/2014/main" id="{9EBCCFD6-B93F-FFC0-8C78-B258EFD39B1D}"/>
              </a:ext>
            </a:extLst>
          </p:cNvPr>
          <p:cNvSpPr>
            <a:spLocks noGrp="1"/>
          </p:cNvSpPr>
          <p:nvPr>
            <p:ph type="sldNum" sz="quarter" idx="5"/>
          </p:nvPr>
        </p:nvSpPr>
        <p:spPr/>
        <p:txBody>
          <a:bodyPr/>
          <a:lstStyle/>
          <a:p>
            <a:fld id="{6336304E-FDE3-4B4F-A3B7-EBE87F3FA5E2}" type="slidenum">
              <a:rPr lang="en-US" noProof="0" smtClean="0"/>
              <a:t>31</a:t>
            </a:fld>
            <a:endParaRPr lang="en-US" noProof="0" dirty="0"/>
          </a:p>
        </p:txBody>
      </p:sp>
    </p:spTree>
    <p:extLst>
      <p:ext uri="{BB962C8B-B14F-4D97-AF65-F5344CB8AC3E}">
        <p14:creationId xmlns:p14="http://schemas.microsoft.com/office/powerpoint/2010/main" val="406255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589A-6B8E-DC04-A0F9-5506CDEFB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16152-F85E-DCDA-AEE4-DBB0CED8F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F8FAC-5C1C-9D1C-AC1B-84C8961869F2}"/>
              </a:ext>
            </a:extLst>
          </p:cNvPr>
          <p:cNvSpPr>
            <a:spLocks noGrp="1"/>
          </p:cNvSpPr>
          <p:nvPr>
            <p:ph type="body" idx="1"/>
          </p:nvPr>
        </p:nvSpPr>
        <p:spPr/>
        <p:txBody>
          <a:bodyPr/>
          <a:lstStyle/>
          <a:p>
            <a:r>
              <a:rPr lang="en-US" dirty="0"/>
              <a:t>The test site included 938-ft2 and 764-ft2 single-story apartments built on a slab with a ventilated attic. The aerosol sealing process was applied to three apartments, while the remaining 37 apartments received conventional foam sealing of the attic by the insulation service contractor. The foam sealing focused on electrical penetrations, HVAC connection boots, and construction seams. Two conventionally sealed apartments were tested and compared to the three that were sealed with aerosols. All baseline and post-sealing leakage tests were performed with the attic insulation removed. Figure 54 shows the sealing results for each attic sealed with the aerosol process and those sealed with manual foam application. The aerosol sealing reduced the homes’ total envelope leakage by an average of 4.4 ACH50 or 55%, from an average initial leakage of 8.0 ACH50 to a final leakage of 3.6 ACH50. The average reduction was 0.59 CFM50 per ft2 of ceiling area. By contrast, the conventionally sealed attics reduced the homes’ leakage by an average of only 14%, from an initial leakage of 7.2 ACH50 to a final leakage of 6.2 ACH50.</a:t>
            </a:r>
          </a:p>
        </p:txBody>
      </p:sp>
      <p:sp>
        <p:nvSpPr>
          <p:cNvPr id="4" name="Slide Number Placeholder 3">
            <a:extLst>
              <a:ext uri="{FF2B5EF4-FFF2-40B4-BE49-F238E27FC236}">
                <a16:creationId xmlns:a16="http://schemas.microsoft.com/office/drawing/2014/main" id="{891E8139-5FB1-1C8D-EF55-D9245100FA12}"/>
              </a:ext>
            </a:extLst>
          </p:cNvPr>
          <p:cNvSpPr>
            <a:spLocks noGrp="1"/>
          </p:cNvSpPr>
          <p:nvPr>
            <p:ph type="sldNum" sz="quarter" idx="5"/>
          </p:nvPr>
        </p:nvSpPr>
        <p:spPr/>
        <p:txBody>
          <a:bodyPr/>
          <a:lstStyle/>
          <a:p>
            <a:fld id="{6336304E-FDE3-4B4F-A3B7-EBE87F3FA5E2}" type="slidenum">
              <a:rPr lang="en-US" noProof="0" smtClean="0"/>
              <a:t>32</a:t>
            </a:fld>
            <a:endParaRPr lang="en-US" noProof="0" dirty="0"/>
          </a:p>
        </p:txBody>
      </p:sp>
    </p:spTree>
    <p:extLst>
      <p:ext uri="{BB962C8B-B14F-4D97-AF65-F5344CB8AC3E}">
        <p14:creationId xmlns:p14="http://schemas.microsoft.com/office/powerpoint/2010/main" val="41079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40E2-061D-558C-8A55-03A8132C5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9E4B1-3A2C-0639-6D82-3135E37E5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457DA-19D6-CB93-B2EC-5197B3F8C2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6B4187-EA07-55A5-BE84-BF25A8F2FF13}"/>
              </a:ext>
            </a:extLst>
          </p:cNvPr>
          <p:cNvSpPr>
            <a:spLocks noGrp="1"/>
          </p:cNvSpPr>
          <p:nvPr>
            <p:ph type="sldNum" sz="quarter" idx="5"/>
          </p:nvPr>
        </p:nvSpPr>
        <p:spPr/>
        <p:txBody>
          <a:bodyPr/>
          <a:lstStyle/>
          <a:p>
            <a:fld id="{6336304E-FDE3-4B4F-A3B7-EBE87F3FA5E2}" type="slidenum">
              <a:rPr lang="en-US" noProof="0" smtClean="0"/>
              <a:t>33</a:t>
            </a:fld>
            <a:endParaRPr lang="en-US" noProof="0" dirty="0"/>
          </a:p>
        </p:txBody>
      </p:sp>
    </p:spTree>
    <p:extLst>
      <p:ext uri="{BB962C8B-B14F-4D97-AF65-F5344CB8AC3E}">
        <p14:creationId xmlns:p14="http://schemas.microsoft.com/office/powerpoint/2010/main" val="114994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svg"/><Relationship Id="rId7"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bg>
      <p:bgPr>
        <a:solidFill>
          <a:srgbClr val="FFFFFF"/>
        </a:solidFill>
        <a:effectLst/>
      </p:bgPr>
    </p:bg>
    <p:spTree>
      <p:nvGrpSpPr>
        <p:cNvPr id="1" name=""/>
        <p:cNvGrpSpPr/>
        <p:nvPr/>
      </p:nvGrpSpPr>
      <p:grpSpPr>
        <a:xfrm>
          <a:off x="0" y="0"/>
          <a:ext cx="0" cy="0"/>
          <a:chOff x="0" y="0"/>
          <a:chExt cx="0" cy="0"/>
        </a:xfrm>
      </p:grpSpPr>
      <p:pic>
        <p:nvPicPr>
          <p:cNvPr id="9" name="Picture 8" descr="A black circle with a black background&#10;&#10;Description automatically generated">
            <a:extLst>
              <a:ext uri="{FF2B5EF4-FFF2-40B4-BE49-F238E27FC236}">
                <a16:creationId xmlns:a16="http://schemas.microsoft.com/office/drawing/2014/main" id="{D30DD442-72F8-C5DB-AEF8-3D66035DA8BE}"/>
              </a:ext>
            </a:extLst>
          </p:cNvPr>
          <p:cNvPicPr>
            <a:picLocks noChangeAspect="1"/>
          </p:cNvPicPr>
          <p:nvPr userDrawn="1"/>
        </p:nvPicPr>
        <p:blipFill>
          <a:blip r:embed="rId2"/>
          <a:stretch>
            <a:fillRect/>
          </a:stretch>
        </p:blipFill>
        <p:spPr>
          <a:xfrm>
            <a:off x="0" y="0"/>
            <a:ext cx="4000969" cy="3461642"/>
          </a:xfrm>
          <a:prstGeom prst="rect">
            <a:avLst/>
          </a:prstGeom>
        </p:spPr>
      </p:pic>
      <p:sp>
        <p:nvSpPr>
          <p:cNvPr id="4" name="Oval 3">
            <a:extLst>
              <a:ext uri="{FF2B5EF4-FFF2-40B4-BE49-F238E27FC236}">
                <a16:creationId xmlns:a16="http://schemas.microsoft.com/office/drawing/2014/main" id="{F4F2732E-FF97-1096-97DD-C8DD1F3B637A}"/>
              </a:ext>
            </a:extLst>
          </p:cNvPr>
          <p:cNvSpPr/>
          <p:nvPr userDrawn="1"/>
        </p:nvSpPr>
        <p:spPr>
          <a:xfrm>
            <a:off x="215680" y="4539033"/>
            <a:ext cx="2119745" cy="211974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E627DF8-FF77-6351-5028-DEAA165DCDD2}"/>
              </a:ext>
            </a:extLst>
          </p:cNvPr>
          <p:cNvSpPr/>
          <p:nvPr userDrawn="1"/>
        </p:nvSpPr>
        <p:spPr>
          <a:xfrm>
            <a:off x="4424704" y="184055"/>
            <a:ext cx="1465232" cy="14652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1686935"/>
            <a:ext cx="5418859" cy="1845973"/>
          </a:xfrm>
        </p:spPr>
        <p:txBody>
          <a:bodyPr anchor="b">
            <a:noAutofit/>
          </a:bodyPr>
          <a:lstStyle>
            <a:lvl1pPr algn="l">
              <a:defRPr sz="4800" b="1" cap="none" baseline="0">
                <a:solidFill>
                  <a:schemeClr val="tx1"/>
                </a:solidFill>
                <a:latin typeface="Rockwell" panose="02060603020205020403" pitchFamily="18" charset="0"/>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6372999" y="4682837"/>
            <a:ext cx="5143500" cy="488228"/>
          </a:xfrm>
        </p:spPr>
        <p:txBody>
          <a:bodyPr>
            <a:noAutofit/>
          </a:bodyPr>
          <a:lstStyle>
            <a:lvl1pPr marL="0" indent="0" algn="l">
              <a:buNone/>
              <a:defRPr sz="20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1">
              <a:lumMod val="20000"/>
              <a:lumOff val="80000"/>
            </a:schemeClr>
          </a:solidFill>
          <a:effectLst>
            <a:outerShdw blurRad="63500" sx="102000" sy="102000" algn="ctr" rotWithShape="0">
              <a:prstClr val="black">
                <a:alpha val="3000"/>
              </a:prstClr>
            </a:outerShdw>
          </a:effectLst>
        </p:spPr>
        <p:txBody>
          <a:bodyPr anchor="ctr"/>
          <a:lstStyle>
            <a:lvl1pPr marL="0" indent="0" algn="ctr">
              <a:buNone/>
              <a:defRPr/>
            </a:lvl1pPr>
          </a:lstStyle>
          <a:p>
            <a:r>
              <a:rPr lang="en-US" noProof="0"/>
              <a:t>Click icon to add picture</a:t>
            </a:r>
            <a:endParaRPr lang="en-US" noProof="0" dirty="0"/>
          </a:p>
        </p:txBody>
      </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72999" y="4039619"/>
            <a:ext cx="2532336"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A logo with blue and yellow dots&#10;&#10;Description automatically generated">
            <a:extLst>
              <a:ext uri="{FF2B5EF4-FFF2-40B4-BE49-F238E27FC236}">
                <a16:creationId xmlns:a16="http://schemas.microsoft.com/office/drawing/2014/main" id="{552F0E27-122D-2A06-9870-9544829CB125}"/>
              </a:ext>
            </a:extLst>
          </p:cNvPr>
          <p:cNvPicPr>
            <a:picLocks noChangeAspect="1"/>
          </p:cNvPicPr>
          <p:nvPr userDrawn="1"/>
        </p:nvPicPr>
        <p:blipFill>
          <a:blip r:embed="rId3"/>
          <a:stretch>
            <a:fillRect/>
          </a:stretch>
        </p:blipFill>
        <p:spPr>
          <a:xfrm>
            <a:off x="6343650" y="732396"/>
            <a:ext cx="2521463" cy="797675"/>
          </a:xfrm>
          <a:prstGeom prst="rect">
            <a:avLst/>
          </a:prstGeom>
        </p:spPr>
      </p:pic>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ection Header with Im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861133" y="688591"/>
            <a:ext cx="3789525" cy="2835845"/>
          </a:xfrm>
        </p:spPr>
        <p:txBody>
          <a:bodyPr anchor="b">
            <a:noAutofit/>
          </a:bodyPr>
          <a:lstStyle>
            <a:lvl1pPr algn="l">
              <a:defRPr sz="4000" b="1" cap="none" spc="0" baseline="0">
                <a:solidFill>
                  <a:srgbClr val="FFFFFF"/>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861134" y="4031226"/>
            <a:ext cx="3789524" cy="2298552"/>
          </a:xfrm>
        </p:spPr>
        <p:txBody>
          <a:bodyPr>
            <a:noAutofit/>
          </a:bodyPr>
          <a:lstStyle>
            <a:lvl1pPr marL="0" indent="0" algn="l">
              <a:buNone/>
              <a:defRPr sz="20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sp>
        <p:nvSpPr>
          <p:cNvPr id="6" name="Rectangle 5">
            <a:extLst>
              <a:ext uri="{FF2B5EF4-FFF2-40B4-BE49-F238E27FC236}">
                <a16:creationId xmlns:a16="http://schemas.microsoft.com/office/drawing/2014/main" id="{97DA106A-A658-A7CF-1C50-7B6DD99F5FE6}"/>
              </a:ext>
            </a:extLst>
          </p:cNvPr>
          <p:cNvSpPr/>
          <p:nvPr userDrawn="1"/>
        </p:nvSpPr>
        <p:spPr>
          <a:xfrm>
            <a:off x="4866968" y="0"/>
            <a:ext cx="732503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10720595" y="5945924"/>
            <a:ext cx="1302148" cy="486644"/>
          </a:xfrm>
          <a:prstGeom prst="rect">
            <a:avLst/>
          </a:prstGeom>
        </p:spPr>
      </p:pic>
      <p:cxnSp>
        <p:nvCxnSpPr>
          <p:cNvPr id="5" name="Straight Connector 4">
            <a:extLst>
              <a:ext uri="{FF2B5EF4-FFF2-40B4-BE49-F238E27FC236}">
                <a16:creationId xmlns:a16="http://schemas.microsoft.com/office/drawing/2014/main" id="{CAD692A9-D89F-7D64-693F-881514546E66}"/>
              </a:ext>
            </a:extLst>
          </p:cNvPr>
          <p:cNvCxnSpPr>
            <a:cxnSpLocks/>
          </p:cNvCxnSpPr>
          <p:nvPr userDrawn="1"/>
        </p:nvCxnSpPr>
        <p:spPr>
          <a:xfrm>
            <a:off x="861134" y="3766089"/>
            <a:ext cx="253233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3775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Header with Image">
    <p:bg>
      <p:bgPr>
        <a:solidFill>
          <a:srgbClr val="FFFFFF"/>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4860F116-369B-197C-2FE8-679772F508BE}"/>
              </a:ext>
            </a:extLst>
          </p:cNvPr>
          <p:cNvSpPr>
            <a:spLocks noGrp="1"/>
          </p:cNvSpPr>
          <p:nvPr>
            <p:ph type="pic" sz="quarter" idx="13"/>
          </p:nvPr>
        </p:nvSpPr>
        <p:spPr>
          <a:xfrm>
            <a:off x="3888419" y="0"/>
            <a:ext cx="8303581" cy="6858000"/>
          </a:xfrm>
          <a:solidFill>
            <a:schemeClr val="tx1">
              <a:lumMod val="20000"/>
              <a:lumOff val="80000"/>
            </a:schemeClr>
          </a:solidFill>
        </p:spPr>
        <p:txBody>
          <a:bodyPr anchor="ctr"/>
          <a:lstStyle>
            <a:lvl1pPr marL="0" indent="0" algn="ctr">
              <a:buNone/>
              <a:defRPr>
                <a:solidFill>
                  <a:schemeClr val="bg1"/>
                </a:solidFill>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861134" y="688591"/>
            <a:ext cx="2760956" cy="2835845"/>
          </a:xfrm>
        </p:spPr>
        <p:txBody>
          <a:bodyPr anchor="b">
            <a:noAutofit/>
          </a:bodyPr>
          <a:lstStyle>
            <a:lvl1pPr algn="l">
              <a:defRPr sz="4000" b="1" cap="none" spc="0" baseline="0">
                <a:solidFill>
                  <a:schemeClr val="bg1"/>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861134" y="4007743"/>
            <a:ext cx="2175030" cy="2322035"/>
          </a:xfrm>
        </p:spPr>
        <p:txBody>
          <a:bodyPr>
            <a:noAutofit/>
          </a:bodyPr>
          <a:lstStyle>
            <a:lvl1pPr marL="0" indent="0" algn="l">
              <a:buNone/>
              <a:defRPr sz="20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10720595" y="5945924"/>
            <a:ext cx="1302148" cy="486644"/>
          </a:xfrm>
          <a:prstGeom prst="rect">
            <a:avLst/>
          </a:prstGeom>
        </p:spPr>
      </p:pic>
      <p:cxnSp>
        <p:nvCxnSpPr>
          <p:cNvPr id="5" name="Straight Connector 4">
            <a:extLst>
              <a:ext uri="{FF2B5EF4-FFF2-40B4-BE49-F238E27FC236}">
                <a16:creationId xmlns:a16="http://schemas.microsoft.com/office/drawing/2014/main" id="{D80DC341-E249-536B-B77F-D9F8AAE843E8}"/>
              </a:ext>
            </a:extLst>
          </p:cNvPr>
          <p:cNvCxnSpPr>
            <a:cxnSpLocks/>
          </p:cNvCxnSpPr>
          <p:nvPr userDrawn="1"/>
        </p:nvCxnSpPr>
        <p:spPr>
          <a:xfrm>
            <a:off x="861134" y="3766089"/>
            <a:ext cx="253233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5343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ection Header with Imag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861133" y="688591"/>
            <a:ext cx="3789525" cy="2835845"/>
          </a:xfrm>
        </p:spPr>
        <p:txBody>
          <a:bodyPr anchor="b">
            <a:noAutofit/>
          </a:bodyPr>
          <a:lstStyle>
            <a:lvl1pPr algn="l">
              <a:defRPr sz="4000" b="1" cap="none" spc="0" baseline="0">
                <a:solidFill>
                  <a:schemeClr val="bg1"/>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861134" y="4031226"/>
            <a:ext cx="3789524" cy="2298552"/>
          </a:xfrm>
        </p:spPr>
        <p:txBody>
          <a:bodyPr>
            <a:noAutofit/>
          </a:bodyPr>
          <a:lstStyle>
            <a:lvl1pPr marL="0" indent="0" algn="l">
              <a:buNone/>
              <a:defRPr sz="20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sp>
        <p:nvSpPr>
          <p:cNvPr id="6" name="Rectangle 5">
            <a:extLst>
              <a:ext uri="{FF2B5EF4-FFF2-40B4-BE49-F238E27FC236}">
                <a16:creationId xmlns:a16="http://schemas.microsoft.com/office/drawing/2014/main" id="{97DA106A-A658-A7CF-1C50-7B6DD99F5FE6}"/>
              </a:ext>
            </a:extLst>
          </p:cNvPr>
          <p:cNvSpPr/>
          <p:nvPr userDrawn="1"/>
        </p:nvSpPr>
        <p:spPr>
          <a:xfrm>
            <a:off x="4866968" y="0"/>
            <a:ext cx="732503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10720595" y="5945924"/>
            <a:ext cx="1302148" cy="486644"/>
          </a:xfrm>
          <a:prstGeom prst="rect">
            <a:avLst/>
          </a:prstGeom>
        </p:spPr>
      </p:pic>
      <p:cxnSp>
        <p:nvCxnSpPr>
          <p:cNvPr id="5" name="Straight Connector 4">
            <a:extLst>
              <a:ext uri="{FF2B5EF4-FFF2-40B4-BE49-F238E27FC236}">
                <a16:creationId xmlns:a16="http://schemas.microsoft.com/office/drawing/2014/main" id="{CAD692A9-D89F-7D64-693F-881514546E66}"/>
              </a:ext>
            </a:extLst>
          </p:cNvPr>
          <p:cNvCxnSpPr>
            <a:cxnSpLocks/>
          </p:cNvCxnSpPr>
          <p:nvPr userDrawn="1"/>
        </p:nvCxnSpPr>
        <p:spPr>
          <a:xfrm>
            <a:off x="861134" y="3766089"/>
            <a:ext cx="253233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731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FFF"/>
        </a:solidFill>
        <a:effectLst/>
      </p:bgPr>
    </p:bg>
    <p:spTree>
      <p:nvGrpSpPr>
        <p:cNvPr id="1" name=""/>
        <p:cNvGrpSpPr/>
        <p:nvPr/>
      </p:nvGrpSpPr>
      <p:grpSpPr>
        <a:xfrm>
          <a:off x="0" y="0"/>
          <a:ext cx="0" cy="0"/>
          <a:chOff x="0" y="0"/>
          <a:chExt cx="0" cy="0"/>
        </a:xfrm>
      </p:grpSpPr>
      <p:pic>
        <p:nvPicPr>
          <p:cNvPr id="8" name="Picture 7" descr="A yellow circle with white background&#10;&#10;Description automatically generated">
            <a:extLst>
              <a:ext uri="{FF2B5EF4-FFF2-40B4-BE49-F238E27FC236}">
                <a16:creationId xmlns:a16="http://schemas.microsoft.com/office/drawing/2014/main" id="{75F42708-A5A4-BA39-5FF4-501959DE03A1}"/>
              </a:ext>
            </a:extLst>
          </p:cNvPr>
          <p:cNvPicPr>
            <a:picLocks noGrp="1" noRot="1" noChangeAspect="1" noMove="1" noResize="1" noEditPoints="1" noAdjustHandles="1" noChangeArrowheads="1" noChangeShapeType="1" noCrop="1"/>
          </p:cNvPicPr>
          <p:nvPr userDrawn="1"/>
        </p:nvPicPr>
        <p:blipFill rotWithShape="1">
          <a:blip r:embed="rId2"/>
          <a:srcRect l="5822"/>
          <a:stretch/>
        </p:blipFill>
        <p:spPr>
          <a:xfrm>
            <a:off x="-1" y="0"/>
            <a:ext cx="11479275" cy="6858000"/>
          </a:xfrm>
          <a:prstGeom prst="rect">
            <a:avLst/>
          </a:prstGeom>
        </p:spPr>
      </p:pic>
      <p:sp>
        <p:nvSpPr>
          <p:cNvPr id="2" name="Title 1">
            <a:extLst>
              <a:ext uri="{FF2B5EF4-FFF2-40B4-BE49-F238E27FC236}">
                <a16:creationId xmlns:a16="http://schemas.microsoft.com/office/drawing/2014/main" id="{FB0565B5-55E0-DCC8-637C-41D22A6875DB}"/>
              </a:ext>
            </a:extLst>
          </p:cNvPr>
          <p:cNvSpPr>
            <a:spLocks noGrp="1"/>
          </p:cNvSpPr>
          <p:nvPr>
            <p:ph type="title"/>
          </p:nvPr>
        </p:nvSpPr>
        <p:spPr>
          <a:xfrm>
            <a:off x="6276544" y="698954"/>
            <a:ext cx="5202731" cy="1325563"/>
          </a:xfrm>
        </p:spPr>
        <p:txBody>
          <a:bodyPr anchor="b"/>
          <a:lstStyle/>
          <a:p>
            <a:r>
              <a:rPr lang="en-US"/>
              <a:t>Click to edit Master title style</a:t>
            </a:r>
            <a:endParaRPr lang="en-US" dirty="0"/>
          </a:p>
        </p:txBody>
      </p:sp>
      <p:pic>
        <p:nvPicPr>
          <p:cNvPr id="9" name="Picture 8" descr="A blue and black logo&#10;&#10;Description automatically generated with medium confidence">
            <a:extLst>
              <a:ext uri="{FF2B5EF4-FFF2-40B4-BE49-F238E27FC236}">
                <a16:creationId xmlns:a16="http://schemas.microsoft.com/office/drawing/2014/main" id="{1137CCDD-42B8-763B-023A-CD840E38F898}"/>
              </a:ext>
            </a:extLst>
          </p:cNvPr>
          <p:cNvPicPr>
            <a:picLocks noChangeAspect="1"/>
          </p:cNvPicPr>
          <p:nvPr userDrawn="1"/>
        </p:nvPicPr>
        <p:blipFill>
          <a:blip r:embed="rId3"/>
          <a:stretch>
            <a:fillRect/>
          </a:stretch>
        </p:blipFill>
        <p:spPr>
          <a:xfrm>
            <a:off x="10643611" y="6097384"/>
            <a:ext cx="1203774" cy="485978"/>
          </a:xfrm>
          <a:prstGeom prst="rect">
            <a:avLst/>
          </a:prstGeom>
        </p:spPr>
      </p:pic>
      <p:cxnSp>
        <p:nvCxnSpPr>
          <p:cNvPr id="10" name="Straight Connector 9">
            <a:extLst>
              <a:ext uri="{FF2B5EF4-FFF2-40B4-BE49-F238E27FC236}">
                <a16:creationId xmlns:a16="http://schemas.microsoft.com/office/drawing/2014/main" id="{FE22B5CF-8951-D442-5F3F-8C0DABE9BFCB}"/>
              </a:ext>
            </a:extLst>
          </p:cNvPr>
          <p:cNvCxnSpPr>
            <a:cxnSpLocks/>
          </p:cNvCxnSpPr>
          <p:nvPr userDrawn="1"/>
        </p:nvCxnSpPr>
        <p:spPr>
          <a:xfrm>
            <a:off x="593725" y="2343716"/>
            <a:ext cx="3600904"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E19442-50CE-260F-8B08-276D41BF200A}"/>
              </a:ext>
            </a:extLst>
          </p:cNvPr>
          <p:cNvCxnSpPr>
            <a:cxnSpLocks/>
          </p:cNvCxnSpPr>
          <p:nvPr userDrawn="1"/>
        </p:nvCxnSpPr>
        <p:spPr>
          <a:xfrm>
            <a:off x="6276544" y="2343716"/>
            <a:ext cx="3172254" cy="0"/>
          </a:xfrm>
          <a:prstGeom prst="line">
            <a:avLst/>
          </a:prstGeom>
          <a:ln w="57150">
            <a:solidFill>
              <a:srgbClr val="FDBD3E"/>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F9A959B-B30F-14A1-7C4E-D4F15DBCD77A}"/>
              </a:ext>
            </a:extLst>
          </p:cNvPr>
          <p:cNvSpPr>
            <a:spLocks noGrp="1"/>
          </p:cNvSpPr>
          <p:nvPr>
            <p:ph sz="quarter" idx="11" hasCustomPrompt="1"/>
          </p:nvPr>
        </p:nvSpPr>
        <p:spPr>
          <a:xfrm>
            <a:off x="593725" y="787400"/>
            <a:ext cx="4973142" cy="1325563"/>
          </a:xfrm>
        </p:spPr>
        <p:txBody>
          <a:bodyPr anchor="b">
            <a:noAutofit/>
          </a:bodyPr>
          <a:lstStyle>
            <a:lvl1pPr marL="0" indent="0">
              <a:buNone/>
              <a:defRPr sz="4400" b="1">
                <a:latin typeface="Rockwell" panose="02060603020205020403" pitchFamily="18" charset="0"/>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EFA17F7A-1ECF-2616-F1F3-AE1B1E970BCD}"/>
              </a:ext>
            </a:extLst>
          </p:cNvPr>
          <p:cNvSpPr>
            <a:spLocks noGrp="1"/>
          </p:cNvSpPr>
          <p:nvPr>
            <p:ph idx="1"/>
          </p:nvPr>
        </p:nvSpPr>
        <p:spPr>
          <a:xfrm>
            <a:off x="593725" y="2842159"/>
            <a:ext cx="5176760" cy="3114755"/>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Content Placeholder 2">
            <a:extLst>
              <a:ext uri="{FF2B5EF4-FFF2-40B4-BE49-F238E27FC236}">
                <a16:creationId xmlns:a16="http://schemas.microsoft.com/office/drawing/2014/main" id="{BD8E665D-AD42-83E4-B400-AF7F56CE2CA4}"/>
              </a:ext>
            </a:extLst>
          </p:cNvPr>
          <p:cNvSpPr>
            <a:spLocks noGrp="1"/>
          </p:cNvSpPr>
          <p:nvPr>
            <p:ph idx="12"/>
          </p:nvPr>
        </p:nvSpPr>
        <p:spPr>
          <a:xfrm>
            <a:off x="6276544" y="2842158"/>
            <a:ext cx="5202730" cy="3114753"/>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987362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with Image">
    <p:bg>
      <p:bgPr>
        <a:solidFill>
          <a:srgbClr val="FFFFFF"/>
        </a:solidFill>
        <a:effectLst/>
      </p:bgPr>
    </p:bg>
    <p:spTree>
      <p:nvGrpSpPr>
        <p:cNvPr id="1" name=""/>
        <p:cNvGrpSpPr/>
        <p:nvPr/>
      </p:nvGrpSpPr>
      <p:grpSpPr>
        <a:xfrm>
          <a:off x="0" y="0"/>
          <a:ext cx="0" cy="0"/>
          <a:chOff x="0" y="0"/>
          <a:chExt cx="0" cy="0"/>
        </a:xfrm>
      </p:grpSpPr>
      <p:pic>
        <p:nvPicPr>
          <p:cNvPr id="6" name="Picture 5" descr="A black background with a brown circle&#10;&#10;Description automatically generated">
            <a:extLst>
              <a:ext uri="{FF2B5EF4-FFF2-40B4-BE49-F238E27FC236}">
                <a16:creationId xmlns:a16="http://schemas.microsoft.com/office/drawing/2014/main" id="{5AE599A1-EEC8-F967-D9AD-8409AB111B9E}"/>
              </a:ext>
            </a:extLst>
          </p:cNvPr>
          <p:cNvPicPr>
            <a:picLocks noChangeAspect="1"/>
          </p:cNvPicPr>
          <p:nvPr userDrawn="1"/>
        </p:nvPicPr>
        <p:blipFill>
          <a:blip r:embed="rId2"/>
          <a:stretch>
            <a:fillRect/>
          </a:stretch>
        </p:blipFill>
        <p:spPr>
          <a:xfrm>
            <a:off x="7621100" y="2903253"/>
            <a:ext cx="4570900" cy="3954747"/>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1">
              <a:lumMod val="20000"/>
              <a:lumOff val="80000"/>
            </a:schemeClr>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402261"/>
            <a:ext cx="4739643" cy="1422897"/>
          </a:xfrm>
        </p:spPr>
        <p:txBody>
          <a:bodyPr lIns="0" tIns="0" rIns="0" bIns="0">
            <a:noAutofit/>
          </a:bodyPr>
          <a:lstStyle>
            <a:lvl1pPr>
              <a:defRPr sz="3200" b="1" cap="none" baseline="0"/>
            </a:lvl1pPr>
          </a:lstStyle>
          <a:p>
            <a:r>
              <a:rPr lang="en-US" noProof="0" dirty="0"/>
              <a:t>Click to edit master title style</a:t>
            </a:r>
          </a:p>
        </p:txBody>
      </p:sp>
      <p:pic>
        <p:nvPicPr>
          <p:cNvPr id="4" name="Picture 3" descr="A blue and black logo&#10;&#10;Description automatically generated with medium confidence">
            <a:extLst>
              <a:ext uri="{FF2B5EF4-FFF2-40B4-BE49-F238E27FC236}">
                <a16:creationId xmlns:a16="http://schemas.microsoft.com/office/drawing/2014/main" id="{F64FA645-E432-8D80-4145-96A09F5CA179}"/>
              </a:ext>
            </a:extLst>
          </p:cNvPr>
          <p:cNvPicPr>
            <a:picLocks noChangeAspect="1"/>
          </p:cNvPicPr>
          <p:nvPr userDrawn="1"/>
        </p:nvPicPr>
        <p:blipFill>
          <a:blip r:embed="rId3"/>
          <a:stretch>
            <a:fillRect/>
          </a:stretch>
        </p:blipFill>
        <p:spPr>
          <a:xfrm>
            <a:off x="515938" y="5969761"/>
            <a:ext cx="1203774" cy="485978"/>
          </a:xfrm>
          <a:prstGeom prst="rect">
            <a:avLst/>
          </a:prstGeom>
        </p:spPr>
      </p:pic>
      <p:sp>
        <p:nvSpPr>
          <p:cNvPr id="2" name="Content Placeholder 2">
            <a:extLst>
              <a:ext uri="{FF2B5EF4-FFF2-40B4-BE49-F238E27FC236}">
                <a16:creationId xmlns:a16="http://schemas.microsoft.com/office/drawing/2014/main" id="{DA362B4B-050E-8575-930D-23C23EF663C6}"/>
              </a:ext>
            </a:extLst>
          </p:cNvPr>
          <p:cNvSpPr>
            <a:spLocks noGrp="1"/>
          </p:cNvSpPr>
          <p:nvPr>
            <p:ph idx="14"/>
          </p:nvPr>
        </p:nvSpPr>
        <p:spPr>
          <a:xfrm>
            <a:off x="515938" y="1825159"/>
            <a:ext cx="4739643" cy="388318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9941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with Image">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F3FA96-4198-E865-BE00-6450D9CEA160}"/>
              </a:ext>
            </a:extLst>
          </p:cNvPr>
          <p:cNvPicPr>
            <a:picLocks noChangeAspect="1"/>
          </p:cNvPicPr>
          <p:nvPr userDrawn="1"/>
        </p:nvPicPr>
        <p:blipFill>
          <a:blip r:embed="rId2"/>
          <a:srcRect t="17397" b="17397"/>
          <a:stretch/>
        </p:blipFill>
        <p:spPr>
          <a:xfrm>
            <a:off x="8299174" y="4483315"/>
            <a:ext cx="3892826" cy="2374685"/>
          </a:xfrm>
          <a:prstGeom prst="rect">
            <a:avLst/>
          </a:prstGeom>
        </p:spPr>
      </p:pic>
      <p:pic>
        <p:nvPicPr>
          <p:cNvPr id="6" name="Picture 5">
            <a:extLst>
              <a:ext uri="{FF2B5EF4-FFF2-40B4-BE49-F238E27FC236}">
                <a16:creationId xmlns:a16="http://schemas.microsoft.com/office/drawing/2014/main" id="{5AE599A1-EEC8-F967-D9AD-8409AB111B9E}"/>
              </a:ext>
            </a:extLst>
          </p:cNvPr>
          <p:cNvPicPr>
            <a:picLocks noChangeAspect="1"/>
          </p:cNvPicPr>
          <p:nvPr userDrawn="1"/>
        </p:nvPicPr>
        <p:blipFill>
          <a:blip r:embed="rId3"/>
          <a:srcRect/>
          <a:stretch/>
        </p:blipFill>
        <p:spPr>
          <a:xfrm rot="16200000">
            <a:off x="4272191" y="-450653"/>
            <a:ext cx="4539026" cy="5406887"/>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1">
              <a:lumMod val="20000"/>
              <a:lumOff val="80000"/>
            </a:schemeClr>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9" y="402261"/>
            <a:ext cx="4801786" cy="1422897"/>
          </a:xfrm>
        </p:spPr>
        <p:txBody>
          <a:bodyPr lIns="0" tIns="0" rIns="0" bIns="0">
            <a:noAutofit/>
          </a:bodyPr>
          <a:lstStyle>
            <a:lvl1pPr>
              <a:defRPr sz="3200" b="1" cap="none" baseline="0"/>
            </a:lvl1pPr>
          </a:lstStyle>
          <a:p>
            <a:r>
              <a:rPr lang="en-US" noProof="0" dirty="0"/>
              <a:t>Click to edit master title style</a:t>
            </a:r>
          </a:p>
        </p:txBody>
      </p:sp>
      <p:pic>
        <p:nvPicPr>
          <p:cNvPr id="4" name="Picture 3" descr="A blue and black logo&#10;&#10;Description automatically generated with medium confidence">
            <a:extLst>
              <a:ext uri="{FF2B5EF4-FFF2-40B4-BE49-F238E27FC236}">
                <a16:creationId xmlns:a16="http://schemas.microsoft.com/office/drawing/2014/main" id="{F64FA645-E432-8D80-4145-96A09F5CA179}"/>
              </a:ext>
            </a:extLst>
          </p:cNvPr>
          <p:cNvPicPr>
            <a:picLocks noChangeAspect="1"/>
          </p:cNvPicPr>
          <p:nvPr userDrawn="1"/>
        </p:nvPicPr>
        <p:blipFill>
          <a:blip r:embed="rId4"/>
          <a:stretch>
            <a:fillRect/>
          </a:stretch>
        </p:blipFill>
        <p:spPr>
          <a:xfrm>
            <a:off x="515938" y="5969761"/>
            <a:ext cx="1203774" cy="485978"/>
          </a:xfrm>
          <a:prstGeom prst="rect">
            <a:avLst/>
          </a:prstGeom>
        </p:spPr>
      </p:pic>
      <p:sp>
        <p:nvSpPr>
          <p:cNvPr id="2" name="Content Placeholder 2">
            <a:extLst>
              <a:ext uri="{FF2B5EF4-FFF2-40B4-BE49-F238E27FC236}">
                <a16:creationId xmlns:a16="http://schemas.microsoft.com/office/drawing/2014/main" id="{E580AFE5-6549-A95F-C39B-70B5E3A3701D}"/>
              </a:ext>
            </a:extLst>
          </p:cNvPr>
          <p:cNvSpPr>
            <a:spLocks noGrp="1"/>
          </p:cNvSpPr>
          <p:nvPr>
            <p:ph idx="14"/>
          </p:nvPr>
        </p:nvSpPr>
        <p:spPr>
          <a:xfrm>
            <a:off x="515938" y="1825159"/>
            <a:ext cx="4739643" cy="388318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214559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Image">
    <p:bg>
      <p:bgPr>
        <a:solidFill>
          <a:srgbClr val="FFFFFF"/>
        </a:solidFill>
        <a:effectLst/>
      </p:bgPr>
    </p:bg>
    <p:spTree>
      <p:nvGrpSpPr>
        <p:cNvPr id="1" name=""/>
        <p:cNvGrpSpPr/>
        <p:nvPr/>
      </p:nvGrpSpPr>
      <p:grpSpPr>
        <a:xfrm>
          <a:off x="0" y="0"/>
          <a:ext cx="0" cy="0"/>
          <a:chOff x="0" y="0"/>
          <a:chExt cx="0" cy="0"/>
        </a:xfrm>
      </p:grpSpPr>
      <p:pic>
        <p:nvPicPr>
          <p:cNvPr id="6" name="Picture 5" descr="A black background with a brown circle&#10;&#10;Description automatically generated">
            <a:extLst>
              <a:ext uri="{FF2B5EF4-FFF2-40B4-BE49-F238E27FC236}">
                <a16:creationId xmlns:a16="http://schemas.microsoft.com/office/drawing/2014/main" id="{5AE599A1-EEC8-F967-D9AD-8409AB111B9E}"/>
              </a:ext>
            </a:extLst>
          </p:cNvPr>
          <p:cNvPicPr>
            <a:picLocks noChangeAspect="1"/>
          </p:cNvPicPr>
          <p:nvPr userDrawn="1"/>
        </p:nvPicPr>
        <p:blipFill>
          <a:blip r:embed="rId2"/>
          <a:stretch>
            <a:fillRect/>
          </a:stretch>
        </p:blipFill>
        <p:spPr>
          <a:xfrm>
            <a:off x="7621100" y="2903253"/>
            <a:ext cx="4570900" cy="3954747"/>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1">
              <a:lumMod val="20000"/>
              <a:lumOff val="80000"/>
            </a:schemeClr>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827790"/>
            <a:ext cx="4615355" cy="997368"/>
          </a:xfrm>
        </p:spPr>
        <p:txBody>
          <a:bodyPr lIns="0" tIns="0" rIns="0" bIns="0">
            <a:noAutofit/>
          </a:bodyPr>
          <a:lstStyle>
            <a:lvl1pPr>
              <a:defRPr sz="3200" b="1" cap="none" baseline="0"/>
            </a:lvl1pPr>
          </a:lstStyle>
          <a:p>
            <a:r>
              <a:rPr lang="en-US" noProof="0" dirty="0"/>
              <a:t>Click to edit master title style</a:t>
            </a:r>
          </a:p>
        </p:txBody>
      </p:sp>
      <p:pic>
        <p:nvPicPr>
          <p:cNvPr id="4" name="Picture 3" descr="A blue and black logo&#10;&#10;Description automatically generated with medium confidence">
            <a:extLst>
              <a:ext uri="{FF2B5EF4-FFF2-40B4-BE49-F238E27FC236}">
                <a16:creationId xmlns:a16="http://schemas.microsoft.com/office/drawing/2014/main" id="{F64FA645-E432-8D80-4145-96A09F5CA179}"/>
              </a:ext>
            </a:extLst>
          </p:cNvPr>
          <p:cNvPicPr>
            <a:picLocks noChangeAspect="1"/>
          </p:cNvPicPr>
          <p:nvPr userDrawn="1"/>
        </p:nvPicPr>
        <p:blipFill>
          <a:blip r:embed="rId3"/>
          <a:stretch>
            <a:fillRect/>
          </a:stretch>
        </p:blipFill>
        <p:spPr>
          <a:xfrm>
            <a:off x="515938" y="5969761"/>
            <a:ext cx="1203774" cy="485978"/>
          </a:xfrm>
          <a:prstGeom prst="rect">
            <a:avLst/>
          </a:prstGeom>
        </p:spPr>
      </p:pic>
      <p:sp>
        <p:nvSpPr>
          <p:cNvPr id="17" name="Text Placeholder 16">
            <a:extLst>
              <a:ext uri="{FF2B5EF4-FFF2-40B4-BE49-F238E27FC236}">
                <a16:creationId xmlns:a16="http://schemas.microsoft.com/office/drawing/2014/main" id="{93323135-8095-F701-84F5-1A9F53F095A9}"/>
              </a:ext>
            </a:extLst>
          </p:cNvPr>
          <p:cNvSpPr>
            <a:spLocks noGrp="1"/>
          </p:cNvSpPr>
          <p:nvPr>
            <p:ph type="body" sz="quarter" idx="14" hasCustomPrompt="1"/>
          </p:nvPr>
        </p:nvSpPr>
        <p:spPr>
          <a:xfrm>
            <a:off x="515938" y="437409"/>
            <a:ext cx="5483225" cy="39038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2" name="Content Placeholder 2">
            <a:extLst>
              <a:ext uri="{FF2B5EF4-FFF2-40B4-BE49-F238E27FC236}">
                <a16:creationId xmlns:a16="http://schemas.microsoft.com/office/drawing/2014/main" id="{11EA6D88-9163-E5A6-01A3-0AD4A65C770B}"/>
              </a:ext>
            </a:extLst>
          </p:cNvPr>
          <p:cNvSpPr>
            <a:spLocks noGrp="1"/>
          </p:cNvSpPr>
          <p:nvPr>
            <p:ph idx="15"/>
          </p:nvPr>
        </p:nvSpPr>
        <p:spPr>
          <a:xfrm>
            <a:off x="515938" y="1825159"/>
            <a:ext cx="4739643" cy="388318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with Image">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F3FA96-4198-E865-BE00-6450D9CEA160}"/>
              </a:ext>
            </a:extLst>
          </p:cNvPr>
          <p:cNvPicPr>
            <a:picLocks noChangeAspect="1"/>
          </p:cNvPicPr>
          <p:nvPr userDrawn="1"/>
        </p:nvPicPr>
        <p:blipFill>
          <a:blip r:embed="rId2"/>
          <a:srcRect t="17397" b="17397"/>
          <a:stretch/>
        </p:blipFill>
        <p:spPr>
          <a:xfrm>
            <a:off x="8299174" y="4483315"/>
            <a:ext cx="3892826" cy="2374685"/>
          </a:xfrm>
          <a:prstGeom prst="rect">
            <a:avLst/>
          </a:prstGeom>
        </p:spPr>
      </p:pic>
      <p:pic>
        <p:nvPicPr>
          <p:cNvPr id="6" name="Picture 5">
            <a:extLst>
              <a:ext uri="{FF2B5EF4-FFF2-40B4-BE49-F238E27FC236}">
                <a16:creationId xmlns:a16="http://schemas.microsoft.com/office/drawing/2014/main" id="{5AE599A1-EEC8-F967-D9AD-8409AB111B9E}"/>
              </a:ext>
            </a:extLst>
          </p:cNvPr>
          <p:cNvPicPr>
            <a:picLocks noChangeAspect="1"/>
          </p:cNvPicPr>
          <p:nvPr userDrawn="1"/>
        </p:nvPicPr>
        <p:blipFill>
          <a:blip r:embed="rId3"/>
          <a:srcRect/>
          <a:stretch/>
        </p:blipFill>
        <p:spPr>
          <a:xfrm rot="16200000">
            <a:off x="4272191" y="-450653"/>
            <a:ext cx="4539026" cy="5406887"/>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1">
              <a:lumMod val="20000"/>
              <a:lumOff val="80000"/>
            </a:schemeClr>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9" y="827790"/>
            <a:ext cx="4801786" cy="997368"/>
          </a:xfrm>
        </p:spPr>
        <p:txBody>
          <a:bodyPr lIns="0" tIns="0" rIns="0" bIns="0">
            <a:noAutofit/>
          </a:bodyPr>
          <a:lstStyle>
            <a:lvl1pPr>
              <a:defRPr sz="3200" b="1" cap="none" baseline="0"/>
            </a:lvl1pPr>
          </a:lstStyle>
          <a:p>
            <a:r>
              <a:rPr lang="en-US" noProof="0" dirty="0"/>
              <a:t>Click to edit master title style</a:t>
            </a:r>
          </a:p>
        </p:txBody>
      </p:sp>
      <p:pic>
        <p:nvPicPr>
          <p:cNvPr id="4" name="Picture 3" descr="A blue and black logo&#10;&#10;Description automatically generated with medium confidence">
            <a:extLst>
              <a:ext uri="{FF2B5EF4-FFF2-40B4-BE49-F238E27FC236}">
                <a16:creationId xmlns:a16="http://schemas.microsoft.com/office/drawing/2014/main" id="{F64FA645-E432-8D80-4145-96A09F5CA179}"/>
              </a:ext>
            </a:extLst>
          </p:cNvPr>
          <p:cNvPicPr>
            <a:picLocks noChangeAspect="1"/>
          </p:cNvPicPr>
          <p:nvPr userDrawn="1"/>
        </p:nvPicPr>
        <p:blipFill>
          <a:blip r:embed="rId4"/>
          <a:stretch>
            <a:fillRect/>
          </a:stretch>
        </p:blipFill>
        <p:spPr>
          <a:xfrm>
            <a:off x="515938" y="5969761"/>
            <a:ext cx="1203774" cy="485978"/>
          </a:xfrm>
          <a:prstGeom prst="rect">
            <a:avLst/>
          </a:prstGeom>
        </p:spPr>
      </p:pic>
      <p:sp>
        <p:nvSpPr>
          <p:cNvPr id="17" name="Text Placeholder 16">
            <a:extLst>
              <a:ext uri="{FF2B5EF4-FFF2-40B4-BE49-F238E27FC236}">
                <a16:creationId xmlns:a16="http://schemas.microsoft.com/office/drawing/2014/main" id="{93323135-8095-F701-84F5-1A9F53F095A9}"/>
              </a:ext>
            </a:extLst>
          </p:cNvPr>
          <p:cNvSpPr>
            <a:spLocks noGrp="1"/>
          </p:cNvSpPr>
          <p:nvPr>
            <p:ph type="body" sz="quarter" idx="14" hasCustomPrompt="1"/>
          </p:nvPr>
        </p:nvSpPr>
        <p:spPr>
          <a:xfrm>
            <a:off x="515938" y="437409"/>
            <a:ext cx="5483225" cy="39038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2" name="Content Placeholder 2">
            <a:extLst>
              <a:ext uri="{FF2B5EF4-FFF2-40B4-BE49-F238E27FC236}">
                <a16:creationId xmlns:a16="http://schemas.microsoft.com/office/drawing/2014/main" id="{2D4AC395-4B7A-0666-5523-CF8C8F010DA0}"/>
              </a:ext>
            </a:extLst>
          </p:cNvPr>
          <p:cNvSpPr>
            <a:spLocks noGrp="1"/>
          </p:cNvSpPr>
          <p:nvPr>
            <p:ph idx="15"/>
          </p:nvPr>
        </p:nvSpPr>
        <p:spPr>
          <a:xfrm>
            <a:off x="515938" y="1825159"/>
            <a:ext cx="4739643" cy="388318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95373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with Image">
    <p:bg>
      <p:bgPr>
        <a:solidFill>
          <a:srgbClr val="FFFFFF"/>
        </a:solidFill>
        <a:effectLst/>
      </p:bgPr>
    </p:bg>
    <p:spTree>
      <p:nvGrpSpPr>
        <p:cNvPr id="1" name=""/>
        <p:cNvGrpSpPr/>
        <p:nvPr/>
      </p:nvGrpSpPr>
      <p:grpSpPr>
        <a:xfrm>
          <a:off x="0" y="0"/>
          <a:ext cx="0" cy="0"/>
          <a:chOff x="0" y="0"/>
          <a:chExt cx="0" cy="0"/>
        </a:xfrm>
      </p:grpSpPr>
      <p:pic>
        <p:nvPicPr>
          <p:cNvPr id="6" name="Picture 5" descr="A black background with a brown circle&#10;&#10;Description automatically generated">
            <a:extLst>
              <a:ext uri="{FF2B5EF4-FFF2-40B4-BE49-F238E27FC236}">
                <a16:creationId xmlns:a16="http://schemas.microsoft.com/office/drawing/2014/main" id="{5AE599A1-EEC8-F967-D9AD-8409AB111B9E}"/>
              </a:ext>
            </a:extLst>
          </p:cNvPr>
          <p:cNvPicPr>
            <a:picLocks noChangeAspect="1"/>
          </p:cNvPicPr>
          <p:nvPr userDrawn="1"/>
        </p:nvPicPr>
        <p:blipFill>
          <a:blip r:embed="rId2"/>
          <a:stretch>
            <a:fillRect/>
          </a:stretch>
        </p:blipFill>
        <p:spPr>
          <a:xfrm>
            <a:off x="9739744" y="4736307"/>
            <a:ext cx="2452255" cy="2121693"/>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402261"/>
            <a:ext cx="4256087" cy="1422897"/>
          </a:xfrm>
        </p:spPr>
        <p:txBody>
          <a:bodyPr lIns="0" tIns="0" rIns="0" bIns="0">
            <a:noAutofit/>
          </a:bodyPr>
          <a:lstStyle>
            <a:lvl1pPr>
              <a:defRPr sz="3200" b="1" cap="none" baseline="0"/>
            </a:lvl1pPr>
          </a:lstStyle>
          <a:p>
            <a:r>
              <a:rPr lang="en-US" noProof="0" dirty="0"/>
              <a:t>Click to edit master title style</a:t>
            </a:r>
          </a:p>
        </p:txBody>
      </p:sp>
      <p:pic>
        <p:nvPicPr>
          <p:cNvPr id="4" name="Picture 3" descr="A blue and black logo&#10;&#10;Description automatically generated with medium confidence">
            <a:extLst>
              <a:ext uri="{FF2B5EF4-FFF2-40B4-BE49-F238E27FC236}">
                <a16:creationId xmlns:a16="http://schemas.microsoft.com/office/drawing/2014/main" id="{F64FA645-E432-8D80-4145-96A09F5CA179}"/>
              </a:ext>
            </a:extLst>
          </p:cNvPr>
          <p:cNvPicPr>
            <a:picLocks noChangeAspect="1"/>
          </p:cNvPicPr>
          <p:nvPr userDrawn="1"/>
        </p:nvPicPr>
        <p:blipFill>
          <a:blip r:embed="rId3"/>
          <a:stretch>
            <a:fillRect/>
          </a:stretch>
        </p:blipFill>
        <p:spPr>
          <a:xfrm>
            <a:off x="515938" y="5969761"/>
            <a:ext cx="1203774" cy="485978"/>
          </a:xfrm>
          <a:prstGeom prst="rect">
            <a:avLst/>
          </a:prstGeom>
        </p:spPr>
      </p:pic>
      <p:sp>
        <p:nvSpPr>
          <p:cNvPr id="2" name="Text Placeholder 3">
            <a:extLst>
              <a:ext uri="{FF2B5EF4-FFF2-40B4-BE49-F238E27FC236}">
                <a16:creationId xmlns:a16="http://schemas.microsoft.com/office/drawing/2014/main" id="{CBFD2EE0-2AD2-6035-9422-FFB478D9B250}"/>
              </a:ext>
            </a:extLst>
          </p:cNvPr>
          <p:cNvSpPr>
            <a:spLocks noGrp="1"/>
          </p:cNvSpPr>
          <p:nvPr>
            <p:ph type="body" sz="half" idx="2"/>
          </p:nvPr>
        </p:nvSpPr>
        <p:spPr>
          <a:xfrm>
            <a:off x="515938" y="2057400"/>
            <a:ext cx="42560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Content Placeholder 2">
            <a:extLst>
              <a:ext uri="{FF2B5EF4-FFF2-40B4-BE49-F238E27FC236}">
                <a16:creationId xmlns:a16="http://schemas.microsoft.com/office/drawing/2014/main" id="{DEC9DC08-F543-E768-4372-4427486F69DF}"/>
              </a:ext>
            </a:extLst>
          </p:cNvPr>
          <p:cNvSpPr>
            <a:spLocks noGrp="1"/>
          </p:cNvSpPr>
          <p:nvPr>
            <p:ph idx="14"/>
          </p:nvPr>
        </p:nvSpPr>
        <p:spPr>
          <a:xfrm>
            <a:off x="5291092" y="437408"/>
            <a:ext cx="5394099" cy="5431579"/>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804260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with Image">
    <p:bg>
      <p:bgPr>
        <a:solidFill>
          <a:srgbClr val="FFFFFF"/>
        </a:solidFill>
        <a:effectLst/>
      </p:bgPr>
    </p:bg>
    <p:spTree>
      <p:nvGrpSpPr>
        <p:cNvPr id="1" name=""/>
        <p:cNvGrpSpPr/>
        <p:nvPr/>
      </p:nvGrpSpPr>
      <p:grpSpPr>
        <a:xfrm>
          <a:off x="0" y="0"/>
          <a:ext cx="0" cy="0"/>
          <a:chOff x="0" y="0"/>
          <a:chExt cx="0" cy="0"/>
        </a:xfrm>
      </p:grpSpPr>
      <p:pic>
        <p:nvPicPr>
          <p:cNvPr id="6" name="Picture 5" descr="A black background with a brown circle&#10;&#10;Description automatically generated">
            <a:extLst>
              <a:ext uri="{FF2B5EF4-FFF2-40B4-BE49-F238E27FC236}">
                <a16:creationId xmlns:a16="http://schemas.microsoft.com/office/drawing/2014/main" id="{5AE599A1-EEC8-F967-D9AD-8409AB111B9E}"/>
              </a:ext>
            </a:extLst>
          </p:cNvPr>
          <p:cNvPicPr>
            <a:picLocks noChangeAspect="1"/>
          </p:cNvPicPr>
          <p:nvPr userDrawn="1"/>
        </p:nvPicPr>
        <p:blipFill>
          <a:blip r:embed="rId2"/>
          <a:stretch>
            <a:fillRect/>
          </a:stretch>
        </p:blipFill>
        <p:spPr>
          <a:xfrm>
            <a:off x="9739744" y="4736307"/>
            <a:ext cx="2452255" cy="2121693"/>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1077628"/>
            <a:ext cx="4256087" cy="747530"/>
          </a:xfrm>
        </p:spPr>
        <p:txBody>
          <a:bodyPr lIns="0" tIns="0" rIns="0" bIns="0">
            <a:noAutofit/>
          </a:bodyPr>
          <a:lstStyle>
            <a:lvl1pPr>
              <a:defRPr sz="3200" b="1" cap="none" baseline="0"/>
            </a:lvl1pPr>
          </a:lstStyle>
          <a:p>
            <a:r>
              <a:rPr lang="en-US" noProof="0" dirty="0"/>
              <a:t>Click to edit master title style</a:t>
            </a:r>
          </a:p>
        </p:txBody>
      </p:sp>
      <p:pic>
        <p:nvPicPr>
          <p:cNvPr id="4" name="Picture 3" descr="A blue and black logo&#10;&#10;Description automatically generated with medium confidence">
            <a:extLst>
              <a:ext uri="{FF2B5EF4-FFF2-40B4-BE49-F238E27FC236}">
                <a16:creationId xmlns:a16="http://schemas.microsoft.com/office/drawing/2014/main" id="{F64FA645-E432-8D80-4145-96A09F5CA179}"/>
              </a:ext>
            </a:extLst>
          </p:cNvPr>
          <p:cNvPicPr>
            <a:picLocks noChangeAspect="1"/>
          </p:cNvPicPr>
          <p:nvPr userDrawn="1"/>
        </p:nvPicPr>
        <p:blipFill>
          <a:blip r:embed="rId3"/>
          <a:stretch>
            <a:fillRect/>
          </a:stretch>
        </p:blipFill>
        <p:spPr>
          <a:xfrm>
            <a:off x="515938" y="5969761"/>
            <a:ext cx="1203774" cy="485978"/>
          </a:xfrm>
          <a:prstGeom prst="rect">
            <a:avLst/>
          </a:prstGeom>
        </p:spPr>
      </p:pic>
      <p:sp>
        <p:nvSpPr>
          <p:cNvPr id="17" name="Text Placeholder 16">
            <a:extLst>
              <a:ext uri="{FF2B5EF4-FFF2-40B4-BE49-F238E27FC236}">
                <a16:creationId xmlns:a16="http://schemas.microsoft.com/office/drawing/2014/main" id="{93323135-8095-F701-84F5-1A9F53F095A9}"/>
              </a:ext>
            </a:extLst>
          </p:cNvPr>
          <p:cNvSpPr>
            <a:spLocks noGrp="1"/>
          </p:cNvSpPr>
          <p:nvPr>
            <p:ph type="body" sz="quarter" idx="14" hasCustomPrompt="1"/>
          </p:nvPr>
        </p:nvSpPr>
        <p:spPr>
          <a:xfrm>
            <a:off x="515938" y="437409"/>
            <a:ext cx="4256087" cy="39038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2" name="Text Placeholder 3">
            <a:extLst>
              <a:ext uri="{FF2B5EF4-FFF2-40B4-BE49-F238E27FC236}">
                <a16:creationId xmlns:a16="http://schemas.microsoft.com/office/drawing/2014/main" id="{8BC1FD10-8008-DFA1-9F8C-DEA65B975879}"/>
              </a:ext>
            </a:extLst>
          </p:cNvPr>
          <p:cNvSpPr>
            <a:spLocks noGrp="1"/>
          </p:cNvSpPr>
          <p:nvPr>
            <p:ph type="body" sz="half" idx="2"/>
          </p:nvPr>
        </p:nvSpPr>
        <p:spPr>
          <a:xfrm>
            <a:off x="515938" y="2057400"/>
            <a:ext cx="42560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Content Placeholder 2">
            <a:extLst>
              <a:ext uri="{FF2B5EF4-FFF2-40B4-BE49-F238E27FC236}">
                <a16:creationId xmlns:a16="http://schemas.microsoft.com/office/drawing/2014/main" id="{065B87FE-FDB7-802A-9061-6AE3DCC67473}"/>
              </a:ext>
            </a:extLst>
          </p:cNvPr>
          <p:cNvSpPr>
            <a:spLocks noGrp="1"/>
          </p:cNvSpPr>
          <p:nvPr>
            <p:ph idx="15"/>
          </p:nvPr>
        </p:nvSpPr>
        <p:spPr>
          <a:xfrm>
            <a:off x="5291092" y="437408"/>
            <a:ext cx="5394099" cy="5431579"/>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09141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01">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E65F70-4751-98A1-4873-DC3548B5041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Picture 10" descr="A black and grey circle&#10;&#10;Description automatically generated">
            <a:extLst>
              <a:ext uri="{FF2B5EF4-FFF2-40B4-BE49-F238E27FC236}">
                <a16:creationId xmlns:a16="http://schemas.microsoft.com/office/drawing/2014/main" id="{266B7DE6-4342-DB59-EC53-48F904B022F1}"/>
              </a:ext>
            </a:extLst>
          </p:cNvPr>
          <p:cNvPicPr>
            <a:picLocks noChangeAspect="1"/>
          </p:cNvPicPr>
          <p:nvPr userDrawn="1"/>
        </p:nvPicPr>
        <p:blipFill>
          <a:blip r:embed="rId2"/>
          <a:stretch>
            <a:fillRect/>
          </a:stretch>
        </p:blipFill>
        <p:spPr>
          <a:xfrm>
            <a:off x="0" y="0"/>
            <a:ext cx="3920370" cy="3391908"/>
          </a:xfrm>
          <a:prstGeom prst="rect">
            <a:avLst/>
          </a:prstGeom>
        </p:spPr>
      </p:pic>
      <p:sp>
        <p:nvSpPr>
          <p:cNvPr id="4" name="Oval 3">
            <a:extLst>
              <a:ext uri="{FF2B5EF4-FFF2-40B4-BE49-F238E27FC236}">
                <a16:creationId xmlns:a16="http://schemas.microsoft.com/office/drawing/2014/main" id="{F4F2732E-FF97-1096-97DD-C8DD1F3B637A}"/>
              </a:ext>
            </a:extLst>
          </p:cNvPr>
          <p:cNvSpPr/>
          <p:nvPr userDrawn="1"/>
        </p:nvSpPr>
        <p:spPr>
          <a:xfrm>
            <a:off x="215680" y="4539033"/>
            <a:ext cx="2119745" cy="211974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E627DF8-FF77-6351-5028-DEAA165DCDD2}"/>
              </a:ext>
            </a:extLst>
          </p:cNvPr>
          <p:cNvSpPr/>
          <p:nvPr userDrawn="1"/>
        </p:nvSpPr>
        <p:spPr>
          <a:xfrm>
            <a:off x="4424704" y="184055"/>
            <a:ext cx="1465232" cy="14652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1686935"/>
            <a:ext cx="5418859" cy="1845973"/>
          </a:xfrm>
        </p:spPr>
        <p:txBody>
          <a:bodyPr anchor="b">
            <a:noAutofit/>
          </a:bodyPr>
          <a:lstStyle>
            <a:lvl1pPr algn="l">
              <a:defRPr sz="4800" b="1" cap="none" baseline="0">
                <a:solidFill>
                  <a:srgbClr val="FFFFFF"/>
                </a:solidFill>
                <a:latin typeface="Rockwell" panose="02060603020205020403" pitchFamily="18" charset="0"/>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6372999" y="4682837"/>
            <a:ext cx="5143500" cy="488228"/>
          </a:xfrm>
        </p:spPr>
        <p:txBody>
          <a:bodyPr>
            <a:noAutofit/>
          </a:bodyPr>
          <a:lstStyle>
            <a:lvl1pPr marL="0" indent="0" algn="l">
              <a:buNone/>
              <a:defRPr sz="20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1">
              <a:lumMod val="20000"/>
              <a:lumOff val="80000"/>
            </a:schemeClr>
          </a:solidFill>
          <a:effectLst>
            <a:outerShdw blurRad="63500" sx="102000" sy="102000" algn="ctr" rotWithShape="0">
              <a:prstClr val="black">
                <a:alpha val="3000"/>
              </a:prstClr>
            </a:outerShdw>
          </a:effectLst>
        </p:spPr>
        <p:txBody>
          <a:bodyPr anchor="ctr"/>
          <a:lstStyle>
            <a:lvl1pPr marL="0" indent="0" algn="ctr">
              <a:buNone/>
              <a:defRPr/>
            </a:lvl1pPr>
          </a:lstStyle>
          <a:p>
            <a:r>
              <a:rPr lang="en-US" noProof="0"/>
              <a:t>Click icon to add picture</a:t>
            </a:r>
            <a:endParaRPr lang="en-US" noProof="0" dirty="0"/>
          </a:p>
        </p:txBody>
      </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72999" y="4039619"/>
            <a:ext cx="2532336"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52F0E27-122D-2A06-9870-9544829CB125}"/>
              </a:ext>
            </a:extLst>
          </p:cNvPr>
          <p:cNvPicPr>
            <a:picLocks noChangeAspect="1"/>
          </p:cNvPicPr>
          <p:nvPr userDrawn="1"/>
        </p:nvPicPr>
        <p:blipFill>
          <a:blip r:embed="rId3"/>
          <a:srcRect/>
          <a:stretch/>
        </p:blipFill>
        <p:spPr>
          <a:xfrm>
            <a:off x="6343650" y="732396"/>
            <a:ext cx="2521463" cy="797674"/>
          </a:xfrm>
          <a:prstGeom prst="rect">
            <a:avLst/>
          </a:prstGeom>
        </p:spPr>
      </p:pic>
    </p:spTree>
    <p:extLst>
      <p:ext uri="{BB962C8B-B14F-4D97-AF65-F5344CB8AC3E}">
        <p14:creationId xmlns:p14="http://schemas.microsoft.com/office/powerpoint/2010/main" val="9849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515939" y="801966"/>
            <a:ext cx="3745344" cy="956571"/>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515939" y="2057400"/>
            <a:ext cx="374534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4" name="Text Placeholder 16">
            <a:extLst>
              <a:ext uri="{FF2B5EF4-FFF2-40B4-BE49-F238E27FC236}">
                <a16:creationId xmlns:a16="http://schemas.microsoft.com/office/drawing/2014/main" id="{2D2698D1-8BC7-C6E1-83E2-FC5F9BC3B1EE}"/>
              </a:ext>
            </a:extLst>
          </p:cNvPr>
          <p:cNvSpPr>
            <a:spLocks noGrp="1"/>
          </p:cNvSpPr>
          <p:nvPr>
            <p:ph type="body" sz="quarter" idx="15" hasCustomPrompt="1"/>
          </p:nvPr>
        </p:nvSpPr>
        <p:spPr>
          <a:xfrm>
            <a:off x="515938" y="514905"/>
            <a:ext cx="3745345" cy="28706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5" name="Content Placeholder 2">
            <a:extLst>
              <a:ext uri="{FF2B5EF4-FFF2-40B4-BE49-F238E27FC236}">
                <a16:creationId xmlns:a16="http://schemas.microsoft.com/office/drawing/2014/main" id="{A5A00F77-0A45-0741-7D42-5091814D7326}"/>
              </a:ext>
            </a:extLst>
          </p:cNvPr>
          <p:cNvSpPr>
            <a:spLocks noGrp="1"/>
          </p:cNvSpPr>
          <p:nvPr>
            <p:ph idx="16"/>
          </p:nvPr>
        </p:nvSpPr>
        <p:spPr>
          <a:xfrm>
            <a:off x="4607512" y="437408"/>
            <a:ext cx="3417902" cy="5431579"/>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Content Placeholder 2">
            <a:extLst>
              <a:ext uri="{FF2B5EF4-FFF2-40B4-BE49-F238E27FC236}">
                <a16:creationId xmlns:a16="http://schemas.microsoft.com/office/drawing/2014/main" id="{963D77A1-37FB-6354-D75B-A9E3DB1EA9CE}"/>
              </a:ext>
            </a:extLst>
          </p:cNvPr>
          <p:cNvSpPr>
            <a:spLocks noGrp="1"/>
          </p:cNvSpPr>
          <p:nvPr>
            <p:ph idx="17"/>
          </p:nvPr>
        </p:nvSpPr>
        <p:spPr>
          <a:xfrm>
            <a:off x="8258159" y="437408"/>
            <a:ext cx="3417902" cy="5431579"/>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2787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515938" y="801966"/>
            <a:ext cx="3647689" cy="956571"/>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515938" y="2057400"/>
            <a:ext cx="36476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4" name="Text Placeholder 16">
            <a:extLst>
              <a:ext uri="{FF2B5EF4-FFF2-40B4-BE49-F238E27FC236}">
                <a16:creationId xmlns:a16="http://schemas.microsoft.com/office/drawing/2014/main" id="{2D2698D1-8BC7-C6E1-83E2-FC5F9BC3B1EE}"/>
              </a:ext>
            </a:extLst>
          </p:cNvPr>
          <p:cNvSpPr>
            <a:spLocks noGrp="1"/>
          </p:cNvSpPr>
          <p:nvPr>
            <p:ph type="body" sz="quarter" idx="15" hasCustomPrompt="1"/>
          </p:nvPr>
        </p:nvSpPr>
        <p:spPr>
          <a:xfrm>
            <a:off x="515938" y="514905"/>
            <a:ext cx="3647689" cy="28706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5" name="Content Placeholder 2">
            <a:extLst>
              <a:ext uri="{FF2B5EF4-FFF2-40B4-BE49-F238E27FC236}">
                <a16:creationId xmlns:a16="http://schemas.microsoft.com/office/drawing/2014/main" id="{0E67F5AE-5C94-E7EC-208E-EB60A198850A}"/>
              </a:ext>
            </a:extLst>
          </p:cNvPr>
          <p:cNvSpPr>
            <a:spLocks noGrp="1"/>
          </p:cNvSpPr>
          <p:nvPr>
            <p:ph idx="16"/>
          </p:nvPr>
        </p:nvSpPr>
        <p:spPr>
          <a:xfrm>
            <a:off x="4501942" y="437408"/>
            <a:ext cx="3417902" cy="5431579"/>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Content Placeholder 2">
            <a:extLst>
              <a:ext uri="{FF2B5EF4-FFF2-40B4-BE49-F238E27FC236}">
                <a16:creationId xmlns:a16="http://schemas.microsoft.com/office/drawing/2014/main" id="{02E0E4F6-7549-DF3D-E592-63D537905BD3}"/>
              </a:ext>
            </a:extLst>
          </p:cNvPr>
          <p:cNvSpPr>
            <a:spLocks noGrp="1"/>
          </p:cNvSpPr>
          <p:nvPr>
            <p:ph idx="17"/>
          </p:nvPr>
        </p:nvSpPr>
        <p:spPr>
          <a:xfrm>
            <a:off x="8258159" y="437408"/>
            <a:ext cx="3417902" cy="5431579"/>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71020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FFFFFF"/>
        </a:solidFill>
        <a:effectLst/>
      </p:bgPr>
    </p:bg>
    <p:spTree>
      <p:nvGrpSpPr>
        <p:cNvPr id="1" name=""/>
        <p:cNvGrpSpPr/>
        <p:nvPr/>
      </p:nvGrpSpPr>
      <p:grpSpPr>
        <a:xfrm>
          <a:off x="0" y="0"/>
          <a:ext cx="0" cy="0"/>
          <a:chOff x="0" y="0"/>
          <a:chExt cx="0" cy="0"/>
        </a:xfrm>
      </p:grpSpPr>
      <p:pic>
        <p:nvPicPr>
          <p:cNvPr id="12" name="Picture 11" descr="A yellow circle with black background&#10;&#10;Description automatically generated">
            <a:extLst>
              <a:ext uri="{FF2B5EF4-FFF2-40B4-BE49-F238E27FC236}">
                <a16:creationId xmlns:a16="http://schemas.microsoft.com/office/drawing/2014/main" id="{E4098570-494B-27BF-596D-2EA8D53535D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158240"/>
            <a:ext cx="10130373" cy="5699760"/>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515938" y="457200"/>
            <a:ext cx="4256087" cy="1600200"/>
          </a:xfrm>
        </p:spPr>
        <p:txBody>
          <a:bodyPr anchor="b"/>
          <a:lstStyle>
            <a:lvl1pPr>
              <a:defRPr sz="3200"/>
            </a:lvl1pPr>
          </a:lstStyle>
          <a:p>
            <a:r>
              <a:rPr lang="en-US" noProof="0"/>
              <a:t>Click to edit Master title style</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9" name="Oval 8">
            <a:extLst>
              <a:ext uri="{FF2B5EF4-FFF2-40B4-BE49-F238E27FC236}">
                <a16:creationId xmlns:a16="http://schemas.microsoft.com/office/drawing/2014/main" id="{35C858A2-8312-F424-02AD-87D9B055D9AE}"/>
              </a:ext>
            </a:extLst>
          </p:cNvPr>
          <p:cNvSpPr>
            <a:spLocks noGrp="1" noRot="1" noMove="1" noResize="1" noEditPoints="1" noAdjustHandles="1" noChangeArrowheads="1" noChangeShapeType="1"/>
          </p:cNvSpPr>
          <p:nvPr userDrawn="1"/>
        </p:nvSpPr>
        <p:spPr>
          <a:xfrm>
            <a:off x="825835" y="2793489"/>
            <a:ext cx="1600200" cy="1600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B238D2-4DDE-5461-977F-44A355EAA888}"/>
              </a:ext>
            </a:extLst>
          </p:cNvPr>
          <p:cNvSpPr>
            <a:spLocks noGrp="1"/>
          </p:cNvSpPr>
          <p:nvPr>
            <p:ph idx="16"/>
          </p:nvPr>
        </p:nvSpPr>
        <p:spPr>
          <a:xfrm>
            <a:off x="4989250" y="457200"/>
            <a:ext cx="6686811" cy="5437573"/>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025310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rgbClr val="FFFFFF"/>
        </a:solidFill>
        <a:effectLst/>
      </p:bgPr>
    </p:bg>
    <p:spTree>
      <p:nvGrpSpPr>
        <p:cNvPr id="1" name=""/>
        <p:cNvGrpSpPr/>
        <p:nvPr/>
      </p:nvGrpSpPr>
      <p:grpSpPr>
        <a:xfrm>
          <a:off x="0" y="0"/>
          <a:ext cx="0" cy="0"/>
          <a:chOff x="0" y="0"/>
          <a:chExt cx="0" cy="0"/>
        </a:xfrm>
      </p:grpSpPr>
      <p:pic>
        <p:nvPicPr>
          <p:cNvPr id="12" name="Picture 11" descr="A yellow circle with black background&#10;&#10;Description automatically generated">
            <a:extLst>
              <a:ext uri="{FF2B5EF4-FFF2-40B4-BE49-F238E27FC236}">
                <a16:creationId xmlns:a16="http://schemas.microsoft.com/office/drawing/2014/main" id="{E4098570-494B-27BF-596D-2EA8D53535D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158240"/>
            <a:ext cx="10130373" cy="5699760"/>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515938" y="1019326"/>
            <a:ext cx="4256087" cy="1038073"/>
          </a:xfrm>
        </p:spPr>
        <p:txBody>
          <a:bodyPr anchor="b"/>
          <a:lstStyle>
            <a:lvl1pPr>
              <a:defRPr sz="3200"/>
            </a:lvl1pPr>
          </a:lstStyle>
          <a:p>
            <a:r>
              <a:rPr lang="en-US" noProof="0"/>
              <a:t>Click to edit Master title style</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9" name="Oval 8">
            <a:extLst>
              <a:ext uri="{FF2B5EF4-FFF2-40B4-BE49-F238E27FC236}">
                <a16:creationId xmlns:a16="http://schemas.microsoft.com/office/drawing/2014/main" id="{35C858A2-8312-F424-02AD-87D9B055D9AE}"/>
              </a:ext>
            </a:extLst>
          </p:cNvPr>
          <p:cNvSpPr>
            <a:spLocks noGrp="1" noRot="1" noMove="1" noResize="1" noEditPoints="1" noAdjustHandles="1" noChangeArrowheads="1" noChangeShapeType="1"/>
          </p:cNvSpPr>
          <p:nvPr userDrawn="1"/>
        </p:nvSpPr>
        <p:spPr>
          <a:xfrm>
            <a:off x="825835" y="2793489"/>
            <a:ext cx="1600200" cy="1600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6">
            <a:extLst>
              <a:ext uri="{FF2B5EF4-FFF2-40B4-BE49-F238E27FC236}">
                <a16:creationId xmlns:a16="http://schemas.microsoft.com/office/drawing/2014/main" id="{4F62B026-D67C-C73C-F551-40F66C904373}"/>
              </a:ext>
            </a:extLst>
          </p:cNvPr>
          <p:cNvSpPr>
            <a:spLocks noGrp="1"/>
          </p:cNvSpPr>
          <p:nvPr>
            <p:ph type="body" sz="quarter" idx="15" hasCustomPrompt="1"/>
          </p:nvPr>
        </p:nvSpPr>
        <p:spPr>
          <a:xfrm>
            <a:off x="515938" y="470979"/>
            <a:ext cx="4256087" cy="37267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4" name="Content Placeholder 2">
            <a:extLst>
              <a:ext uri="{FF2B5EF4-FFF2-40B4-BE49-F238E27FC236}">
                <a16:creationId xmlns:a16="http://schemas.microsoft.com/office/drawing/2014/main" id="{8ED9239F-305B-8A4C-4277-325140F67DB5}"/>
              </a:ext>
            </a:extLst>
          </p:cNvPr>
          <p:cNvSpPr>
            <a:spLocks noGrp="1"/>
          </p:cNvSpPr>
          <p:nvPr>
            <p:ph idx="16"/>
          </p:nvPr>
        </p:nvSpPr>
        <p:spPr>
          <a:xfrm>
            <a:off x="4989250" y="457200"/>
            <a:ext cx="6686811" cy="5437573"/>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638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02">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775252"/>
            <a:ext cx="4937211" cy="1049906"/>
          </a:xfrm>
        </p:spPr>
        <p:txBody>
          <a:bodyPr lIns="0" tIns="0" rIns="0" bIns="0">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8209280" y="988536"/>
            <a:ext cx="3974311" cy="4880927"/>
          </a:xfrm>
          <a:prstGeom prst="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476171" y="643047"/>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823567" y="997970"/>
            <a:ext cx="4884848" cy="4884848"/>
          </a:xfrm>
          <a:prstGeom prst="ellipse">
            <a:avLst/>
          </a:prstGeo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pic>
        <p:nvPicPr>
          <p:cNvPr id="5" name="Picture 4" descr="A blue and black logo&#10;&#10;Description automatically generated with medium confidence">
            <a:extLst>
              <a:ext uri="{FF2B5EF4-FFF2-40B4-BE49-F238E27FC236}">
                <a16:creationId xmlns:a16="http://schemas.microsoft.com/office/drawing/2014/main" id="{32FE872D-8304-9A0A-E8AB-43DE8E19EDEF}"/>
              </a:ext>
            </a:extLst>
          </p:cNvPr>
          <p:cNvPicPr>
            <a:picLocks noChangeAspect="1"/>
          </p:cNvPicPr>
          <p:nvPr userDrawn="1"/>
        </p:nvPicPr>
        <p:blipFill>
          <a:blip r:embed="rId2"/>
          <a:stretch>
            <a:fillRect/>
          </a:stretch>
        </p:blipFill>
        <p:spPr>
          <a:xfrm>
            <a:off x="515938" y="5969761"/>
            <a:ext cx="1203774" cy="485978"/>
          </a:xfrm>
          <a:prstGeom prst="rect">
            <a:avLst/>
          </a:prstGeom>
        </p:spPr>
      </p:pic>
      <p:sp>
        <p:nvSpPr>
          <p:cNvPr id="6" name="Content Placeholder 2">
            <a:extLst>
              <a:ext uri="{FF2B5EF4-FFF2-40B4-BE49-F238E27FC236}">
                <a16:creationId xmlns:a16="http://schemas.microsoft.com/office/drawing/2014/main" id="{B73324C8-F37F-E507-506A-6881EDCDE957}"/>
              </a:ext>
            </a:extLst>
          </p:cNvPr>
          <p:cNvSpPr>
            <a:spLocks noGrp="1"/>
          </p:cNvSpPr>
          <p:nvPr>
            <p:ph idx="16"/>
          </p:nvPr>
        </p:nvSpPr>
        <p:spPr>
          <a:xfrm>
            <a:off x="515938" y="1828842"/>
            <a:ext cx="4937211" cy="397715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02">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775252"/>
            <a:ext cx="4960233" cy="1049906"/>
          </a:xfrm>
        </p:spPr>
        <p:txBody>
          <a:bodyPr lIns="0" tIns="0" rIns="0" bIns="0">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8209280" y="988536"/>
            <a:ext cx="3974311" cy="4880927"/>
          </a:xfrm>
          <a:prstGeom prst="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476171" y="643047"/>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823567" y="997970"/>
            <a:ext cx="4884848" cy="4884848"/>
          </a:xfrm>
          <a:prstGeom prst="ellipse">
            <a:avLst/>
          </a:prstGeo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pic>
        <p:nvPicPr>
          <p:cNvPr id="5" name="Picture 4" descr="A blue and black logo&#10;&#10;Description automatically generated with medium confidence">
            <a:extLst>
              <a:ext uri="{FF2B5EF4-FFF2-40B4-BE49-F238E27FC236}">
                <a16:creationId xmlns:a16="http://schemas.microsoft.com/office/drawing/2014/main" id="{32FE872D-8304-9A0A-E8AB-43DE8E19EDEF}"/>
              </a:ext>
            </a:extLst>
          </p:cNvPr>
          <p:cNvPicPr>
            <a:picLocks noChangeAspect="1"/>
          </p:cNvPicPr>
          <p:nvPr userDrawn="1"/>
        </p:nvPicPr>
        <p:blipFill>
          <a:blip r:embed="rId2"/>
          <a:stretch>
            <a:fillRect/>
          </a:stretch>
        </p:blipFill>
        <p:spPr>
          <a:xfrm>
            <a:off x="515938" y="5969761"/>
            <a:ext cx="1203774" cy="485978"/>
          </a:xfrm>
          <a:prstGeom prst="rect">
            <a:avLst/>
          </a:prstGeom>
        </p:spPr>
      </p:pic>
      <p:sp>
        <p:nvSpPr>
          <p:cNvPr id="6" name="Text Placeholder 16">
            <a:extLst>
              <a:ext uri="{FF2B5EF4-FFF2-40B4-BE49-F238E27FC236}">
                <a16:creationId xmlns:a16="http://schemas.microsoft.com/office/drawing/2014/main" id="{DA34C392-1BAB-1546-C9C1-D01B1577B174}"/>
              </a:ext>
            </a:extLst>
          </p:cNvPr>
          <p:cNvSpPr>
            <a:spLocks noGrp="1"/>
          </p:cNvSpPr>
          <p:nvPr>
            <p:ph type="body" sz="quarter" idx="15" hasCustomPrompt="1"/>
          </p:nvPr>
        </p:nvSpPr>
        <p:spPr>
          <a:xfrm>
            <a:off x="515938" y="443117"/>
            <a:ext cx="7137193" cy="278208"/>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8" name="Content Placeholder 2">
            <a:extLst>
              <a:ext uri="{FF2B5EF4-FFF2-40B4-BE49-F238E27FC236}">
                <a16:creationId xmlns:a16="http://schemas.microsoft.com/office/drawing/2014/main" id="{0D8A36BB-0430-51AB-0DEA-B127725A4FB9}"/>
              </a:ext>
            </a:extLst>
          </p:cNvPr>
          <p:cNvSpPr>
            <a:spLocks noGrp="1"/>
          </p:cNvSpPr>
          <p:nvPr>
            <p:ph idx="16"/>
          </p:nvPr>
        </p:nvSpPr>
        <p:spPr>
          <a:xfrm>
            <a:off x="515938" y="1828842"/>
            <a:ext cx="4937211" cy="397715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043721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3">
    <p:bg>
      <p:bgPr>
        <a:solidFill>
          <a:srgbClr val="FFFF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C7750387-E816-E4F2-1209-42B719D296B2}"/>
              </a:ext>
            </a:extLst>
          </p:cNvPr>
          <p:cNvPicPr>
            <a:picLocks noChangeAspect="1"/>
          </p:cNvPicPr>
          <p:nvPr userDrawn="1"/>
        </p:nvPicPr>
        <p:blipFill>
          <a:blip r:embed="rId2"/>
          <a:stretch>
            <a:fillRect/>
          </a:stretch>
        </p:blipFill>
        <p:spPr>
          <a:xfrm>
            <a:off x="515938" y="6167851"/>
            <a:ext cx="1203774" cy="485978"/>
          </a:xfrm>
          <a:prstGeom prst="rect">
            <a:avLst/>
          </a:prstGeom>
        </p:spPr>
      </p:pic>
    </p:spTree>
    <p:extLst>
      <p:ext uri="{BB962C8B-B14F-4D97-AF65-F5344CB8AC3E}">
        <p14:creationId xmlns:p14="http://schemas.microsoft.com/office/powerpoint/2010/main" val="1741033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03">
    <p:bg>
      <p:bgPr>
        <a:solidFill>
          <a:srgbClr val="FFFF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C7750387-E816-E4F2-1209-42B719D296B2}"/>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8" name="Text Placeholder 16">
            <a:extLst>
              <a:ext uri="{FF2B5EF4-FFF2-40B4-BE49-F238E27FC236}">
                <a16:creationId xmlns:a16="http://schemas.microsoft.com/office/drawing/2014/main" id="{537B47C8-1EDC-290C-E6BC-C28FA1EA09B8}"/>
              </a:ext>
            </a:extLst>
          </p:cNvPr>
          <p:cNvSpPr>
            <a:spLocks noGrp="1"/>
          </p:cNvSpPr>
          <p:nvPr>
            <p:ph type="body" sz="quarter" idx="23" hasCustomPrompt="1"/>
          </p:nvPr>
        </p:nvSpPr>
        <p:spPr>
          <a:xfrm>
            <a:off x="515938" y="253770"/>
            <a:ext cx="7137193" cy="278208"/>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4192418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03">
    <p:bg>
      <p:bgPr>
        <a:solidFill>
          <a:srgbClr val="FFFF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319792"/>
            <a:ext cx="3883819" cy="468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45894" y="1479776"/>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10010510" y="164439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319792"/>
            <a:ext cx="3883819" cy="468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38203" y="1479776"/>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546289"/>
            <a:ext cx="11150600" cy="620667"/>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702819" y="164439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C7750387-E816-E4F2-1209-42B719D296B2}"/>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8" name="Rectangle 7">
            <a:extLst>
              <a:ext uri="{FF2B5EF4-FFF2-40B4-BE49-F238E27FC236}">
                <a16:creationId xmlns:a16="http://schemas.microsoft.com/office/drawing/2014/main" id="{4E0704FC-8F67-3BF9-E93A-EC7DA7AAF237}"/>
              </a:ext>
            </a:extLst>
          </p:cNvPr>
          <p:cNvSpPr/>
          <p:nvPr userDrawn="1"/>
        </p:nvSpPr>
        <p:spPr>
          <a:xfrm>
            <a:off x="4154090" y="1319792"/>
            <a:ext cx="3883819" cy="468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DADD7235-9071-C589-8BAF-6C8936092C58}"/>
              </a:ext>
            </a:extLst>
          </p:cNvPr>
          <p:cNvSpPr>
            <a:spLocks noChangeAspect="1"/>
          </p:cNvSpPr>
          <p:nvPr userDrawn="1"/>
        </p:nvSpPr>
        <p:spPr>
          <a:xfrm>
            <a:off x="5692139" y="1479776"/>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1">
            <a:extLst>
              <a:ext uri="{FF2B5EF4-FFF2-40B4-BE49-F238E27FC236}">
                <a16:creationId xmlns:a16="http://schemas.microsoft.com/office/drawing/2014/main" id="{8CEF7ED1-DC33-92AB-484E-E5CD6636E52B}"/>
              </a:ext>
            </a:extLst>
          </p:cNvPr>
          <p:cNvSpPr>
            <a:spLocks noGrp="1"/>
          </p:cNvSpPr>
          <p:nvPr>
            <p:ph type="pic" sz="quarter" idx="20" hasCustomPrompt="1"/>
          </p:nvPr>
        </p:nvSpPr>
        <p:spPr>
          <a:xfrm>
            <a:off x="5856755" y="164439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13" name="Content Placeholder 2">
            <a:extLst>
              <a:ext uri="{FF2B5EF4-FFF2-40B4-BE49-F238E27FC236}">
                <a16:creationId xmlns:a16="http://schemas.microsoft.com/office/drawing/2014/main" id="{5D6AA77E-177B-D236-3021-4245F0E7FA10}"/>
              </a:ext>
            </a:extLst>
          </p:cNvPr>
          <p:cNvSpPr>
            <a:spLocks noGrp="1"/>
          </p:cNvSpPr>
          <p:nvPr>
            <p:ph idx="21" hasCustomPrompt="1"/>
          </p:nvPr>
        </p:nvSpPr>
        <p:spPr>
          <a:xfrm>
            <a:off x="4373399"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4" name="Content Placeholder 2">
            <a:extLst>
              <a:ext uri="{FF2B5EF4-FFF2-40B4-BE49-F238E27FC236}">
                <a16:creationId xmlns:a16="http://schemas.microsoft.com/office/drawing/2014/main" id="{728FAEEA-D1E0-A8F4-36C8-97FB346D16DA}"/>
              </a:ext>
            </a:extLst>
          </p:cNvPr>
          <p:cNvSpPr>
            <a:spLocks noGrp="1"/>
          </p:cNvSpPr>
          <p:nvPr>
            <p:ph idx="22" hasCustomPrompt="1"/>
          </p:nvPr>
        </p:nvSpPr>
        <p:spPr>
          <a:xfrm>
            <a:off x="4373216"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6" name="Text Placeholder 16">
            <a:extLst>
              <a:ext uri="{FF2B5EF4-FFF2-40B4-BE49-F238E27FC236}">
                <a16:creationId xmlns:a16="http://schemas.microsoft.com/office/drawing/2014/main" id="{9AC7CC5C-C43F-6AE5-824D-F12ECD3DE451}"/>
              </a:ext>
            </a:extLst>
          </p:cNvPr>
          <p:cNvSpPr>
            <a:spLocks noGrp="1"/>
          </p:cNvSpPr>
          <p:nvPr>
            <p:ph type="body" sz="quarter" idx="23" hasCustomPrompt="1"/>
          </p:nvPr>
        </p:nvSpPr>
        <p:spPr>
          <a:xfrm>
            <a:off x="515938" y="253770"/>
            <a:ext cx="7137193" cy="278208"/>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34501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03">
    <p:bg>
      <p:bgPr>
        <a:solidFill>
          <a:srgbClr val="FFFF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319792"/>
            <a:ext cx="3883819" cy="468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45894" y="1479776"/>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10010510" y="164439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319792"/>
            <a:ext cx="3883819" cy="468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38203" y="1479776"/>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702819" y="164439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C7750387-E816-E4F2-1209-42B719D296B2}"/>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8" name="Rectangle 7">
            <a:extLst>
              <a:ext uri="{FF2B5EF4-FFF2-40B4-BE49-F238E27FC236}">
                <a16:creationId xmlns:a16="http://schemas.microsoft.com/office/drawing/2014/main" id="{4E0704FC-8F67-3BF9-E93A-EC7DA7AAF237}"/>
              </a:ext>
            </a:extLst>
          </p:cNvPr>
          <p:cNvSpPr/>
          <p:nvPr userDrawn="1"/>
        </p:nvSpPr>
        <p:spPr>
          <a:xfrm>
            <a:off x="4154090" y="1319792"/>
            <a:ext cx="3883819" cy="468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DADD7235-9071-C589-8BAF-6C8936092C58}"/>
              </a:ext>
            </a:extLst>
          </p:cNvPr>
          <p:cNvSpPr>
            <a:spLocks noChangeAspect="1"/>
          </p:cNvSpPr>
          <p:nvPr userDrawn="1"/>
        </p:nvSpPr>
        <p:spPr>
          <a:xfrm>
            <a:off x="5692139" y="1479776"/>
            <a:ext cx="832104" cy="832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1">
            <a:extLst>
              <a:ext uri="{FF2B5EF4-FFF2-40B4-BE49-F238E27FC236}">
                <a16:creationId xmlns:a16="http://schemas.microsoft.com/office/drawing/2014/main" id="{8CEF7ED1-DC33-92AB-484E-E5CD6636E52B}"/>
              </a:ext>
            </a:extLst>
          </p:cNvPr>
          <p:cNvSpPr>
            <a:spLocks noGrp="1"/>
          </p:cNvSpPr>
          <p:nvPr>
            <p:ph type="pic" sz="quarter" idx="20" hasCustomPrompt="1"/>
          </p:nvPr>
        </p:nvSpPr>
        <p:spPr>
          <a:xfrm>
            <a:off x="5856755" y="164439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13" name="Content Placeholder 2">
            <a:extLst>
              <a:ext uri="{FF2B5EF4-FFF2-40B4-BE49-F238E27FC236}">
                <a16:creationId xmlns:a16="http://schemas.microsoft.com/office/drawing/2014/main" id="{5D6AA77E-177B-D236-3021-4245F0E7FA10}"/>
              </a:ext>
            </a:extLst>
          </p:cNvPr>
          <p:cNvSpPr>
            <a:spLocks noGrp="1"/>
          </p:cNvSpPr>
          <p:nvPr>
            <p:ph idx="21" hasCustomPrompt="1"/>
          </p:nvPr>
        </p:nvSpPr>
        <p:spPr>
          <a:xfrm>
            <a:off x="4373399"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4" name="Content Placeholder 2">
            <a:extLst>
              <a:ext uri="{FF2B5EF4-FFF2-40B4-BE49-F238E27FC236}">
                <a16:creationId xmlns:a16="http://schemas.microsoft.com/office/drawing/2014/main" id="{728FAEEA-D1E0-A8F4-36C8-97FB346D16DA}"/>
              </a:ext>
            </a:extLst>
          </p:cNvPr>
          <p:cNvSpPr>
            <a:spLocks noGrp="1"/>
          </p:cNvSpPr>
          <p:nvPr>
            <p:ph idx="22" hasCustomPrompt="1"/>
          </p:nvPr>
        </p:nvSpPr>
        <p:spPr>
          <a:xfrm>
            <a:off x="4373216" y="2711636"/>
            <a:ext cx="3445566" cy="495389"/>
          </a:xfrm>
        </p:spPr>
        <p:txBody>
          <a:bodyPr lIns="0" tIns="0" rIns="0" bIns="0" anchor="ctr">
            <a:noAutofit/>
          </a:bodyPr>
          <a:lstStyle>
            <a:lvl1pPr marL="0" indent="0" algn="ctr">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Tree>
    <p:extLst>
      <p:ext uri="{BB962C8B-B14F-4D97-AF65-F5344CB8AC3E}">
        <p14:creationId xmlns:p14="http://schemas.microsoft.com/office/powerpoint/2010/main" val="195247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3C340E21-A6B3-C959-D4F3-A44E76C145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06" y="-575243"/>
            <a:ext cx="13216306" cy="7433243"/>
          </a:xfrm>
          <a:prstGeom prst="rect">
            <a:avLst/>
          </a:prstGeom>
        </p:spPr>
      </p:pic>
      <p:sp>
        <p:nvSpPr>
          <p:cNvPr id="6" name="Title 1">
            <a:extLst>
              <a:ext uri="{FF2B5EF4-FFF2-40B4-BE49-F238E27FC236}">
                <a16:creationId xmlns:a16="http://schemas.microsoft.com/office/drawing/2014/main" id="{E4C1FE55-3B2A-549B-64B1-F6430EA5DB22}"/>
              </a:ext>
            </a:extLst>
          </p:cNvPr>
          <p:cNvSpPr>
            <a:spLocks noGrp="1"/>
          </p:cNvSpPr>
          <p:nvPr>
            <p:ph type="ctrTitle" hasCustomPrompt="1"/>
          </p:nvPr>
        </p:nvSpPr>
        <p:spPr>
          <a:xfrm>
            <a:off x="886692" y="1357746"/>
            <a:ext cx="10875818" cy="1731818"/>
          </a:xfrm>
        </p:spPr>
        <p:txBody>
          <a:bodyPr anchor="b">
            <a:noAutofit/>
          </a:bodyPr>
          <a:lstStyle>
            <a:lvl1pPr algn="l">
              <a:defRPr sz="4800" b="1" cap="none" baseline="0">
                <a:solidFill>
                  <a:schemeClr val="tx1"/>
                </a:solidFill>
                <a:latin typeface="Rockwell" panose="02060603020205020403" pitchFamily="18" charset="0"/>
              </a:defRPr>
            </a:lvl1pPr>
          </a:lstStyle>
          <a:p>
            <a:r>
              <a:rPr lang="en-US" noProof="0" dirty="0"/>
              <a:t>Title comes here</a:t>
            </a:r>
          </a:p>
        </p:txBody>
      </p:sp>
      <p:cxnSp>
        <p:nvCxnSpPr>
          <p:cNvPr id="8" name="Straight Connector 7">
            <a:extLst>
              <a:ext uri="{FF2B5EF4-FFF2-40B4-BE49-F238E27FC236}">
                <a16:creationId xmlns:a16="http://schemas.microsoft.com/office/drawing/2014/main" id="{82EC93FC-D981-72D2-0417-1E4CC283ECA0}"/>
              </a:ext>
            </a:extLst>
          </p:cNvPr>
          <p:cNvCxnSpPr>
            <a:cxnSpLocks/>
          </p:cNvCxnSpPr>
          <p:nvPr userDrawn="1"/>
        </p:nvCxnSpPr>
        <p:spPr>
          <a:xfrm>
            <a:off x="-58189" y="3329940"/>
            <a:ext cx="7030489" cy="0"/>
          </a:xfrm>
          <a:prstGeom prst="line">
            <a:avLst/>
          </a:prstGeom>
          <a:ln w="57150">
            <a:solidFill>
              <a:srgbClr val="FDBD3D"/>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455AC25-B97D-8B1F-2C02-9DBA6CB623C7}"/>
              </a:ext>
            </a:extLst>
          </p:cNvPr>
          <p:cNvSpPr>
            <a:spLocks noGrp="1"/>
          </p:cNvSpPr>
          <p:nvPr>
            <p:ph type="subTitle" idx="1" hasCustomPrompt="1"/>
          </p:nvPr>
        </p:nvSpPr>
        <p:spPr>
          <a:xfrm>
            <a:off x="885305" y="3899065"/>
            <a:ext cx="6676638" cy="488228"/>
          </a:xfrm>
        </p:spPr>
        <p:txBody>
          <a:bodyPr>
            <a:noAutofit/>
          </a:bodyPr>
          <a:lstStyle>
            <a:lvl1pPr marL="0" indent="0" algn="l">
              <a:buNone/>
              <a:defRPr sz="20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3" name="Picture 2" descr="A logo with blue letters and dots&#10;&#10;Description automatically generated">
            <a:extLst>
              <a:ext uri="{FF2B5EF4-FFF2-40B4-BE49-F238E27FC236}">
                <a16:creationId xmlns:a16="http://schemas.microsoft.com/office/drawing/2014/main" id="{757AD93A-4935-D83F-47FA-B6F825A01F16}"/>
              </a:ext>
            </a:extLst>
          </p:cNvPr>
          <p:cNvPicPr>
            <a:picLocks noChangeAspect="1"/>
          </p:cNvPicPr>
          <p:nvPr userDrawn="1"/>
        </p:nvPicPr>
        <p:blipFill>
          <a:blip r:embed="rId3"/>
          <a:stretch>
            <a:fillRect/>
          </a:stretch>
        </p:blipFill>
        <p:spPr>
          <a:xfrm>
            <a:off x="885305" y="5613024"/>
            <a:ext cx="2472081" cy="782053"/>
          </a:xfrm>
          <a:prstGeom prst="rect">
            <a:avLst/>
          </a:prstGeom>
        </p:spPr>
      </p:pic>
    </p:spTree>
    <p:extLst>
      <p:ext uri="{BB962C8B-B14F-4D97-AF65-F5344CB8AC3E}">
        <p14:creationId xmlns:p14="http://schemas.microsoft.com/office/powerpoint/2010/main" val="602030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Layout">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56D711-42EF-6AF3-7094-6FE5346AEDD5}"/>
              </a:ext>
            </a:extLst>
          </p:cNvPr>
          <p:cNvPicPr>
            <a:picLocks noChangeAspect="1"/>
          </p:cNvPicPr>
          <p:nvPr userDrawn="1"/>
        </p:nvPicPr>
        <p:blipFill>
          <a:blip r:embed="rId2"/>
          <a:srcRect/>
          <a:stretch/>
        </p:blipFill>
        <p:spPr>
          <a:xfrm>
            <a:off x="10430559" y="5334000"/>
            <a:ext cx="1761440" cy="1524000"/>
          </a:xfrm>
          <a:prstGeom prst="rect">
            <a:avLst/>
          </a:prstGeom>
        </p:spPr>
      </p:pic>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9"/>
            <a:ext cx="5592763" cy="1001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0" y="1648186"/>
            <a:ext cx="5627076" cy="1006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91990"/>
            <a:ext cx="11150600" cy="874967"/>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680934" y="1903728"/>
            <a:ext cx="4074002"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F46DB6D2-1A98-479B-DA01-CB091352310E}"/>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6" name="Slide Number Placeholder 5">
            <a:extLst>
              <a:ext uri="{FF2B5EF4-FFF2-40B4-BE49-F238E27FC236}">
                <a16:creationId xmlns:a16="http://schemas.microsoft.com/office/drawing/2014/main" id="{DA5AC607-DEC2-9708-BF34-12430946608C}"/>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89140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mparison Layout">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56D711-42EF-6AF3-7094-6FE5346AEDD5}"/>
              </a:ext>
            </a:extLst>
          </p:cNvPr>
          <p:cNvPicPr>
            <a:picLocks noChangeAspect="1"/>
          </p:cNvPicPr>
          <p:nvPr userDrawn="1"/>
        </p:nvPicPr>
        <p:blipFill>
          <a:blip r:embed="rId2"/>
          <a:srcRect/>
          <a:stretch/>
        </p:blipFill>
        <p:spPr>
          <a:xfrm>
            <a:off x="10430559" y="5334000"/>
            <a:ext cx="1761440" cy="1524000"/>
          </a:xfrm>
          <a:prstGeom prst="rect">
            <a:avLst/>
          </a:prstGeom>
        </p:spPr>
      </p:pic>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9"/>
            <a:ext cx="5592763" cy="1001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0" y="1648186"/>
            <a:ext cx="5627076" cy="1006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551831"/>
            <a:ext cx="11150600" cy="615126"/>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680934" y="1903728"/>
            <a:ext cx="4074002"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F46DB6D2-1A98-479B-DA01-CB091352310E}"/>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6" name="Slide Number Placeholder 5">
            <a:extLst>
              <a:ext uri="{FF2B5EF4-FFF2-40B4-BE49-F238E27FC236}">
                <a16:creationId xmlns:a16="http://schemas.microsoft.com/office/drawing/2014/main" id="{DA5AC607-DEC2-9708-BF34-12430946608C}"/>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9" name="Text Placeholder 16">
            <a:extLst>
              <a:ext uri="{FF2B5EF4-FFF2-40B4-BE49-F238E27FC236}">
                <a16:creationId xmlns:a16="http://schemas.microsoft.com/office/drawing/2014/main" id="{501C6BFF-D832-E9A0-6ABC-7017D2CD2F3B}"/>
              </a:ext>
            </a:extLst>
          </p:cNvPr>
          <p:cNvSpPr>
            <a:spLocks noGrp="1"/>
          </p:cNvSpPr>
          <p:nvPr>
            <p:ph type="body" sz="quarter" idx="23" hasCustomPrompt="1"/>
          </p:nvPr>
        </p:nvSpPr>
        <p:spPr>
          <a:xfrm>
            <a:off x="515938" y="291990"/>
            <a:ext cx="11150600" cy="239988"/>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3175186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Layout">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3C2F5-CCEF-E71A-9CB7-D2B26E6424DC}"/>
              </a:ext>
            </a:extLst>
          </p:cNvPr>
          <p:cNvPicPr>
            <a:picLocks noChangeAspect="1"/>
          </p:cNvPicPr>
          <p:nvPr userDrawn="1"/>
        </p:nvPicPr>
        <p:blipFill>
          <a:blip r:embed="rId2"/>
          <a:srcRect/>
          <a:stretch/>
        </p:blipFill>
        <p:spPr>
          <a:xfrm>
            <a:off x="10430559" y="5334000"/>
            <a:ext cx="1761440" cy="1524000"/>
          </a:xfrm>
          <a:prstGeom prst="rect">
            <a:avLst/>
          </a:prstGeom>
        </p:spPr>
      </p:pic>
      <p:sp>
        <p:nvSpPr>
          <p:cNvPr id="22" name="Rectangle 21">
            <a:extLst>
              <a:ext uri="{FF2B5EF4-FFF2-40B4-BE49-F238E27FC236}">
                <a16:creationId xmlns:a16="http://schemas.microsoft.com/office/drawing/2014/main" id="{1B6EB0C6-606C-4AFB-8FF8-AB43606B95BD}"/>
              </a:ext>
            </a:extLst>
          </p:cNvPr>
          <p:cNvSpPr/>
          <p:nvPr userDrawn="1"/>
        </p:nvSpPr>
        <p:spPr>
          <a:xfrm>
            <a:off x="6865381" y="1636827"/>
            <a:ext cx="5326620" cy="10018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0" y="1652763"/>
            <a:ext cx="5294726" cy="1001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5938" y="2863158"/>
            <a:ext cx="4778788" cy="2846648"/>
          </a:xfrm>
        </p:spPr>
        <p:txBody>
          <a:bodyPr lIns="0" tIns="0" rIns="0" bIns="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515938" y="1903728"/>
            <a:ext cx="4778788"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505417" y="2920104"/>
            <a:ext cx="4005649" cy="2834508"/>
          </a:xfrm>
        </p:spPr>
        <p:txBody>
          <a:bodyPr lIns="0" tIns="0" rIns="0" bIns="0" anchor="t">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505417" y="1850968"/>
            <a:ext cx="3445566"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4723135" y="1646063"/>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4921341" y="1844269"/>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364430" y="1636825"/>
            <a:ext cx="1001899" cy="10018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564926" y="1835032"/>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F46DB6D2-1A98-479B-DA01-CB091352310E}"/>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6" name="Slide Number Placeholder 5">
            <a:extLst>
              <a:ext uri="{FF2B5EF4-FFF2-40B4-BE49-F238E27FC236}">
                <a16:creationId xmlns:a16="http://schemas.microsoft.com/office/drawing/2014/main" id="{DA5AC607-DEC2-9708-BF34-12430946608C}"/>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1378073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mparison Layout">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3C2F5-CCEF-E71A-9CB7-D2B26E6424DC}"/>
              </a:ext>
            </a:extLst>
          </p:cNvPr>
          <p:cNvPicPr>
            <a:picLocks noChangeAspect="1"/>
          </p:cNvPicPr>
          <p:nvPr userDrawn="1"/>
        </p:nvPicPr>
        <p:blipFill>
          <a:blip r:embed="rId2"/>
          <a:srcRect/>
          <a:stretch/>
        </p:blipFill>
        <p:spPr>
          <a:xfrm>
            <a:off x="10430559" y="5334000"/>
            <a:ext cx="1761440" cy="1524000"/>
          </a:xfrm>
          <a:prstGeom prst="rect">
            <a:avLst/>
          </a:prstGeom>
        </p:spPr>
      </p:pic>
      <p:sp>
        <p:nvSpPr>
          <p:cNvPr id="22" name="Rectangle 21">
            <a:extLst>
              <a:ext uri="{FF2B5EF4-FFF2-40B4-BE49-F238E27FC236}">
                <a16:creationId xmlns:a16="http://schemas.microsoft.com/office/drawing/2014/main" id="{1B6EB0C6-606C-4AFB-8FF8-AB43606B95BD}"/>
              </a:ext>
            </a:extLst>
          </p:cNvPr>
          <p:cNvSpPr/>
          <p:nvPr userDrawn="1"/>
        </p:nvSpPr>
        <p:spPr>
          <a:xfrm>
            <a:off x="6865381" y="1636827"/>
            <a:ext cx="5326620" cy="10018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0" y="1652763"/>
            <a:ext cx="5294726" cy="1001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5938" y="2863158"/>
            <a:ext cx="4778788" cy="2846648"/>
          </a:xfrm>
        </p:spPr>
        <p:txBody>
          <a:bodyPr lIns="0" tIns="0" rIns="0" bIns="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515938" y="1903728"/>
            <a:ext cx="4778788"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505417" y="2920104"/>
            <a:ext cx="4005649" cy="2834508"/>
          </a:xfrm>
        </p:spPr>
        <p:txBody>
          <a:bodyPr lIns="0" tIns="0" rIns="0" bIns="0" anchor="t">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505417" y="1850968"/>
            <a:ext cx="3445566" cy="495389"/>
          </a:xfrm>
        </p:spPr>
        <p:txBody>
          <a:bodyPr lIns="0" tIns="0" rIns="0" bIns="0" anchor="ctr">
            <a:noAutofit/>
          </a:bodyPr>
          <a:lstStyle>
            <a:lvl1pPr marL="0" indent="0" algn="l">
              <a:buNone/>
              <a:defRPr sz="1800" b="1" cap="none" baseline="0">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4723135" y="1646063"/>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4921341" y="1844269"/>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364430" y="1636825"/>
            <a:ext cx="1001899" cy="10018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564926" y="1835032"/>
            <a:ext cx="605487" cy="605487"/>
          </a:xfrm>
          <a:prstGeom prst="rect">
            <a:avLst/>
          </a:prstGeom>
          <a:noFill/>
        </p:spPr>
        <p:txBody>
          <a:bodyPr lIns="0" rIns="0" anchor="ctr">
            <a:normAutofit/>
          </a:bodyPr>
          <a:lstStyle>
            <a:lvl1pPr marL="0" indent="0" algn="ctr">
              <a:buNone/>
              <a:defRPr sz="1100">
                <a:solidFill>
                  <a:srgbClr val="FFFFFF"/>
                </a:solidFill>
              </a:defRPr>
            </a:lvl1pPr>
          </a:lstStyle>
          <a:p>
            <a:r>
              <a:rPr lang="en-US" noProof="0" dirty="0"/>
              <a:t>icon</a:t>
            </a:r>
          </a:p>
        </p:txBody>
      </p:sp>
      <p:pic>
        <p:nvPicPr>
          <p:cNvPr id="5" name="Picture 4" descr="A blue and black logo&#10;&#10;Description automatically generated with medium confidence">
            <a:extLst>
              <a:ext uri="{FF2B5EF4-FFF2-40B4-BE49-F238E27FC236}">
                <a16:creationId xmlns:a16="http://schemas.microsoft.com/office/drawing/2014/main" id="{F46DB6D2-1A98-479B-DA01-CB091352310E}"/>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6" name="Slide Number Placeholder 5">
            <a:extLst>
              <a:ext uri="{FF2B5EF4-FFF2-40B4-BE49-F238E27FC236}">
                <a16:creationId xmlns:a16="http://schemas.microsoft.com/office/drawing/2014/main" id="{DA5AC607-DEC2-9708-BF34-12430946608C}"/>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9" name="Text Placeholder 16">
            <a:extLst>
              <a:ext uri="{FF2B5EF4-FFF2-40B4-BE49-F238E27FC236}">
                <a16:creationId xmlns:a16="http://schemas.microsoft.com/office/drawing/2014/main" id="{61ABDC6E-68A9-E660-5757-1DE5B583B3D5}"/>
              </a:ext>
            </a:extLst>
          </p:cNvPr>
          <p:cNvSpPr>
            <a:spLocks noGrp="1"/>
          </p:cNvSpPr>
          <p:nvPr>
            <p:ph type="body" sz="quarter" idx="23" hasCustomPrompt="1"/>
          </p:nvPr>
        </p:nvSpPr>
        <p:spPr>
          <a:xfrm>
            <a:off x="515938" y="250597"/>
            <a:ext cx="11160124" cy="28138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007549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bg>
      <p:bgPr>
        <a:solidFill>
          <a:srgbClr val="FFFFFF"/>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319597"/>
            <a:ext cx="11150600" cy="847360"/>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hasCustomPrompt="1"/>
          </p:nvPr>
        </p:nvSpPr>
        <p:spPr>
          <a:xfrm>
            <a:off x="1103638"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dirty="0" err="1"/>
              <a:t>Clck</a:t>
            </a:r>
            <a:r>
              <a:rPr lang="en-US" noProof="0" dirty="0"/>
              <a:t>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pic>
        <p:nvPicPr>
          <p:cNvPr id="14" name="Picture 13" descr="A black circle with a black background&#10;&#10;Description automatically generated">
            <a:extLst>
              <a:ext uri="{FF2B5EF4-FFF2-40B4-BE49-F238E27FC236}">
                <a16:creationId xmlns:a16="http://schemas.microsoft.com/office/drawing/2014/main" id="{D529C85B-EB34-83C6-A60D-4D7C6DE9D770}"/>
              </a:ext>
            </a:extLst>
          </p:cNvPr>
          <p:cNvPicPr>
            <a:picLocks noChangeAspect="1"/>
          </p:cNvPicPr>
          <p:nvPr userDrawn="1"/>
        </p:nvPicPr>
        <p:blipFill>
          <a:blip r:embed="rId3"/>
          <a:stretch>
            <a:fillRect/>
          </a:stretch>
        </p:blipFill>
        <p:spPr>
          <a:xfrm flipH="1">
            <a:off x="8924246" y="0"/>
            <a:ext cx="3267754" cy="2822416"/>
          </a:xfrm>
          <a:prstGeom prst="rect">
            <a:avLst/>
          </a:prstGeom>
        </p:spPr>
      </p:pic>
    </p:spTree>
    <p:extLst>
      <p:ext uri="{BB962C8B-B14F-4D97-AF65-F5344CB8AC3E}">
        <p14:creationId xmlns:p14="http://schemas.microsoft.com/office/powerpoint/2010/main" val="3876503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eam Slide">
    <p:bg>
      <p:bgPr>
        <a:solidFill>
          <a:srgbClr val="FFFFFF"/>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hasCustomPrompt="1"/>
          </p:nvPr>
        </p:nvSpPr>
        <p:spPr>
          <a:xfrm>
            <a:off x="1103638"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dirty="0" err="1"/>
              <a:t>Clck</a:t>
            </a:r>
            <a:r>
              <a:rPr lang="en-US" noProof="0" dirty="0"/>
              <a:t>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pic>
        <p:nvPicPr>
          <p:cNvPr id="14" name="Picture 13" descr="A black circle with a black background&#10;&#10;Description automatically generated">
            <a:extLst>
              <a:ext uri="{FF2B5EF4-FFF2-40B4-BE49-F238E27FC236}">
                <a16:creationId xmlns:a16="http://schemas.microsoft.com/office/drawing/2014/main" id="{D529C85B-EB34-83C6-A60D-4D7C6DE9D770}"/>
              </a:ext>
            </a:extLst>
          </p:cNvPr>
          <p:cNvPicPr>
            <a:picLocks noChangeAspect="1"/>
          </p:cNvPicPr>
          <p:nvPr userDrawn="1"/>
        </p:nvPicPr>
        <p:blipFill>
          <a:blip r:embed="rId3"/>
          <a:stretch>
            <a:fillRect/>
          </a:stretch>
        </p:blipFill>
        <p:spPr>
          <a:xfrm flipH="1">
            <a:off x="8924246" y="0"/>
            <a:ext cx="3267754" cy="2822416"/>
          </a:xfrm>
          <a:prstGeom prst="rect">
            <a:avLst/>
          </a:prstGeom>
        </p:spPr>
      </p:pic>
      <p:sp>
        <p:nvSpPr>
          <p:cNvPr id="2" name="Text Placeholder 16">
            <a:extLst>
              <a:ext uri="{FF2B5EF4-FFF2-40B4-BE49-F238E27FC236}">
                <a16:creationId xmlns:a16="http://schemas.microsoft.com/office/drawing/2014/main" id="{187930E8-8955-9840-1DC7-5BB5EA3AEA36}"/>
              </a:ext>
            </a:extLst>
          </p:cNvPr>
          <p:cNvSpPr>
            <a:spLocks noGrp="1"/>
          </p:cNvSpPr>
          <p:nvPr>
            <p:ph type="body" sz="quarter" idx="24" hasCustomPrompt="1"/>
          </p:nvPr>
        </p:nvSpPr>
        <p:spPr>
          <a:xfrm>
            <a:off x="515938" y="243852"/>
            <a:ext cx="11160124" cy="288126"/>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1623830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eam Slide">
    <p:bg>
      <p:bgPr>
        <a:solidFill>
          <a:srgbClr val="FFFFFF"/>
        </a:solidFill>
        <a:effectLst/>
      </p:bgPr>
    </p:bg>
    <p:spTree>
      <p:nvGrpSpPr>
        <p:cNvPr id="1" name=""/>
        <p:cNvGrpSpPr/>
        <p:nvPr/>
      </p:nvGrpSpPr>
      <p:grpSpPr>
        <a:xfrm>
          <a:off x="0" y="0"/>
          <a:ext cx="0" cy="0"/>
          <a:chOff x="0" y="0"/>
          <a:chExt cx="0" cy="0"/>
        </a:xfrm>
      </p:grpSpPr>
      <p:pic>
        <p:nvPicPr>
          <p:cNvPr id="14" name="Picture 13" descr="A black circle with a black background&#10;&#10;Description automatically generated">
            <a:extLst>
              <a:ext uri="{FF2B5EF4-FFF2-40B4-BE49-F238E27FC236}">
                <a16:creationId xmlns:a16="http://schemas.microsoft.com/office/drawing/2014/main" id="{D529C85B-EB34-83C6-A60D-4D7C6DE9D770}"/>
              </a:ext>
            </a:extLst>
          </p:cNvPr>
          <p:cNvPicPr>
            <a:picLocks noChangeAspect="1"/>
          </p:cNvPicPr>
          <p:nvPr userDrawn="1"/>
        </p:nvPicPr>
        <p:blipFill>
          <a:blip r:embed="rId2"/>
          <a:stretch>
            <a:fillRect/>
          </a:stretch>
        </p:blipFill>
        <p:spPr>
          <a:xfrm flipH="1">
            <a:off x="8531441" y="0"/>
            <a:ext cx="3660559" cy="3161688"/>
          </a:xfrm>
          <a:prstGeom prst="rect">
            <a:avLst/>
          </a:prstGeom>
        </p:spPr>
      </p:pic>
      <p:sp>
        <p:nvSpPr>
          <p:cNvPr id="24" name="Oval 23">
            <a:extLst>
              <a:ext uri="{FF2B5EF4-FFF2-40B4-BE49-F238E27FC236}">
                <a16:creationId xmlns:a16="http://schemas.microsoft.com/office/drawing/2014/main" id="{9159AA79-2237-4A27-BBC2-D44032158D19}"/>
              </a:ext>
            </a:extLst>
          </p:cNvPr>
          <p:cNvSpPr/>
          <p:nvPr userDrawn="1"/>
        </p:nvSpPr>
        <p:spPr>
          <a:xfrm>
            <a:off x="1098197"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83799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8577784" y="1717181"/>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1302625"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04241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8782212" y="1807478"/>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1247695"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4987488"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8727282" y="1867247"/>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515939" y="4102779"/>
            <a:ext cx="289384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515939" y="3577867"/>
            <a:ext cx="2893849"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255732" y="4090905"/>
            <a:ext cx="289384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255732" y="3577867"/>
            <a:ext cx="2893849"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7995526" y="4090905"/>
            <a:ext cx="289384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7995526" y="3577867"/>
            <a:ext cx="2893849"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4181341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eam Slide">
    <p:bg>
      <p:bgPr>
        <a:solidFill>
          <a:srgbClr val="FFFFFF"/>
        </a:solidFill>
        <a:effectLst/>
      </p:bgPr>
    </p:bg>
    <p:spTree>
      <p:nvGrpSpPr>
        <p:cNvPr id="1" name=""/>
        <p:cNvGrpSpPr/>
        <p:nvPr/>
      </p:nvGrpSpPr>
      <p:grpSpPr>
        <a:xfrm>
          <a:off x="0" y="0"/>
          <a:ext cx="0" cy="0"/>
          <a:chOff x="0" y="0"/>
          <a:chExt cx="0" cy="0"/>
        </a:xfrm>
      </p:grpSpPr>
      <p:pic>
        <p:nvPicPr>
          <p:cNvPr id="14" name="Picture 13" descr="A black circle with a black background&#10;&#10;Description automatically generated">
            <a:extLst>
              <a:ext uri="{FF2B5EF4-FFF2-40B4-BE49-F238E27FC236}">
                <a16:creationId xmlns:a16="http://schemas.microsoft.com/office/drawing/2014/main" id="{D529C85B-EB34-83C6-A60D-4D7C6DE9D770}"/>
              </a:ext>
            </a:extLst>
          </p:cNvPr>
          <p:cNvPicPr>
            <a:picLocks noChangeAspect="1"/>
          </p:cNvPicPr>
          <p:nvPr userDrawn="1"/>
        </p:nvPicPr>
        <p:blipFill>
          <a:blip r:embed="rId2"/>
          <a:stretch>
            <a:fillRect/>
          </a:stretch>
        </p:blipFill>
        <p:spPr>
          <a:xfrm flipH="1">
            <a:off x="8531441" y="0"/>
            <a:ext cx="3660559" cy="3161688"/>
          </a:xfrm>
          <a:prstGeom prst="rect">
            <a:avLst/>
          </a:prstGeom>
        </p:spPr>
      </p:pic>
      <p:sp>
        <p:nvSpPr>
          <p:cNvPr id="24" name="Oval 23">
            <a:extLst>
              <a:ext uri="{FF2B5EF4-FFF2-40B4-BE49-F238E27FC236}">
                <a16:creationId xmlns:a16="http://schemas.microsoft.com/office/drawing/2014/main" id="{9159AA79-2237-4A27-BBC2-D44032158D19}"/>
              </a:ext>
            </a:extLst>
          </p:cNvPr>
          <p:cNvSpPr/>
          <p:nvPr userDrawn="1"/>
        </p:nvSpPr>
        <p:spPr>
          <a:xfrm>
            <a:off x="1098197"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83799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8577784" y="1717181"/>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1302625"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04241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8782212" y="1807478"/>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578609"/>
            <a:ext cx="11150600" cy="588348"/>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1247695"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4987488" y="1848535"/>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8727282" y="1867247"/>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515939" y="4102779"/>
            <a:ext cx="289384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515939" y="3577867"/>
            <a:ext cx="2893849"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255732" y="4090905"/>
            <a:ext cx="289384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255732" y="3577867"/>
            <a:ext cx="2893849"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7995526" y="4090905"/>
            <a:ext cx="289384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7995526" y="3577867"/>
            <a:ext cx="2893849"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2" name="Text Placeholder 16">
            <a:extLst>
              <a:ext uri="{FF2B5EF4-FFF2-40B4-BE49-F238E27FC236}">
                <a16:creationId xmlns:a16="http://schemas.microsoft.com/office/drawing/2014/main" id="{A21420F8-38AA-820F-96B1-D4A23D688289}"/>
              </a:ext>
            </a:extLst>
          </p:cNvPr>
          <p:cNvSpPr>
            <a:spLocks noGrp="1"/>
          </p:cNvSpPr>
          <p:nvPr>
            <p:ph type="body" sz="quarter" idx="24" hasCustomPrompt="1"/>
          </p:nvPr>
        </p:nvSpPr>
        <p:spPr>
          <a:xfrm>
            <a:off x="515938" y="243852"/>
            <a:ext cx="11160124" cy="288126"/>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788626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eam Slide">
    <p:bg>
      <p:bgPr>
        <a:solidFill>
          <a:srgbClr val="FFFFFF"/>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398143"/>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398143"/>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398143"/>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398143"/>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477886"/>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477886"/>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477886"/>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319597"/>
            <a:ext cx="11150600" cy="847360"/>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hasCustomPrompt="1"/>
          </p:nvPr>
        </p:nvSpPr>
        <p:spPr>
          <a:xfrm>
            <a:off x="1103638" y="1548209"/>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dirty="0" err="1"/>
              <a:t>Clck</a:t>
            </a:r>
            <a:r>
              <a:rPr lang="en-US" noProof="0" dirty="0"/>
              <a:t>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548209"/>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548209"/>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130892"/>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130892"/>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130892"/>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130892"/>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pic>
        <p:nvPicPr>
          <p:cNvPr id="14" name="Picture 13" descr="A black circle with a black background&#10;&#10;Description automatically generated">
            <a:extLst>
              <a:ext uri="{FF2B5EF4-FFF2-40B4-BE49-F238E27FC236}">
                <a16:creationId xmlns:a16="http://schemas.microsoft.com/office/drawing/2014/main" id="{D529C85B-EB34-83C6-A60D-4D7C6DE9D770}"/>
              </a:ext>
            </a:extLst>
          </p:cNvPr>
          <p:cNvPicPr>
            <a:picLocks noChangeAspect="1"/>
          </p:cNvPicPr>
          <p:nvPr userDrawn="1"/>
        </p:nvPicPr>
        <p:blipFill>
          <a:blip r:embed="rId3"/>
          <a:stretch>
            <a:fillRect/>
          </a:stretch>
        </p:blipFill>
        <p:spPr>
          <a:xfrm flipH="1">
            <a:off x="8924246" y="0"/>
            <a:ext cx="3267754" cy="2822416"/>
          </a:xfrm>
          <a:prstGeom prst="rect">
            <a:avLst/>
          </a:prstGeom>
        </p:spPr>
      </p:pic>
      <p:sp>
        <p:nvSpPr>
          <p:cNvPr id="37" name="Oval 36">
            <a:extLst>
              <a:ext uri="{FF2B5EF4-FFF2-40B4-BE49-F238E27FC236}">
                <a16:creationId xmlns:a16="http://schemas.microsoft.com/office/drawing/2014/main" id="{684B805C-BDD1-2F3D-EA3A-0808498FE2DB}"/>
              </a:ext>
            </a:extLst>
          </p:cNvPr>
          <p:cNvSpPr/>
          <p:nvPr userDrawn="1"/>
        </p:nvSpPr>
        <p:spPr>
          <a:xfrm>
            <a:off x="954140" y="3744477"/>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Oval 37">
            <a:extLst>
              <a:ext uri="{FF2B5EF4-FFF2-40B4-BE49-F238E27FC236}">
                <a16:creationId xmlns:a16="http://schemas.microsoft.com/office/drawing/2014/main" id="{5FFD5A83-22F7-1123-E623-310CE9C9C939}"/>
              </a:ext>
            </a:extLst>
          </p:cNvPr>
          <p:cNvSpPr/>
          <p:nvPr userDrawn="1"/>
        </p:nvSpPr>
        <p:spPr>
          <a:xfrm>
            <a:off x="3807539" y="3744477"/>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Oval 38">
            <a:extLst>
              <a:ext uri="{FF2B5EF4-FFF2-40B4-BE49-F238E27FC236}">
                <a16:creationId xmlns:a16="http://schemas.microsoft.com/office/drawing/2014/main" id="{CA4DE19A-99B9-8935-B929-5F66B506B0F8}"/>
              </a:ext>
            </a:extLst>
          </p:cNvPr>
          <p:cNvSpPr/>
          <p:nvPr userDrawn="1"/>
        </p:nvSpPr>
        <p:spPr>
          <a:xfrm>
            <a:off x="6646275" y="3744477"/>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Oval 39">
            <a:extLst>
              <a:ext uri="{FF2B5EF4-FFF2-40B4-BE49-F238E27FC236}">
                <a16:creationId xmlns:a16="http://schemas.microsoft.com/office/drawing/2014/main" id="{09C11C1A-DF7D-F428-575E-8BA7808CF81F}"/>
              </a:ext>
            </a:extLst>
          </p:cNvPr>
          <p:cNvSpPr/>
          <p:nvPr userDrawn="1"/>
        </p:nvSpPr>
        <p:spPr>
          <a:xfrm>
            <a:off x="9498658" y="3744477"/>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2F931FD2-CB70-FA51-CCE8-5FCB48DBA722}"/>
              </a:ext>
            </a:extLst>
          </p:cNvPr>
          <p:cNvSpPr/>
          <p:nvPr userDrawn="1"/>
        </p:nvSpPr>
        <p:spPr>
          <a:xfrm>
            <a:off x="4011967" y="3824220"/>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Freeform: Shape 41">
            <a:extLst>
              <a:ext uri="{FF2B5EF4-FFF2-40B4-BE49-F238E27FC236}">
                <a16:creationId xmlns:a16="http://schemas.microsoft.com/office/drawing/2014/main" id="{D0C5ED74-520C-DBFC-00F7-FB84E56A9F13}"/>
              </a:ext>
            </a:extLst>
          </p:cNvPr>
          <p:cNvSpPr/>
          <p:nvPr userDrawn="1"/>
        </p:nvSpPr>
        <p:spPr>
          <a:xfrm>
            <a:off x="6850703" y="3824220"/>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Freeform: Shape 42">
            <a:extLst>
              <a:ext uri="{FF2B5EF4-FFF2-40B4-BE49-F238E27FC236}">
                <a16:creationId xmlns:a16="http://schemas.microsoft.com/office/drawing/2014/main" id="{77D86931-78B2-94DA-283C-E20F5B66E908}"/>
              </a:ext>
            </a:extLst>
          </p:cNvPr>
          <p:cNvSpPr/>
          <p:nvPr userDrawn="1"/>
        </p:nvSpPr>
        <p:spPr>
          <a:xfrm>
            <a:off x="1158568" y="3824220"/>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Picture Placeholder 2">
            <a:extLst>
              <a:ext uri="{FF2B5EF4-FFF2-40B4-BE49-F238E27FC236}">
                <a16:creationId xmlns:a16="http://schemas.microsoft.com/office/drawing/2014/main" id="{3347034B-C578-1980-4C49-A0150FA84F7D}"/>
              </a:ext>
            </a:extLst>
          </p:cNvPr>
          <p:cNvSpPr>
            <a:spLocks noGrp="1"/>
          </p:cNvSpPr>
          <p:nvPr>
            <p:ph type="pic" sz="quarter" idx="24" hasCustomPrompt="1"/>
          </p:nvPr>
        </p:nvSpPr>
        <p:spPr>
          <a:xfrm>
            <a:off x="1103638" y="3894543"/>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dirty="0" err="1"/>
              <a:t>Clck</a:t>
            </a:r>
            <a:r>
              <a:rPr lang="en-US" noProof="0" dirty="0"/>
              <a:t> icon to add picture</a:t>
            </a:r>
          </a:p>
        </p:txBody>
      </p:sp>
      <p:sp>
        <p:nvSpPr>
          <p:cNvPr id="45" name="Picture Placeholder 2">
            <a:extLst>
              <a:ext uri="{FF2B5EF4-FFF2-40B4-BE49-F238E27FC236}">
                <a16:creationId xmlns:a16="http://schemas.microsoft.com/office/drawing/2014/main" id="{1FE80C27-3EAE-7143-9014-B3D9D3B8261E}"/>
              </a:ext>
            </a:extLst>
          </p:cNvPr>
          <p:cNvSpPr>
            <a:spLocks noGrp="1"/>
          </p:cNvSpPr>
          <p:nvPr>
            <p:ph type="pic" sz="quarter" idx="25"/>
          </p:nvPr>
        </p:nvSpPr>
        <p:spPr>
          <a:xfrm>
            <a:off x="3957037" y="3894543"/>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46" name="Picture Placeholder 2">
            <a:extLst>
              <a:ext uri="{FF2B5EF4-FFF2-40B4-BE49-F238E27FC236}">
                <a16:creationId xmlns:a16="http://schemas.microsoft.com/office/drawing/2014/main" id="{9A729E33-BF76-3872-F32D-C2D1B1293820}"/>
              </a:ext>
            </a:extLst>
          </p:cNvPr>
          <p:cNvSpPr>
            <a:spLocks noGrp="1"/>
          </p:cNvSpPr>
          <p:nvPr>
            <p:ph type="pic" sz="quarter" idx="26"/>
          </p:nvPr>
        </p:nvSpPr>
        <p:spPr>
          <a:xfrm>
            <a:off x="6795773" y="3894543"/>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48" name="Freeform: Shape 47">
            <a:extLst>
              <a:ext uri="{FF2B5EF4-FFF2-40B4-BE49-F238E27FC236}">
                <a16:creationId xmlns:a16="http://schemas.microsoft.com/office/drawing/2014/main" id="{B63C2A70-FA44-66FF-67F7-57290D55A567}"/>
              </a:ext>
            </a:extLst>
          </p:cNvPr>
          <p:cNvSpPr/>
          <p:nvPr userDrawn="1"/>
        </p:nvSpPr>
        <p:spPr>
          <a:xfrm>
            <a:off x="9703086" y="3824220"/>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Picture Placeholder 2">
            <a:extLst>
              <a:ext uri="{FF2B5EF4-FFF2-40B4-BE49-F238E27FC236}">
                <a16:creationId xmlns:a16="http://schemas.microsoft.com/office/drawing/2014/main" id="{F194FE33-2405-CACE-9292-3F26C3954B2F}"/>
              </a:ext>
            </a:extLst>
          </p:cNvPr>
          <p:cNvSpPr>
            <a:spLocks noGrp="1"/>
          </p:cNvSpPr>
          <p:nvPr>
            <p:ph type="pic" sz="quarter" idx="27"/>
          </p:nvPr>
        </p:nvSpPr>
        <p:spPr>
          <a:xfrm>
            <a:off x="9648156" y="3894543"/>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
        <p:nvSpPr>
          <p:cNvPr id="49" name="Content Placeholder 2">
            <a:extLst>
              <a:ext uri="{FF2B5EF4-FFF2-40B4-BE49-F238E27FC236}">
                <a16:creationId xmlns:a16="http://schemas.microsoft.com/office/drawing/2014/main" id="{9D506D6F-2014-D857-F497-E057D8DB7A06}"/>
              </a:ext>
            </a:extLst>
          </p:cNvPr>
          <p:cNvSpPr>
            <a:spLocks noGrp="1"/>
          </p:cNvSpPr>
          <p:nvPr>
            <p:ph idx="28" hasCustomPrompt="1"/>
          </p:nvPr>
        </p:nvSpPr>
        <p:spPr>
          <a:xfrm>
            <a:off x="515938" y="5492441"/>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0" name="Content Placeholder 2">
            <a:extLst>
              <a:ext uri="{FF2B5EF4-FFF2-40B4-BE49-F238E27FC236}">
                <a16:creationId xmlns:a16="http://schemas.microsoft.com/office/drawing/2014/main" id="{A7AA4A20-C4C4-2EFE-449F-EA6CCA382EF5}"/>
              </a:ext>
            </a:extLst>
          </p:cNvPr>
          <p:cNvSpPr>
            <a:spLocks noGrp="1"/>
          </p:cNvSpPr>
          <p:nvPr>
            <p:ph idx="29" hasCustomPrompt="1"/>
          </p:nvPr>
        </p:nvSpPr>
        <p:spPr>
          <a:xfrm>
            <a:off x="3369337" y="5492441"/>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1" name="Content Placeholder 2">
            <a:extLst>
              <a:ext uri="{FF2B5EF4-FFF2-40B4-BE49-F238E27FC236}">
                <a16:creationId xmlns:a16="http://schemas.microsoft.com/office/drawing/2014/main" id="{1ABA9498-46B1-9B1C-081C-AAAE77C8B90C}"/>
              </a:ext>
            </a:extLst>
          </p:cNvPr>
          <p:cNvSpPr>
            <a:spLocks noGrp="1"/>
          </p:cNvSpPr>
          <p:nvPr>
            <p:ph idx="30" hasCustomPrompt="1"/>
          </p:nvPr>
        </p:nvSpPr>
        <p:spPr>
          <a:xfrm>
            <a:off x="6208073" y="5492441"/>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2" name="Content Placeholder 2">
            <a:extLst>
              <a:ext uri="{FF2B5EF4-FFF2-40B4-BE49-F238E27FC236}">
                <a16:creationId xmlns:a16="http://schemas.microsoft.com/office/drawing/2014/main" id="{44B30ECB-BE4A-544B-B2C4-1B621D4CC8EC}"/>
              </a:ext>
            </a:extLst>
          </p:cNvPr>
          <p:cNvSpPr>
            <a:spLocks noGrp="1"/>
          </p:cNvSpPr>
          <p:nvPr>
            <p:ph idx="31" hasCustomPrompt="1"/>
          </p:nvPr>
        </p:nvSpPr>
        <p:spPr>
          <a:xfrm>
            <a:off x="9060456" y="5492441"/>
            <a:ext cx="2588705" cy="495389"/>
          </a:xfrm>
        </p:spPr>
        <p:txBody>
          <a:bodyPr lIns="0" tIns="0" rIns="0" bIns="0" anchor="ctr">
            <a:noAutofit/>
          </a:bodyPr>
          <a:lstStyle>
            <a:lvl1pPr marL="0" indent="0" algn="ctr">
              <a:buNone/>
              <a:defRPr sz="16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3" name="Freeform: Shape 52">
            <a:extLst>
              <a:ext uri="{FF2B5EF4-FFF2-40B4-BE49-F238E27FC236}">
                <a16:creationId xmlns:a16="http://schemas.microsoft.com/office/drawing/2014/main" id="{94021345-1639-5EB4-05A3-1C60411180E1}"/>
              </a:ext>
            </a:extLst>
          </p:cNvPr>
          <p:cNvSpPr/>
          <p:nvPr userDrawn="1"/>
        </p:nvSpPr>
        <p:spPr>
          <a:xfrm>
            <a:off x="9712956" y="1481575"/>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548209"/>
            <a:ext cx="1430337" cy="1430337"/>
          </a:xfrm>
          <a:prstGeom prst="ellipse">
            <a:avLst/>
          </a:prstGeom>
          <a:solidFill>
            <a:schemeClr val="tx1"/>
          </a:solidFill>
        </p:spPr>
        <p:txBody>
          <a:bodyPr anchor="ctr">
            <a:normAutofit/>
          </a:bodyPr>
          <a:lstStyle>
            <a:lvl1pPr marL="0" indent="0" algn="ctr">
              <a:buNone/>
              <a:defRPr sz="2000">
                <a:solidFill>
                  <a:srgbClr val="FFFFFF"/>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65965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am Slide">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92963"/>
            <a:ext cx="11150600" cy="873993"/>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15938"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15938"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69337"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69337"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08073"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08073"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0456"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0456"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cxnSp>
        <p:nvCxnSpPr>
          <p:cNvPr id="9" name="Straight Connector 8">
            <a:extLst>
              <a:ext uri="{FF2B5EF4-FFF2-40B4-BE49-F238E27FC236}">
                <a16:creationId xmlns:a16="http://schemas.microsoft.com/office/drawing/2014/main" id="{4E191161-CD70-7DDD-401F-AB9B028A988E}"/>
              </a:ext>
            </a:extLst>
          </p:cNvPr>
          <p:cNvCxnSpPr>
            <a:cxnSpLocks/>
          </p:cNvCxnSpPr>
          <p:nvPr userDrawn="1"/>
        </p:nvCxnSpPr>
        <p:spPr>
          <a:xfrm>
            <a:off x="3243189" y="1571923"/>
            <a:ext cx="0" cy="4302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23CFEA-9019-B54F-7E63-BDB44A413DB0}"/>
              </a:ext>
            </a:extLst>
          </p:cNvPr>
          <p:cNvCxnSpPr>
            <a:cxnSpLocks/>
          </p:cNvCxnSpPr>
          <p:nvPr userDrawn="1"/>
        </p:nvCxnSpPr>
        <p:spPr>
          <a:xfrm>
            <a:off x="6096000" y="1571923"/>
            <a:ext cx="0" cy="4302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1FE6AF-5402-AA02-972C-2B2831CEF413}"/>
              </a:ext>
            </a:extLst>
          </p:cNvPr>
          <p:cNvCxnSpPr>
            <a:cxnSpLocks/>
          </p:cNvCxnSpPr>
          <p:nvPr userDrawn="1"/>
        </p:nvCxnSpPr>
        <p:spPr>
          <a:xfrm>
            <a:off x="8923137" y="1571923"/>
            <a:ext cx="0" cy="4302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90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02">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2620DB-493F-7F54-9F4D-EB7C34A4CD37}"/>
              </a:ext>
            </a:extLst>
          </p:cNvPr>
          <p:cNvSpPr>
            <a:spLocks noGrp="1"/>
          </p:cNvSpPr>
          <p:nvPr>
            <p:ph type="ctrTitle" hasCustomPrompt="1"/>
          </p:nvPr>
        </p:nvSpPr>
        <p:spPr>
          <a:xfrm>
            <a:off x="3546764" y="1686935"/>
            <a:ext cx="8215745" cy="1845973"/>
          </a:xfrm>
        </p:spPr>
        <p:txBody>
          <a:bodyPr anchor="b">
            <a:noAutofit/>
          </a:bodyPr>
          <a:lstStyle>
            <a:lvl1pPr algn="l">
              <a:defRPr sz="4800" b="1" cap="none" baseline="0">
                <a:solidFill>
                  <a:schemeClr val="tx1"/>
                </a:solidFill>
                <a:latin typeface="Rockwell" panose="02060603020205020403" pitchFamily="18" charset="0"/>
              </a:defRPr>
            </a:lvl1pPr>
          </a:lstStyle>
          <a:p>
            <a:r>
              <a:rPr lang="en-US" noProof="0" dirty="0"/>
              <a:t>Title comes here</a:t>
            </a:r>
          </a:p>
        </p:txBody>
      </p:sp>
      <p:sp>
        <p:nvSpPr>
          <p:cNvPr id="7" name="Subtitle 2">
            <a:extLst>
              <a:ext uri="{FF2B5EF4-FFF2-40B4-BE49-F238E27FC236}">
                <a16:creationId xmlns:a16="http://schemas.microsoft.com/office/drawing/2014/main" id="{F88D8952-A7A0-61B6-261C-0A2B44E4A630}"/>
              </a:ext>
            </a:extLst>
          </p:cNvPr>
          <p:cNvSpPr>
            <a:spLocks noGrp="1"/>
          </p:cNvSpPr>
          <p:nvPr>
            <p:ph type="subTitle" idx="1" hasCustomPrompt="1"/>
          </p:nvPr>
        </p:nvSpPr>
        <p:spPr>
          <a:xfrm>
            <a:off x="3546764" y="4682837"/>
            <a:ext cx="5143500" cy="488228"/>
          </a:xfrm>
        </p:spPr>
        <p:txBody>
          <a:bodyPr>
            <a:noAutofit/>
          </a:bodyPr>
          <a:lstStyle>
            <a:lvl1pPr marL="0" indent="0" algn="l">
              <a:buNone/>
              <a:defRPr sz="20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cxnSp>
        <p:nvCxnSpPr>
          <p:cNvPr id="8" name="Straight Connector 7">
            <a:extLst>
              <a:ext uri="{FF2B5EF4-FFF2-40B4-BE49-F238E27FC236}">
                <a16:creationId xmlns:a16="http://schemas.microsoft.com/office/drawing/2014/main" id="{43520AFB-AB2D-2C6E-D9BD-AC276F1D3B1D}"/>
              </a:ext>
            </a:extLst>
          </p:cNvPr>
          <p:cNvCxnSpPr>
            <a:cxnSpLocks/>
          </p:cNvCxnSpPr>
          <p:nvPr userDrawn="1"/>
        </p:nvCxnSpPr>
        <p:spPr>
          <a:xfrm>
            <a:off x="3546764" y="4081182"/>
            <a:ext cx="2532336"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3ACC725-AF2F-C685-0190-485A2A7B602A}"/>
              </a:ext>
            </a:extLst>
          </p:cNvPr>
          <p:cNvSpPr/>
          <p:nvPr userDrawn="1"/>
        </p:nvSpPr>
        <p:spPr>
          <a:xfrm>
            <a:off x="875903" y="341106"/>
            <a:ext cx="2119745" cy="21197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02A21DC-1313-6219-FE3E-67471D4D493D}"/>
              </a:ext>
            </a:extLst>
          </p:cNvPr>
          <p:cNvPicPr>
            <a:picLocks noChangeAspect="1"/>
          </p:cNvPicPr>
          <p:nvPr userDrawn="1"/>
        </p:nvPicPr>
        <p:blipFill>
          <a:blip r:embed="rId2"/>
          <a:srcRect/>
          <a:stretch/>
        </p:blipFill>
        <p:spPr>
          <a:xfrm>
            <a:off x="3546765" y="537006"/>
            <a:ext cx="2521460" cy="797674"/>
          </a:xfrm>
          <a:prstGeom prst="rect">
            <a:avLst/>
          </a:prstGeom>
        </p:spPr>
      </p:pic>
      <p:pic>
        <p:nvPicPr>
          <p:cNvPr id="3" name="Picture 2" descr="A black background with a black circle&#10;&#10;Description automatically generated">
            <a:extLst>
              <a:ext uri="{FF2B5EF4-FFF2-40B4-BE49-F238E27FC236}">
                <a16:creationId xmlns:a16="http://schemas.microsoft.com/office/drawing/2014/main" id="{82C8F418-F6A9-D8A3-D997-C076B5BCC746}"/>
              </a:ext>
            </a:extLst>
          </p:cNvPr>
          <p:cNvPicPr>
            <a:picLocks noChangeAspect="1"/>
          </p:cNvPicPr>
          <p:nvPr userDrawn="1"/>
        </p:nvPicPr>
        <p:blipFill>
          <a:blip r:embed="rId3"/>
          <a:stretch>
            <a:fillRect/>
          </a:stretch>
        </p:blipFill>
        <p:spPr>
          <a:xfrm>
            <a:off x="0" y="0"/>
            <a:ext cx="2667000" cy="6858000"/>
          </a:xfrm>
          <a:prstGeom prst="rect">
            <a:avLst/>
          </a:prstGeom>
        </p:spPr>
      </p:pic>
      <p:pic>
        <p:nvPicPr>
          <p:cNvPr id="5" name="Picture 4" descr="A yellow circle with black background&#10;&#10;Description automatically generated">
            <a:extLst>
              <a:ext uri="{FF2B5EF4-FFF2-40B4-BE49-F238E27FC236}">
                <a16:creationId xmlns:a16="http://schemas.microsoft.com/office/drawing/2014/main" id="{4268414D-362E-3A87-512D-CC0EB4B4BF4E}"/>
              </a:ext>
            </a:extLst>
          </p:cNvPr>
          <p:cNvPicPr>
            <a:picLocks noChangeAspect="1"/>
          </p:cNvPicPr>
          <p:nvPr userDrawn="1"/>
        </p:nvPicPr>
        <p:blipFill>
          <a:blip r:embed="rId4"/>
          <a:stretch>
            <a:fillRect/>
          </a:stretch>
        </p:blipFill>
        <p:spPr>
          <a:xfrm>
            <a:off x="0" y="5142554"/>
            <a:ext cx="1693753" cy="1715446"/>
          </a:xfrm>
          <a:prstGeom prst="rect">
            <a:avLst/>
          </a:prstGeom>
        </p:spPr>
      </p:pic>
      <p:pic>
        <p:nvPicPr>
          <p:cNvPr id="13" name="Picture 12" descr="A black background with a black circle&#10;&#10;Description automatically generated">
            <a:extLst>
              <a:ext uri="{FF2B5EF4-FFF2-40B4-BE49-F238E27FC236}">
                <a16:creationId xmlns:a16="http://schemas.microsoft.com/office/drawing/2014/main" id="{867521FC-3C83-76F4-F1D0-B60A36FE0C85}"/>
              </a:ext>
            </a:extLst>
          </p:cNvPr>
          <p:cNvPicPr>
            <a:picLocks noChangeAspect="1"/>
          </p:cNvPicPr>
          <p:nvPr userDrawn="1"/>
        </p:nvPicPr>
        <p:blipFill>
          <a:blip r:embed="rId5"/>
          <a:stretch>
            <a:fillRect/>
          </a:stretch>
        </p:blipFill>
        <p:spPr>
          <a:xfrm>
            <a:off x="8638464" y="3783477"/>
            <a:ext cx="3553536" cy="3074523"/>
          </a:xfrm>
          <a:prstGeom prst="rect">
            <a:avLst/>
          </a:prstGeom>
        </p:spPr>
      </p:pic>
    </p:spTree>
    <p:extLst>
      <p:ext uri="{BB962C8B-B14F-4D97-AF65-F5344CB8AC3E}">
        <p14:creationId xmlns:p14="http://schemas.microsoft.com/office/powerpoint/2010/main" val="9495893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eam Slide">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15938"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15938"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69337"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69337"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08073"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08073"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0456" y="2278924"/>
            <a:ext cx="2588705" cy="3318312"/>
          </a:xfrm>
        </p:spPr>
        <p:txBody>
          <a:bodyPr lIns="0" tIns="0" rIns="0" bIns="0">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0456" y="1765886"/>
            <a:ext cx="2588705" cy="495389"/>
          </a:xfrm>
        </p:spPr>
        <p:txBody>
          <a:bodyPr lIns="0" tIns="0" rIns="0" bIns="0" anchor="ctr">
            <a:noAutofit/>
          </a:bodyPr>
          <a:lstStyle>
            <a:lvl1pPr marL="0" indent="0" algn="ctr">
              <a:buNone/>
              <a:defRPr sz="1800" b="1" cap="none" baseline="0">
                <a:solidFill>
                  <a:srgbClr val="0D1D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cxnSp>
        <p:nvCxnSpPr>
          <p:cNvPr id="9" name="Straight Connector 8">
            <a:extLst>
              <a:ext uri="{FF2B5EF4-FFF2-40B4-BE49-F238E27FC236}">
                <a16:creationId xmlns:a16="http://schemas.microsoft.com/office/drawing/2014/main" id="{4E191161-CD70-7DDD-401F-AB9B028A988E}"/>
              </a:ext>
            </a:extLst>
          </p:cNvPr>
          <p:cNvCxnSpPr>
            <a:cxnSpLocks/>
          </p:cNvCxnSpPr>
          <p:nvPr userDrawn="1"/>
        </p:nvCxnSpPr>
        <p:spPr>
          <a:xfrm>
            <a:off x="3243189" y="1571923"/>
            <a:ext cx="0" cy="4302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23CFEA-9019-B54F-7E63-BDB44A413DB0}"/>
              </a:ext>
            </a:extLst>
          </p:cNvPr>
          <p:cNvCxnSpPr>
            <a:cxnSpLocks/>
          </p:cNvCxnSpPr>
          <p:nvPr userDrawn="1"/>
        </p:nvCxnSpPr>
        <p:spPr>
          <a:xfrm>
            <a:off x="6096000" y="1571923"/>
            <a:ext cx="0" cy="4302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1FE6AF-5402-AA02-972C-2B2831CEF413}"/>
              </a:ext>
            </a:extLst>
          </p:cNvPr>
          <p:cNvCxnSpPr>
            <a:cxnSpLocks/>
          </p:cNvCxnSpPr>
          <p:nvPr userDrawn="1"/>
        </p:nvCxnSpPr>
        <p:spPr>
          <a:xfrm>
            <a:off x="8923137" y="1571923"/>
            <a:ext cx="0" cy="4302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16">
            <a:extLst>
              <a:ext uri="{FF2B5EF4-FFF2-40B4-BE49-F238E27FC236}">
                <a16:creationId xmlns:a16="http://schemas.microsoft.com/office/drawing/2014/main" id="{36227D12-6A04-18DA-8E51-02DF16545B5B}"/>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04974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579908-32AB-31B3-DC54-E03A1ADF7D61}"/>
              </a:ext>
            </a:extLst>
          </p:cNvPr>
          <p:cNvPicPr>
            <a:picLocks noChangeAspect="1"/>
          </p:cNvPicPr>
          <p:nvPr userDrawn="1"/>
        </p:nvPicPr>
        <p:blipFill>
          <a:blip r:embed="rId2"/>
          <a:srcRect/>
          <a:stretch/>
        </p:blipFill>
        <p:spPr>
          <a:xfrm>
            <a:off x="10430559" y="5334000"/>
            <a:ext cx="1761440" cy="1524000"/>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1" name="Title 1">
            <a:extLst>
              <a:ext uri="{FF2B5EF4-FFF2-40B4-BE49-F238E27FC236}">
                <a16:creationId xmlns:a16="http://schemas.microsoft.com/office/drawing/2014/main" id="{19DEF115-82C2-4E9D-A22C-8DA561FB37B8}"/>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43EEF1B9-C095-6ABE-CD47-B26598A382DF}"/>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3" name="Slide Number Placeholder 5">
            <a:extLst>
              <a:ext uri="{FF2B5EF4-FFF2-40B4-BE49-F238E27FC236}">
                <a16:creationId xmlns:a16="http://schemas.microsoft.com/office/drawing/2014/main" id="{9929E78F-DD30-CA7E-2098-A718B6E1F3B8}"/>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5" name="Content Placeholder 2">
            <a:extLst>
              <a:ext uri="{FF2B5EF4-FFF2-40B4-BE49-F238E27FC236}">
                <a16:creationId xmlns:a16="http://schemas.microsoft.com/office/drawing/2014/main" id="{37226456-540D-0403-8096-2D69EC0EF16D}"/>
              </a:ext>
            </a:extLst>
          </p:cNvPr>
          <p:cNvSpPr>
            <a:spLocks noGrp="1"/>
          </p:cNvSpPr>
          <p:nvPr>
            <p:ph idx="16"/>
          </p:nvPr>
        </p:nvSpPr>
        <p:spPr>
          <a:xfrm>
            <a:off x="515939" y="1828842"/>
            <a:ext cx="5183526" cy="397715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Content Placeholder 2">
            <a:extLst>
              <a:ext uri="{FF2B5EF4-FFF2-40B4-BE49-F238E27FC236}">
                <a16:creationId xmlns:a16="http://schemas.microsoft.com/office/drawing/2014/main" id="{57A137E2-F3C1-6F2C-BDD2-C809E0C0D535}"/>
              </a:ext>
            </a:extLst>
          </p:cNvPr>
          <p:cNvSpPr>
            <a:spLocks noGrp="1"/>
          </p:cNvSpPr>
          <p:nvPr>
            <p:ph idx="17"/>
          </p:nvPr>
        </p:nvSpPr>
        <p:spPr>
          <a:xfrm>
            <a:off x="6374167" y="1828842"/>
            <a:ext cx="5283989" cy="397715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FFFFFF"/>
        </a:solidFill>
        <a:effectLst/>
      </p:bgPr>
    </p:bg>
    <p:spTree>
      <p:nvGrpSpPr>
        <p:cNvPr id="1" name=""/>
        <p:cNvGrpSpPr/>
        <p:nvPr/>
      </p:nvGrpSpPr>
      <p:grpSpPr>
        <a:xfrm>
          <a:off x="0" y="0"/>
          <a:ext cx="0" cy="0"/>
          <a:chOff x="0" y="0"/>
          <a:chExt cx="0" cy="0"/>
        </a:xfrm>
      </p:grpSpPr>
      <p:pic>
        <p:nvPicPr>
          <p:cNvPr id="5" name="Picture 4" descr="A black background with a brown circle&#10;&#10;Description automatically generated">
            <a:extLst>
              <a:ext uri="{FF2B5EF4-FFF2-40B4-BE49-F238E27FC236}">
                <a16:creationId xmlns:a16="http://schemas.microsoft.com/office/drawing/2014/main" id="{0634FD68-0CE2-A651-9A2F-0AC3539F9C21}"/>
              </a:ext>
            </a:extLst>
          </p:cNvPr>
          <p:cNvPicPr>
            <a:picLocks noChangeAspect="1"/>
          </p:cNvPicPr>
          <p:nvPr userDrawn="1"/>
        </p:nvPicPr>
        <p:blipFill>
          <a:blip r:embed="rId2"/>
          <a:stretch>
            <a:fillRect/>
          </a:stretch>
        </p:blipFill>
        <p:spPr>
          <a:xfrm>
            <a:off x="10430559" y="5334000"/>
            <a:ext cx="1761441" cy="1524000"/>
          </a:xfrm>
          <a:prstGeom prst="rect">
            <a:avLst/>
          </a:prstGeom>
        </p:spPr>
      </p:pic>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1" name="Title 1">
            <a:extLst>
              <a:ext uri="{FF2B5EF4-FFF2-40B4-BE49-F238E27FC236}">
                <a16:creationId xmlns:a16="http://schemas.microsoft.com/office/drawing/2014/main" id="{19DEF115-82C2-4E9D-A22C-8DA561FB37B8}"/>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43EEF1B9-C095-6ABE-CD47-B26598A382DF}"/>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3" name="Slide Number Placeholder 5">
            <a:extLst>
              <a:ext uri="{FF2B5EF4-FFF2-40B4-BE49-F238E27FC236}">
                <a16:creationId xmlns:a16="http://schemas.microsoft.com/office/drawing/2014/main" id="{9929E78F-DD30-CA7E-2098-A718B6E1F3B8}"/>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4" name="Text Placeholder 16">
            <a:extLst>
              <a:ext uri="{FF2B5EF4-FFF2-40B4-BE49-F238E27FC236}">
                <a16:creationId xmlns:a16="http://schemas.microsoft.com/office/drawing/2014/main" id="{267995CE-0029-E7B4-2191-6DE9E07ED55B}"/>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6" name="Content Placeholder 2">
            <a:extLst>
              <a:ext uri="{FF2B5EF4-FFF2-40B4-BE49-F238E27FC236}">
                <a16:creationId xmlns:a16="http://schemas.microsoft.com/office/drawing/2014/main" id="{7ED12F16-E7C7-5228-82BE-1318CB5CF02D}"/>
              </a:ext>
            </a:extLst>
          </p:cNvPr>
          <p:cNvSpPr>
            <a:spLocks noGrp="1"/>
          </p:cNvSpPr>
          <p:nvPr>
            <p:ph idx="16"/>
          </p:nvPr>
        </p:nvSpPr>
        <p:spPr>
          <a:xfrm>
            <a:off x="515939" y="1828842"/>
            <a:ext cx="5183526" cy="397715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2">
            <a:extLst>
              <a:ext uri="{FF2B5EF4-FFF2-40B4-BE49-F238E27FC236}">
                <a16:creationId xmlns:a16="http://schemas.microsoft.com/office/drawing/2014/main" id="{B31CBC02-8831-A9B8-EC97-CDABD8B9C5B6}"/>
              </a:ext>
            </a:extLst>
          </p:cNvPr>
          <p:cNvSpPr>
            <a:spLocks noGrp="1"/>
          </p:cNvSpPr>
          <p:nvPr>
            <p:ph idx="17"/>
          </p:nvPr>
        </p:nvSpPr>
        <p:spPr>
          <a:xfrm>
            <a:off x="6374167" y="1828842"/>
            <a:ext cx="5283989" cy="3977154"/>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941890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lvl1pPr>
              <a:buClr>
                <a:schemeClr val="bg1"/>
              </a:buClr>
              <a:defRPr sz="24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lvl1pPr>
              <a:buClr>
                <a:schemeClr val="bg1"/>
              </a:buClr>
              <a:defRPr sz="24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CF8B81D-CD09-8749-2607-00A729596B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3" name="Slide Number Placeholder 5">
            <a:extLst>
              <a:ext uri="{FF2B5EF4-FFF2-40B4-BE49-F238E27FC236}">
                <a16:creationId xmlns:a16="http://schemas.microsoft.com/office/drawing/2014/main" id="{B0811636-10EA-058B-E31C-7817B4D9B6B9}"/>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2461794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lvl1pPr>
              <a:buClr>
                <a:schemeClr val="bg1"/>
              </a:buClr>
              <a:defRPr sz="24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lvl1pPr>
              <a:buClr>
                <a:schemeClr val="bg1"/>
              </a:buClr>
              <a:defRPr sz="24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CF8B81D-CD09-8749-2607-00A729596B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3" name="Slide Number Placeholder 5">
            <a:extLst>
              <a:ext uri="{FF2B5EF4-FFF2-40B4-BE49-F238E27FC236}">
                <a16:creationId xmlns:a16="http://schemas.microsoft.com/office/drawing/2014/main" id="{B0811636-10EA-058B-E31C-7817B4D9B6B9}"/>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4" name="Text Placeholder 16">
            <a:extLst>
              <a:ext uri="{FF2B5EF4-FFF2-40B4-BE49-F238E27FC236}">
                <a16:creationId xmlns:a16="http://schemas.microsoft.com/office/drawing/2014/main" id="{B3F7E62D-151F-B105-E307-F34D49D8B30F}"/>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3786739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7F8A063-22D3-1B0D-AAD7-42D4943055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3" name="Content Placeholder 2">
            <a:extLst>
              <a:ext uri="{FF2B5EF4-FFF2-40B4-BE49-F238E27FC236}">
                <a16:creationId xmlns:a16="http://schemas.microsoft.com/office/drawing/2014/main" id="{B198B322-2C50-986F-40F3-B540F616C199}"/>
              </a:ext>
            </a:extLst>
          </p:cNvPr>
          <p:cNvSpPr>
            <a:spLocks noGrp="1"/>
          </p:cNvSpPr>
          <p:nvPr>
            <p:ph idx="16"/>
          </p:nvPr>
        </p:nvSpPr>
        <p:spPr>
          <a:xfrm>
            <a:off x="515938" y="1589103"/>
            <a:ext cx="11150599" cy="4216893"/>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7F8A063-22D3-1B0D-AAD7-42D4943055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4" name="Picture Placeholder 12">
            <a:extLst>
              <a:ext uri="{FF2B5EF4-FFF2-40B4-BE49-F238E27FC236}">
                <a16:creationId xmlns:a16="http://schemas.microsoft.com/office/drawing/2014/main" id="{6F7C3579-4CF6-A825-2691-B08816081B8D}"/>
              </a:ext>
            </a:extLst>
          </p:cNvPr>
          <p:cNvSpPr>
            <a:spLocks noGrp="1"/>
          </p:cNvSpPr>
          <p:nvPr>
            <p:ph type="pic" sz="quarter" idx="15"/>
          </p:nvPr>
        </p:nvSpPr>
        <p:spPr>
          <a:xfrm>
            <a:off x="515938" y="1410610"/>
            <a:ext cx="3235487" cy="4021620"/>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5" name="Picture Placeholder 12">
            <a:extLst>
              <a:ext uri="{FF2B5EF4-FFF2-40B4-BE49-F238E27FC236}">
                <a16:creationId xmlns:a16="http://schemas.microsoft.com/office/drawing/2014/main" id="{935B7750-B093-A16B-685A-8D2B608E577F}"/>
              </a:ext>
            </a:extLst>
          </p:cNvPr>
          <p:cNvSpPr>
            <a:spLocks noGrp="1"/>
          </p:cNvSpPr>
          <p:nvPr>
            <p:ph type="pic" sz="quarter" idx="16"/>
          </p:nvPr>
        </p:nvSpPr>
        <p:spPr>
          <a:xfrm>
            <a:off x="4159668" y="1410610"/>
            <a:ext cx="3859867" cy="2127552"/>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6" name="Picture Placeholder 12">
            <a:extLst>
              <a:ext uri="{FF2B5EF4-FFF2-40B4-BE49-F238E27FC236}">
                <a16:creationId xmlns:a16="http://schemas.microsoft.com/office/drawing/2014/main" id="{5DE84547-55F4-B11F-ED9E-43717F2723C3}"/>
              </a:ext>
            </a:extLst>
          </p:cNvPr>
          <p:cNvSpPr>
            <a:spLocks noGrp="1"/>
          </p:cNvSpPr>
          <p:nvPr>
            <p:ph type="pic" sz="quarter" idx="17"/>
          </p:nvPr>
        </p:nvSpPr>
        <p:spPr>
          <a:xfrm>
            <a:off x="8422669" y="1412011"/>
            <a:ext cx="3235487" cy="4033977"/>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8" name="Picture Placeholder 12">
            <a:extLst>
              <a:ext uri="{FF2B5EF4-FFF2-40B4-BE49-F238E27FC236}">
                <a16:creationId xmlns:a16="http://schemas.microsoft.com/office/drawing/2014/main" id="{C9398B8A-DACD-6120-AD60-43154A5EA6F9}"/>
              </a:ext>
            </a:extLst>
          </p:cNvPr>
          <p:cNvSpPr>
            <a:spLocks noGrp="1"/>
          </p:cNvSpPr>
          <p:nvPr>
            <p:ph type="pic" sz="quarter" idx="18"/>
          </p:nvPr>
        </p:nvSpPr>
        <p:spPr>
          <a:xfrm>
            <a:off x="4159667" y="3796646"/>
            <a:ext cx="3859867" cy="2127552"/>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775168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7F8A063-22D3-1B0D-AAD7-42D4943055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4" name="Picture Placeholder 12">
            <a:extLst>
              <a:ext uri="{FF2B5EF4-FFF2-40B4-BE49-F238E27FC236}">
                <a16:creationId xmlns:a16="http://schemas.microsoft.com/office/drawing/2014/main" id="{6F7C3579-4CF6-A825-2691-B08816081B8D}"/>
              </a:ext>
            </a:extLst>
          </p:cNvPr>
          <p:cNvSpPr>
            <a:spLocks noGrp="1"/>
          </p:cNvSpPr>
          <p:nvPr>
            <p:ph type="pic" sz="quarter" idx="15"/>
          </p:nvPr>
        </p:nvSpPr>
        <p:spPr>
          <a:xfrm>
            <a:off x="515938" y="1410610"/>
            <a:ext cx="3235487" cy="45135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5" name="Picture Placeholder 12">
            <a:extLst>
              <a:ext uri="{FF2B5EF4-FFF2-40B4-BE49-F238E27FC236}">
                <a16:creationId xmlns:a16="http://schemas.microsoft.com/office/drawing/2014/main" id="{935B7750-B093-A16B-685A-8D2B608E577F}"/>
              </a:ext>
            </a:extLst>
          </p:cNvPr>
          <p:cNvSpPr>
            <a:spLocks noGrp="1"/>
          </p:cNvSpPr>
          <p:nvPr>
            <p:ph type="pic" sz="quarter" idx="16"/>
          </p:nvPr>
        </p:nvSpPr>
        <p:spPr>
          <a:xfrm>
            <a:off x="4159668" y="1410610"/>
            <a:ext cx="3859867" cy="2127552"/>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6" name="Picture Placeholder 12">
            <a:extLst>
              <a:ext uri="{FF2B5EF4-FFF2-40B4-BE49-F238E27FC236}">
                <a16:creationId xmlns:a16="http://schemas.microsoft.com/office/drawing/2014/main" id="{5DE84547-55F4-B11F-ED9E-43717F2723C3}"/>
              </a:ext>
            </a:extLst>
          </p:cNvPr>
          <p:cNvSpPr>
            <a:spLocks noGrp="1"/>
          </p:cNvSpPr>
          <p:nvPr>
            <p:ph type="pic" sz="quarter" idx="17"/>
          </p:nvPr>
        </p:nvSpPr>
        <p:spPr>
          <a:xfrm>
            <a:off x="8422669" y="1412011"/>
            <a:ext cx="3235487" cy="4512187"/>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8" name="Picture Placeholder 12">
            <a:extLst>
              <a:ext uri="{FF2B5EF4-FFF2-40B4-BE49-F238E27FC236}">
                <a16:creationId xmlns:a16="http://schemas.microsoft.com/office/drawing/2014/main" id="{C9398B8A-DACD-6120-AD60-43154A5EA6F9}"/>
              </a:ext>
            </a:extLst>
          </p:cNvPr>
          <p:cNvSpPr>
            <a:spLocks noGrp="1"/>
          </p:cNvSpPr>
          <p:nvPr>
            <p:ph type="pic" sz="quarter" idx="18"/>
          </p:nvPr>
        </p:nvSpPr>
        <p:spPr>
          <a:xfrm>
            <a:off x="4159667" y="3796646"/>
            <a:ext cx="3859867" cy="2127552"/>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2613795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7F8A063-22D3-1B0D-AAD7-42D4943055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4" name="Picture Placeholder 12">
            <a:extLst>
              <a:ext uri="{FF2B5EF4-FFF2-40B4-BE49-F238E27FC236}">
                <a16:creationId xmlns:a16="http://schemas.microsoft.com/office/drawing/2014/main" id="{6F7C3579-4CF6-A825-2691-B08816081B8D}"/>
              </a:ext>
            </a:extLst>
          </p:cNvPr>
          <p:cNvSpPr>
            <a:spLocks noGrp="1"/>
          </p:cNvSpPr>
          <p:nvPr>
            <p:ph type="pic" sz="quarter" idx="15"/>
          </p:nvPr>
        </p:nvSpPr>
        <p:spPr>
          <a:xfrm>
            <a:off x="4267241" y="1469309"/>
            <a:ext cx="3454862" cy="4393741"/>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8" name="Picture Placeholder 12">
            <a:extLst>
              <a:ext uri="{FF2B5EF4-FFF2-40B4-BE49-F238E27FC236}">
                <a16:creationId xmlns:a16="http://schemas.microsoft.com/office/drawing/2014/main" id="{C9398B8A-DACD-6120-AD60-43154A5EA6F9}"/>
              </a:ext>
            </a:extLst>
          </p:cNvPr>
          <p:cNvSpPr>
            <a:spLocks noGrp="1"/>
          </p:cNvSpPr>
          <p:nvPr>
            <p:ph type="pic" sz="quarter" idx="18"/>
          </p:nvPr>
        </p:nvSpPr>
        <p:spPr>
          <a:xfrm>
            <a:off x="515938" y="1469309"/>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 name="Picture Placeholder 12">
            <a:extLst>
              <a:ext uri="{FF2B5EF4-FFF2-40B4-BE49-F238E27FC236}">
                <a16:creationId xmlns:a16="http://schemas.microsoft.com/office/drawing/2014/main" id="{6EBD2E94-2CED-3551-47B9-3DA21F45557B}"/>
              </a:ext>
            </a:extLst>
          </p:cNvPr>
          <p:cNvSpPr>
            <a:spLocks noGrp="1"/>
          </p:cNvSpPr>
          <p:nvPr>
            <p:ph type="pic" sz="quarter" idx="19"/>
          </p:nvPr>
        </p:nvSpPr>
        <p:spPr>
          <a:xfrm>
            <a:off x="503581" y="3858962"/>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9" name="Picture Placeholder 12">
            <a:extLst>
              <a:ext uri="{FF2B5EF4-FFF2-40B4-BE49-F238E27FC236}">
                <a16:creationId xmlns:a16="http://schemas.microsoft.com/office/drawing/2014/main" id="{D49006EE-A741-EAB0-FE5E-9DA623770338}"/>
              </a:ext>
            </a:extLst>
          </p:cNvPr>
          <p:cNvSpPr>
            <a:spLocks noGrp="1"/>
          </p:cNvSpPr>
          <p:nvPr>
            <p:ph type="pic" sz="quarter" idx="20"/>
          </p:nvPr>
        </p:nvSpPr>
        <p:spPr>
          <a:xfrm>
            <a:off x="8237919" y="1469309"/>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31603404-DBC7-CDE3-AEDD-4E6B5489053C}"/>
              </a:ext>
            </a:extLst>
          </p:cNvPr>
          <p:cNvSpPr>
            <a:spLocks noGrp="1"/>
          </p:cNvSpPr>
          <p:nvPr>
            <p:ph type="pic" sz="quarter" idx="21"/>
          </p:nvPr>
        </p:nvSpPr>
        <p:spPr>
          <a:xfrm>
            <a:off x="8291384" y="3858962"/>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3240274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7F8A063-22D3-1B0D-AAD7-42D4943055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8" name="Picture Placeholder 12">
            <a:extLst>
              <a:ext uri="{FF2B5EF4-FFF2-40B4-BE49-F238E27FC236}">
                <a16:creationId xmlns:a16="http://schemas.microsoft.com/office/drawing/2014/main" id="{C9398B8A-DACD-6120-AD60-43154A5EA6F9}"/>
              </a:ext>
            </a:extLst>
          </p:cNvPr>
          <p:cNvSpPr>
            <a:spLocks noGrp="1"/>
          </p:cNvSpPr>
          <p:nvPr>
            <p:ph type="pic" sz="quarter" idx="18"/>
          </p:nvPr>
        </p:nvSpPr>
        <p:spPr>
          <a:xfrm>
            <a:off x="515938" y="1469309"/>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 name="Picture Placeholder 12">
            <a:extLst>
              <a:ext uri="{FF2B5EF4-FFF2-40B4-BE49-F238E27FC236}">
                <a16:creationId xmlns:a16="http://schemas.microsoft.com/office/drawing/2014/main" id="{6EBD2E94-2CED-3551-47B9-3DA21F45557B}"/>
              </a:ext>
            </a:extLst>
          </p:cNvPr>
          <p:cNvSpPr>
            <a:spLocks noGrp="1"/>
          </p:cNvSpPr>
          <p:nvPr>
            <p:ph type="pic" sz="quarter" idx="19"/>
          </p:nvPr>
        </p:nvSpPr>
        <p:spPr>
          <a:xfrm>
            <a:off x="503581" y="3858962"/>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9" name="Picture Placeholder 12">
            <a:extLst>
              <a:ext uri="{FF2B5EF4-FFF2-40B4-BE49-F238E27FC236}">
                <a16:creationId xmlns:a16="http://schemas.microsoft.com/office/drawing/2014/main" id="{D49006EE-A741-EAB0-FE5E-9DA623770338}"/>
              </a:ext>
            </a:extLst>
          </p:cNvPr>
          <p:cNvSpPr>
            <a:spLocks noGrp="1"/>
          </p:cNvSpPr>
          <p:nvPr>
            <p:ph type="pic" sz="quarter" idx="20"/>
          </p:nvPr>
        </p:nvSpPr>
        <p:spPr>
          <a:xfrm>
            <a:off x="8237919" y="1469309"/>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31603404-DBC7-CDE3-AEDD-4E6B5489053C}"/>
              </a:ext>
            </a:extLst>
          </p:cNvPr>
          <p:cNvSpPr>
            <a:spLocks noGrp="1"/>
          </p:cNvSpPr>
          <p:nvPr>
            <p:ph type="pic" sz="quarter" idx="21"/>
          </p:nvPr>
        </p:nvSpPr>
        <p:spPr>
          <a:xfrm>
            <a:off x="8291384" y="3858962"/>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5" name="Picture Placeholder 12">
            <a:extLst>
              <a:ext uri="{FF2B5EF4-FFF2-40B4-BE49-F238E27FC236}">
                <a16:creationId xmlns:a16="http://schemas.microsoft.com/office/drawing/2014/main" id="{FAF35BA5-DE31-7B5D-54B8-87D15E646B0F}"/>
              </a:ext>
            </a:extLst>
          </p:cNvPr>
          <p:cNvSpPr>
            <a:spLocks noGrp="1"/>
          </p:cNvSpPr>
          <p:nvPr>
            <p:ph type="pic" sz="quarter" idx="22"/>
          </p:nvPr>
        </p:nvSpPr>
        <p:spPr>
          <a:xfrm>
            <a:off x="4325481" y="1469309"/>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6" name="Picture Placeholder 12">
            <a:extLst>
              <a:ext uri="{FF2B5EF4-FFF2-40B4-BE49-F238E27FC236}">
                <a16:creationId xmlns:a16="http://schemas.microsoft.com/office/drawing/2014/main" id="{C320E109-2962-D851-41D3-95DEF707016F}"/>
              </a:ext>
            </a:extLst>
          </p:cNvPr>
          <p:cNvSpPr>
            <a:spLocks noGrp="1"/>
          </p:cNvSpPr>
          <p:nvPr>
            <p:ph type="pic" sz="quarter" idx="23"/>
          </p:nvPr>
        </p:nvSpPr>
        <p:spPr>
          <a:xfrm>
            <a:off x="4325482" y="3858962"/>
            <a:ext cx="3235487" cy="2004088"/>
          </a:xfrm>
          <a:solidFill>
            <a:schemeClr val="bg1"/>
          </a:solidFill>
        </p:spPr>
        <p:txBody>
          <a:bodyPr>
            <a:normAutofit/>
          </a:bodyPr>
          <a:lstStyle>
            <a:lvl1pPr marL="0" indent="0" algn="ctr">
              <a:buNone/>
              <a:defRPr sz="16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195908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02">
    <p:bg>
      <p:bgRef idx="1001">
        <a:schemeClr val="bg2"/>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2620DB-493F-7F54-9F4D-EB7C34A4CD37}"/>
              </a:ext>
            </a:extLst>
          </p:cNvPr>
          <p:cNvSpPr>
            <a:spLocks noGrp="1"/>
          </p:cNvSpPr>
          <p:nvPr>
            <p:ph type="ctrTitle" hasCustomPrompt="1"/>
          </p:nvPr>
        </p:nvSpPr>
        <p:spPr>
          <a:xfrm>
            <a:off x="3546764" y="1686935"/>
            <a:ext cx="8215745" cy="1845973"/>
          </a:xfrm>
        </p:spPr>
        <p:txBody>
          <a:bodyPr anchor="b">
            <a:noAutofit/>
          </a:bodyPr>
          <a:lstStyle>
            <a:lvl1pPr algn="l">
              <a:defRPr sz="4800" b="1" cap="none" baseline="0">
                <a:solidFill>
                  <a:srgbClr val="FFFFFF"/>
                </a:solidFill>
                <a:latin typeface="Rockwell" panose="02060603020205020403" pitchFamily="18" charset="0"/>
              </a:defRPr>
            </a:lvl1pPr>
          </a:lstStyle>
          <a:p>
            <a:r>
              <a:rPr lang="en-US" noProof="0" dirty="0"/>
              <a:t>Title comes here</a:t>
            </a:r>
          </a:p>
        </p:txBody>
      </p:sp>
      <p:sp>
        <p:nvSpPr>
          <p:cNvPr id="7" name="Subtitle 2">
            <a:extLst>
              <a:ext uri="{FF2B5EF4-FFF2-40B4-BE49-F238E27FC236}">
                <a16:creationId xmlns:a16="http://schemas.microsoft.com/office/drawing/2014/main" id="{F88D8952-A7A0-61B6-261C-0A2B44E4A630}"/>
              </a:ext>
            </a:extLst>
          </p:cNvPr>
          <p:cNvSpPr>
            <a:spLocks noGrp="1"/>
          </p:cNvSpPr>
          <p:nvPr>
            <p:ph type="subTitle" idx="1" hasCustomPrompt="1"/>
          </p:nvPr>
        </p:nvSpPr>
        <p:spPr>
          <a:xfrm>
            <a:off x="3546764" y="4682837"/>
            <a:ext cx="5143500" cy="488228"/>
          </a:xfrm>
        </p:spPr>
        <p:txBody>
          <a:bodyPr>
            <a:noAutofit/>
          </a:bodyPr>
          <a:lstStyle>
            <a:lvl1pPr marL="0" indent="0" algn="l">
              <a:buNone/>
              <a:defRPr sz="20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cxnSp>
        <p:nvCxnSpPr>
          <p:cNvPr id="8" name="Straight Connector 7">
            <a:extLst>
              <a:ext uri="{FF2B5EF4-FFF2-40B4-BE49-F238E27FC236}">
                <a16:creationId xmlns:a16="http://schemas.microsoft.com/office/drawing/2014/main" id="{43520AFB-AB2D-2C6E-D9BD-AC276F1D3B1D}"/>
              </a:ext>
            </a:extLst>
          </p:cNvPr>
          <p:cNvCxnSpPr>
            <a:cxnSpLocks/>
          </p:cNvCxnSpPr>
          <p:nvPr userDrawn="1"/>
        </p:nvCxnSpPr>
        <p:spPr>
          <a:xfrm>
            <a:off x="3546764" y="4081182"/>
            <a:ext cx="253233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3ACC725-AF2F-C685-0190-485A2A7B602A}"/>
              </a:ext>
            </a:extLst>
          </p:cNvPr>
          <p:cNvSpPr/>
          <p:nvPr userDrawn="1"/>
        </p:nvSpPr>
        <p:spPr>
          <a:xfrm>
            <a:off x="875903" y="341106"/>
            <a:ext cx="2119745" cy="21197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02A21DC-1313-6219-FE3E-67471D4D493D}"/>
              </a:ext>
            </a:extLst>
          </p:cNvPr>
          <p:cNvPicPr>
            <a:picLocks noChangeAspect="1"/>
          </p:cNvPicPr>
          <p:nvPr userDrawn="1"/>
        </p:nvPicPr>
        <p:blipFill>
          <a:blip r:embed="rId2"/>
          <a:srcRect/>
          <a:stretch/>
        </p:blipFill>
        <p:spPr>
          <a:xfrm>
            <a:off x="3546764" y="537006"/>
            <a:ext cx="2521463" cy="797674"/>
          </a:xfrm>
          <a:prstGeom prst="rect">
            <a:avLst/>
          </a:prstGeom>
        </p:spPr>
      </p:pic>
      <p:pic>
        <p:nvPicPr>
          <p:cNvPr id="2" name="Picture 1">
            <a:extLst>
              <a:ext uri="{FF2B5EF4-FFF2-40B4-BE49-F238E27FC236}">
                <a16:creationId xmlns:a16="http://schemas.microsoft.com/office/drawing/2014/main" id="{1D25F47C-8AA6-601A-4A8B-C6AEFF4BA0B2}"/>
              </a:ext>
            </a:extLst>
          </p:cNvPr>
          <p:cNvPicPr>
            <a:picLocks noChangeAspect="1"/>
          </p:cNvPicPr>
          <p:nvPr userDrawn="1"/>
        </p:nvPicPr>
        <p:blipFill>
          <a:blip r:embed="rId3"/>
          <a:srcRect/>
          <a:stretch/>
        </p:blipFill>
        <p:spPr>
          <a:xfrm>
            <a:off x="0" y="0"/>
            <a:ext cx="2666999" cy="6858000"/>
          </a:xfrm>
          <a:prstGeom prst="rect">
            <a:avLst/>
          </a:prstGeom>
        </p:spPr>
      </p:pic>
      <p:pic>
        <p:nvPicPr>
          <p:cNvPr id="3" name="Picture 2" descr="A yellow circle with black background&#10;&#10;Description automatically generated">
            <a:extLst>
              <a:ext uri="{FF2B5EF4-FFF2-40B4-BE49-F238E27FC236}">
                <a16:creationId xmlns:a16="http://schemas.microsoft.com/office/drawing/2014/main" id="{82E41F67-103F-F90B-1D22-B4AD6C25886A}"/>
              </a:ext>
            </a:extLst>
          </p:cNvPr>
          <p:cNvPicPr>
            <a:picLocks noChangeAspect="1"/>
          </p:cNvPicPr>
          <p:nvPr userDrawn="1"/>
        </p:nvPicPr>
        <p:blipFill>
          <a:blip r:embed="rId4"/>
          <a:stretch>
            <a:fillRect/>
          </a:stretch>
        </p:blipFill>
        <p:spPr>
          <a:xfrm>
            <a:off x="0" y="5142554"/>
            <a:ext cx="1693753" cy="1715446"/>
          </a:xfrm>
          <a:prstGeom prst="rect">
            <a:avLst/>
          </a:prstGeom>
        </p:spPr>
      </p:pic>
      <p:pic>
        <p:nvPicPr>
          <p:cNvPr id="4" name="Picture 3">
            <a:extLst>
              <a:ext uri="{FF2B5EF4-FFF2-40B4-BE49-F238E27FC236}">
                <a16:creationId xmlns:a16="http://schemas.microsoft.com/office/drawing/2014/main" id="{28CAF986-C599-38D2-E6FC-5DDC6A5DFE63}"/>
              </a:ext>
            </a:extLst>
          </p:cNvPr>
          <p:cNvPicPr>
            <a:picLocks noChangeAspect="1"/>
          </p:cNvPicPr>
          <p:nvPr userDrawn="1"/>
        </p:nvPicPr>
        <p:blipFill>
          <a:blip r:embed="rId5"/>
          <a:srcRect/>
          <a:stretch/>
        </p:blipFill>
        <p:spPr>
          <a:xfrm>
            <a:off x="8638464" y="3783477"/>
            <a:ext cx="3553536" cy="3074522"/>
          </a:xfrm>
          <a:prstGeom prst="rect">
            <a:avLst/>
          </a:prstGeom>
        </p:spPr>
      </p:pic>
    </p:spTree>
    <p:extLst>
      <p:ext uri="{BB962C8B-B14F-4D97-AF65-F5344CB8AC3E}">
        <p14:creationId xmlns:p14="http://schemas.microsoft.com/office/powerpoint/2010/main" val="13121408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pic>
        <p:nvPicPr>
          <p:cNvPr id="2" name="Picture 1" descr="A blue and black logo&#10;&#10;Description automatically generated with medium confidence">
            <a:extLst>
              <a:ext uri="{FF2B5EF4-FFF2-40B4-BE49-F238E27FC236}">
                <a16:creationId xmlns:a16="http://schemas.microsoft.com/office/drawing/2014/main" id="{77F8A063-22D3-1B0D-AAD7-42D4943055D5}"/>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3" name="Text Placeholder 16">
            <a:extLst>
              <a:ext uri="{FF2B5EF4-FFF2-40B4-BE49-F238E27FC236}">
                <a16:creationId xmlns:a16="http://schemas.microsoft.com/office/drawing/2014/main" id="{B623178D-1F12-5931-E2C2-0DDE481CA0DD}"/>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4" name="Content Placeholder 2">
            <a:extLst>
              <a:ext uri="{FF2B5EF4-FFF2-40B4-BE49-F238E27FC236}">
                <a16:creationId xmlns:a16="http://schemas.microsoft.com/office/drawing/2014/main" id="{8C09C3CF-21E5-0746-A085-99B6626745C5}"/>
              </a:ext>
            </a:extLst>
          </p:cNvPr>
          <p:cNvSpPr>
            <a:spLocks noGrp="1"/>
          </p:cNvSpPr>
          <p:nvPr>
            <p:ph idx="16"/>
          </p:nvPr>
        </p:nvSpPr>
        <p:spPr>
          <a:xfrm>
            <a:off x="515938" y="1589103"/>
            <a:ext cx="11150599" cy="4216893"/>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9012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eam Slide">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15938" y="1620982"/>
            <a:ext cx="11011044" cy="3976254"/>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pic>
        <p:nvPicPr>
          <p:cNvPr id="4" name="Picture 3" descr="A blue and black logo&#10;&#10;Description automatically generated with medium confidence">
            <a:extLst>
              <a:ext uri="{FF2B5EF4-FFF2-40B4-BE49-F238E27FC236}">
                <a16:creationId xmlns:a16="http://schemas.microsoft.com/office/drawing/2014/main" id="{0E632FAD-ACC6-CAAF-9762-B6AD0B0D0DEF}"/>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5" name="Slide Number Placeholder 5">
            <a:extLst>
              <a:ext uri="{FF2B5EF4-FFF2-40B4-BE49-F238E27FC236}">
                <a16:creationId xmlns:a16="http://schemas.microsoft.com/office/drawing/2014/main" id="{196C350E-AD1B-F72A-C0F8-4A9BF4D8FFB5}"/>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2" name="Text Placeholder 16">
            <a:extLst>
              <a:ext uri="{FF2B5EF4-FFF2-40B4-BE49-F238E27FC236}">
                <a16:creationId xmlns:a16="http://schemas.microsoft.com/office/drawing/2014/main" id="{3088BC1E-A9DF-6635-28FE-91EC09960735}"/>
              </a:ext>
            </a:extLst>
          </p:cNvPr>
          <p:cNvSpPr>
            <a:spLocks noGrp="1"/>
          </p:cNvSpPr>
          <p:nvPr>
            <p:ph type="body" sz="quarter" idx="24" hasCustomPrompt="1"/>
          </p:nvPr>
        </p:nvSpPr>
        <p:spPr>
          <a:xfrm>
            <a:off x="426128" y="214894"/>
            <a:ext cx="1124993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453978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3" name="Title 1">
            <a:extLst>
              <a:ext uri="{FF2B5EF4-FFF2-40B4-BE49-F238E27FC236}">
                <a16:creationId xmlns:a16="http://schemas.microsoft.com/office/drawing/2014/main" id="{EF788279-D710-447A-9E71-4D1344575691}"/>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3" name="Text Placeholder 16">
            <a:extLst>
              <a:ext uri="{FF2B5EF4-FFF2-40B4-BE49-F238E27FC236}">
                <a16:creationId xmlns:a16="http://schemas.microsoft.com/office/drawing/2014/main" id="{B623178D-1F12-5931-E2C2-0DDE481CA0DD}"/>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4" name="Content Placeholder 2">
            <a:extLst>
              <a:ext uri="{FF2B5EF4-FFF2-40B4-BE49-F238E27FC236}">
                <a16:creationId xmlns:a16="http://schemas.microsoft.com/office/drawing/2014/main" id="{8C09C3CF-21E5-0746-A085-99B6626745C5}"/>
              </a:ext>
            </a:extLst>
          </p:cNvPr>
          <p:cNvSpPr>
            <a:spLocks noGrp="1"/>
          </p:cNvSpPr>
          <p:nvPr>
            <p:ph idx="16"/>
          </p:nvPr>
        </p:nvSpPr>
        <p:spPr>
          <a:xfrm>
            <a:off x="515938" y="1589103"/>
            <a:ext cx="11150599" cy="473692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014830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eam Slide">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15938" y="1620981"/>
            <a:ext cx="11011044" cy="486859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 name="Text Placeholder 16">
            <a:extLst>
              <a:ext uri="{FF2B5EF4-FFF2-40B4-BE49-F238E27FC236}">
                <a16:creationId xmlns:a16="http://schemas.microsoft.com/office/drawing/2014/main" id="{3088BC1E-A9DF-6635-28FE-91EC09960735}"/>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12378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rgbClr val="FFFFFF"/>
        </a:solidFill>
        <a:effectLst/>
      </p:bgPr>
    </p:bg>
    <p:spTree>
      <p:nvGrpSpPr>
        <p:cNvPr id="1" name=""/>
        <p:cNvGrpSpPr/>
        <p:nvPr/>
      </p:nvGrpSpPr>
      <p:grpSpPr>
        <a:xfrm>
          <a:off x="0" y="0"/>
          <a:ext cx="0" cy="0"/>
          <a:chOff x="0" y="0"/>
          <a:chExt cx="0" cy="0"/>
        </a:xfrm>
      </p:grpSpPr>
      <p:pic>
        <p:nvPicPr>
          <p:cNvPr id="4" name="Picture 3" descr="A black background with a brown circle&#10;&#10;Description automatically generated">
            <a:extLst>
              <a:ext uri="{FF2B5EF4-FFF2-40B4-BE49-F238E27FC236}">
                <a16:creationId xmlns:a16="http://schemas.microsoft.com/office/drawing/2014/main" id="{5391157A-31C3-996D-F04A-34F16E7B064C}"/>
              </a:ext>
            </a:extLst>
          </p:cNvPr>
          <p:cNvPicPr>
            <a:picLocks noChangeAspect="1"/>
          </p:cNvPicPr>
          <p:nvPr userDrawn="1"/>
        </p:nvPicPr>
        <p:blipFill>
          <a:blip r:embed="rId2"/>
          <a:stretch>
            <a:fillRect/>
          </a:stretch>
        </p:blipFill>
        <p:spPr>
          <a:xfrm>
            <a:off x="10430559" y="5334000"/>
            <a:ext cx="1761441" cy="1524000"/>
          </a:xfrm>
          <a:prstGeom prst="rect">
            <a:avLst/>
          </a:prstGeom>
        </p:spPr>
      </p:pic>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 name="Picture 1" descr="A blue and black logo&#10;&#10;Description automatically generated with medium confidence">
            <a:extLst>
              <a:ext uri="{FF2B5EF4-FFF2-40B4-BE49-F238E27FC236}">
                <a16:creationId xmlns:a16="http://schemas.microsoft.com/office/drawing/2014/main" id="{7AF39F2A-3A65-B367-FFE6-435FDEAFE555}"/>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3" name="Slide Number Placeholder 5">
            <a:extLst>
              <a:ext uri="{FF2B5EF4-FFF2-40B4-BE49-F238E27FC236}">
                <a16:creationId xmlns:a16="http://schemas.microsoft.com/office/drawing/2014/main" id="{892FA081-4F4A-ED4F-E841-960BFC2CBD0C}"/>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1564760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rgbClr val="FFFFFF"/>
        </a:solidFill>
        <a:effectLst/>
      </p:bgPr>
    </p:bg>
    <p:spTree>
      <p:nvGrpSpPr>
        <p:cNvPr id="1" name=""/>
        <p:cNvGrpSpPr/>
        <p:nvPr/>
      </p:nvGrpSpPr>
      <p:grpSpPr>
        <a:xfrm>
          <a:off x="0" y="0"/>
          <a:ext cx="0" cy="0"/>
          <a:chOff x="0" y="0"/>
          <a:chExt cx="0" cy="0"/>
        </a:xfrm>
      </p:grpSpPr>
      <p:pic>
        <p:nvPicPr>
          <p:cNvPr id="4" name="Picture 3" descr="A black background with a brown circle&#10;&#10;Description automatically generated">
            <a:extLst>
              <a:ext uri="{FF2B5EF4-FFF2-40B4-BE49-F238E27FC236}">
                <a16:creationId xmlns:a16="http://schemas.microsoft.com/office/drawing/2014/main" id="{5391157A-31C3-996D-F04A-34F16E7B064C}"/>
              </a:ext>
            </a:extLst>
          </p:cNvPr>
          <p:cNvPicPr>
            <a:picLocks noChangeAspect="1"/>
          </p:cNvPicPr>
          <p:nvPr userDrawn="1"/>
        </p:nvPicPr>
        <p:blipFill>
          <a:blip r:embed="rId2"/>
          <a:stretch>
            <a:fillRect/>
          </a:stretch>
        </p:blipFill>
        <p:spPr>
          <a:xfrm>
            <a:off x="10430559" y="5334000"/>
            <a:ext cx="1761441" cy="1524000"/>
          </a:xfrm>
          <a:prstGeom prst="rect">
            <a:avLst/>
          </a:prstGeom>
        </p:spPr>
      </p:pic>
      <p:sp>
        <p:nvSpPr>
          <p:cNvPr id="6" name="Title 1">
            <a:extLst>
              <a:ext uri="{FF2B5EF4-FFF2-40B4-BE49-F238E27FC236}">
                <a16:creationId xmlns:a16="http://schemas.microsoft.com/office/drawing/2014/main" id="{B70E2287-0F7B-4DD3-A805-DB19BBF3C716}"/>
              </a:ext>
            </a:extLst>
          </p:cNvPr>
          <p:cNvSpPr>
            <a:spLocks noGrp="1"/>
          </p:cNvSpPr>
          <p:nvPr>
            <p:ph type="title" hasCustomPrompt="1"/>
          </p:nvPr>
        </p:nvSpPr>
        <p:spPr>
          <a:xfrm>
            <a:off x="515938" y="531977"/>
            <a:ext cx="11150600" cy="634979"/>
          </a:xfrm>
        </p:spPr>
        <p:txBody>
          <a:bodyPr lIns="0" tIns="0" rIns="0" bIns="0" anchor="b">
            <a:noAutofit/>
          </a:bodyPr>
          <a:lstStyle>
            <a:lvl1pPr>
              <a:defRPr sz="3200" b="1" cap="none"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 name="Picture 1" descr="A blue and black logo&#10;&#10;Description automatically generated with medium confidence">
            <a:extLst>
              <a:ext uri="{FF2B5EF4-FFF2-40B4-BE49-F238E27FC236}">
                <a16:creationId xmlns:a16="http://schemas.microsoft.com/office/drawing/2014/main" id="{7AF39F2A-3A65-B367-FFE6-435FDEAFE555}"/>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3" name="Slide Number Placeholder 5">
            <a:extLst>
              <a:ext uri="{FF2B5EF4-FFF2-40B4-BE49-F238E27FC236}">
                <a16:creationId xmlns:a16="http://schemas.microsoft.com/office/drawing/2014/main" id="{892FA081-4F4A-ED4F-E841-960BFC2CBD0C}"/>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tx1"/>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
        <p:nvSpPr>
          <p:cNvPr id="5" name="Text Placeholder 16">
            <a:extLst>
              <a:ext uri="{FF2B5EF4-FFF2-40B4-BE49-F238E27FC236}">
                <a16:creationId xmlns:a16="http://schemas.microsoft.com/office/drawing/2014/main" id="{AAF935B0-614F-B893-294F-9C186F4E8E9E}"/>
              </a:ext>
            </a:extLst>
          </p:cNvPr>
          <p:cNvSpPr>
            <a:spLocks noGrp="1"/>
          </p:cNvSpPr>
          <p:nvPr>
            <p:ph type="body" sz="quarter" idx="24" hasCustomPrompt="1"/>
          </p:nvPr>
        </p:nvSpPr>
        <p:spPr>
          <a:xfrm>
            <a:off x="515938" y="214894"/>
            <a:ext cx="11160124" cy="31708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139583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831850" y="182563"/>
            <a:ext cx="10515600" cy="940181"/>
          </a:xfrm>
        </p:spPr>
        <p:txBody>
          <a:bodyPr anchor="b">
            <a:noAutofit/>
          </a:bodyPr>
          <a:lstStyle>
            <a:lvl1pPr algn="ctr">
              <a:defRPr sz="4000" b="1" cap="none" baseline="0">
                <a:solidFill>
                  <a:schemeClr val="tx1"/>
                </a:solidFill>
              </a:defRPr>
            </a:lvl1pPr>
          </a:lstStyle>
          <a:p>
            <a:r>
              <a:rPr lang="en-US" noProof="0" dirty="0"/>
              <a:t>Click to edit master title style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3" name="Slide Number Placeholder 5">
            <a:extLst>
              <a:ext uri="{FF2B5EF4-FFF2-40B4-BE49-F238E27FC236}">
                <a16:creationId xmlns:a16="http://schemas.microsoft.com/office/drawing/2014/main" id="{2D595C43-E108-BDDE-07C0-6BA018F4EB02}"/>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pic>
        <p:nvPicPr>
          <p:cNvPr id="7" name="Picture 6" descr="A blue and black logo&#10;&#10;Description automatically generated with medium confidence">
            <a:extLst>
              <a:ext uri="{FF2B5EF4-FFF2-40B4-BE49-F238E27FC236}">
                <a16:creationId xmlns:a16="http://schemas.microsoft.com/office/drawing/2014/main" id="{DBA41F1F-6044-A5EB-E13B-13361918EDD7}"/>
              </a:ext>
            </a:extLst>
          </p:cNvPr>
          <p:cNvPicPr>
            <a:picLocks noChangeAspect="1"/>
          </p:cNvPicPr>
          <p:nvPr userDrawn="1"/>
        </p:nvPicPr>
        <p:blipFill>
          <a:blip r:embed="rId3"/>
          <a:stretch>
            <a:fillRect/>
          </a:stretch>
        </p:blipFill>
        <p:spPr>
          <a:xfrm>
            <a:off x="515938" y="6167851"/>
            <a:ext cx="1203774" cy="485978"/>
          </a:xfrm>
          <a:prstGeom prst="rect">
            <a:avLst/>
          </a:prstGeom>
        </p:spPr>
      </p:pic>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831850" y="531978"/>
            <a:ext cx="10515600" cy="590766"/>
          </a:xfrm>
        </p:spPr>
        <p:txBody>
          <a:bodyPr anchor="b">
            <a:noAutofit/>
          </a:bodyPr>
          <a:lstStyle>
            <a:lvl1pPr algn="ctr">
              <a:defRPr sz="4000" b="1" cap="none" baseline="0">
                <a:solidFill>
                  <a:schemeClr val="tx1"/>
                </a:solidFill>
              </a:defRPr>
            </a:lvl1pPr>
          </a:lstStyle>
          <a:p>
            <a:r>
              <a:rPr lang="en-US" noProof="0" dirty="0"/>
              <a:t>Click to edit master title style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3" name="Slide Number Placeholder 5">
            <a:extLst>
              <a:ext uri="{FF2B5EF4-FFF2-40B4-BE49-F238E27FC236}">
                <a16:creationId xmlns:a16="http://schemas.microsoft.com/office/drawing/2014/main" id="{2D595C43-E108-BDDE-07C0-6BA018F4EB02}"/>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pic>
        <p:nvPicPr>
          <p:cNvPr id="7" name="Picture 6" descr="A blue and black logo&#10;&#10;Description automatically generated with medium confidence">
            <a:extLst>
              <a:ext uri="{FF2B5EF4-FFF2-40B4-BE49-F238E27FC236}">
                <a16:creationId xmlns:a16="http://schemas.microsoft.com/office/drawing/2014/main" id="{DBA41F1F-6044-A5EB-E13B-13361918EDD7}"/>
              </a:ext>
            </a:extLst>
          </p:cNvPr>
          <p:cNvPicPr>
            <a:picLocks noChangeAspect="1"/>
          </p:cNvPicPr>
          <p:nvPr userDrawn="1"/>
        </p:nvPicPr>
        <p:blipFill>
          <a:blip r:embed="rId3"/>
          <a:stretch>
            <a:fillRect/>
          </a:stretch>
        </p:blipFill>
        <p:spPr>
          <a:xfrm>
            <a:off x="515938" y="6167851"/>
            <a:ext cx="1203774" cy="485978"/>
          </a:xfrm>
          <a:prstGeom prst="rect">
            <a:avLst/>
          </a:prstGeom>
        </p:spPr>
      </p:pic>
      <p:sp>
        <p:nvSpPr>
          <p:cNvPr id="4" name="Text Placeholder 16">
            <a:extLst>
              <a:ext uri="{FF2B5EF4-FFF2-40B4-BE49-F238E27FC236}">
                <a16:creationId xmlns:a16="http://schemas.microsoft.com/office/drawing/2014/main" id="{CD3443F9-A4D9-8379-84F9-3EEF328F019C}"/>
              </a:ext>
            </a:extLst>
          </p:cNvPr>
          <p:cNvSpPr>
            <a:spLocks noGrp="1"/>
          </p:cNvSpPr>
          <p:nvPr>
            <p:ph type="body" sz="quarter" idx="24" hasCustomPrompt="1"/>
          </p:nvPr>
        </p:nvSpPr>
        <p:spPr>
          <a:xfrm>
            <a:off x="831850" y="204171"/>
            <a:ext cx="10844212" cy="327807"/>
          </a:xfrm>
        </p:spPr>
        <p:txBody>
          <a:bodyPr>
            <a:normAutofit/>
          </a:bodyPr>
          <a:lstStyle>
            <a:lvl1pPr marL="0" indent="0" algn="ctr">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1564692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3" name="Slide Number Placeholder 5">
            <a:extLst>
              <a:ext uri="{FF2B5EF4-FFF2-40B4-BE49-F238E27FC236}">
                <a16:creationId xmlns:a16="http://schemas.microsoft.com/office/drawing/2014/main" id="{2D595C43-E108-BDDE-07C0-6BA018F4EB02}"/>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pic>
        <p:nvPicPr>
          <p:cNvPr id="7" name="Picture 6" descr="A blue and black logo&#10;&#10;Description automatically generated with medium confidence">
            <a:extLst>
              <a:ext uri="{FF2B5EF4-FFF2-40B4-BE49-F238E27FC236}">
                <a16:creationId xmlns:a16="http://schemas.microsoft.com/office/drawing/2014/main" id="{DBA41F1F-6044-A5EB-E13B-13361918EDD7}"/>
              </a:ext>
            </a:extLst>
          </p:cNvPr>
          <p:cNvPicPr>
            <a:picLocks noChangeAspect="1"/>
          </p:cNvPicPr>
          <p:nvPr userDrawn="1"/>
        </p:nvPicPr>
        <p:blipFill>
          <a:blip r:embed="rId3"/>
          <a:stretch>
            <a:fillRect/>
          </a:stretch>
        </p:blipFill>
        <p:spPr>
          <a:xfrm>
            <a:off x="515938" y="6167851"/>
            <a:ext cx="1203774" cy="485978"/>
          </a:xfrm>
          <a:prstGeom prst="rect">
            <a:avLst/>
          </a:prstGeom>
        </p:spPr>
      </p:pic>
    </p:spTree>
    <p:extLst>
      <p:ext uri="{BB962C8B-B14F-4D97-AF65-F5344CB8AC3E}">
        <p14:creationId xmlns:p14="http://schemas.microsoft.com/office/powerpoint/2010/main" val="1502921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Tree>
    <p:extLst>
      <p:ext uri="{BB962C8B-B14F-4D97-AF65-F5344CB8AC3E}">
        <p14:creationId xmlns:p14="http://schemas.microsoft.com/office/powerpoint/2010/main" val="1394512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Ref idx="1001">
        <a:schemeClr val="bg2"/>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ECEA1E5-0BB6-25F3-1DB1-8CB5C1162535}"/>
              </a:ext>
            </a:extLst>
          </p:cNvPr>
          <p:cNvSpPr/>
          <p:nvPr userDrawn="1"/>
        </p:nvSpPr>
        <p:spPr>
          <a:xfrm>
            <a:off x="2331822" y="4176741"/>
            <a:ext cx="1321473" cy="132147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C7CE61F-F8E9-CFAD-CBCE-B5BDC202DD92}"/>
              </a:ext>
            </a:extLst>
          </p:cNvPr>
          <p:cNvSpPr/>
          <p:nvPr userDrawn="1"/>
        </p:nvSpPr>
        <p:spPr>
          <a:xfrm>
            <a:off x="7613235" y="2550438"/>
            <a:ext cx="2668333" cy="266833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415925" y="182563"/>
            <a:ext cx="11360150" cy="940181"/>
          </a:xfrm>
        </p:spPr>
        <p:txBody>
          <a:bodyPr anchor="b">
            <a:noAutofit/>
          </a:bodyPr>
          <a:lstStyle>
            <a:lvl1pPr algn="ctr">
              <a:defRPr sz="4000" b="1" cap="none" spc="300" baseline="0">
                <a:solidFill>
                  <a:srgbClr val="FFFFFF"/>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20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401908" y="6059001"/>
            <a:ext cx="1302148" cy="486644"/>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tx1">
              <a:lumMod val="20000"/>
              <a:lumOff val="80000"/>
            </a:schemeClr>
          </a:solidFill>
        </p:spPr>
        <p:txBody>
          <a:bodyPr wrap="square" anchor="ctr">
            <a:noAutofit/>
          </a:bodyPr>
          <a:lstStyle>
            <a:lvl1pPr marL="0" indent="0" algn="ctr">
              <a:buNone/>
              <a:defRPr sz="2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FFFFF"/>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1">
              <a:lumMod val="20000"/>
              <a:lumOff val="80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descr="A blue and black logo&#10;&#10;Description automatically generated with medium confidence">
            <a:extLst>
              <a:ext uri="{FF2B5EF4-FFF2-40B4-BE49-F238E27FC236}">
                <a16:creationId xmlns:a16="http://schemas.microsoft.com/office/drawing/2014/main" id="{F52142AC-962D-8A80-52FE-82B768C7FCD2}"/>
              </a:ext>
            </a:extLst>
          </p:cNvPr>
          <p:cNvPicPr>
            <a:picLocks noChangeAspect="1"/>
          </p:cNvPicPr>
          <p:nvPr userDrawn="1"/>
        </p:nvPicPr>
        <p:blipFill>
          <a:blip r:embed="rId2"/>
          <a:stretch>
            <a:fillRect/>
          </a:stretch>
        </p:blipFill>
        <p:spPr>
          <a:xfrm>
            <a:off x="515938" y="6167851"/>
            <a:ext cx="1203774" cy="485978"/>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FFFFFF"/>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1">
              <a:lumMod val="20000"/>
              <a:lumOff val="80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989012"/>
            <a:ext cx="3932237" cy="1068388"/>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2" name="Picture 1" descr="A blue and black logo&#10;&#10;Description automatically generated with medium confidence">
            <a:extLst>
              <a:ext uri="{FF2B5EF4-FFF2-40B4-BE49-F238E27FC236}">
                <a16:creationId xmlns:a16="http://schemas.microsoft.com/office/drawing/2014/main" id="{F52142AC-962D-8A80-52FE-82B768C7FCD2}"/>
              </a:ext>
            </a:extLst>
          </p:cNvPr>
          <p:cNvPicPr>
            <a:picLocks noChangeAspect="1"/>
          </p:cNvPicPr>
          <p:nvPr userDrawn="1"/>
        </p:nvPicPr>
        <p:blipFill>
          <a:blip r:embed="rId2"/>
          <a:stretch>
            <a:fillRect/>
          </a:stretch>
        </p:blipFill>
        <p:spPr>
          <a:xfrm>
            <a:off x="515938" y="6167851"/>
            <a:ext cx="1203774" cy="485978"/>
          </a:xfrm>
          <a:prstGeom prst="rect">
            <a:avLst/>
          </a:prstGeom>
        </p:spPr>
      </p:pic>
      <p:sp>
        <p:nvSpPr>
          <p:cNvPr id="3" name="Text Placeholder 16">
            <a:extLst>
              <a:ext uri="{FF2B5EF4-FFF2-40B4-BE49-F238E27FC236}">
                <a16:creationId xmlns:a16="http://schemas.microsoft.com/office/drawing/2014/main" id="{DA3BF935-13AA-579F-7095-EA5BDE5A9212}"/>
              </a:ext>
            </a:extLst>
          </p:cNvPr>
          <p:cNvSpPr>
            <a:spLocks noGrp="1"/>
          </p:cNvSpPr>
          <p:nvPr>
            <p:ph type="body" sz="quarter" idx="15" hasCustomPrompt="1"/>
          </p:nvPr>
        </p:nvSpPr>
        <p:spPr>
          <a:xfrm>
            <a:off x="839788" y="496811"/>
            <a:ext cx="3932237" cy="27167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326486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2" y="566529"/>
            <a:ext cx="8167034" cy="795131"/>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2" y="1566171"/>
            <a:ext cx="3884883"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8052047" y="1566171"/>
            <a:ext cx="3793879" cy="4302817"/>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1" y="-1"/>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364873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2" y="715617"/>
            <a:ext cx="8167034" cy="646043"/>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2" y="1566171"/>
            <a:ext cx="3725085"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7816517" y="1566171"/>
            <a:ext cx="4029409" cy="4302817"/>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1" y="-1"/>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5" name="Text Placeholder 16">
            <a:extLst>
              <a:ext uri="{FF2B5EF4-FFF2-40B4-BE49-F238E27FC236}">
                <a16:creationId xmlns:a16="http://schemas.microsoft.com/office/drawing/2014/main" id="{C480EA77-3F1C-02FE-CA72-966258C7B201}"/>
              </a:ext>
            </a:extLst>
          </p:cNvPr>
          <p:cNvSpPr>
            <a:spLocks noGrp="1"/>
          </p:cNvSpPr>
          <p:nvPr>
            <p:ph type="body" sz="quarter" idx="15" hasCustomPrompt="1"/>
          </p:nvPr>
        </p:nvSpPr>
        <p:spPr>
          <a:xfrm>
            <a:off x="3678892" y="426794"/>
            <a:ext cx="8167034" cy="288823"/>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898201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315017"/>
            <a:ext cx="8009526" cy="1046644"/>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1" y="1566171"/>
            <a:ext cx="8009526"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1" y="-1"/>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454247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785191"/>
            <a:ext cx="8009526" cy="599726"/>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2" y="1566171"/>
            <a:ext cx="8009526"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1" y="-1"/>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4" name="Text Placeholder 16">
            <a:extLst>
              <a:ext uri="{FF2B5EF4-FFF2-40B4-BE49-F238E27FC236}">
                <a16:creationId xmlns:a16="http://schemas.microsoft.com/office/drawing/2014/main" id="{D10E18C3-4FA6-55A7-9990-33D3243C5C67}"/>
              </a:ext>
            </a:extLst>
          </p:cNvPr>
          <p:cNvSpPr>
            <a:spLocks noGrp="1"/>
          </p:cNvSpPr>
          <p:nvPr>
            <p:ph type="body" sz="quarter" idx="15" hasCustomPrompt="1"/>
          </p:nvPr>
        </p:nvSpPr>
        <p:spPr>
          <a:xfrm>
            <a:off x="3678891" y="437409"/>
            <a:ext cx="8009525" cy="347781"/>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096683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Content with Caption">
    <p:bg>
      <p:bgPr>
        <a:solidFill>
          <a:srgbClr val="FFFF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366079"/>
            <a:ext cx="7840561" cy="995581"/>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0" y="1593779"/>
            <a:ext cx="7840561"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8925647" y="0"/>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6" name="Rectangle 5">
            <a:extLst>
              <a:ext uri="{FF2B5EF4-FFF2-40B4-BE49-F238E27FC236}">
                <a16:creationId xmlns:a16="http://schemas.microsoft.com/office/drawing/2014/main" id="{5F957AE8-AC43-29A0-EA0D-8ADAED9A9E80}"/>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8" name="Slide Number Placeholder 5">
            <a:extLst>
              <a:ext uri="{FF2B5EF4-FFF2-40B4-BE49-F238E27FC236}">
                <a16:creationId xmlns:a16="http://schemas.microsoft.com/office/drawing/2014/main" id="{2DE7E86A-4731-FB23-B7EB-C2569AE0B99B}"/>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pic>
        <p:nvPicPr>
          <p:cNvPr id="9" name="Picture 8" descr="A blue and black logo&#10;&#10;Description automatically generated with medium confidence">
            <a:extLst>
              <a:ext uri="{FF2B5EF4-FFF2-40B4-BE49-F238E27FC236}">
                <a16:creationId xmlns:a16="http://schemas.microsoft.com/office/drawing/2014/main" id="{8CBA7155-704C-CA2F-395C-84738CAD98DE}"/>
              </a:ext>
            </a:extLst>
          </p:cNvPr>
          <p:cNvPicPr>
            <a:picLocks noChangeAspect="1"/>
          </p:cNvPicPr>
          <p:nvPr userDrawn="1"/>
        </p:nvPicPr>
        <p:blipFill>
          <a:blip r:embed="rId2"/>
          <a:stretch>
            <a:fillRect/>
          </a:stretch>
        </p:blipFill>
        <p:spPr>
          <a:xfrm>
            <a:off x="7451691" y="6057005"/>
            <a:ext cx="1203774" cy="485978"/>
          </a:xfrm>
          <a:prstGeom prst="rect">
            <a:avLst/>
          </a:prstGeom>
        </p:spPr>
      </p:pic>
    </p:spTree>
    <p:extLst>
      <p:ext uri="{BB962C8B-B14F-4D97-AF65-F5344CB8AC3E}">
        <p14:creationId xmlns:p14="http://schemas.microsoft.com/office/powerpoint/2010/main" val="2250958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Content with Caption">
    <p:bg>
      <p:bgPr>
        <a:solidFill>
          <a:srgbClr val="FFFF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715617"/>
            <a:ext cx="7840561" cy="646043"/>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0" y="1593779"/>
            <a:ext cx="7840561"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8925647" y="0"/>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5" name="Text Placeholder 16">
            <a:extLst>
              <a:ext uri="{FF2B5EF4-FFF2-40B4-BE49-F238E27FC236}">
                <a16:creationId xmlns:a16="http://schemas.microsoft.com/office/drawing/2014/main" id="{C480EA77-3F1C-02FE-CA72-966258C7B201}"/>
              </a:ext>
            </a:extLst>
          </p:cNvPr>
          <p:cNvSpPr>
            <a:spLocks noGrp="1"/>
          </p:cNvSpPr>
          <p:nvPr>
            <p:ph type="body" sz="quarter" idx="15" hasCustomPrompt="1"/>
          </p:nvPr>
        </p:nvSpPr>
        <p:spPr>
          <a:xfrm>
            <a:off x="488430" y="426794"/>
            <a:ext cx="7840561" cy="288823"/>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6" name="Rectangle 5">
            <a:extLst>
              <a:ext uri="{FF2B5EF4-FFF2-40B4-BE49-F238E27FC236}">
                <a16:creationId xmlns:a16="http://schemas.microsoft.com/office/drawing/2014/main" id="{5F957AE8-AC43-29A0-EA0D-8ADAED9A9E80}"/>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8" name="Slide Number Placeholder 5">
            <a:extLst>
              <a:ext uri="{FF2B5EF4-FFF2-40B4-BE49-F238E27FC236}">
                <a16:creationId xmlns:a16="http://schemas.microsoft.com/office/drawing/2014/main" id="{2DE7E86A-4731-FB23-B7EB-C2569AE0B99B}"/>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pic>
        <p:nvPicPr>
          <p:cNvPr id="9" name="Picture 8" descr="A blue and black logo&#10;&#10;Description automatically generated with medium confidence">
            <a:extLst>
              <a:ext uri="{FF2B5EF4-FFF2-40B4-BE49-F238E27FC236}">
                <a16:creationId xmlns:a16="http://schemas.microsoft.com/office/drawing/2014/main" id="{8CBA7155-704C-CA2F-395C-84738CAD98DE}"/>
              </a:ext>
            </a:extLst>
          </p:cNvPr>
          <p:cNvPicPr>
            <a:picLocks noChangeAspect="1"/>
          </p:cNvPicPr>
          <p:nvPr userDrawn="1"/>
        </p:nvPicPr>
        <p:blipFill>
          <a:blip r:embed="rId2"/>
          <a:stretch>
            <a:fillRect/>
          </a:stretch>
        </p:blipFill>
        <p:spPr>
          <a:xfrm>
            <a:off x="7451691" y="6057005"/>
            <a:ext cx="1203774" cy="485978"/>
          </a:xfrm>
          <a:prstGeom prst="rect">
            <a:avLst/>
          </a:prstGeom>
        </p:spPr>
      </p:pic>
    </p:spTree>
    <p:extLst>
      <p:ext uri="{BB962C8B-B14F-4D97-AF65-F5344CB8AC3E}">
        <p14:creationId xmlns:p14="http://schemas.microsoft.com/office/powerpoint/2010/main" val="3360198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Content with Caption">
    <p:bg>
      <p:bgPr>
        <a:solidFill>
          <a:srgbClr val="FFFF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435007"/>
            <a:ext cx="7840561" cy="926654"/>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0" y="1593779"/>
            <a:ext cx="3821725"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4641574" y="1585842"/>
            <a:ext cx="3687417" cy="4302817"/>
          </a:xfrm>
        </p:spPr>
        <p:txBody>
          <a:bodyPr/>
          <a:lstStyle>
            <a:lvl1pPr>
              <a:buClr>
                <a:schemeClr val="bg1"/>
              </a:buClr>
              <a:defRPr sz="28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8925647" y="0"/>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6" name="Rectangle 5">
            <a:extLst>
              <a:ext uri="{FF2B5EF4-FFF2-40B4-BE49-F238E27FC236}">
                <a16:creationId xmlns:a16="http://schemas.microsoft.com/office/drawing/2014/main" id="{5F957AE8-AC43-29A0-EA0D-8ADAED9A9E80}"/>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8" name="Slide Number Placeholder 5">
            <a:extLst>
              <a:ext uri="{FF2B5EF4-FFF2-40B4-BE49-F238E27FC236}">
                <a16:creationId xmlns:a16="http://schemas.microsoft.com/office/drawing/2014/main" id="{2DE7E86A-4731-FB23-B7EB-C2569AE0B99B}"/>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pic>
        <p:nvPicPr>
          <p:cNvPr id="9" name="Picture 8" descr="A blue and black logo&#10;&#10;Description automatically generated with medium confidence">
            <a:extLst>
              <a:ext uri="{FF2B5EF4-FFF2-40B4-BE49-F238E27FC236}">
                <a16:creationId xmlns:a16="http://schemas.microsoft.com/office/drawing/2014/main" id="{8CBA7155-704C-CA2F-395C-84738CAD98DE}"/>
              </a:ext>
            </a:extLst>
          </p:cNvPr>
          <p:cNvPicPr>
            <a:picLocks noChangeAspect="1"/>
          </p:cNvPicPr>
          <p:nvPr userDrawn="1"/>
        </p:nvPicPr>
        <p:blipFill>
          <a:blip r:embed="rId2"/>
          <a:stretch>
            <a:fillRect/>
          </a:stretch>
        </p:blipFill>
        <p:spPr>
          <a:xfrm>
            <a:off x="7451691" y="6057005"/>
            <a:ext cx="1203774" cy="485978"/>
          </a:xfrm>
          <a:prstGeom prst="rect">
            <a:avLst/>
          </a:prstGeom>
        </p:spPr>
      </p:pic>
    </p:spTree>
    <p:extLst>
      <p:ext uri="{BB962C8B-B14F-4D97-AF65-F5344CB8AC3E}">
        <p14:creationId xmlns:p14="http://schemas.microsoft.com/office/powerpoint/2010/main" val="2279565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_Content with Caption">
    <p:bg>
      <p:bgPr>
        <a:solidFill>
          <a:srgbClr val="FFFF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715617"/>
            <a:ext cx="7840561" cy="646043"/>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0" y="1593779"/>
            <a:ext cx="3821725"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4641574" y="1585842"/>
            <a:ext cx="3687417" cy="4302817"/>
          </a:xfrm>
        </p:spPr>
        <p:txBody>
          <a:bodyPr/>
          <a:lstStyle>
            <a:lvl1pPr>
              <a:buClr>
                <a:schemeClr val="bg1"/>
              </a:buClr>
              <a:defRPr sz="28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5">
            <a:extLst>
              <a:ext uri="{FF2B5EF4-FFF2-40B4-BE49-F238E27FC236}">
                <a16:creationId xmlns:a16="http://schemas.microsoft.com/office/drawing/2014/main" id="{424530B8-EBD9-E933-2D8F-3DF0B50CD3C7}"/>
              </a:ext>
            </a:extLst>
          </p:cNvPr>
          <p:cNvSpPr>
            <a:spLocks noGrp="1"/>
          </p:cNvSpPr>
          <p:nvPr>
            <p:ph type="pic" sz="quarter" idx="14"/>
          </p:nvPr>
        </p:nvSpPr>
        <p:spPr>
          <a:xfrm>
            <a:off x="8925647" y="0"/>
            <a:ext cx="3266353" cy="6858001"/>
          </a:xfr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sp>
        <p:nvSpPr>
          <p:cNvPr id="5" name="Text Placeholder 16">
            <a:extLst>
              <a:ext uri="{FF2B5EF4-FFF2-40B4-BE49-F238E27FC236}">
                <a16:creationId xmlns:a16="http://schemas.microsoft.com/office/drawing/2014/main" id="{C480EA77-3F1C-02FE-CA72-966258C7B201}"/>
              </a:ext>
            </a:extLst>
          </p:cNvPr>
          <p:cNvSpPr>
            <a:spLocks noGrp="1"/>
          </p:cNvSpPr>
          <p:nvPr>
            <p:ph type="body" sz="quarter" idx="15" hasCustomPrompt="1"/>
          </p:nvPr>
        </p:nvSpPr>
        <p:spPr>
          <a:xfrm>
            <a:off x="488430" y="426794"/>
            <a:ext cx="7840561" cy="288823"/>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
        <p:nvSpPr>
          <p:cNvPr id="6" name="Rectangle 5">
            <a:extLst>
              <a:ext uri="{FF2B5EF4-FFF2-40B4-BE49-F238E27FC236}">
                <a16:creationId xmlns:a16="http://schemas.microsoft.com/office/drawing/2014/main" id="{5F957AE8-AC43-29A0-EA0D-8ADAED9A9E80}"/>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8" name="Slide Number Placeholder 5">
            <a:extLst>
              <a:ext uri="{FF2B5EF4-FFF2-40B4-BE49-F238E27FC236}">
                <a16:creationId xmlns:a16="http://schemas.microsoft.com/office/drawing/2014/main" id="{2DE7E86A-4731-FB23-B7EB-C2569AE0B99B}"/>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pic>
        <p:nvPicPr>
          <p:cNvPr id="9" name="Picture 8" descr="A blue and black logo&#10;&#10;Description automatically generated with medium confidence">
            <a:extLst>
              <a:ext uri="{FF2B5EF4-FFF2-40B4-BE49-F238E27FC236}">
                <a16:creationId xmlns:a16="http://schemas.microsoft.com/office/drawing/2014/main" id="{8CBA7155-704C-CA2F-395C-84738CAD98DE}"/>
              </a:ext>
            </a:extLst>
          </p:cNvPr>
          <p:cNvPicPr>
            <a:picLocks noChangeAspect="1"/>
          </p:cNvPicPr>
          <p:nvPr userDrawn="1"/>
        </p:nvPicPr>
        <p:blipFill>
          <a:blip r:embed="rId2"/>
          <a:stretch>
            <a:fillRect/>
          </a:stretch>
        </p:blipFill>
        <p:spPr>
          <a:xfrm>
            <a:off x="7451691" y="6057005"/>
            <a:ext cx="1203774" cy="485978"/>
          </a:xfrm>
          <a:prstGeom prst="rect">
            <a:avLst/>
          </a:prstGeom>
        </p:spPr>
      </p:pic>
    </p:spTree>
    <p:extLst>
      <p:ext uri="{BB962C8B-B14F-4D97-AF65-F5344CB8AC3E}">
        <p14:creationId xmlns:p14="http://schemas.microsoft.com/office/powerpoint/2010/main" val="266894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Ref idx="1001">
        <a:schemeClr val="bg2"/>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ECEA1E5-0BB6-25F3-1DB1-8CB5C1162535}"/>
              </a:ext>
            </a:extLst>
          </p:cNvPr>
          <p:cNvSpPr/>
          <p:nvPr userDrawn="1"/>
        </p:nvSpPr>
        <p:spPr>
          <a:xfrm>
            <a:off x="8718440" y="5189180"/>
            <a:ext cx="1321473" cy="1321473"/>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C7CE61F-F8E9-CFAD-CBCE-B5BDC202DD92}"/>
              </a:ext>
            </a:extLst>
          </p:cNvPr>
          <p:cNvSpPr/>
          <p:nvPr userDrawn="1"/>
        </p:nvSpPr>
        <p:spPr>
          <a:xfrm>
            <a:off x="2139388" y="2648093"/>
            <a:ext cx="2668333" cy="2668333"/>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221673" y="182563"/>
            <a:ext cx="11748654" cy="940181"/>
          </a:xfrm>
        </p:spPr>
        <p:txBody>
          <a:bodyPr anchor="b">
            <a:noAutofit/>
          </a:bodyPr>
          <a:lstStyle>
            <a:lvl1pPr algn="ctr">
              <a:defRPr sz="4000" b="1" cap="none" spc="300" baseline="0">
                <a:solidFill>
                  <a:srgbClr val="FFFFFF"/>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20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401908" y="6059001"/>
            <a:ext cx="1302148" cy="486644"/>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tx1">
              <a:lumMod val="20000"/>
              <a:lumOff val="80000"/>
            </a:schemeClr>
          </a:solidFill>
        </p:spPr>
        <p:txBody>
          <a:bodyPr wrap="square" anchor="ctr">
            <a:noAutofit/>
          </a:bodyPr>
          <a:lstStyle>
            <a:lvl1pPr marL="0" indent="0" algn="ctr">
              <a:buNone/>
              <a:defRPr sz="2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4179124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0"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315017"/>
            <a:ext cx="8167035" cy="1046644"/>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2" y="1566171"/>
            <a:ext cx="3982537"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8040325" y="1566171"/>
            <a:ext cx="3805601" cy="4302817"/>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66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0"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896877"/>
            <a:ext cx="8167035" cy="464784"/>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2" y="1566171"/>
            <a:ext cx="3982537"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8040325" y="1566171"/>
            <a:ext cx="3805601" cy="4302817"/>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6">
            <a:extLst>
              <a:ext uri="{FF2B5EF4-FFF2-40B4-BE49-F238E27FC236}">
                <a16:creationId xmlns:a16="http://schemas.microsoft.com/office/drawing/2014/main" id="{ACA6741F-4770-65CE-5AB4-C1444ACD9A6F}"/>
              </a:ext>
            </a:extLst>
          </p:cNvPr>
          <p:cNvSpPr>
            <a:spLocks noGrp="1"/>
          </p:cNvSpPr>
          <p:nvPr>
            <p:ph type="body" sz="quarter" idx="15" hasCustomPrompt="1"/>
          </p:nvPr>
        </p:nvSpPr>
        <p:spPr>
          <a:xfrm>
            <a:off x="3678892" y="437410"/>
            <a:ext cx="8167034" cy="254957"/>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115498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0"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315017"/>
            <a:ext cx="6886405" cy="1046644"/>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1" y="1566171"/>
            <a:ext cx="8069161"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Tree>
    <p:extLst>
      <p:ext uri="{BB962C8B-B14F-4D97-AF65-F5344CB8AC3E}">
        <p14:creationId xmlns:p14="http://schemas.microsoft.com/office/powerpoint/2010/main" val="11895152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0"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855943"/>
            <a:ext cx="6886405" cy="505718"/>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1" y="1566171"/>
            <a:ext cx="8069161"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3" name="Text Placeholder 16">
            <a:extLst>
              <a:ext uri="{FF2B5EF4-FFF2-40B4-BE49-F238E27FC236}">
                <a16:creationId xmlns:a16="http://schemas.microsoft.com/office/drawing/2014/main" id="{532C4A05-F822-B09D-C4EA-8118A466C342}"/>
              </a:ext>
            </a:extLst>
          </p:cNvPr>
          <p:cNvSpPr>
            <a:spLocks noGrp="1"/>
          </p:cNvSpPr>
          <p:nvPr>
            <p:ph type="body" sz="quarter" idx="15" hasCustomPrompt="1"/>
          </p:nvPr>
        </p:nvSpPr>
        <p:spPr>
          <a:xfrm>
            <a:off x="3678892" y="437410"/>
            <a:ext cx="7423118" cy="317192"/>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331986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8892004"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366079"/>
            <a:ext cx="7800805" cy="995582"/>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1" y="1566171"/>
            <a:ext cx="7800804"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7451691" y="6057005"/>
            <a:ext cx="1203774" cy="485978"/>
          </a:xfrm>
          <a:prstGeom prst="rect">
            <a:avLst/>
          </a:prstGeom>
        </p:spPr>
      </p:pic>
    </p:spTree>
    <p:extLst>
      <p:ext uri="{BB962C8B-B14F-4D97-AF65-F5344CB8AC3E}">
        <p14:creationId xmlns:p14="http://schemas.microsoft.com/office/powerpoint/2010/main" val="2315677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8892004"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693113"/>
            <a:ext cx="7800805" cy="668547"/>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1" y="1566171"/>
            <a:ext cx="7800804"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7451691" y="6057005"/>
            <a:ext cx="1203774" cy="485978"/>
          </a:xfrm>
          <a:prstGeom prst="rect">
            <a:avLst/>
          </a:prstGeom>
        </p:spPr>
      </p:pic>
      <p:sp>
        <p:nvSpPr>
          <p:cNvPr id="3" name="Text Placeholder 16">
            <a:extLst>
              <a:ext uri="{FF2B5EF4-FFF2-40B4-BE49-F238E27FC236}">
                <a16:creationId xmlns:a16="http://schemas.microsoft.com/office/drawing/2014/main" id="{04FA7A17-67C6-853A-F72F-2F9720408295}"/>
              </a:ext>
            </a:extLst>
          </p:cNvPr>
          <p:cNvSpPr>
            <a:spLocks noGrp="1"/>
          </p:cNvSpPr>
          <p:nvPr>
            <p:ph type="body" sz="quarter" idx="15" hasCustomPrompt="1"/>
          </p:nvPr>
        </p:nvSpPr>
        <p:spPr>
          <a:xfrm>
            <a:off x="488430" y="366080"/>
            <a:ext cx="7800805" cy="32703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1805167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8892004"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366079"/>
            <a:ext cx="8069162" cy="995581"/>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1" y="1566171"/>
            <a:ext cx="3765517"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7451691" y="6057005"/>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4792075" y="1566171"/>
            <a:ext cx="3765517" cy="4302817"/>
          </a:xfrm>
        </p:spPr>
        <p:txBody>
          <a:bodyPr/>
          <a:lstStyle>
            <a:lvl1pPr>
              <a:buClr>
                <a:schemeClr val="bg1"/>
              </a:buClr>
              <a:defRPr sz="28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250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9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8892004"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693114"/>
            <a:ext cx="8069162" cy="668546"/>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1" y="1566171"/>
            <a:ext cx="3765517"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7451691" y="6057005"/>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4792075" y="1566171"/>
            <a:ext cx="3765517" cy="4302817"/>
          </a:xfrm>
        </p:spPr>
        <p:txBody>
          <a:bodyPr/>
          <a:lstStyle>
            <a:lvl1pPr>
              <a:buClr>
                <a:schemeClr val="bg1"/>
              </a:buClr>
              <a:defRPr sz="28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6">
            <a:extLst>
              <a:ext uri="{FF2B5EF4-FFF2-40B4-BE49-F238E27FC236}">
                <a16:creationId xmlns:a16="http://schemas.microsoft.com/office/drawing/2014/main" id="{04FA7A17-67C6-853A-F72F-2F9720408295}"/>
              </a:ext>
            </a:extLst>
          </p:cNvPr>
          <p:cNvSpPr>
            <a:spLocks noGrp="1"/>
          </p:cNvSpPr>
          <p:nvPr>
            <p:ph type="body" sz="quarter" idx="15" hasCustomPrompt="1"/>
          </p:nvPr>
        </p:nvSpPr>
        <p:spPr>
          <a:xfrm>
            <a:off x="488430" y="366080"/>
            <a:ext cx="8069162" cy="32703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278219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1_Content with Caption">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3A2861-9CE8-9E8D-352F-90017421E866}"/>
              </a:ext>
            </a:extLst>
          </p:cNvPr>
          <p:cNvSpPr/>
          <p:nvPr userDrawn="1"/>
        </p:nvSpPr>
        <p:spPr>
          <a:xfrm>
            <a:off x="8892004" y="0"/>
            <a:ext cx="3299996" cy="6858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488430" y="0"/>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41200" y="6304554"/>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488430" y="693114"/>
            <a:ext cx="8069162" cy="668546"/>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488431" y="1566171"/>
            <a:ext cx="3765517"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7451691" y="6057005"/>
            <a:ext cx="1203774" cy="485978"/>
          </a:xfrm>
          <a:prstGeom prst="rect">
            <a:avLst/>
          </a:prstGeom>
        </p:spPr>
      </p:pic>
      <p:sp>
        <p:nvSpPr>
          <p:cNvPr id="4" name="Content Placeholder 3">
            <a:extLst>
              <a:ext uri="{FF2B5EF4-FFF2-40B4-BE49-F238E27FC236}">
                <a16:creationId xmlns:a16="http://schemas.microsoft.com/office/drawing/2014/main" id="{754A6620-DA66-2E53-17F2-A4AA38F0D79D}"/>
              </a:ext>
            </a:extLst>
          </p:cNvPr>
          <p:cNvSpPr>
            <a:spLocks noGrp="1"/>
          </p:cNvSpPr>
          <p:nvPr>
            <p:ph sz="quarter" idx="13"/>
          </p:nvPr>
        </p:nvSpPr>
        <p:spPr>
          <a:xfrm>
            <a:off x="4792075" y="1566171"/>
            <a:ext cx="3765517" cy="4302817"/>
          </a:xfrm>
        </p:spPr>
        <p:txBody>
          <a:bodyPr/>
          <a:lstStyle>
            <a:lvl1pPr>
              <a:buClr>
                <a:schemeClr val="bg1"/>
              </a:buClr>
              <a:defRPr sz="2800"/>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6">
            <a:extLst>
              <a:ext uri="{FF2B5EF4-FFF2-40B4-BE49-F238E27FC236}">
                <a16:creationId xmlns:a16="http://schemas.microsoft.com/office/drawing/2014/main" id="{04FA7A17-67C6-853A-F72F-2F9720408295}"/>
              </a:ext>
            </a:extLst>
          </p:cNvPr>
          <p:cNvSpPr>
            <a:spLocks noGrp="1"/>
          </p:cNvSpPr>
          <p:nvPr>
            <p:ph type="body" sz="quarter" idx="15" hasCustomPrompt="1"/>
          </p:nvPr>
        </p:nvSpPr>
        <p:spPr>
          <a:xfrm>
            <a:off x="488430" y="366080"/>
            <a:ext cx="8069162" cy="327034"/>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spTree>
    <p:extLst>
      <p:ext uri="{BB962C8B-B14F-4D97-AF65-F5344CB8AC3E}">
        <p14:creationId xmlns:p14="http://schemas.microsoft.com/office/powerpoint/2010/main" val="3808195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01">
    <p:bg>
      <p:bgPr>
        <a:solidFill>
          <a:srgbClr val="FFFFFF"/>
        </a:solidFill>
        <a:effectLst/>
      </p:bgPr>
    </p:bg>
    <p:spTree>
      <p:nvGrpSpPr>
        <p:cNvPr id="1" name=""/>
        <p:cNvGrpSpPr/>
        <p:nvPr/>
      </p:nvGrpSpPr>
      <p:grpSpPr>
        <a:xfrm>
          <a:off x="0" y="0"/>
          <a:ext cx="0" cy="0"/>
          <a:chOff x="0" y="0"/>
          <a:chExt cx="0" cy="0"/>
        </a:xfrm>
      </p:grpSpPr>
      <p:pic>
        <p:nvPicPr>
          <p:cNvPr id="4" name="Picture 3" descr="A black circle with a black background&#10;&#10;Description automatically generated">
            <a:extLst>
              <a:ext uri="{FF2B5EF4-FFF2-40B4-BE49-F238E27FC236}">
                <a16:creationId xmlns:a16="http://schemas.microsoft.com/office/drawing/2014/main" id="{B49CF885-6791-22AF-2A35-FC9C0DE0E9A7}"/>
              </a:ext>
            </a:extLst>
          </p:cNvPr>
          <p:cNvPicPr>
            <a:picLocks noChangeAspect="1"/>
          </p:cNvPicPr>
          <p:nvPr userDrawn="1"/>
        </p:nvPicPr>
        <p:blipFill>
          <a:blip r:embed="rId2"/>
          <a:stretch>
            <a:fillRect/>
          </a:stretch>
        </p:blipFill>
        <p:spPr>
          <a:xfrm>
            <a:off x="0" y="0"/>
            <a:ext cx="4000969" cy="3461642"/>
          </a:xfrm>
          <a:prstGeom prst="rect">
            <a:avLst/>
          </a:prstGeom>
        </p:spPr>
      </p:pic>
      <p:sp>
        <p:nvSpPr>
          <p:cNvPr id="6" name="Oval 5">
            <a:extLst>
              <a:ext uri="{FF2B5EF4-FFF2-40B4-BE49-F238E27FC236}">
                <a16:creationId xmlns:a16="http://schemas.microsoft.com/office/drawing/2014/main" id="{F397D076-E62F-7D42-39FE-5E99A9B3E664}"/>
              </a:ext>
            </a:extLst>
          </p:cNvPr>
          <p:cNvSpPr/>
          <p:nvPr userDrawn="1"/>
        </p:nvSpPr>
        <p:spPr>
          <a:xfrm>
            <a:off x="215680" y="4539033"/>
            <a:ext cx="2119745" cy="211974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027B68-9ECB-C16A-5CC1-F6147C84C929}"/>
              </a:ext>
            </a:extLst>
          </p:cNvPr>
          <p:cNvSpPr/>
          <p:nvPr userDrawn="1"/>
        </p:nvSpPr>
        <p:spPr>
          <a:xfrm>
            <a:off x="4424704" y="184055"/>
            <a:ext cx="1465232" cy="14652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hasCustomPrompt="1"/>
          </p:nvPr>
        </p:nvSpPr>
        <p:spPr>
          <a:xfrm>
            <a:off x="6469778" y="3429000"/>
            <a:ext cx="5011410" cy="651448"/>
          </a:xfrm>
          <a:noFill/>
        </p:spPr>
        <p:txBody>
          <a:bodyPr wrap="square" rtlCol="0">
            <a:noAutofit/>
          </a:bodyPr>
          <a:lstStyle>
            <a:lvl1pPr>
              <a:defRPr lang="en-US" sz="6000" b="1" cap="none" baseline="0">
                <a:solidFill>
                  <a:schemeClr val="tx1"/>
                </a:solidFill>
                <a:ea typeface="+mn-ea"/>
                <a:cs typeface="+mn-cs"/>
              </a:defRPr>
            </a:lvl1pPr>
          </a:lstStyle>
          <a:p>
            <a:pPr marL="0" lvl="0"/>
            <a:r>
              <a:rPr lang="en-US" noProof="0" dirty="0"/>
              <a:t>Click to edit master title style</a:t>
            </a:r>
          </a:p>
        </p:txBody>
      </p:sp>
      <p:pic>
        <p:nvPicPr>
          <p:cNvPr id="9" name="Picture 8" descr="A logo with blue and yellow dots&#10;&#10;Description automatically generated">
            <a:extLst>
              <a:ext uri="{FF2B5EF4-FFF2-40B4-BE49-F238E27FC236}">
                <a16:creationId xmlns:a16="http://schemas.microsoft.com/office/drawing/2014/main" id="{77AFBD43-7E44-5781-5A9E-100783789FFE}"/>
              </a:ext>
            </a:extLst>
          </p:cNvPr>
          <p:cNvPicPr>
            <a:picLocks noChangeAspect="1"/>
          </p:cNvPicPr>
          <p:nvPr userDrawn="1"/>
        </p:nvPicPr>
        <p:blipFill>
          <a:blip r:embed="rId7"/>
          <a:stretch>
            <a:fillRect/>
          </a:stretch>
        </p:blipFill>
        <p:spPr>
          <a:xfrm>
            <a:off x="6541475" y="589120"/>
            <a:ext cx="2521463" cy="797675"/>
          </a:xfrm>
          <a:prstGeom prst="rect">
            <a:avLst/>
          </a:prstGeom>
        </p:spPr>
      </p:pic>
    </p:spTree>
    <p:extLst>
      <p:ext uri="{BB962C8B-B14F-4D97-AF65-F5344CB8AC3E}">
        <p14:creationId xmlns:p14="http://schemas.microsoft.com/office/powerpoint/2010/main" val="63713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with Image">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D6FEE35-1EE4-BE3B-93AF-E5219E585F69}"/>
              </a:ext>
            </a:extLst>
          </p:cNvPr>
          <p:cNvSpPr/>
          <p:nvPr userDrawn="1"/>
        </p:nvSpPr>
        <p:spPr>
          <a:xfrm>
            <a:off x="800839" y="3544180"/>
            <a:ext cx="2119745" cy="21197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4172504" y="777367"/>
            <a:ext cx="5965795" cy="2835845"/>
          </a:xfrm>
        </p:spPr>
        <p:txBody>
          <a:bodyPr anchor="b">
            <a:noAutofit/>
          </a:bodyPr>
          <a:lstStyle>
            <a:lvl1pPr algn="l">
              <a:defRPr sz="4000" b="1" cap="none" spc="300" baseline="0">
                <a:solidFill>
                  <a:srgbClr val="FFFFFF"/>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4172505" y="3839593"/>
            <a:ext cx="6800296" cy="764460"/>
          </a:xfrm>
        </p:spPr>
        <p:txBody>
          <a:bodyPr>
            <a:noAutofit/>
          </a:bodyPr>
          <a:lstStyle>
            <a:lvl1pPr marL="0" indent="0" algn="l">
              <a:buNone/>
              <a:defRPr sz="20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401908" y="6059001"/>
            <a:ext cx="1302148" cy="486644"/>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pic>
        <p:nvPicPr>
          <p:cNvPr id="7" name="Picture 6">
            <a:extLst>
              <a:ext uri="{FF2B5EF4-FFF2-40B4-BE49-F238E27FC236}">
                <a16:creationId xmlns:a16="http://schemas.microsoft.com/office/drawing/2014/main" id="{20553069-BDA2-82D9-B0B7-FD1B0657E425}"/>
              </a:ext>
            </a:extLst>
          </p:cNvPr>
          <p:cNvPicPr>
            <a:picLocks noChangeAspect="1"/>
          </p:cNvPicPr>
          <p:nvPr userDrawn="1"/>
        </p:nvPicPr>
        <p:blipFill>
          <a:blip r:embed="rId3"/>
          <a:srcRect/>
          <a:stretch/>
        </p:blipFill>
        <p:spPr>
          <a:xfrm>
            <a:off x="0" y="190589"/>
            <a:ext cx="2418424" cy="6218808"/>
          </a:xfrm>
          <a:prstGeom prst="rect">
            <a:avLst/>
          </a:prstGeom>
        </p:spPr>
      </p:pic>
      <p:sp>
        <p:nvSpPr>
          <p:cNvPr id="10" name="Oval 9">
            <a:extLst>
              <a:ext uri="{FF2B5EF4-FFF2-40B4-BE49-F238E27FC236}">
                <a16:creationId xmlns:a16="http://schemas.microsoft.com/office/drawing/2014/main" id="{5734F198-7020-05AB-95B0-1B2021E51141}"/>
              </a:ext>
            </a:extLst>
          </p:cNvPr>
          <p:cNvSpPr/>
          <p:nvPr userDrawn="1"/>
        </p:nvSpPr>
        <p:spPr>
          <a:xfrm>
            <a:off x="693343" y="777367"/>
            <a:ext cx="1360358" cy="136035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9001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_02">
    <p:bg>
      <p:bgPr>
        <a:solidFill>
          <a:schemeClr val="tx1"/>
        </a:solidFill>
        <a:effectLst/>
      </p:bgPr>
    </p:bg>
    <p:spTree>
      <p:nvGrpSpPr>
        <p:cNvPr id="1" name=""/>
        <p:cNvGrpSpPr/>
        <p:nvPr/>
      </p:nvGrpSpPr>
      <p:grpSpPr>
        <a:xfrm>
          <a:off x="0" y="0"/>
          <a:ext cx="0" cy="0"/>
          <a:chOff x="0" y="0"/>
          <a:chExt cx="0" cy="0"/>
        </a:xfrm>
      </p:grpSpPr>
      <p:pic>
        <p:nvPicPr>
          <p:cNvPr id="17" name="Picture 16" descr="A black and grey circle&#10;&#10;Description automatically generated">
            <a:extLst>
              <a:ext uri="{FF2B5EF4-FFF2-40B4-BE49-F238E27FC236}">
                <a16:creationId xmlns:a16="http://schemas.microsoft.com/office/drawing/2014/main" id="{B2507608-9965-76AA-21DF-0CBF25522B59}"/>
              </a:ext>
            </a:extLst>
          </p:cNvPr>
          <p:cNvPicPr>
            <a:picLocks noChangeAspect="1"/>
          </p:cNvPicPr>
          <p:nvPr userDrawn="1"/>
        </p:nvPicPr>
        <p:blipFill>
          <a:blip r:embed="rId2"/>
          <a:stretch>
            <a:fillRect/>
          </a:stretch>
        </p:blipFill>
        <p:spPr>
          <a:xfrm>
            <a:off x="0" y="0"/>
            <a:ext cx="3920370" cy="3391908"/>
          </a:xfrm>
          <a:prstGeom prst="rect">
            <a:avLst/>
          </a:prstGeom>
        </p:spPr>
      </p:pic>
      <p:sp>
        <p:nvSpPr>
          <p:cNvPr id="23" name="Oval 22">
            <a:extLst>
              <a:ext uri="{FF2B5EF4-FFF2-40B4-BE49-F238E27FC236}">
                <a16:creationId xmlns:a16="http://schemas.microsoft.com/office/drawing/2014/main" id="{0E50408F-D180-309D-18BF-5DCBCDA1A78B}"/>
              </a:ext>
            </a:extLst>
          </p:cNvPr>
          <p:cNvSpPr/>
          <p:nvPr userDrawn="1"/>
        </p:nvSpPr>
        <p:spPr>
          <a:xfrm>
            <a:off x="215680" y="4539033"/>
            <a:ext cx="2119745" cy="211974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42DC14E-8A90-FCEA-1C1F-AF3CC317BC04}"/>
              </a:ext>
            </a:extLst>
          </p:cNvPr>
          <p:cNvSpPr/>
          <p:nvPr userDrawn="1"/>
        </p:nvSpPr>
        <p:spPr>
          <a:xfrm>
            <a:off x="4424704" y="184055"/>
            <a:ext cx="1465232" cy="14652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1">
              <a:lumMod val="20000"/>
              <a:lumOff val="80000"/>
            </a:schemeClr>
          </a:solidFill>
        </p:spPr>
        <p:txBody>
          <a:bodyPr anchor="ctr"/>
          <a:lstStyle>
            <a:lvl1pPr marL="0" indent="0" algn="ctr">
              <a:buNone/>
              <a:defRPr/>
            </a:lvl1pPr>
          </a:lstStyle>
          <a:p>
            <a:r>
              <a:rPr lang="en-US" noProof="0"/>
              <a:t>Click icon to add picture</a:t>
            </a:r>
            <a:endParaRPr lang="en-US" noProof="0" dirty="0"/>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hasCustomPrompt="1"/>
          </p:nvPr>
        </p:nvSpPr>
        <p:spPr>
          <a:xfrm>
            <a:off x="6469778" y="3158641"/>
            <a:ext cx="5011410" cy="921807"/>
          </a:xfrm>
          <a:noFill/>
        </p:spPr>
        <p:txBody>
          <a:bodyPr wrap="square" rtlCol="0">
            <a:noAutofit/>
          </a:bodyPr>
          <a:lstStyle>
            <a:lvl1pPr>
              <a:defRPr lang="en-US" sz="6000" b="1" cap="none" baseline="0" dirty="0">
                <a:solidFill>
                  <a:schemeClr val="bg1"/>
                </a:solidFill>
                <a:ea typeface="+mn-ea"/>
                <a:cs typeface="+mn-cs"/>
              </a:defRPr>
            </a:lvl1pPr>
          </a:lstStyle>
          <a:p>
            <a:pPr marL="0" lvl="0"/>
            <a:r>
              <a:rPr lang="en-US" noProof="0" dirty="0"/>
              <a:t>Click to edit master title style</a:t>
            </a:r>
          </a:p>
        </p:txBody>
      </p:sp>
      <p:pic>
        <p:nvPicPr>
          <p:cNvPr id="8" name="Graphic 7" descr="Network with solid fill">
            <a:extLst>
              <a:ext uri="{FF2B5EF4-FFF2-40B4-BE49-F238E27FC236}">
                <a16:creationId xmlns:a16="http://schemas.microsoft.com/office/drawing/2014/main" id="{94B00174-383A-279E-E0F3-44D8CE266A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73107" y="4879905"/>
            <a:ext cx="518043" cy="518043"/>
          </a:xfrm>
          <a:prstGeom prst="rect">
            <a:avLst/>
          </a:prstGeom>
        </p:spPr>
      </p:pic>
      <p:pic>
        <p:nvPicPr>
          <p:cNvPr id="11" name="Graphic 10" descr="Envelope with solid fill">
            <a:extLst>
              <a:ext uri="{FF2B5EF4-FFF2-40B4-BE49-F238E27FC236}">
                <a16:creationId xmlns:a16="http://schemas.microsoft.com/office/drawing/2014/main" id="{F73D0041-62C5-C48F-DCAA-D94DCF0DA6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03299" y="4394521"/>
            <a:ext cx="471937" cy="471937"/>
          </a:xfrm>
          <a:prstGeom prst="rect">
            <a:avLst/>
          </a:prstGeom>
        </p:spPr>
      </p:pic>
      <p:pic>
        <p:nvPicPr>
          <p:cNvPr id="2" name="Picture 1">
            <a:extLst>
              <a:ext uri="{FF2B5EF4-FFF2-40B4-BE49-F238E27FC236}">
                <a16:creationId xmlns:a16="http://schemas.microsoft.com/office/drawing/2014/main" id="{9774547E-3147-9232-0F92-C4C39E6C28E7}"/>
              </a:ext>
            </a:extLst>
          </p:cNvPr>
          <p:cNvPicPr>
            <a:picLocks noChangeAspect="1"/>
          </p:cNvPicPr>
          <p:nvPr userDrawn="1"/>
        </p:nvPicPr>
        <p:blipFill>
          <a:blip r:embed="rId7"/>
          <a:srcRect/>
          <a:stretch/>
        </p:blipFill>
        <p:spPr>
          <a:xfrm>
            <a:off x="6520807" y="728545"/>
            <a:ext cx="2521463" cy="797674"/>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 You 01">
    <p:bg>
      <p:bgPr>
        <a:solidFill>
          <a:srgbClr val="FFFFF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hasCustomPrompt="1"/>
          </p:nvPr>
        </p:nvSpPr>
        <p:spPr>
          <a:xfrm>
            <a:off x="6469778" y="3429000"/>
            <a:ext cx="5011410" cy="651448"/>
          </a:xfrm>
          <a:noFill/>
        </p:spPr>
        <p:txBody>
          <a:bodyPr wrap="square" rtlCol="0">
            <a:noAutofit/>
          </a:bodyPr>
          <a:lstStyle>
            <a:lvl1pPr>
              <a:defRPr lang="en-US" sz="6000" b="1" cap="none" baseline="0">
                <a:solidFill>
                  <a:schemeClr val="tx1"/>
                </a:solidFill>
                <a:ea typeface="+mn-ea"/>
                <a:cs typeface="+mn-cs"/>
              </a:defRPr>
            </a:lvl1pPr>
          </a:lstStyle>
          <a:p>
            <a:pPr marL="0" lvl="0"/>
            <a:r>
              <a:rPr lang="en-US" noProof="0" dirty="0"/>
              <a:t>Click to edit master title style</a:t>
            </a:r>
          </a:p>
        </p:txBody>
      </p:sp>
      <p:pic>
        <p:nvPicPr>
          <p:cNvPr id="10" name="Picture 9" descr="A black background with a black circle&#10;&#10;Description automatically generated">
            <a:extLst>
              <a:ext uri="{FF2B5EF4-FFF2-40B4-BE49-F238E27FC236}">
                <a16:creationId xmlns:a16="http://schemas.microsoft.com/office/drawing/2014/main" id="{060228C1-4F56-2610-6D9E-116F7A2336DA}"/>
              </a:ext>
            </a:extLst>
          </p:cNvPr>
          <p:cNvPicPr>
            <a:picLocks noChangeAspect="1"/>
          </p:cNvPicPr>
          <p:nvPr userDrawn="1"/>
        </p:nvPicPr>
        <p:blipFill>
          <a:blip r:embed="rId6"/>
          <a:stretch>
            <a:fillRect/>
          </a:stretch>
        </p:blipFill>
        <p:spPr>
          <a:xfrm>
            <a:off x="8637104" y="3782300"/>
            <a:ext cx="3554896" cy="3075700"/>
          </a:xfrm>
          <a:prstGeom prst="rect">
            <a:avLst/>
          </a:prstGeom>
        </p:spPr>
      </p:pic>
      <p:sp>
        <p:nvSpPr>
          <p:cNvPr id="9" name="Oval 8">
            <a:extLst>
              <a:ext uri="{FF2B5EF4-FFF2-40B4-BE49-F238E27FC236}">
                <a16:creationId xmlns:a16="http://schemas.microsoft.com/office/drawing/2014/main" id="{328442BD-A88C-DAFE-8D11-8231AD3E5491}"/>
              </a:ext>
            </a:extLst>
          </p:cNvPr>
          <p:cNvSpPr/>
          <p:nvPr userDrawn="1"/>
        </p:nvSpPr>
        <p:spPr>
          <a:xfrm>
            <a:off x="1344173" y="3780259"/>
            <a:ext cx="2119745" cy="211974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circle with a black background&#10;&#10;Description automatically generated">
            <a:extLst>
              <a:ext uri="{FF2B5EF4-FFF2-40B4-BE49-F238E27FC236}">
                <a16:creationId xmlns:a16="http://schemas.microsoft.com/office/drawing/2014/main" id="{A1D3279D-6B7B-FD73-99B6-5F371CBFFDF9}"/>
              </a:ext>
            </a:extLst>
          </p:cNvPr>
          <p:cNvPicPr>
            <a:picLocks noChangeAspect="1"/>
          </p:cNvPicPr>
          <p:nvPr userDrawn="1"/>
        </p:nvPicPr>
        <p:blipFill>
          <a:blip r:embed="rId7"/>
          <a:stretch>
            <a:fillRect/>
          </a:stretch>
        </p:blipFill>
        <p:spPr>
          <a:xfrm>
            <a:off x="1" y="-1"/>
            <a:ext cx="6096000" cy="5274265"/>
          </a:xfrm>
          <a:prstGeom prst="rect">
            <a:avLst/>
          </a:prstGeom>
        </p:spPr>
      </p:pic>
      <p:sp>
        <p:nvSpPr>
          <p:cNvPr id="12" name="Oval 11">
            <a:extLst>
              <a:ext uri="{FF2B5EF4-FFF2-40B4-BE49-F238E27FC236}">
                <a16:creationId xmlns:a16="http://schemas.microsoft.com/office/drawing/2014/main" id="{63116952-0FBB-84AE-2CDC-5876FC2A2F98}"/>
              </a:ext>
            </a:extLst>
          </p:cNvPr>
          <p:cNvSpPr/>
          <p:nvPr userDrawn="1"/>
        </p:nvSpPr>
        <p:spPr>
          <a:xfrm>
            <a:off x="4817658" y="1813267"/>
            <a:ext cx="1465232" cy="14652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logo with blue and yellow dots&#10;&#10;Description automatically generated">
            <a:extLst>
              <a:ext uri="{FF2B5EF4-FFF2-40B4-BE49-F238E27FC236}">
                <a16:creationId xmlns:a16="http://schemas.microsoft.com/office/drawing/2014/main" id="{CC182FDF-1E9C-BF97-0F4E-3771FC0863F2}"/>
              </a:ext>
            </a:extLst>
          </p:cNvPr>
          <p:cNvPicPr>
            <a:picLocks noChangeAspect="1"/>
          </p:cNvPicPr>
          <p:nvPr userDrawn="1"/>
        </p:nvPicPr>
        <p:blipFill>
          <a:blip r:embed="rId8"/>
          <a:stretch>
            <a:fillRect/>
          </a:stretch>
        </p:blipFill>
        <p:spPr>
          <a:xfrm>
            <a:off x="6541475" y="544452"/>
            <a:ext cx="2521463" cy="797675"/>
          </a:xfrm>
          <a:prstGeom prst="rect">
            <a:avLst/>
          </a:prstGeom>
        </p:spPr>
      </p:pic>
    </p:spTree>
    <p:extLst>
      <p:ext uri="{BB962C8B-B14F-4D97-AF65-F5344CB8AC3E}">
        <p14:creationId xmlns:p14="http://schemas.microsoft.com/office/powerpoint/2010/main" val="2451000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315017"/>
            <a:ext cx="6886405" cy="1046644"/>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1" y="1566171"/>
            <a:ext cx="8069161"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pic>
        <p:nvPicPr>
          <p:cNvPr id="4" name="Picture 3" descr="A dna strand made out of dots&#10;&#10;Description automatically generated">
            <a:extLst>
              <a:ext uri="{FF2B5EF4-FFF2-40B4-BE49-F238E27FC236}">
                <a16:creationId xmlns:a16="http://schemas.microsoft.com/office/drawing/2014/main" id="{631E4C89-F887-56EC-DDC4-BA3207DE5AF4}"/>
              </a:ext>
            </a:extLst>
          </p:cNvPr>
          <p:cNvPicPr>
            <a:picLocks noChangeAspect="1"/>
          </p:cNvPicPr>
          <p:nvPr userDrawn="1"/>
        </p:nvPicPr>
        <p:blipFill>
          <a:blip r:embed="rId3"/>
          <a:stretch>
            <a:fillRect/>
          </a:stretch>
        </p:blipFill>
        <p:spPr>
          <a:xfrm>
            <a:off x="90079" y="-2"/>
            <a:ext cx="3364992" cy="6858000"/>
          </a:xfrm>
          <a:prstGeom prst="rect">
            <a:avLst/>
          </a:prstGeom>
        </p:spPr>
      </p:pic>
    </p:spTree>
    <p:extLst>
      <p:ext uri="{BB962C8B-B14F-4D97-AF65-F5344CB8AC3E}">
        <p14:creationId xmlns:p14="http://schemas.microsoft.com/office/powerpoint/2010/main" val="144492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Content with Caption">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3678891" y="-1"/>
            <a:ext cx="1258618" cy="11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3531661" y="6405360"/>
            <a:ext cx="294460" cy="187367"/>
          </a:xfrm>
        </p:spPr>
        <p:txBody>
          <a:bodyPr lIns="0" tIns="0" rIns="0" bIns="0"/>
          <a:lstStyle>
            <a:lvl1pPr algn="ctr">
              <a:defRPr sz="900">
                <a:solidFill>
                  <a:schemeClr val="tx1"/>
                </a:solidFill>
                <a:latin typeface="+mn-lt"/>
              </a:defRPr>
            </a:lvl1pPr>
          </a:lstStyle>
          <a:p>
            <a:fld id="{9EC71654-96A5-4280-94F3-931C61A9F92C}" type="slidenum">
              <a:rPr lang="en-US" smtClean="0"/>
              <a:pPr/>
              <a:t>‹#›</a:t>
            </a:fld>
            <a:endParaRPr lang="en-US"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3678891" y="855943"/>
            <a:ext cx="6886405" cy="505718"/>
          </a:xfrm>
        </p:spPr>
        <p:txBody>
          <a:bodyPr anchor="b"/>
          <a:lstStyle>
            <a:lvl1pPr>
              <a:defRPr sz="3200"/>
            </a:lvl1pPr>
          </a:lstStyle>
          <a:p>
            <a:r>
              <a:rPr lang="en-US" noProof="0"/>
              <a:t>Click to edit Master title style</a:t>
            </a:r>
            <a:endParaRPr lang="en-US" noProof="0" dirty="0"/>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678891" y="1566171"/>
            <a:ext cx="8069161" cy="4294880"/>
          </a:xfrm>
        </p:spPr>
        <p:txBody>
          <a:bodyPr/>
          <a:lstStyle>
            <a:lvl1pPr>
              <a:buClr>
                <a:schemeClr val="bg1"/>
              </a:buClr>
              <a:defRPr sz="2800"/>
            </a:lvl1pPr>
            <a:lvl2pPr>
              <a:buClr>
                <a:schemeClr val="bg1"/>
              </a:buClr>
              <a:defRPr sz="2800"/>
            </a:lvl2pPr>
            <a:lvl3pPr>
              <a:buClr>
                <a:schemeClr val="bg1"/>
              </a:buClr>
              <a:defRPr sz="2400"/>
            </a:lvl3pPr>
            <a:lvl4pPr>
              <a:buClr>
                <a:schemeClr val="bg1"/>
              </a:buClr>
              <a:defRPr sz="2000"/>
            </a:lvl4pPr>
            <a:lvl5pPr>
              <a:buClr>
                <a:schemeClr val="bg1"/>
              </a:buCl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blue and black logo&#10;&#10;Description automatically generated with medium confidence">
            <a:extLst>
              <a:ext uri="{FF2B5EF4-FFF2-40B4-BE49-F238E27FC236}">
                <a16:creationId xmlns:a16="http://schemas.microsoft.com/office/drawing/2014/main" id="{DEF65495-B24E-2B9D-3A73-32F374991BCB}"/>
              </a:ext>
            </a:extLst>
          </p:cNvPr>
          <p:cNvPicPr>
            <a:picLocks noChangeAspect="1"/>
          </p:cNvPicPr>
          <p:nvPr userDrawn="1"/>
        </p:nvPicPr>
        <p:blipFill>
          <a:blip r:embed="rId2"/>
          <a:stretch>
            <a:fillRect/>
          </a:stretch>
        </p:blipFill>
        <p:spPr>
          <a:xfrm>
            <a:off x="10642152" y="6157811"/>
            <a:ext cx="1203774" cy="485978"/>
          </a:xfrm>
          <a:prstGeom prst="rect">
            <a:avLst/>
          </a:prstGeom>
        </p:spPr>
      </p:pic>
      <p:sp>
        <p:nvSpPr>
          <p:cNvPr id="3" name="Text Placeholder 16">
            <a:extLst>
              <a:ext uri="{FF2B5EF4-FFF2-40B4-BE49-F238E27FC236}">
                <a16:creationId xmlns:a16="http://schemas.microsoft.com/office/drawing/2014/main" id="{532C4A05-F822-B09D-C4EA-8118A466C342}"/>
              </a:ext>
            </a:extLst>
          </p:cNvPr>
          <p:cNvSpPr>
            <a:spLocks noGrp="1"/>
          </p:cNvSpPr>
          <p:nvPr>
            <p:ph type="body" sz="quarter" idx="15" hasCustomPrompt="1"/>
          </p:nvPr>
        </p:nvSpPr>
        <p:spPr>
          <a:xfrm>
            <a:off x="3678892" y="437410"/>
            <a:ext cx="7423118" cy="317192"/>
          </a:xfrm>
        </p:spPr>
        <p:txBody>
          <a:bodyPr>
            <a:normAutofit/>
          </a:bodyPr>
          <a:lstStyle>
            <a:lvl1pPr marL="0" indent="0">
              <a:buNone/>
              <a:defRPr sz="2000" spc="0">
                <a:latin typeface="Rockwell" panose="02060603020205020403" pitchFamily="18" charset="0"/>
              </a:defRPr>
            </a:lvl1pPr>
          </a:lstStyle>
          <a:p>
            <a:pPr lvl="0"/>
            <a:r>
              <a:rPr lang="en-US" dirty="0"/>
              <a:t>SUBTITLE</a:t>
            </a:r>
          </a:p>
        </p:txBody>
      </p:sp>
      <p:pic>
        <p:nvPicPr>
          <p:cNvPr id="4" name="Picture 3" descr="A dna strand made out of dots&#10;&#10;Description automatically generated">
            <a:extLst>
              <a:ext uri="{FF2B5EF4-FFF2-40B4-BE49-F238E27FC236}">
                <a16:creationId xmlns:a16="http://schemas.microsoft.com/office/drawing/2014/main" id="{CB13195C-762C-5238-7EDD-C96E45323303}"/>
              </a:ext>
            </a:extLst>
          </p:cNvPr>
          <p:cNvPicPr>
            <a:picLocks noChangeAspect="1"/>
          </p:cNvPicPr>
          <p:nvPr userDrawn="1"/>
        </p:nvPicPr>
        <p:blipFill>
          <a:blip r:embed="rId3"/>
          <a:stretch>
            <a:fillRect/>
          </a:stretch>
        </p:blipFill>
        <p:spPr>
          <a:xfrm>
            <a:off x="90079" y="-2"/>
            <a:ext cx="3364992" cy="6858000"/>
          </a:xfrm>
          <a:prstGeom prst="rect">
            <a:avLst/>
          </a:prstGeom>
        </p:spPr>
      </p:pic>
    </p:spTree>
    <p:extLst>
      <p:ext uri="{BB962C8B-B14F-4D97-AF65-F5344CB8AC3E}">
        <p14:creationId xmlns:p14="http://schemas.microsoft.com/office/powerpoint/2010/main" val="9013359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F8F309-8C09-CD2E-C058-DAD87C65C0BB}"/>
              </a:ext>
            </a:extLst>
          </p:cNvPr>
          <p:cNvSpPr>
            <a:spLocks noGrp="1"/>
          </p:cNvSpPr>
          <p:nvPr>
            <p:ph type="title"/>
          </p:nvPr>
        </p:nvSpPr>
        <p:spPr>
          <a:xfrm>
            <a:off x="1079870" y="274638"/>
            <a:ext cx="10502537" cy="1143000"/>
          </a:xfrm>
        </p:spPr>
        <p:txBody>
          <a:bodyPr/>
          <a:lstStyle>
            <a:lvl1pPr marL="0" indent="0" algn="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69BF93F8-0E2D-8761-CFA4-91E90BBEAC4D}"/>
              </a:ext>
            </a:extLst>
          </p:cNvPr>
          <p:cNvSpPr>
            <a:spLocks noGrp="1"/>
          </p:cNvSpPr>
          <p:nvPr>
            <p:ph idx="1"/>
          </p:nvPr>
        </p:nvSpPr>
        <p:spPr>
          <a:xfrm>
            <a:off x="670256" y="1426580"/>
            <a:ext cx="10972800" cy="4525963"/>
          </a:xfrm>
        </p:spPr>
        <p:txBody>
          <a:bodyPr/>
          <a:lstStyle>
            <a:lvl1pPr marL="630223" indent="-228594">
              <a:buClr>
                <a:schemeClr val="bg1"/>
              </a:buClr>
              <a:defRPr/>
            </a:lvl1pPr>
            <a:lvl2pPr marL="1033437" indent="-234945">
              <a:buClr>
                <a:schemeClr val="bg1"/>
              </a:buClr>
              <a:defRPr/>
            </a:lvl2pPr>
            <a:lvl3pPr marL="1428715" indent="-228594">
              <a:buClr>
                <a:schemeClr val="bg1"/>
              </a:buClr>
              <a:defRPr/>
            </a:lvl3pPr>
            <a:lvl4pPr marL="1831929" indent="-228594">
              <a:buClr>
                <a:schemeClr val="bg1"/>
              </a:buCl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descr="Background pattern, icon&#10;&#10;Description automatically generated">
            <a:extLst>
              <a:ext uri="{FF2B5EF4-FFF2-40B4-BE49-F238E27FC236}">
                <a16:creationId xmlns:a16="http://schemas.microsoft.com/office/drawing/2014/main" id="{BA2452D9-177A-65ED-6018-324D82FAB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93786" y="680808"/>
            <a:ext cx="386084" cy="447344"/>
          </a:xfrm>
          <a:prstGeom prst="rect">
            <a:avLst/>
          </a:prstGeom>
        </p:spPr>
      </p:pic>
      <p:pic>
        <p:nvPicPr>
          <p:cNvPr id="11" name="Picture 10" descr="Background pattern, icon&#10;&#10;Description automatically generated">
            <a:extLst>
              <a:ext uri="{FF2B5EF4-FFF2-40B4-BE49-F238E27FC236}">
                <a16:creationId xmlns:a16="http://schemas.microsoft.com/office/drawing/2014/main" id="{DA09D9EC-169A-72E8-134C-A721E1464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693786" y="124274"/>
            <a:ext cx="386084" cy="447344"/>
          </a:xfrm>
          <a:prstGeom prst="rect">
            <a:avLst/>
          </a:prstGeom>
        </p:spPr>
      </p:pic>
      <p:sp>
        <p:nvSpPr>
          <p:cNvPr id="12" name="Text Placeholder 15">
            <a:extLst>
              <a:ext uri="{FF2B5EF4-FFF2-40B4-BE49-F238E27FC236}">
                <a16:creationId xmlns:a16="http://schemas.microsoft.com/office/drawing/2014/main" id="{D408856C-63BD-999C-6A94-FA5CF955686B}"/>
              </a:ext>
            </a:extLst>
          </p:cNvPr>
          <p:cNvSpPr>
            <a:spLocks noGrp="1"/>
          </p:cNvSpPr>
          <p:nvPr>
            <p:ph type="body" sz="quarter" idx="10" hasCustomPrompt="1"/>
          </p:nvPr>
        </p:nvSpPr>
        <p:spPr>
          <a:xfrm>
            <a:off x="0" y="6177192"/>
            <a:ext cx="4698213" cy="517525"/>
          </a:xfrm>
        </p:spPr>
        <p:txBody>
          <a:bodyPr/>
          <a:lstStyle>
            <a:lvl1pPr marL="342900" indent="0">
              <a:buFontTx/>
              <a:buNone/>
              <a:defRPr sz="1400">
                <a:solidFill>
                  <a:srgbClr val="0F2D52"/>
                </a:solidFill>
              </a:defRPr>
            </a:lvl1pPr>
          </a:lstStyle>
          <a:p>
            <a:pPr marL="571500" marR="0" lvl="0" indent="-228600" algn="l" defTabSz="914400" rtl="0" eaLnBrk="1" fontAlgn="auto" latinLnBrk="0" hangingPunct="1">
              <a:lnSpc>
                <a:spcPct val="100000"/>
              </a:lnSpc>
              <a:spcBef>
                <a:spcPct val="20000"/>
              </a:spcBef>
              <a:spcAft>
                <a:spcPts val="0"/>
              </a:spcAft>
              <a:buClr>
                <a:srgbClr val="0F2D52"/>
              </a:buClr>
              <a:buSzPct val="106000"/>
              <a:buFont typeface="Arial" pitchFamily="34" charset="0"/>
              <a:buChar char="•"/>
              <a:tabLst/>
              <a:defRPr/>
            </a:pPr>
            <a:r>
              <a:rPr lang="en-US" dirty="0"/>
              <a:t>PRESENTATION NAME | SECTION NAME</a:t>
            </a:r>
          </a:p>
          <a:p>
            <a:pPr lvl="0"/>
            <a:endParaRPr lang="en-US" dirty="0"/>
          </a:p>
        </p:txBody>
      </p:sp>
      <p:pic>
        <p:nvPicPr>
          <p:cNvPr id="13" name="Picture 12" descr="A blue and black logo&#10;&#10;Description automatically generated with medium confidence">
            <a:extLst>
              <a:ext uri="{FF2B5EF4-FFF2-40B4-BE49-F238E27FC236}">
                <a16:creationId xmlns:a16="http://schemas.microsoft.com/office/drawing/2014/main" id="{9F0D1308-0EAE-21D4-0844-F0CA17D78BC6}"/>
              </a:ext>
            </a:extLst>
          </p:cNvPr>
          <p:cNvPicPr>
            <a:picLocks noChangeAspect="1"/>
          </p:cNvPicPr>
          <p:nvPr userDrawn="1"/>
        </p:nvPicPr>
        <p:blipFill>
          <a:blip r:embed="rId4"/>
          <a:stretch>
            <a:fillRect/>
          </a:stretch>
        </p:blipFill>
        <p:spPr>
          <a:xfrm>
            <a:off x="10643611" y="6097384"/>
            <a:ext cx="1203774" cy="485978"/>
          </a:xfrm>
          <a:prstGeom prst="rect">
            <a:avLst/>
          </a:prstGeom>
        </p:spPr>
      </p:pic>
    </p:spTree>
    <p:extLst>
      <p:ext uri="{BB962C8B-B14F-4D97-AF65-F5344CB8AC3E}">
        <p14:creationId xmlns:p14="http://schemas.microsoft.com/office/powerpoint/2010/main" val="1002473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FFFFFF"/>
        </a:solidFill>
        <a:effectLst/>
      </p:bgPr>
    </p:bg>
    <p:spTree>
      <p:nvGrpSpPr>
        <p:cNvPr id="1" name=""/>
        <p:cNvGrpSpPr/>
        <p:nvPr/>
      </p:nvGrpSpPr>
      <p:grpSpPr>
        <a:xfrm>
          <a:off x="0" y="0"/>
          <a:ext cx="0" cy="0"/>
          <a:chOff x="0" y="0"/>
          <a:chExt cx="0" cy="0"/>
        </a:xfrm>
      </p:grpSpPr>
      <p:pic>
        <p:nvPicPr>
          <p:cNvPr id="2" name="Picture 1" descr="A black background with a brown circle&#10;&#10;Description automatically generated">
            <a:extLst>
              <a:ext uri="{FF2B5EF4-FFF2-40B4-BE49-F238E27FC236}">
                <a16:creationId xmlns:a16="http://schemas.microsoft.com/office/drawing/2014/main" id="{9161138E-26B1-F3AF-EAF3-F88D37DDBBE2}"/>
              </a:ext>
            </a:extLst>
          </p:cNvPr>
          <p:cNvPicPr>
            <a:picLocks noChangeAspect="1"/>
          </p:cNvPicPr>
          <p:nvPr userDrawn="1"/>
        </p:nvPicPr>
        <p:blipFill>
          <a:blip r:embed="rId2"/>
          <a:stretch>
            <a:fillRect/>
          </a:stretch>
        </p:blipFill>
        <p:spPr>
          <a:xfrm>
            <a:off x="8783781" y="3909206"/>
            <a:ext cx="3408219" cy="2948794"/>
          </a:xfrm>
          <a:prstGeom prst="rect">
            <a:avLst/>
          </a:prstGeom>
        </p:spPr>
      </p:pic>
      <p:sp>
        <p:nvSpPr>
          <p:cNvPr id="5" name="Title 1">
            <a:extLst>
              <a:ext uri="{FF2B5EF4-FFF2-40B4-BE49-F238E27FC236}">
                <a16:creationId xmlns:a16="http://schemas.microsoft.com/office/drawing/2014/main" id="{6AF8F309-8C09-CD2E-C058-DAD87C65C0BB}"/>
              </a:ext>
            </a:extLst>
          </p:cNvPr>
          <p:cNvSpPr>
            <a:spLocks noGrp="1"/>
          </p:cNvSpPr>
          <p:nvPr>
            <p:ph type="title"/>
          </p:nvPr>
        </p:nvSpPr>
        <p:spPr>
          <a:xfrm>
            <a:off x="1079870" y="274638"/>
            <a:ext cx="10502537" cy="1143000"/>
          </a:xfrm>
        </p:spPr>
        <p:txBody>
          <a:bodyPr/>
          <a:lstStyle>
            <a:lvl1pPr marL="0" indent="0" algn="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69BF93F8-0E2D-8761-CFA4-91E90BBEAC4D}"/>
              </a:ext>
            </a:extLst>
          </p:cNvPr>
          <p:cNvSpPr>
            <a:spLocks noGrp="1"/>
          </p:cNvSpPr>
          <p:nvPr>
            <p:ph idx="1"/>
          </p:nvPr>
        </p:nvSpPr>
        <p:spPr>
          <a:xfrm>
            <a:off x="670256" y="1426580"/>
            <a:ext cx="10972800" cy="4525963"/>
          </a:xfrm>
        </p:spPr>
        <p:txBody>
          <a:bodyPr/>
          <a:lstStyle>
            <a:lvl1pPr marL="630223" indent="-228594">
              <a:buClr>
                <a:schemeClr val="bg1"/>
              </a:buClr>
              <a:defRPr/>
            </a:lvl1pPr>
            <a:lvl2pPr marL="1033437" indent="-234945">
              <a:buClr>
                <a:schemeClr val="bg1"/>
              </a:buClr>
              <a:defRPr/>
            </a:lvl2pPr>
            <a:lvl3pPr marL="1428715" indent="-228594">
              <a:buClr>
                <a:schemeClr val="bg1"/>
              </a:buClr>
              <a:defRPr/>
            </a:lvl3pPr>
            <a:lvl4pPr marL="1831929" indent="-228594">
              <a:buClr>
                <a:schemeClr val="bg1"/>
              </a:buCl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descr="Background pattern, icon&#10;&#10;Description automatically generated">
            <a:extLst>
              <a:ext uri="{FF2B5EF4-FFF2-40B4-BE49-F238E27FC236}">
                <a16:creationId xmlns:a16="http://schemas.microsoft.com/office/drawing/2014/main" id="{BA2452D9-177A-65ED-6018-324D82FAB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693786" y="680808"/>
            <a:ext cx="386084" cy="447344"/>
          </a:xfrm>
          <a:prstGeom prst="rect">
            <a:avLst/>
          </a:prstGeom>
        </p:spPr>
      </p:pic>
      <p:pic>
        <p:nvPicPr>
          <p:cNvPr id="11" name="Picture 10" descr="Background pattern, icon&#10;&#10;Description automatically generated">
            <a:extLst>
              <a:ext uri="{FF2B5EF4-FFF2-40B4-BE49-F238E27FC236}">
                <a16:creationId xmlns:a16="http://schemas.microsoft.com/office/drawing/2014/main" id="{DA09D9EC-169A-72E8-134C-A721E1464E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693786" y="124274"/>
            <a:ext cx="386084" cy="447344"/>
          </a:xfrm>
          <a:prstGeom prst="rect">
            <a:avLst/>
          </a:prstGeom>
        </p:spPr>
      </p:pic>
      <p:sp>
        <p:nvSpPr>
          <p:cNvPr id="12" name="Text Placeholder 15">
            <a:extLst>
              <a:ext uri="{FF2B5EF4-FFF2-40B4-BE49-F238E27FC236}">
                <a16:creationId xmlns:a16="http://schemas.microsoft.com/office/drawing/2014/main" id="{D408856C-63BD-999C-6A94-FA5CF955686B}"/>
              </a:ext>
            </a:extLst>
          </p:cNvPr>
          <p:cNvSpPr>
            <a:spLocks noGrp="1"/>
          </p:cNvSpPr>
          <p:nvPr>
            <p:ph type="body" sz="quarter" idx="10" hasCustomPrompt="1"/>
          </p:nvPr>
        </p:nvSpPr>
        <p:spPr>
          <a:xfrm>
            <a:off x="0" y="6177192"/>
            <a:ext cx="4698213" cy="517525"/>
          </a:xfrm>
        </p:spPr>
        <p:txBody>
          <a:bodyPr/>
          <a:lstStyle>
            <a:lvl1pPr marL="342900" indent="0">
              <a:buFontTx/>
              <a:buNone/>
              <a:defRPr sz="1400">
                <a:solidFill>
                  <a:srgbClr val="0F2D52"/>
                </a:solidFill>
              </a:defRPr>
            </a:lvl1pPr>
          </a:lstStyle>
          <a:p>
            <a:pPr marL="571500" marR="0" lvl="0" indent="-228600" algn="l" defTabSz="914400" rtl="0" eaLnBrk="1" fontAlgn="auto" latinLnBrk="0" hangingPunct="1">
              <a:lnSpc>
                <a:spcPct val="100000"/>
              </a:lnSpc>
              <a:spcBef>
                <a:spcPct val="20000"/>
              </a:spcBef>
              <a:spcAft>
                <a:spcPts val="0"/>
              </a:spcAft>
              <a:buClr>
                <a:srgbClr val="0F2D52"/>
              </a:buClr>
              <a:buSzPct val="106000"/>
              <a:buFont typeface="Arial" pitchFamily="34" charset="0"/>
              <a:buChar char="•"/>
              <a:tabLst/>
              <a:defRPr/>
            </a:pPr>
            <a:r>
              <a:rPr lang="en-US" dirty="0"/>
              <a:t>PRESENTATION NAME | SECTION NAME</a:t>
            </a:r>
          </a:p>
          <a:p>
            <a:pPr lvl="0"/>
            <a:endParaRPr lang="en-US" dirty="0"/>
          </a:p>
        </p:txBody>
      </p:sp>
      <p:pic>
        <p:nvPicPr>
          <p:cNvPr id="3" name="Picture 2" descr="A blue and black logo&#10;&#10;Description automatically generated with medium confidence">
            <a:extLst>
              <a:ext uri="{FF2B5EF4-FFF2-40B4-BE49-F238E27FC236}">
                <a16:creationId xmlns:a16="http://schemas.microsoft.com/office/drawing/2014/main" id="{074E8B6F-451A-0F11-41E4-FB1F171D328C}"/>
              </a:ext>
            </a:extLst>
          </p:cNvPr>
          <p:cNvPicPr>
            <a:picLocks noChangeAspect="1"/>
          </p:cNvPicPr>
          <p:nvPr userDrawn="1"/>
        </p:nvPicPr>
        <p:blipFill>
          <a:blip r:embed="rId5"/>
          <a:stretch>
            <a:fillRect/>
          </a:stretch>
        </p:blipFill>
        <p:spPr>
          <a:xfrm>
            <a:off x="10643611" y="6097384"/>
            <a:ext cx="1203774" cy="485978"/>
          </a:xfrm>
          <a:prstGeom prst="rect">
            <a:avLst/>
          </a:prstGeom>
        </p:spPr>
      </p:pic>
    </p:spTree>
    <p:extLst>
      <p:ext uri="{BB962C8B-B14F-4D97-AF65-F5344CB8AC3E}">
        <p14:creationId xmlns:p14="http://schemas.microsoft.com/office/powerpoint/2010/main" val="24112974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F8F309-8C09-CD2E-C058-DAD87C65C0BB}"/>
              </a:ext>
            </a:extLst>
          </p:cNvPr>
          <p:cNvSpPr>
            <a:spLocks noGrp="1"/>
          </p:cNvSpPr>
          <p:nvPr>
            <p:ph type="title"/>
          </p:nvPr>
        </p:nvSpPr>
        <p:spPr>
          <a:xfrm>
            <a:off x="1079870" y="274638"/>
            <a:ext cx="10502537" cy="1143000"/>
          </a:xfrm>
        </p:spPr>
        <p:txBody>
          <a:bodyPr/>
          <a:lstStyle>
            <a:lvl1pPr marL="0" indent="0" algn="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69BF93F8-0E2D-8761-CFA4-91E90BBEAC4D}"/>
              </a:ext>
            </a:extLst>
          </p:cNvPr>
          <p:cNvSpPr>
            <a:spLocks noGrp="1"/>
          </p:cNvSpPr>
          <p:nvPr>
            <p:ph idx="1"/>
          </p:nvPr>
        </p:nvSpPr>
        <p:spPr>
          <a:xfrm>
            <a:off x="670256" y="1426580"/>
            <a:ext cx="10972800" cy="4525963"/>
          </a:xfrm>
        </p:spPr>
        <p:txBody>
          <a:bodyPr/>
          <a:lstStyle>
            <a:lvl1pPr marL="630223" indent="-228594">
              <a:buClr>
                <a:schemeClr val="bg1"/>
              </a:buClr>
              <a:defRPr/>
            </a:lvl1pPr>
            <a:lvl2pPr marL="1033437" indent="-234945">
              <a:buClr>
                <a:schemeClr val="bg1"/>
              </a:buClr>
              <a:defRPr/>
            </a:lvl2pPr>
            <a:lvl3pPr marL="1428715" indent="-228594">
              <a:buClr>
                <a:schemeClr val="bg1"/>
              </a:buClr>
              <a:defRPr/>
            </a:lvl3pPr>
            <a:lvl4pPr marL="1831929" indent="-228594">
              <a:buClr>
                <a:schemeClr val="bg1"/>
              </a:buCl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descr="Background pattern, icon&#10;&#10;Description automatically generated">
            <a:extLst>
              <a:ext uri="{FF2B5EF4-FFF2-40B4-BE49-F238E27FC236}">
                <a16:creationId xmlns:a16="http://schemas.microsoft.com/office/drawing/2014/main" id="{BA2452D9-177A-65ED-6018-324D82FAB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93786" y="680808"/>
            <a:ext cx="386084" cy="447344"/>
          </a:xfrm>
          <a:prstGeom prst="rect">
            <a:avLst/>
          </a:prstGeom>
        </p:spPr>
      </p:pic>
      <p:pic>
        <p:nvPicPr>
          <p:cNvPr id="11" name="Picture 10" descr="Background pattern, icon&#10;&#10;Description automatically generated">
            <a:extLst>
              <a:ext uri="{FF2B5EF4-FFF2-40B4-BE49-F238E27FC236}">
                <a16:creationId xmlns:a16="http://schemas.microsoft.com/office/drawing/2014/main" id="{DA09D9EC-169A-72E8-134C-A721E1464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693786" y="124274"/>
            <a:ext cx="386084" cy="447344"/>
          </a:xfrm>
          <a:prstGeom prst="rect">
            <a:avLst/>
          </a:prstGeom>
        </p:spPr>
      </p:pic>
      <p:sp>
        <p:nvSpPr>
          <p:cNvPr id="12" name="Text Placeholder 15">
            <a:extLst>
              <a:ext uri="{FF2B5EF4-FFF2-40B4-BE49-F238E27FC236}">
                <a16:creationId xmlns:a16="http://schemas.microsoft.com/office/drawing/2014/main" id="{D408856C-63BD-999C-6A94-FA5CF955686B}"/>
              </a:ext>
            </a:extLst>
          </p:cNvPr>
          <p:cNvSpPr>
            <a:spLocks noGrp="1"/>
          </p:cNvSpPr>
          <p:nvPr>
            <p:ph type="body" sz="quarter" idx="10" hasCustomPrompt="1"/>
          </p:nvPr>
        </p:nvSpPr>
        <p:spPr>
          <a:xfrm>
            <a:off x="0" y="6177192"/>
            <a:ext cx="4698213" cy="517525"/>
          </a:xfrm>
        </p:spPr>
        <p:txBody>
          <a:bodyPr/>
          <a:lstStyle>
            <a:lvl1pPr marL="342900" indent="0">
              <a:buFontTx/>
              <a:buNone/>
              <a:defRPr sz="1400">
                <a:solidFill>
                  <a:srgbClr val="0F2D52"/>
                </a:solidFill>
              </a:defRPr>
            </a:lvl1pPr>
          </a:lstStyle>
          <a:p>
            <a:pPr marL="571500" marR="0" lvl="0" indent="-228600" algn="l" defTabSz="914400" rtl="0" eaLnBrk="1" fontAlgn="auto" latinLnBrk="0" hangingPunct="1">
              <a:lnSpc>
                <a:spcPct val="100000"/>
              </a:lnSpc>
              <a:spcBef>
                <a:spcPct val="20000"/>
              </a:spcBef>
              <a:spcAft>
                <a:spcPts val="0"/>
              </a:spcAft>
              <a:buClr>
                <a:srgbClr val="0F2D52"/>
              </a:buClr>
              <a:buSzPct val="106000"/>
              <a:buFont typeface="Arial" pitchFamily="34" charset="0"/>
              <a:buChar char="•"/>
              <a:tabLst/>
              <a:defRPr/>
            </a:pPr>
            <a:r>
              <a:rPr lang="en-US" dirty="0"/>
              <a:t>PRESENTATION NAME | SECTION NAME</a:t>
            </a:r>
          </a:p>
          <a:p>
            <a:pPr lvl="0"/>
            <a:endParaRPr lang="en-US" dirty="0"/>
          </a:p>
        </p:txBody>
      </p:sp>
    </p:spTree>
    <p:extLst>
      <p:ext uri="{BB962C8B-B14F-4D97-AF65-F5344CB8AC3E}">
        <p14:creationId xmlns:p14="http://schemas.microsoft.com/office/powerpoint/2010/main" val="2919319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F8F309-8C09-CD2E-C058-DAD87C65C0BB}"/>
              </a:ext>
            </a:extLst>
          </p:cNvPr>
          <p:cNvSpPr>
            <a:spLocks noGrp="1"/>
          </p:cNvSpPr>
          <p:nvPr>
            <p:ph type="title"/>
          </p:nvPr>
        </p:nvSpPr>
        <p:spPr>
          <a:xfrm>
            <a:off x="1079870" y="274638"/>
            <a:ext cx="10502537" cy="1143000"/>
          </a:xfrm>
        </p:spPr>
        <p:txBody>
          <a:bodyPr/>
          <a:lstStyle>
            <a:lvl1pPr marL="0" indent="0" algn="l">
              <a:defRPr/>
            </a:lvl1pPr>
          </a:lstStyle>
          <a:p>
            <a:r>
              <a:rPr lang="en-US"/>
              <a:t>Click to edit Master title style</a:t>
            </a:r>
            <a:endParaRPr lang="en-US" dirty="0"/>
          </a:p>
        </p:txBody>
      </p:sp>
      <p:pic>
        <p:nvPicPr>
          <p:cNvPr id="10" name="Picture 9" descr="Background pattern, icon&#10;&#10;Description automatically generated">
            <a:extLst>
              <a:ext uri="{FF2B5EF4-FFF2-40B4-BE49-F238E27FC236}">
                <a16:creationId xmlns:a16="http://schemas.microsoft.com/office/drawing/2014/main" id="{BA2452D9-177A-65ED-6018-324D82FAB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93786" y="680808"/>
            <a:ext cx="386084" cy="447344"/>
          </a:xfrm>
          <a:prstGeom prst="rect">
            <a:avLst/>
          </a:prstGeom>
        </p:spPr>
      </p:pic>
      <p:pic>
        <p:nvPicPr>
          <p:cNvPr id="11" name="Picture 10" descr="Background pattern, icon&#10;&#10;Description automatically generated">
            <a:extLst>
              <a:ext uri="{FF2B5EF4-FFF2-40B4-BE49-F238E27FC236}">
                <a16:creationId xmlns:a16="http://schemas.microsoft.com/office/drawing/2014/main" id="{DA09D9EC-169A-72E8-134C-A721E1464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693786" y="124274"/>
            <a:ext cx="386084" cy="447344"/>
          </a:xfrm>
          <a:prstGeom prst="rect">
            <a:avLst/>
          </a:prstGeom>
        </p:spPr>
      </p:pic>
      <p:sp>
        <p:nvSpPr>
          <p:cNvPr id="12" name="Text Placeholder 15">
            <a:extLst>
              <a:ext uri="{FF2B5EF4-FFF2-40B4-BE49-F238E27FC236}">
                <a16:creationId xmlns:a16="http://schemas.microsoft.com/office/drawing/2014/main" id="{D408856C-63BD-999C-6A94-FA5CF955686B}"/>
              </a:ext>
            </a:extLst>
          </p:cNvPr>
          <p:cNvSpPr>
            <a:spLocks noGrp="1"/>
          </p:cNvSpPr>
          <p:nvPr>
            <p:ph type="body" sz="quarter" idx="10" hasCustomPrompt="1"/>
          </p:nvPr>
        </p:nvSpPr>
        <p:spPr>
          <a:xfrm>
            <a:off x="0" y="6177192"/>
            <a:ext cx="4698213" cy="517525"/>
          </a:xfrm>
        </p:spPr>
        <p:txBody>
          <a:bodyPr/>
          <a:lstStyle>
            <a:lvl1pPr marL="342900" indent="0">
              <a:buFontTx/>
              <a:buNone/>
              <a:defRPr sz="1400">
                <a:solidFill>
                  <a:srgbClr val="0F2D52"/>
                </a:solidFill>
              </a:defRPr>
            </a:lvl1pPr>
          </a:lstStyle>
          <a:p>
            <a:pPr marL="571500" marR="0" lvl="0" indent="-228600" algn="l" defTabSz="914400" rtl="0" eaLnBrk="1" fontAlgn="auto" latinLnBrk="0" hangingPunct="1">
              <a:lnSpc>
                <a:spcPct val="100000"/>
              </a:lnSpc>
              <a:spcBef>
                <a:spcPct val="20000"/>
              </a:spcBef>
              <a:spcAft>
                <a:spcPts val="0"/>
              </a:spcAft>
              <a:buClr>
                <a:srgbClr val="0F2D52"/>
              </a:buClr>
              <a:buSzPct val="106000"/>
              <a:buFont typeface="Arial" pitchFamily="34" charset="0"/>
              <a:buChar char="•"/>
              <a:tabLst/>
              <a:defRPr/>
            </a:pPr>
            <a:r>
              <a:rPr lang="en-US" dirty="0"/>
              <a:t>PRESENTATION NAME | SECTION NAME</a:t>
            </a:r>
          </a:p>
          <a:p>
            <a:pPr lvl="0"/>
            <a:endParaRPr lang="en-US" dirty="0"/>
          </a:p>
        </p:txBody>
      </p:sp>
      <p:sp>
        <p:nvSpPr>
          <p:cNvPr id="2" name="Content Placeholder 3">
            <a:extLst>
              <a:ext uri="{FF2B5EF4-FFF2-40B4-BE49-F238E27FC236}">
                <a16:creationId xmlns:a16="http://schemas.microsoft.com/office/drawing/2014/main" id="{09AEF36D-C979-CE35-B385-3F82488BD0A5}"/>
              </a:ext>
            </a:extLst>
          </p:cNvPr>
          <p:cNvSpPr>
            <a:spLocks noGrp="1"/>
          </p:cNvSpPr>
          <p:nvPr>
            <p:ph sz="half" idx="2"/>
          </p:nvPr>
        </p:nvSpPr>
        <p:spPr>
          <a:xfrm>
            <a:off x="609600" y="1434075"/>
            <a:ext cx="5386917" cy="3951288"/>
          </a:xfrm>
        </p:spPr>
        <p:txBody>
          <a:bodyPr/>
          <a:lstStyle>
            <a:lvl1pPr marL="630223" indent="-228594">
              <a:buClr>
                <a:schemeClr val="bg1"/>
              </a:buClr>
              <a:defRPr sz="2400"/>
            </a:lvl1pPr>
            <a:lvl2pPr marL="974701" indent="-234945">
              <a:buClr>
                <a:schemeClr val="bg1"/>
              </a:buClr>
              <a:defRPr sz="2000"/>
            </a:lvl2pPr>
            <a:lvl3pPr marL="1266794" indent="-228594">
              <a:buClr>
                <a:schemeClr val="bg1"/>
              </a:buClr>
              <a:defRPr sz="1800"/>
            </a:lvl3pPr>
            <a:lvl4pPr marL="1543012" indent="-228594">
              <a:buClr>
                <a:schemeClr val="bg1"/>
              </a:buCl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3">
            <a:extLst>
              <a:ext uri="{FF2B5EF4-FFF2-40B4-BE49-F238E27FC236}">
                <a16:creationId xmlns:a16="http://schemas.microsoft.com/office/drawing/2014/main" id="{AD5D85EC-18E0-611B-A894-841E46CA7890}"/>
              </a:ext>
            </a:extLst>
          </p:cNvPr>
          <p:cNvSpPr>
            <a:spLocks noGrp="1"/>
          </p:cNvSpPr>
          <p:nvPr>
            <p:ph sz="half" idx="11"/>
          </p:nvPr>
        </p:nvSpPr>
        <p:spPr>
          <a:xfrm>
            <a:off x="6067776" y="1436004"/>
            <a:ext cx="5386917" cy="3951288"/>
          </a:xfrm>
        </p:spPr>
        <p:txBody>
          <a:bodyPr/>
          <a:lstStyle>
            <a:lvl1pPr marL="630223" indent="-228594">
              <a:buClr>
                <a:schemeClr val="bg1"/>
              </a:buClr>
              <a:defRPr sz="2400"/>
            </a:lvl1pPr>
            <a:lvl2pPr marL="974701" indent="-234945">
              <a:buClr>
                <a:schemeClr val="bg1"/>
              </a:buClr>
              <a:defRPr sz="2000"/>
            </a:lvl2pPr>
            <a:lvl3pPr marL="1266794" indent="-228594">
              <a:buClr>
                <a:schemeClr val="bg1"/>
              </a:buClr>
              <a:defRPr sz="1800"/>
            </a:lvl3pPr>
            <a:lvl4pPr marL="1543012" indent="-228594">
              <a:buClr>
                <a:schemeClr val="bg1"/>
              </a:buCl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A blue and black logo&#10;&#10;Description automatically generated with medium confidence">
            <a:extLst>
              <a:ext uri="{FF2B5EF4-FFF2-40B4-BE49-F238E27FC236}">
                <a16:creationId xmlns:a16="http://schemas.microsoft.com/office/drawing/2014/main" id="{59B96C84-52C6-4246-44D2-C03818335385}"/>
              </a:ext>
            </a:extLst>
          </p:cNvPr>
          <p:cNvPicPr>
            <a:picLocks noChangeAspect="1"/>
          </p:cNvPicPr>
          <p:nvPr userDrawn="1"/>
        </p:nvPicPr>
        <p:blipFill>
          <a:blip r:embed="rId4"/>
          <a:stretch>
            <a:fillRect/>
          </a:stretch>
        </p:blipFill>
        <p:spPr>
          <a:xfrm>
            <a:off x="10643611" y="6097384"/>
            <a:ext cx="1203774" cy="485978"/>
          </a:xfrm>
          <a:prstGeom prst="rect">
            <a:avLst/>
          </a:prstGeom>
        </p:spPr>
      </p:pic>
    </p:spTree>
    <p:extLst>
      <p:ext uri="{BB962C8B-B14F-4D97-AF65-F5344CB8AC3E}">
        <p14:creationId xmlns:p14="http://schemas.microsoft.com/office/powerpoint/2010/main" val="11268077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_Title Only">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F8F309-8C09-CD2E-C058-DAD87C65C0BB}"/>
              </a:ext>
            </a:extLst>
          </p:cNvPr>
          <p:cNvSpPr>
            <a:spLocks noGrp="1"/>
          </p:cNvSpPr>
          <p:nvPr>
            <p:ph type="title"/>
          </p:nvPr>
        </p:nvSpPr>
        <p:spPr>
          <a:xfrm>
            <a:off x="1079870" y="274638"/>
            <a:ext cx="10502537" cy="1143000"/>
          </a:xfrm>
        </p:spPr>
        <p:txBody>
          <a:bodyPr/>
          <a:lstStyle>
            <a:lvl1pPr marL="0" indent="0" algn="l">
              <a:defRPr/>
            </a:lvl1pPr>
          </a:lstStyle>
          <a:p>
            <a:r>
              <a:rPr lang="en-US"/>
              <a:t>Click to edit Master title style</a:t>
            </a:r>
            <a:endParaRPr lang="en-US" dirty="0"/>
          </a:p>
        </p:txBody>
      </p:sp>
      <p:pic>
        <p:nvPicPr>
          <p:cNvPr id="10" name="Picture 9" descr="Background pattern, icon&#10;&#10;Description automatically generated">
            <a:extLst>
              <a:ext uri="{FF2B5EF4-FFF2-40B4-BE49-F238E27FC236}">
                <a16:creationId xmlns:a16="http://schemas.microsoft.com/office/drawing/2014/main" id="{BA2452D9-177A-65ED-6018-324D82FAB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93786" y="680808"/>
            <a:ext cx="386084" cy="447344"/>
          </a:xfrm>
          <a:prstGeom prst="rect">
            <a:avLst/>
          </a:prstGeom>
        </p:spPr>
      </p:pic>
      <p:pic>
        <p:nvPicPr>
          <p:cNvPr id="11" name="Picture 10" descr="Background pattern, icon&#10;&#10;Description automatically generated">
            <a:extLst>
              <a:ext uri="{FF2B5EF4-FFF2-40B4-BE49-F238E27FC236}">
                <a16:creationId xmlns:a16="http://schemas.microsoft.com/office/drawing/2014/main" id="{DA09D9EC-169A-72E8-134C-A721E1464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693786" y="124274"/>
            <a:ext cx="386084" cy="447344"/>
          </a:xfrm>
          <a:prstGeom prst="rect">
            <a:avLst/>
          </a:prstGeom>
        </p:spPr>
      </p:pic>
      <p:sp>
        <p:nvSpPr>
          <p:cNvPr id="12" name="Text Placeholder 15">
            <a:extLst>
              <a:ext uri="{FF2B5EF4-FFF2-40B4-BE49-F238E27FC236}">
                <a16:creationId xmlns:a16="http://schemas.microsoft.com/office/drawing/2014/main" id="{D408856C-63BD-999C-6A94-FA5CF955686B}"/>
              </a:ext>
            </a:extLst>
          </p:cNvPr>
          <p:cNvSpPr>
            <a:spLocks noGrp="1"/>
          </p:cNvSpPr>
          <p:nvPr>
            <p:ph type="body" sz="quarter" idx="10" hasCustomPrompt="1"/>
          </p:nvPr>
        </p:nvSpPr>
        <p:spPr>
          <a:xfrm>
            <a:off x="0" y="6177192"/>
            <a:ext cx="4698213" cy="517525"/>
          </a:xfrm>
        </p:spPr>
        <p:txBody>
          <a:bodyPr/>
          <a:lstStyle>
            <a:lvl1pPr marL="342900" indent="0">
              <a:buFontTx/>
              <a:buNone/>
              <a:defRPr sz="1400">
                <a:solidFill>
                  <a:srgbClr val="0F2D52"/>
                </a:solidFill>
              </a:defRPr>
            </a:lvl1pPr>
          </a:lstStyle>
          <a:p>
            <a:pPr marL="571500" marR="0" lvl="0" indent="-228600" algn="l" defTabSz="914400" rtl="0" eaLnBrk="1" fontAlgn="auto" latinLnBrk="0" hangingPunct="1">
              <a:lnSpc>
                <a:spcPct val="100000"/>
              </a:lnSpc>
              <a:spcBef>
                <a:spcPct val="20000"/>
              </a:spcBef>
              <a:spcAft>
                <a:spcPts val="0"/>
              </a:spcAft>
              <a:buClr>
                <a:srgbClr val="0F2D52"/>
              </a:buClr>
              <a:buSzPct val="106000"/>
              <a:buFont typeface="Arial" pitchFamily="34" charset="0"/>
              <a:buChar char="•"/>
              <a:tabLst/>
              <a:defRPr/>
            </a:pPr>
            <a:r>
              <a:rPr lang="en-US" dirty="0"/>
              <a:t>PRESENTATION NAME | SECTION NAME</a:t>
            </a:r>
          </a:p>
          <a:p>
            <a:pPr lvl="0"/>
            <a:endParaRPr lang="en-US" dirty="0"/>
          </a:p>
        </p:txBody>
      </p:sp>
      <p:sp>
        <p:nvSpPr>
          <p:cNvPr id="2" name="Content Placeholder 3">
            <a:extLst>
              <a:ext uri="{FF2B5EF4-FFF2-40B4-BE49-F238E27FC236}">
                <a16:creationId xmlns:a16="http://schemas.microsoft.com/office/drawing/2014/main" id="{09AEF36D-C979-CE35-B385-3F82488BD0A5}"/>
              </a:ext>
            </a:extLst>
          </p:cNvPr>
          <p:cNvSpPr>
            <a:spLocks noGrp="1"/>
          </p:cNvSpPr>
          <p:nvPr>
            <p:ph sz="half" idx="2"/>
          </p:nvPr>
        </p:nvSpPr>
        <p:spPr>
          <a:xfrm>
            <a:off x="609600" y="1434075"/>
            <a:ext cx="5386917" cy="3951288"/>
          </a:xfrm>
        </p:spPr>
        <p:txBody>
          <a:bodyPr/>
          <a:lstStyle>
            <a:lvl1pPr marL="630223" indent="-228594">
              <a:buClr>
                <a:schemeClr val="bg1"/>
              </a:buClr>
              <a:defRPr sz="2400"/>
            </a:lvl1pPr>
            <a:lvl2pPr marL="974701" indent="-234945">
              <a:buClr>
                <a:schemeClr val="bg1"/>
              </a:buClr>
              <a:defRPr sz="2000"/>
            </a:lvl2pPr>
            <a:lvl3pPr marL="1266794" indent="-228594">
              <a:buClr>
                <a:schemeClr val="bg1"/>
              </a:buClr>
              <a:defRPr sz="1800"/>
            </a:lvl3pPr>
            <a:lvl4pPr marL="1543012" indent="-228594">
              <a:buClr>
                <a:schemeClr val="bg1"/>
              </a:buCl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3">
            <a:extLst>
              <a:ext uri="{FF2B5EF4-FFF2-40B4-BE49-F238E27FC236}">
                <a16:creationId xmlns:a16="http://schemas.microsoft.com/office/drawing/2014/main" id="{AD5D85EC-18E0-611B-A894-841E46CA7890}"/>
              </a:ext>
            </a:extLst>
          </p:cNvPr>
          <p:cNvSpPr>
            <a:spLocks noGrp="1"/>
          </p:cNvSpPr>
          <p:nvPr>
            <p:ph sz="half" idx="11"/>
          </p:nvPr>
        </p:nvSpPr>
        <p:spPr>
          <a:xfrm>
            <a:off x="6067776" y="1436004"/>
            <a:ext cx="5386917" cy="3951288"/>
          </a:xfrm>
        </p:spPr>
        <p:txBody>
          <a:bodyPr/>
          <a:lstStyle>
            <a:lvl1pPr marL="630223" indent="-228594">
              <a:buClr>
                <a:schemeClr val="bg1"/>
              </a:buClr>
              <a:defRPr sz="2400"/>
            </a:lvl1pPr>
            <a:lvl2pPr marL="974701" indent="-234945">
              <a:buClr>
                <a:schemeClr val="bg1"/>
              </a:buClr>
              <a:defRPr sz="2000"/>
            </a:lvl2pPr>
            <a:lvl3pPr marL="1266794" indent="-228594">
              <a:buClr>
                <a:schemeClr val="bg1"/>
              </a:buClr>
              <a:defRPr sz="1800"/>
            </a:lvl3pPr>
            <a:lvl4pPr marL="1543012" indent="-228594">
              <a:buClr>
                <a:schemeClr val="bg1"/>
              </a:buCl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3467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with Image">
    <p:bg>
      <p:bgRef idx="1001">
        <a:schemeClr val="bg2"/>
      </p:bgRef>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4860F116-369B-197C-2FE8-679772F508BE}"/>
              </a:ext>
            </a:extLst>
          </p:cNvPr>
          <p:cNvSpPr>
            <a:spLocks noGrp="1"/>
          </p:cNvSpPr>
          <p:nvPr>
            <p:ph type="pic" sz="quarter" idx="13"/>
          </p:nvPr>
        </p:nvSpPr>
        <p:spPr>
          <a:xfrm>
            <a:off x="3888419" y="0"/>
            <a:ext cx="8303581" cy="6858000"/>
          </a:xfrm>
          <a:solidFill>
            <a:schemeClr val="tx1">
              <a:lumMod val="20000"/>
              <a:lumOff val="80000"/>
            </a:schemeClr>
          </a:solidFill>
        </p:spPr>
        <p:txBody>
          <a:bodyPr anchor="ctr"/>
          <a:lstStyle>
            <a:lvl1pPr marL="0" indent="0" algn="ctr">
              <a:buNone/>
              <a:defRPr>
                <a:solidFill>
                  <a:schemeClr val="bg1"/>
                </a:solidFill>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861134" y="688591"/>
            <a:ext cx="2760956" cy="2835845"/>
          </a:xfrm>
        </p:spPr>
        <p:txBody>
          <a:bodyPr anchor="b">
            <a:noAutofit/>
          </a:bodyPr>
          <a:lstStyle>
            <a:lvl1pPr algn="l">
              <a:defRPr sz="4000" b="1" cap="none" spc="0" baseline="0">
                <a:solidFill>
                  <a:srgbClr val="FFFFFF"/>
                </a:solidFill>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861134" y="4031226"/>
            <a:ext cx="2175030" cy="2298552"/>
          </a:xfrm>
        </p:spPr>
        <p:txBody>
          <a:bodyPr>
            <a:noAutofit/>
          </a:bodyPr>
          <a:lstStyle>
            <a:lvl1pPr marL="0" indent="0" algn="l">
              <a:buNone/>
              <a:defRPr sz="20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10720595" y="5945924"/>
            <a:ext cx="1302148" cy="486644"/>
          </a:xfrm>
          <a:prstGeom prst="rect">
            <a:avLst/>
          </a:prstGeom>
        </p:spPr>
      </p:pic>
      <p:cxnSp>
        <p:nvCxnSpPr>
          <p:cNvPr id="5" name="Straight Connector 4">
            <a:extLst>
              <a:ext uri="{FF2B5EF4-FFF2-40B4-BE49-F238E27FC236}">
                <a16:creationId xmlns:a16="http://schemas.microsoft.com/office/drawing/2014/main" id="{CAD692A9-D89F-7D64-693F-881514546E66}"/>
              </a:ext>
            </a:extLst>
          </p:cNvPr>
          <p:cNvCxnSpPr>
            <a:cxnSpLocks/>
          </p:cNvCxnSpPr>
          <p:nvPr userDrawn="1"/>
        </p:nvCxnSpPr>
        <p:spPr>
          <a:xfrm>
            <a:off x="861134" y="3766089"/>
            <a:ext cx="253233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4596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8/3/2025</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4" r:id="rId3"/>
    <p:sldLayoutId id="2147483676" r:id="rId4"/>
    <p:sldLayoutId id="2147483660" r:id="rId5"/>
    <p:sldLayoutId id="2147483651" r:id="rId6"/>
    <p:sldLayoutId id="2147483681" r:id="rId7"/>
    <p:sldLayoutId id="2147483682" r:id="rId8"/>
    <p:sldLayoutId id="2147483717" r:id="rId9"/>
    <p:sldLayoutId id="2147483719" r:id="rId10"/>
    <p:sldLayoutId id="2147483718" r:id="rId11"/>
    <p:sldLayoutId id="2147483720" r:id="rId12"/>
    <p:sldLayoutId id="2147483690" r:id="rId13"/>
    <p:sldLayoutId id="2147483683" r:id="rId14"/>
    <p:sldLayoutId id="2147483722" r:id="rId15"/>
    <p:sldLayoutId id="2147483650" r:id="rId16"/>
    <p:sldLayoutId id="2147483714" r:id="rId17"/>
    <p:sldLayoutId id="2147483697" r:id="rId18"/>
    <p:sldLayoutId id="2147483723" r:id="rId19"/>
    <p:sldLayoutId id="2147483715" r:id="rId20"/>
    <p:sldLayoutId id="2147483742" r:id="rId21"/>
    <p:sldLayoutId id="2147483673" r:id="rId22"/>
    <p:sldLayoutId id="2147483689" r:id="rId23"/>
    <p:sldLayoutId id="2147483661" r:id="rId24"/>
    <p:sldLayoutId id="2147483708" r:id="rId25"/>
    <p:sldLayoutId id="2147483662" r:id="rId26"/>
    <p:sldLayoutId id="2147483724" r:id="rId27"/>
    <p:sldLayoutId id="2147483677" r:id="rId28"/>
    <p:sldLayoutId id="2147483709" r:id="rId29"/>
    <p:sldLayoutId id="2147483663" r:id="rId30"/>
    <p:sldLayoutId id="2147483725" r:id="rId31"/>
    <p:sldLayoutId id="2147483678" r:id="rId32"/>
    <p:sldLayoutId id="2147483726" r:id="rId33"/>
    <p:sldLayoutId id="2147483664" r:id="rId34"/>
    <p:sldLayoutId id="2147483727" r:id="rId35"/>
    <p:sldLayoutId id="2147483721" r:id="rId36"/>
    <p:sldLayoutId id="2147483739" r:id="rId37"/>
    <p:sldLayoutId id="2147483740" r:id="rId38"/>
    <p:sldLayoutId id="2147483691" r:id="rId39"/>
    <p:sldLayoutId id="2147483728" r:id="rId40"/>
    <p:sldLayoutId id="2147483670" r:id="rId41"/>
    <p:sldLayoutId id="2147483680" r:id="rId42"/>
    <p:sldLayoutId id="2147483671" r:id="rId43"/>
    <p:sldLayoutId id="2147483729" r:id="rId44"/>
    <p:sldLayoutId id="2147483669" r:id="rId45"/>
    <p:sldLayoutId id="2147483750" r:id="rId46"/>
    <p:sldLayoutId id="2147483751" r:id="rId47"/>
    <p:sldLayoutId id="2147483752" r:id="rId48"/>
    <p:sldLayoutId id="2147483753" r:id="rId49"/>
    <p:sldLayoutId id="2147483730" r:id="rId50"/>
    <p:sldLayoutId id="2147483692" r:id="rId51"/>
    <p:sldLayoutId id="2147483743" r:id="rId52"/>
    <p:sldLayoutId id="2147483744" r:id="rId53"/>
    <p:sldLayoutId id="2147483654" r:id="rId54"/>
    <p:sldLayoutId id="2147483731" r:id="rId55"/>
    <p:sldLayoutId id="2147483668" r:id="rId56"/>
    <p:sldLayoutId id="2147483732" r:id="rId57"/>
    <p:sldLayoutId id="2147483745" r:id="rId58"/>
    <p:sldLayoutId id="2147483746" r:id="rId59"/>
    <p:sldLayoutId id="2147483672" r:id="rId60"/>
    <p:sldLayoutId id="2147483716" r:id="rId61"/>
    <p:sldLayoutId id="2147483699" r:id="rId62"/>
    <p:sldLayoutId id="2147483703" r:id="rId63"/>
    <p:sldLayoutId id="2147483701" r:id="rId64"/>
    <p:sldLayoutId id="2147483705" r:id="rId65"/>
    <p:sldLayoutId id="2147483711" r:id="rId66"/>
    <p:sldLayoutId id="2147483735" r:id="rId67"/>
    <p:sldLayoutId id="2147483734" r:id="rId68"/>
    <p:sldLayoutId id="2147483733" r:id="rId69"/>
    <p:sldLayoutId id="2147483700" r:id="rId70"/>
    <p:sldLayoutId id="2147483706" r:id="rId71"/>
    <p:sldLayoutId id="2147483702" r:id="rId72"/>
    <p:sldLayoutId id="2147483707" r:id="rId73"/>
    <p:sldLayoutId id="2147483710" r:id="rId74"/>
    <p:sldLayoutId id="2147483738" r:id="rId75"/>
    <p:sldLayoutId id="2147483736" r:id="rId76"/>
    <p:sldLayoutId id="2147483737" r:id="rId77"/>
    <p:sldLayoutId id="2147483747" r:id="rId78"/>
    <p:sldLayoutId id="2147483665" r:id="rId79"/>
    <p:sldLayoutId id="2147483666" r:id="rId80"/>
    <p:sldLayoutId id="2147483713" r:id="rId81"/>
    <p:sldLayoutId id="2147483748" r:id="rId82"/>
    <p:sldLayoutId id="2147483749" r:id="rId83"/>
    <p:sldLayoutId id="2147483684" r:id="rId84"/>
    <p:sldLayoutId id="2147483685" r:id="rId85"/>
    <p:sldLayoutId id="2147483686" r:id="rId86"/>
    <p:sldLayoutId id="2147483687" r:id="rId87"/>
    <p:sldLayoutId id="2147483688" r:id="rId88"/>
  </p:sldLayoutIdLst>
  <p:hf hdr="0" ftr="0" dt="0"/>
  <p:txStyles>
    <p:titleStyle>
      <a:lvl1pPr algn="l" defTabSz="914400" rtl="0" eaLnBrk="1" latinLnBrk="0" hangingPunct="1">
        <a:lnSpc>
          <a:spcPct val="90000"/>
        </a:lnSpc>
        <a:spcBef>
          <a:spcPct val="0"/>
        </a:spcBef>
        <a:buNone/>
        <a:defRPr sz="4400" b="1" kern="1200">
          <a:solidFill>
            <a:schemeClr val="tx1"/>
          </a:solidFill>
          <a:latin typeface="Rockwell" panose="02060603020205020403" pitchFamily="18" charset="0"/>
          <a:ea typeface="Gungsuh" panose="020B0503020000020004" pitchFamily="18" charset="-127"/>
          <a:cs typeface="Rod" panose="020F0502020204030204" pitchFamily="49"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1.jp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67.xml"/><Relationship Id="rId5" Type="http://schemas.openxmlformats.org/officeDocument/2006/relationships/image" Target="../media/image55.tiff"/><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7.jpe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67.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67.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1.jpeg"/><Relationship Id="rId1" Type="http://schemas.openxmlformats.org/officeDocument/2006/relationships/slideLayout" Target="../slideLayouts/slideLayout6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hyperlink" Target="mailto:dbohac@mncee.org" TargetMode="External"/><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8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F987FE-0FFF-665D-6955-EAA52855053A}"/>
              </a:ext>
            </a:extLst>
          </p:cNvPr>
          <p:cNvSpPr>
            <a:spLocks noGrp="1"/>
          </p:cNvSpPr>
          <p:nvPr>
            <p:ph type="ctrTitle"/>
          </p:nvPr>
        </p:nvSpPr>
        <p:spPr/>
        <p:txBody>
          <a:bodyPr/>
          <a:lstStyle/>
          <a:p>
            <a:r>
              <a:rPr lang="en-US" sz="4400" dirty="0"/>
              <a:t>Using AeroBarrier in Existing Multifamily and Existing Homes</a:t>
            </a:r>
          </a:p>
        </p:txBody>
      </p:sp>
      <p:sp>
        <p:nvSpPr>
          <p:cNvPr id="6" name="Subtitle 5">
            <a:extLst>
              <a:ext uri="{FF2B5EF4-FFF2-40B4-BE49-F238E27FC236}">
                <a16:creationId xmlns:a16="http://schemas.microsoft.com/office/drawing/2014/main" id="{9412D4F4-52CD-CB60-2DF6-5A848FC7D7C5}"/>
              </a:ext>
            </a:extLst>
          </p:cNvPr>
          <p:cNvSpPr>
            <a:spLocks noGrp="1"/>
          </p:cNvSpPr>
          <p:nvPr>
            <p:ph type="subTitle" idx="1"/>
          </p:nvPr>
        </p:nvSpPr>
        <p:spPr>
          <a:xfrm>
            <a:off x="3546764" y="4682836"/>
            <a:ext cx="5143500" cy="1977846"/>
          </a:xfrm>
        </p:spPr>
        <p:txBody>
          <a:bodyPr/>
          <a:lstStyle/>
          <a:p>
            <a:r>
              <a:rPr lang="en-US" sz="3600" dirty="0"/>
              <a:t>Mike Lubliner, CARES</a:t>
            </a:r>
          </a:p>
          <a:p>
            <a:r>
              <a:rPr lang="en-US" sz="3600" dirty="0"/>
              <a:t>Dave Bohac, CEE</a:t>
            </a:r>
          </a:p>
          <a:p>
            <a:endParaRPr lang="en-US" sz="1800" dirty="0"/>
          </a:p>
          <a:p>
            <a:r>
              <a:rPr lang="en-US" sz="1800" dirty="0"/>
              <a:t>Twenty-Seventh Westford Symposium on Building Science</a:t>
            </a:r>
          </a:p>
        </p:txBody>
      </p:sp>
      <p:sp>
        <p:nvSpPr>
          <p:cNvPr id="2" name="Rectangle 1">
            <a:extLst>
              <a:ext uri="{FF2B5EF4-FFF2-40B4-BE49-F238E27FC236}">
                <a16:creationId xmlns:a16="http://schemas.microsoft.com/office/drawing/2014/main" id="{A356E997-4AD1-AC63-369E-FA00D3CDB91B}"/>
              </a:ext>
            </a:extLst>
          </p:cNvPr>
          <p:cNvSpPr>
            <a:spLocks noChangeArrowheads="1"/>
          </p:cNvSpPr>
          <p:nvPr/>
        </p:nvSpPr>
        <p:spPr bwMode="auto">
          <a:xfrm>
            <a:off x="0" y="-1786"/>
            <a:ext cx="29674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Summer Camp XXVII 2025</a:t>
            </a:r>
          </a:p>
        </p:txBody>
      </p:sp>
      <p:pic>
        <p:nvPicPr>
          <p:cNvPr id="3" name="Picture 2">
            <a:extLst>
              <a:ext uri="{FF2B5EF4-FFF2-40B4-BE49-F238E27FC236}">
                <a16:creationId xmlns:a16="http://schemas.microsoft.com/office/drawing/2014/main" id="{4C6F76AA-A088-C715-588A-FC03BDE6D48C}"/>
              </a:ext>
            </a:extLst>
          </p:cNvPr>
          <p:cNvPicPr>
            <a:picLocks noChangeAspect="1"/>
          </p:cNvPicPr>
          <p:nvPr/>
        </p:nvPicPr>
        <p:blipFill>
          <a:blip r:embed="rId2"/>
          <a:stretch>
            <a:fillRect/>
          </a:stretch>
        </p:blipFill>
        <p:spPr>
          <a:xfrm>
            <a:off x="8548772" y="4726708"/>
            <a:ext cx="1676399" cy="2011680"/>
          </a:xfrm>
          <a:prstGeom prst="rect">
            <a:avLst/>
          </a:prstGeom>
        </p:spPr>
      </p:pic>
      <p:pic>
        <p:nvPicPr>
          <p:cNvPr id="4" name="Picture 3">
            <a:extLst>
              <a:ext uri="{FF2B5EF4-FFF2-40B4-BE49-F238E27FC236}">
                <a16:creationId xmlns:a16="http://schemas.microsoft.com/office/drawing/2014/main" id="{841AFEF7-5C08-C5E2-7544-7A3952857951}"/>
              </a:ext>
            </a:extLst>
          </p:cNvPr>
          <p:cNvPicPr>
            <a:picLocks noChangeAspect="1"/>
          </p:cNvPicPr>
          <p:nvPr/>
        </p:nvPicPr>
        <p:blipFill>
          <a:blip r:embed="rId3"/>
          <a:stretch>
            <a:fillRect/>
          </a:stretch>
        </p:blipFill>
        <p:spPr>
          <a:xfrm>
            <a:off x="1126803" y="4726708"/>
            <a:ext cx="2011680" cy="2011680"/>
          </a:xfrm>
          <a:prstGeom prst="rect">
            <a:avLst/>
          </a:prstGeom>
        </p:spPr>
      </p:pic>
    </p:spTree>
    <p:extLst>
      <p:ext uri="{BB962C8B-B14F-4D97-AF65-F5344CB8AC3E}">
        <p14:creationId xmlns:p14="http://schemas.microsoft.com/office/powerpoint/2010/main" val="102451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567D-8D98-EF2B-170A-46A67C12C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32DD83-6937-B2A1-9624-099B691C8946}"/>
              </a:ext>
            </a:extLst>
          </p:cNvPr>
          <p:cNvSpPr>
            <a:spLocks noGrp="1"/>
          </p:cNvSpPr>
          <p:nvPr>
            <p:ph type="title"/>
          </p:nvPr>
        </p:nvSpPr>
        <p:spPr/>
        <p:txBody>
          <a:bodyPr>
            <a:normAutofit/>
          </a:bodyPr>
          <a:lstStyle/>
          <a:p>
            <a:r>
              <a:rPr lang="en-US" dirty="0"/>
              <a:t>Results</a:t>
            </a:r>
          </a:p>
        </p:txBody>
      </p:sp>
      <p:sp>
        <p:nvSpPr>
          <p:cNvPr id="8" name="Content Placeholder 7">
            <a:extLst>
              <a:ext uri="{FF2B5EF4-FFF2-40B4-BE49-F238E27FC236}">
                <a16:creationId xmlns:a16="http://schemas.microsoft.com/office/drawing/2014/main" id="{636011E6-1F0C-0243-04D4-DDD5E7B011B4}"/>
              </a:ext>
            </a:extLst>
          </p:cNvPr>
          <p:cNvSpPr>
            <a:spLocks noGrp="1"/>
          </p:cNvSpPr>
          <p:nvPr>
            <p:ph type="body" sz="quarter" idx="15"/>
          </p:nvPr>
        </p:nvSpPr>
        <p:spPr/>
        <p:txBody>
          <a:bodyPr>
            <a:noAutofit/>
          </a:bodyPr>
          <a:lstStyle/>
          <a:p>
            <a:r>
              <a:rPr lang="en-US" dirty="0"/>
              <a:t>Renton</a:t>
            </a:r>
            <a:r>
              <a:rPr lang="en-US" dirty="0">
                <a:latin typeface="Rockwell" panose="02060603020205020403" pitchFamily="18" charset="0"/>
              </a:rPr>
              <a:t>: </a:t>
            </a:r>
            <a:r>
              <a:rPr lang="en-US" dirty="0"/>
              <a:t>Gut Rehab “car decking” over vented attic</a:t>
            </a:r>
          </a:p>
          <a:p>
            <a:pPr marL="0" indent="0">
              <a:buNone/>
            </a:pPr>
            <a:endParaRPr lang="en-US" dirty="0">
              <a:latin typeface="Rockwell" panose="02060603020205020403" pitchFamily="18" charset="0"/>
            </a:endParaRPr>
          </a:p>
          <a:p>
            <a:pPr marL="0" indent="0">
              <a:buNone/>
            </a:pP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3E84047F-6D96-463F-C2BC-7A705119DB8B}"/>
              </a:ext>
            </a:extLst>
          </p:cNvPr>
          <p:cNvSpPr>
            <a:spLocks noGrp="1"/>
          </p:cNvSpPr>
          <p:nvPr>
            <p:ph type="sldNum" sz="quarter" idx="12"/>
          </p:nvPr>
        </p:nvSpPr>
        <p:spPr/>
        <p:txBody>
          <a:bodyPr/>
          <a:lstStyle/>
          <a:p>
            <a:fld id="{9EC71654-96A5-4280-94F3-931C61A9F92C}" type="slidenum">
              <a:rPr lang="en-US" smtClean="0"/>
              <a:pPr/>
              <a:t>10</a:t>
            </a:fld>
            <a:endParaRPr lang="en-US" dirty="0"/>
          </a:p>
        </p:txBody>
      </p:sp>
      <p:sp>
        <p:nvSpPr>
          <p:cNvPr id="12" name="Picture Placeholder 11">
            <a:extLst>
              <a:ext uri="{FF2B5EF4-FFF2-40B4-BE49-F238E27FC236}">
                <a16:creationId xmlns:a16="http://schemas.microsoft.com/office/drawing/2014/main" id="{15A081A5-9231-F998-C852-BD5497CF8C43}"/>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EF57BBA3-A353-A7D8-C124-A39BFE65C013}"/>
              </a:ext>
            </a:extLst>
          </p:cNvPr>
          <p:cNvSpPr>
            <a:spLocks noGrp="1"/>
          </p:cNvSpPr>
          <p:nvPr>
            <p:ph idx="1"/>
          </p:nvPr>
        </p:nvSpPr>
        <p:spPr>
          <a:xfrm>
            <a:off x="488430" y="1593779"/>
            <a:ext cx="8437217" cy="4294880"/>
          </a:xfrm>
        </p:spPr>
        <p:txBody>
          <a:bodyPr>
            <a:normAutofit/>
          </a:bodyPr>
          <a:lstStyle/>
          <a:p>
            <a:r>
              <a:rPr lang="en-US" sz="2400" dirty="0"/>
              <a:t>14 buildings, 50 units, 1963’s w/upgrades  </a:t>
            </a:r>
          </a:p>
          <a:p>
            <a:r>
              <a:rPr lang="en-US" sz="2400" dirty="0"/>
              <a:t>AeroBarrier - pressurized injection “unit by unit” each unit to seal; attic and walls </a:t>
            </a:r>
          </a:p>
          <a:p>
            <a:r>
              <a:rPr lang="en-US" sz="2400" dirty="0"/>
              <a:t>Un-insulated slab on grade</a:t>
            </a:r>
          </a:p>
          <a:p>
            <a:r>
              <a:rPr lang="en-US" sz="2400" dirty="0"/>
              <a:t>Attic loose fill R19 - R49 </a:t>
            </a:r>
          </a:p>
          <a:p>
            <a:r>
              <a:rPr lang="en-US" sz="2400" dirty="0"/>
              <a:t>Build tight ventilate RIGHT – Ducted HRV  </a:t>
            </a:r>
          </a:p>
          <a:p>
            <a:r>
              <a:rPr lang="en-US" sz="2400" dirty="0"/>
              <a:t>Ductless Heat Pumps – Got AC!</a:t>
            </a:r>
          </a:p>
          <a:p>
            <a:endParaRPr lang="en-US" dirty="0"/>
          </a:p>
        </p:txBody>
      </p:sp>
      <p:pic>
        <p:nvPicPr>
          <p:cNvPr id="4" name="Picture 3">
            <a:extLst>
              <a:ext uri="{FF2B5EF4-FFF2-40B4-BE49-F238E27FC236}">
                <a16:creationId xmlns:a16="http://schemas.microsoft.com/office/drawing/2014/main" id="{99305325-7AE8-8BED-DF25-FDF703DD6B53}"/>
              </a:ext>
            </a:extLst>
          </p:cNvPr>
          <p:cNvPicPr>
            <a:picLocks noChangeAspect="1"/>
          </p:cNvPicPr>
          <p:nvPr/>
        </p:nvPicPr>
        <p:blipFill>
          <a:blip r:embed="rId2"/>
          <a:stretch>
            <a:fillRect/>
          </a:stretch>
        </p:blipFill>
        <p:spPr>
          <a:xfrm>
            <a:off x="213612" y="5830603"/>
            <a:ext cx="2189747" cy="914400"/>
          </a:xfrm>
          <a:prstGeom prst="rect">
            <a:avLst/>
          </a:prstGeom>
        </p:spPr>
      </p:pic>
    </p:spTree>
    <p:extLst>
      <p:ext uri="{BB962C8B-B14F-4D97-AF65-F5344CB8AC3E}">
        <p14:creationId xmlns:p14="http://schemas.microsoft.com/office/powerpoint/2010/main" val="303342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4A9D3-D706-3364-4F43-E9BA59B44B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5FE47-51AD-B638-55A9-465380BDF6E4}"/>
              </a:ext>
            </a:extLst>
          </p:cNvPr>
          <p:cNvSpPr>
            <a:spLocks noGrp="1"/>
          </p:cNvSpPr>
          <p:nvPr>
            <p:ph type="title"/>
          </p:nvPr>
        </p:nvSpPr>
        <p:spPr/>
        <p:txBody>
          <a:bodyPr>
            <a:normAutofit/>
          </a:bodyPr>
          <a:lstStyle/>
          <a:p>
            <a:r>
              <a:rPr lang="en-US" dirty="0"/>
              <a:t>AeroBarrier Reports</a:t>
            </a:r>
          </a:p>
        </p:txBody>
      </p:sp>
      <p:sp>
        <p:nvSpPr>
          <p:cNvPr id="8" name="Content Placeholder 7">
            <a:extLst>
              <a:ext uri="{FF2B5EF4-FFF2-40B4-BE49-F238E27FC236}">
                <a16:creationId xmlns:a16="http://schemas.microsoft.com/office/drawing/2014/main" id="{06740972-DAEF-7768-BB7E-2DA1CF9127AD}"/>
              </a:ext>
            </a:extLst>
          </p:cNvPr>
          <p:cNvSpPr>
            <a:spLocks noGrp="1"/>
          </p:cNvSpPr>
          <p:nvPr>
            <p:ph type="body" sz="quarter" idx="15"/>
          </p:nvPr>
        </p:nvSpPr>
        <p:spPr/>
        <p:txBody>
          <a:bodyPr>
            <a:noAutofit/>
          </a:bodyPr>
          <a:lstStyle/>
          <a:p>
            <a:r>
              <a:rPr lang="en-US" dirty="0"/>
              <a:t>Renton</a:t>
            </a:r>
            <a:r>
              <a:rPr lang="en-US" dirty="0">
                <a:latin typeface="Rockwell" panose="02060603020205020403" pitchFamily="18" charset="0"/>
              </a:rPr>
              <a:t>: </a:t>
            </a:r>
            <a:r>
              <a:rPr lang="en-US" dirty="0"/>
              <a:t>Gut Rehab “car decking” over vented attic</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31FFD0E3-34D8-3A48-322B-042BD81B0FA7}"/>
              </a:ext>
            </a:extLst>
          </p:cNvPr>
          <p:cNvSpPr>
            <a:spLocks noGrp="1"/>
          </p:cNvSpPr>
          <p:nvPr>
            <p:ph type="sldNum" sz="quarter" idx="12"/>
          </p:nvPr>
        </p:nvSpPr>
        <p:spPr/>
        <p:txBody>
          <a:bodyPr/>
          <a:lstStyle/>
          <a:p>
            <a:fld id="{9EC71654-96A5-4280-94F3-931C61A9F92C}" type="slidenum">
              <a:rPr lang="en-US" smtClean="0"/>
              <a:pPr/>
              <a:t>11</a:t>
            </a:fld>
            <a:endParaRPr lang="en-US" dirty="0"/>
          </a:p>
        </p:txBody>
      </p:sp>
      <p:sp>
        <p:nvSpPr>
          <p:cNvPr id="12" name="Picture Placeholder 11">
            <a:extLst>
              <a:ext uri="{FF2B5EF4-FFF2-40B4-BE49-F238E27FC236}">
                <a16:creationId xmlns:a16="http://schemas.microsoft.com/office/drawing/2014/main" id="{222B87D7-1914-65DC-B926-1113D8015089}"/>
              </a:ext>
            </a:extLst>
          </p:cNvPr>
          <p:cNvSpPr>
            <a:spLocks noGrp="1"/>
          </p:cNvSpPr>
          <p:nvPr>
            <p:ph type="pic" sz="quarter" idx="14"/>
          </p:nvPr>
        </p:nvSpPr>
        <p:spPr/>
        <p:txBody>
          <a:bodyPr/>
          <a:lstStyle/>
          <a:p>
            <a:endParaRPr lang="en-US"/>
          </a:p>
        </p:txBody>
      </p:sp>
      <p:pic>
        <p:nvPicPr>
          <p:cNvPr id="7" name="Picture 6">
            <a:extLst>
              <a:ext uri="{FF2B5EF4-FFF2-40B4-BE49-F238E27FC236}">
                <a16:creationId xmlns:a16="http://schemas.microsoft.com/office/drawing/2014/main" id="{4C627D4A-103D-9E80-4D27-CED7FFD82051}"/>
              </a:ext>
            </a:extLst>
          </p:cNvPr>
          <p:cNvPicPr>
            <a:picLocks noChangeAspect="1"/>
          </p:cNvPicPr>
          <p:nvPr/>
        </p:nvPicPr>
        <p:blipFill>
          <a:blip r:embed="rId2"/>
          <a:stretch>
            <a:fillRect/>
          </a:stretch>
        </p:blipFill>
        <p:spPr>
          <a:xfrm>
            <a:off x="363413" y="1300850"/>
            <a:ext cx="4140006" cy="5223295"/>
          </a:xfrm>
          <a:prstGeom prst="rect">
            <a:avLst/>
          </a:prstGeom>
        </p:spPr>
      </p:pic>
      <p:pic>
        <p:nvPicPr>
          <p:cNvPr id="9" name="Picture 8">
            <a:extLst>
              <a:ext uri="{FF2B5EF4-FFF2-40B4-BE49-F238E27FC236}">
                <a16:creationId xmlns:a16="http://schemas.microsoft.com/office/drawing/2014/main" id="{FEC7B48C-0DEF-C0F1-B2D0-58408DEF94CF}"/>
              </a:ext>
            </a:extLst>
          </p:cNvPr>
          <p:cNvPicPr>
            <a:picLocks noChangeAspect="1"/>
          </p:cNvPicPr>
          <p:nvPr/>
        </p:nvPicPr>
        <p:blipFill>
          <a:blip r:embed="rId3"/>
          <a:stretch>
            <a:fillRect/>
          </a:stretch>
        </p:blipFill>
        <p:spPr>
          <a:xfrm>
            <a:off x="4654365" y="1524567"/>
            <a:ext cx="6670626" cy="4779987"/>
          </a:xfrm>
          <a:prstGeom prst="rect">
            <a:avLst/>
          </a:prstGeom>
        </p:spPr>
      </p:pic>
    </p:spTree>
    <p:extLst>
      <p:ext uri="{BB962C8B-B14F-4D97-AF65-F5344CB8AC3E}">
        <p14:creationId xmlns:p14="http://schemas.microsoft.com/office/powerpoint/2010/main" val="171568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E943-82D3-BBF3-8A2E-F610466A2C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29AC3B-6171-8B8B-3459-1449D2051E66}"/>
              </a:ext>
            </a:extLst>
          </p:cNvPr>
          <p:cNvSpPr>
            <a:spLocks noGrp="1"/>
          </p:cNvSpPr>
          <p:nvPr>
            <p:ph type="title"/>
          </p:nvPr>
        </p:nvSpPr>
        <p:spPr>
          <a:xfrm>
            <a:off x="861134" y="688591"/>
            <a:ext cx="2870894" cy="2835845"/>
          </a:xfrm>
        </p:spPr>
        <p:txBody>
          <a:bodyPr anchor="b">
            <a:normAutofit/>
          </a:bodyPr>
          <a:lstStyle/>
          <a:p>
            <a:r>
              <a:rPr lang="en-US" dirty="0"/>
              <a:t>Kirkland Heights</a:t>
            </a:r>
            <a:br>
              <a:rPr lang="en-US" dirty="0"/>
            </a:br>
            <a:r>
              <a:rPr lang="en-US" dirty="0"/>
              <a:t>Kirkland</a:t>
            </a:r>
          </a:p>
        </p:txBody>
      </p:sp>
      <p:sp>
        <p:nvSpPr>
          <p:cNvPr id="8" name="Content Placeholder 7">
            <a:extLst>
              <a:ext uri="{FF2B5EF4-FFF2-40B4-BE49-F238E27FC236}">
                <a16:creationId xmlns:a16="http://schemas.microsoft.com/office/drawing/2014/main" id="{5586F1F8-4B36-A9C0-A5AB-FC8CDCCB83E0}"/>
              </a:ext>
            </a:extLst>
          </p:cNvPr>
          <p:cNvSpPr>
            <a:spLocks noGrp="1"/>
          </p:cNvSpPr>
          <p:nvPr>
            <p:ph type="body" idx="1"/>
          </p:nvPr>
        </p:nvSpPr>
        <p:spPr>
          <a:xfrm>
            <a:off x="861133" y="4031226"/>
            <a:ext cx="2509387" cy="2298552"/>
          </a:xfrm>
        </p:spPr>
        <p:txBody>
          <a:bodyPr>
            <a:normAutofit/>
          </a:bodyPr>
          <a:lstStyle/>
          <a:p>
            <a:pPr marL="0" indent="0">
              <a:buNone/>
            </a:pPr>
            <a:r>
              <a:rPr lang="en-US" dirty="0"/>
              <a:t>New Construction w/100% AeroBarrier (woody walkup) </a:t>
            </a:r>
          </a:p>
        </p:txBody>
      </p:sp>
      <p:sp>
        <p:nvSpPr>
          <p:cNvPr id="5" name="Slide Number Placeholder 4" hidden="1">
            <a:extLst>
              <a:ext uri="{FF2B5EF4-FFF2-40B4-BE49-F238E27FC236}">
                <a16:creationId xmlns:a16="http://schemas.microsoft.com/office/drawing/2014/main" id="{EF35984F-E9E4-22E2-3515-A277DA033E6C}"/>
              </a:ext>
            </a:extLst>
          </p:cNvPr>
          <p:cNvSpPr>
            <a:spLocks noGrp="1"/>
          </p:cNvSpPr>
          <p:nvPr>
            <p:ph type="sldNum" sz="quarter" idx="4294967295"/>
          </p:nvPr>
        </p:nvSpPr>
        <p:spPr>
          <a:xfrm>
            <a:off x="341200" y="6304554"/>
            <a:ext cx="294460" cy="187367"/>
          </a:xfrm>
        </p:spPr>
        <p:txBody>
          <a:bodyPr/>
          <a:lstStyle/>
          <a:p>
            <a:pPr>
              <a:spcAft>
                <a:spcPts val="600"/>
              </a:spcAft>
            </a:pPr>
            <a:fld id="{9EC71654-96A5-4280-94F3-931C61A9F92C}" type="slidenum">
              <a:rPr lang="en-US" smtClean="0"/>
              <a:pPr>
                <a:spcAft>
                  <a:spcPts val="600"/>
                </a:spcAft>
              </a:pPr>
              <a:t>12</a:t>
            </a:fld>
            <a:endParaRPr lang="en-US"/>
          </a:p>
        </p:txBody>
      </p:sp>
      <p:pic>
        <p:nvPicPr>
          <p:cNvPr id="13" name="Picture 12">
            <a:extLst>
              <a:ext uri="{FF2B5EF4-FFF2-40B4-BE49-F238E27FC236}">
                <a16:creationId xmlns:a16="http://schemas.microsoft.com/office/drawing/2014/main" id="{CBE3BE96-99E1-F83E-08CD-3821B54C15A1}"/>
              </a:ext>
            </a:extLst>
          </p:cNvPr>
          <p:cNvPicPr>
            <a:picLocks noChangeAspect="1"/>
          </p:cNvPicPr>
          <p:nvPr/>
        </p:nvPicPr>
        <p:blipFill>
          <a:blip r:embed="rId2"/>
          <a:stretch>
            <a:fillRect/>
          </a:stretch>
        </p:blipFill>
        <p:spPr>
          <a:xfrm>
            <a:off x="636046" y="5653348"/>
            <a:ext cx="2053267" cy="857408"/>
          </a:xfrm>
          <a:prstGeom prst="rect">
            <a:avLst/>
          </a:prstGeom>
        </p:spPr>
      </p:pic>
      <p:pic>
        <p:nvPicPr>
          <p:cNvPr id="6" name="Picture 5">
            <a:extLst>
              <a:ext uri="{FF2B5EF4-FFF2-40B4-BE49-F238E27FC236}">
                <a16:creationId xmlns:a16="http://schemas.microsoft.com/office/drawing/2014/main" id="{740A0F65-7C43-756A-B2BF-6A7C18CED3AB}"/>
              </a:ext>
            </a:extLst>
          </p:cNvPr>
          <p:cNvPicPr>
            <a:picLocks noChangeAspect="1"/>
          </p:cNvPicPr>
          <p:nvPr/>
        </p:nvPicPr>
        <p:blipFill>
          <a:blip r:embed="rId3"/>
          <a:stretch>
            <a:fillRect/>
          </a:stretch>
        </p:blipFill>
        <p:spPr>
          <a:xfrm>
            <a:off x="4111025" y="1873003"/>
            <a:ext cx="6968332" cy="3920068"/>
          </a:xfrm>
          <a:prstGeom prst="rect">
            <a:avLst/>
          </a:prstGeom>
        </p:spPr>
      </p:pic>
    </p:spTree>
    <p:extLst>
      <p:ext uri="{BB962C8B-B14F-4D97-AF65-F5344CB8AC3E}">
        <p14:creationId xmlns:p14="http://schemas.microsoft.com/office/powerpoint/2010/main" val="244519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5D04-DF87-437C-9093-EF484C22F8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8B52F4-D00E-AC30-ABBC-9D7842FBB512}"/>
              </a:ext>
            </a:extLst>
          </p:cNvPr>
          <p:cNvSpPr>
            <a:spLocks noGrp="1"/>
          </p:cNvSpPr>
          <p:nvPr>
            <p:ph type="title"/>
          </p:nvPr>
        </p:nvSpPr>
        <p:spPr/>
        <p:txBody>
          <a:bodyPr>
            <a:normAutofit/>
          </a:bodyPr>
          <a:lstStyle/>
          <a:p>
            <a:r>
              <a:rPr lang="en-US" dirty="0"/>
              <a:t>Results</a:t>
            </a:r>
          </a:p>
        </p:txBody>
      </p:sp>
      <p:sp>
        <p:nvSpPr>
          <p:cNvPr id="5" name="Slide Number Placeholder 4">
            <a:extLst>
              <a:ext uri="{FF2B5EF4-FFF2-40B4-BE49-F238E27FC236}">
                <a16:creationId xmlns:a16="http://schemas.microsoft.com/office/drawing/2014/main" id="{61AD7A34-F26D-EFAD-30F1-B254B35515A0}"/>
              </a:ext>
            </a:extLst>
          </p:cNvPr>
          <p:cNvSpPr>
            <a:spLocks noGrp="1"/>
          </p:cNvSpPr>
          <p:nvPr>
            <p:ph type="sldNum" sz="quarter" idx="12"/>
          </p:nvPr>
        </p:nvSpPr>
        <p:spPr/>
        <p:txBody>
          <a:bodyPr/>
          <a:lstStyle/>
          <a:p>
            <a:fld id="{9EC71654-96A5-4280-94F3-931C61A9F92C}" type="slidenum">
              <a:rPr lang="en-US" smtClean="0"/>
              <a:pPr/>
              <a:t>13</a:t>
            </a:fld>
            <a:endParaRPr lang="en-US" dirty="0"/>
          </a:p>
        </p:txBody>
      </p:sp>
      <p:sp>
        <p:nvSpPr>
          <p:cNvPr id="12" name="Picture Placeholder 11">
            <a:extLst>
              <a:ext uri="{FF2B5EF4-FFF2-40B4-BE49-F238E27FC236}">
                <a16:creationId xmlns:a16="http://schemas.microsoft.com/office/drawing/2014/main" id="{BF8D22E7-1C53-943B-12C8-2628F97BC09E}"/>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68D34FF4-C805-7DED-047C-1E6BB220C446}"/>
              </a:ext>
            </a:extLst>
          </p:cNvPr>
          <p:cNvSpPr>
            <a:spLocks noGrp="1"/>
          </p:cNvSpPr>
          <p:nvPr>
            <p:ph idx="1"/>
          </p:nvPr>
        </p:nvSpPr>
        <p:spPr>
          <a:xfrm>
            <a:off x="488430" y="1593779"/>
            <a:ext cx="8437217" cy="4294880"/>
          </a:xfrm>
        </p:spPr>
        <p:txBody>
          <a:bodyPr>
            <a:normAutofit/>
          </a:bodyPr>
          <a:lstStyle/>
          <a:p>
            <a:r>
              <a:rPr lang="en-US" sz="2400" dirty="0"/>
              <a:t>27 buildings, 325 units,  80% completed </a:t>
            </a:r>
          </a:p>
          <a:p>
            <a:r>
              <a:rPr lang="en-US" sz="2400" dirty="0"/>
              <a:t>Slab on grade, three-stories</a:t>
            </a:r>
          </a:p>
          <a:p>
            <a:r>
              <a:rPr lang="en-US" sz="2400" dirty="0"/>
              <a:t>Non guarded test (total leakage) w/windows open in adjacent units</a:t>
            </a:r>
          </a:p>
          <a:p>
            <a:r>
              <a:rPr lang="en-US" sz="2400" dirty="0"/>
              <a:t>Built to WA - WSEC  “tighter with HRV - energy credits”  for compliance w/ER heat  </a:t>
            </a:r>
          </a:p>
          <a:p>
            <a:r>
              <a:rPr lang="en-US" sz="2400" dirty="0"/>
              <a:t>CO2 central HPWH – New emerging technology (</a:t>
            </a:r>
            <a:r>
              <a:rPr lang="en-US" sz="2400" dirty="0" err="1"/>
              <a:t>Ecotope</a:t>
            </a:r>
            <a:r>
              <a:rPr lang="en-US" sz="2400" dirty="0"/>
              <a:t> – Mechanical-DHW)</a:t>
            </a:r>
          </a:p>
          <a:p>
            <a:r>
              <a:rPr lang="en-US" sz="2400" dirty="0"/>
              <a:t>HRV in each unit to each room, ER heat, No Cooling</a:t>
            </a:r>
          </a:p>
          <a:p>
            <a:r>
              <a:rPr lang="en-US" sz="2400" dirty="0"/>
              <a:t>PV - on site </a:t>
            </a:r>
          </a:p>
          <a:p>
            <a:endParaRPr lang="en-US" dirty="0"/>
          </a:p>
        </p:txBody>
      </p:sp>
      <p:pic>
        <p:nvPicPr>
          <p:cNvPr id="4" name="Picture 3">
            <a:extLst>
              <a:ext uri="{FF2B5EF4-FFF2-40B4-BE49-F238E27FC236}">
                <a16:creationId xmlns:a16="http://schemas.microsoft.com/office/drawing/2014/main" id="{646F2711-5735-8824-5BE5-2273DD96C846}"/>
              </a:ext>
            </a:extLst>
          </p:cNvPr>
          <p:cNvPicPr>
            <a:picLocks noChangeAspect="1"/>
          </p:cNvPicPr>
          <p:nvPr/>
        </p:nvPicPr>
        <p:blipFill>
          <a:blip r:embed="rId2"/>
          <a:stretch>
            <a:fillRect/>
          </a:stretch>
        </p:blipFill>
        <p:spPr>
          <a:xfrm>
            <a:off x="213612" y="5830603"/>
            <a:ext cx="2189747" cy="914400"/>
          </a:xfrm>
          <a:prstGeom prst="rect">
            <a:avLst/>
          </a:prstGeom>
        </p:spPr>
      </p:pic>
      <p:sp>
        <p:nvSpPr>
          <p:cNvPr id="8" name="Content Placeholder 7">
            <a:extLst>
              <a:ext uri="{FF2B5EF4-FFF2-40B4-BE49-F238E27FC236}">
                <a16:creationId xmlns:a16="http://schemas.microsoft.com/office/drawing/2014/main" id="{83458A45-EF6E-B7DA-09CD-DC4D55E00BBE}"/>
              </a:ext>
            </a:extLst>
          </p:cNvPr>
          <p:cNvSpPr>
            <a:spLocks noGrp="1"/>
          </p:cNvSpPr>
          <p:nvPr>
            <p:ph type="body" sz="quarter" idx="15"/>
          </p:nvPr>
        </p:nvSpPr>
        <p:spPr>
          <a:xfrm>
            <a:off x="488430" y="426794"/>
            <a:ext cx="8889486" cy="288823"/>
          </a:xfrm>
        </p:spPr>
        <p:txBody>
          <a:bodyPr>
            <a:noAutofit/>
          </a:bodyPr>
          <a:lstStyle/>
          <a:p>
            <a:r>
              <a:rPr lang="en-US" dirty="0"/>
              <a:t>Kirkland Heights</a:t>
            </a:r>
            <a:r>
              <a:rPr lang="en-US" dirty="0">
                <a:latin typeface="Rockwell" panose="02060603020205020403" pitchFamily="18" charset="0"/>
              </a:rPr>
              <a:t>: New Construction w/100% AeroBarrier (woody walkup) </a:t>
            </a:r>
          </a:p>
          <a:p>
            <a:endParaRPr lang="en-US" dirty="0"/>
          </a:p>
          <a:p>
            <a:pPr marL="0" indent="0">
              <a:buNone/>
            </a:pPr>
            <a:endParaRPr lang="en-US" dirty="0">
              <a:latin typeface="Rockwell" panose="02060603020205020403" pitchFamily="18" charset="0"/>
            </a:endParaRPr>
          </a:p>
          <a:p>
            <a:pPr marL="0" indent="0">
              <a:buNone/>
            </a:pPr>
            <a:endParaRPr lang="en-US" cap="none" dirty="0">
              <a:latin typeface="Rockwell" panose="02060603020205020403" pitchFamily="18" charset="0"/>
            </a:endParaRPr>
          </a:p>
        </p:txBody>
      </p:sp>
    </p:spTree>
    <p:extLst>
      <p:ext uri="{BB962C8B-B14F-4D97-AF65-F5344CB8AC3E}">
        <p14:creationId xmlns:p14="http://schemas.microsoft.com/office/powerpoint/2010/main" val="1708474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B5427-3FFF-1ED9-8705-1A09F71428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D1F018-23BA-69C4-26A9-89582A80FFD7}"/>
              </a:ext>
            </a:extLst>
          </p:cNvPr>
          <p:cNvSpPr>
            <a:spLocks noGrp="1"/>
          </p:cNvSpPr>
          <p:nvPr>
            <p:ph type="title"/>
          </p:nvPr>
        </p:nvSpPr>
        <p:spPr/>
        <p:txBody>
          <a:bodyPr>
            <a:normAutofit/>
          </a:bodyPr>
          <a:lstStyle/>
          <a:p>
            <a:r>
              <a:rPr lang="en-US" dirty="0"/>
              <a:t>Results</a:t>
            </a:r>
          </a:p>
        </p:txBody>
      </p:sp>
      <p:sp>
        <p:nvSpPr>
          <p:cNvPr id="5" name="Slide Number Placeholder 4">
            <a:extLst>
              <a:ext uri="{FF2B5EF4-FFF2-40B4-BE49-F238E27FC236}">
                <a16:creationId xmlns:a16="http://schemas.microsoft.com/office/drawing/2014/main" id="{B4213169-CD3C-DB7F-20FE-9288AB6C393C}"/>
              </a:ext>
            </a:extLst>
          </p:cNvPr>
          <p:cNvSpPr>
            <a:spLocks noGrp="1"/>
          </p:cNvSpPr>
          <p:nvPr>
            <p:ph type="sldNum" sz="quarter" idx="12"/>
          </p:nvPr>
        </p:nvSpPr>
        <p:spPr/>
        <p:txBody>
          <a:bodyPr/>
          <a:lstStyle/>
          <a:p>
            <a:fld id="{9EC71654-96A5-4280-94F3-931C61A9F92C}" type="slidenum">
              <a:rPr lang="en-US" smtClean="0"/>
              <a:pPr/>
              <a:t>14</a:t>
            </a:fld>
            <a:endParaRPr lang="en-US" dirty="0"/>
          </a:p>
        </p:txBody>
      </p:sp>
      <p:sp>
        <p:nvSpPr>
          <p:cNvPr id="12" name="Picture Placeholder 11">
            <a:extLst>
              <a:ext uri="{FF2B5EF4-FFF2-40B4-BE49-F238E27FC236}">
                <a16:creationId xmlns:a16="http://schemas.microsoft.com/office/drawing/2014/main" id="{BFB0427A-9818-51A5-8504-ABAAA37D84CF}"/>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BCF29327-B39B-6C9B-7AD4-248EB5A37AF6}"/>
              </a:ext>
            </a:extLst>
          </p:cNvPr>
          <p:cNvSpPr>
            <a:spLocks noGrp="1"/>
          </p:cNvSpPr>
          <p:nvPr>
            <p:ph idx="1"/>
          </p:nvPr>
        </p:nvSpPr>
        <p:spPr>
          <a:xfrm>
            <a:off x="8977031" y="2373740"/>
            <a:ext cx="3163584" cy="2347116"/>
          </a:xfrm>
        </p:spPr>
        <p:txBody>
          <a:bodyPr>
            <a:normAutofit/>
          </a:bodyPr>
          <a:lstStyle/>
          <a:p>
            <a:pPr marL="0" indent="0">
              <a:buNone/>
            </a:pPr>
            <a:r>
              <a:rPr lang="en-US" sz="2400" dirty="0"/>
              <a:t>The units in the newly constructed buildings averaged 27% below the 0.25 CFM50/sf target </a:t>
            </a:r>
          </a:p>
          <a:p>
            <a:endParaRPr lang="en-US" dirty="0"/>
          </a:p>
        </p:txBody>
      </p:sp>
      <p:pic>
        <p:nvPicPr>
          <p:cNvPr id="4" name="Picture 3">
            <a:extLst>
              <a:ext uri="{FF2B5EF4-FFF2-40B4-BE49-F238E27FC236}">
                <a16:creationId xmlns:a16="http://schemas.microsoft.com/office/drawing/2014/main" id="{1511AD82-6C00-4DD9-450C-6A42FAA0C218}"/>
              </a:ext>
            </a:extLst>
          </p:cNvPr>
          <p:cNvPicPr>
            <a:picLocks noChangeAspect="1"/>
          </p:cNvPicPr>
          <p:nvPr/>
        </p:nvPicPr>
        <p:blipFill>
          <a:blip r:embed="rId2"/>
          <a:stretch>
            <a:fillRect/>
          </a:stretch>
        </p:blipFill>
        <p:spPr>
          <a:xfrm>
            <a:off x="213612" y="5830603"/>
            <a:ext cx="2189747" cy="914400"/>
          </a:xfrm>
          <a:prstGeom prst="rect">
            <a:avLst/>
          </a:prstGeom>
        </p:spPr>
      </p:pic>
      <p:sp>
        <p:nvSpPr>
          <p:cNvPr id="8" name="Content Placeholder 7">
            <a:extLst>
              <a:ext uri="{FF2B5EF4-FFF2-40B4-BE49-F238E27FC236}">
                <a16:creationId xmlns:a16="http://schemas.microsoft.com/office/drawing/2014/main" id="{1AF32A03-C2B5-7020-2670-8AC4060E3936}"/>
              </a:ext>
            </a:extLst>
          </p:cNvPr>
          <p:cNvSpPr>
            <a:spLocks noGrp="1"/>
          </p:cNvSpPr>
          <p:nvPr>
            <p:ph type="body" sz="quarter" idx="15"/>
          </p:nvPr>
        </p:nvSpPr>
        <p:spPr>
          <a:xfrm>
            <a:off x="488430" y="426794"/>
            <a:ext cx="8889486" cy="288823"/>
          </a:xfrm>
        </p:spPr>
        <p:txBody>
          <a:bodyPr>
            <a:noAutofit/>
          </a:bodyPr>
          <a:lstStyle/>
          <a:p>
            <a:r>
              <a:rPr lang="en-US" dirty="0"/>
              <a:t>Kirkland Heights</a:t>
            </a:r>
            <a:r>
              <a:rPr lang="en-US" dirty="0">
                <a:latin typeface="Rockwell" panose="02060603020205020403" pitchFamily="18" charset="0"/>
              </a:rPr>
              <a:t>: New Construction w/100% AeroBarrier (woody walkup) </a:t>
            </a:r>
          </a:p>
          <a:p>
            <a:endParaRPr lang="en-US" dirty="0"/>
          </a:p>
          <a:p>
            <a:pPr marL="0" indent="0">
              <a:buNone/>
            </a:pPr>
            <a:endParaRPr lang="en-US" dirty="0">
              <a:latin typeface="Rockwell" panose="02060603020205020403" pitchFamily="18" charset="0"/>
            </a:endParaRPr>
          </a:p>
          <a:p>
            <a:pPr marL="0" indent="0">
              <a:buNone/>
            </a:pPr>
            <a:endParaRPr lang="en-US" cap="none" dirty="0">
              <a:latin typeface="Rockwell" panose="02060603020205020403" pitchFamily="18" charset="0"/>
            </a:endParaRPr>
          </a:p>
        </p:txBody>
      </p:sp>
      <p:pic>
        <p:nvPicPr>
          <p:cNvPr id="2" name="Picture 1">
            <a:extLst>
              <a:ext uri="{FF2B5EF4-FFF2-40B4-BE49-F238E27FC236}">
                <a16:creationId xmlns:a16="http://schemas.microsoft.com/office/drawing/2014/main" id="{7DF3CA74-34DE-6174-97E3-287B7C9B5A9F}"/>
              </a:ext>
            </a:extLst>
          </p:cNvPr>
          <p:cNvPicPr>
            <a:picLocks noChangeAspect="1"/>
          </p:cNvPicPr>
          <p:nvPr/>
        </p:nvPicPr>
        <p:blipFill>
          <a:blip r:embed="rId3"/>
          <a:stretch>
            <a:fillRect/>
          </a:stretch>
        </p:blipFill>
        <p:spPr>
          <a:xfrm>
            <a:off x="789392" y="1391106"/>
            <a:ext cx="8003733" cy="3974506"/>
          </a:xfrm>
          <a:prstGeom prst="rect">
            <a:avLst/>
          </a:prstGeom>
        </p:spPr>
      </p:pic>
    </p:spTree>
    <p:extLst>
      <p:ext uri="{BB962C8B-B14F-4D97-AF65-F5344CB8AC3E}">
        <p14:creationId xmlns:p14="http://schemas.microsoft.com/office/powerpoint/2010/main" val="355818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F9860-E868-2EE8-CD03-5665997D68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2AA214-CF57-54FB-232E-A26EC1FA02F3}"/>
              </a:ext>
            </a:extLst>
          </p:cNvPr>
          <p:cNvSpPr>
            <a:spLocks noGrp="1"/>
          </p:cNvSpPr>
          <p:nvPr>
            <p:ph type="title"/>
          </p:nvPr>
        </p:nvSpPr>
        <p:spPr/>
        <p:txBody>
          <a:bodyPr>
            <a:normAutofit/>
          </a:bodyPr>
          <a:lstStyle/>
          <a:p>
            <a:r>
              <a:rPr lang="en-US" dirty="0"/>
              <a:t>Results</a:t>
            </a:r>
          </a:p>
        </p:txBody>
      </p:sp>
      <p:sp>
        <p:nvSpPr>
          <p:cNvPr id="5" name="Slide Number Placeholder 4">
            <a:extLst>
              <a:ext uri="{FF2B5EF4-FFF2-40B4-BE49-F238E27FC236}">
                <a16:creationId xmlns:a16="http://schemas.microsoft.com/office/drawing/2014/main" id="{5C0851FC-D54A-915A-AE66-98ED20D2DDB6}"/>
              </a:ext>
            </a:extLst>
          </p:cNvPr>
          <p:cNvSpPr>
            <a:spLocks noGrp="1"/>
          </p:cNvSpPr>
          <p:nvPr>
            <p:ph type="sldNum" sz="quarter" idx="12"/>
          </p:nvPr>
        </p:nvSpPr>
        <p:spPr/>
        <p:txBody>
          <a:bodyPr/>
          <a:lstStyle/>
          <a:p>
            <a:fld id="{9EC71654-96A5-4280-94F3-931C61A9F92C}" type="slidenum">
              <a:rPr lang="en-US" smtClean="0"/>
              <a:pPr/>
              <a:t>15</a:t>
            </a:fld>
            <a:endParaRPr lang="en-US" dirty="0"/>
          </a:p>
        </p:txBody>
      </p:sp>
      <p:sp>
        <p:nvSpPr>
          <p:cNvPr id="12" name="Picture Placeholder 11">
            <a:extLst>
              <a:ext uri="{FF2B5EF4-FFF2-40B4-BE49-F238E27FC236}">
                <a16:creationId xmlns:a16="http://schemas.microsoft.com/office/drawing/2014/main" id="{9A737712-A62F-EDBB-A771-FB9795245448}"/>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284E1542-1369-9164-CDA7-3B312E3B8717}"/>
              </a:ext>
            </a:extLst>
          </p:cNvPr>
          <p:cNvSpPr>
            <a:spLocks noGrp="1"/>
          </p:cNvSpPr>
          <p:nvPr>
            <p:ph idx="1"/>
          </p:nvPr>
        </p:nvSpPr>
        <p:spPr>
          <a:xfrm>
            <a:off x="431284" y="1776530"/>
            <a:ext cx="4119451" cy="2901796"/>
          </a:xfrm>
        </p:spPr>
        <p:txBody>
          <a:bodyPr>
            <a:normAutofit fontScale="92500" lnSpcReduction="20000"/>
          </a:bodyPr>
          <a:lstStyle/>
          <a:p>
            <a:pPr marL="0" indent="0">
              <a:buNone/>
            </a:pPr>
            <a:r>
              <a:rPr lang="en-US" sz="2400" b="1" dirty="0"/>
              <a:t>Building 10 example</a:t>
            </a:r>
            <a:r>
              <a:rPr lang="en-US" sz="2400" dirty="0"/>
              <a:t> </a:t>
            </a:r>
          </a:p>
          <a:p>
            <a:pPr marL="0" indent="0">
              <a:buNone/>
            </a:pPr>
            <a:r>
              <a:rPr lang="en-US" sz="2400" dirty="0"/>
              <a:t>June 12-14, 2024</a:t>
            </a:r>
          </a:p>
          <a:p>
            <a:pPr marL="0" indent="0">
              <a:buNone/>
            </a:pPr>
            <a:r>
              <a:rPr lang="en-US" sz="2400" dirty="0"/>
              <a:t>All units passed WSEC Option 2.2</a:t>
            </a:r>
          </a:p>
          <a:p>
            <a:pPr marL="0" indent="0">
              <a:buNone/>
            </a:pPr>
            <a:r>
              <a:rPr lang="en-US" sz="2400" dirty="0"/>
              <a:t>Target: 0.25 CMF50/sf (unit SA) </a:t>
            </a:r>
          </a:p>
          <a:p>
            <a:pPr marL="0" indent="0">
              <a:buNone/>
            </a:pPr>
            <a:endParaRPr lang="en-US" sz="2400" dirty="0"/>
          </a:p>
          <a:p>
            <a:pPr marL="0" indent="0">
              <a:buNone/>
            </a:pPr>
            <a:r>
              <a:rPr lang="en-US" sz="2400" b="1" dirty="0"/>
              <a:t>521 cfm50 vs. 698 cfm50</a:t>
            </a:r>
          </a:p>
          <a:p>
            <a:pPr marL="0" indent="0">
              <a:buNone/>
            </a:pPr>
            <a:r>
              <a:rPr lang="en-US" sz="2400" b="1" dirty="0"/>
              <a:t>Average 25% below code</a:t>
            </a:r>
          </a:p>
          <a:p>
            <a:endParaRPr lang="en-US" dirty="0"/>
          </a:p>
        </p:txBody>
      </p:sp>
      <p:pic>
        <p:nvPicPr>
          <p:cNvPr id="4" name="Picture 3">
            <a:extLst>
              <a:ext uri="{FF2B5EF4-FFF2-40B4-BE49-F238E27FC236}">
                <a16:creationId xmlns:a16="http://schemas.microsoft.com/office/drawing/2014/main" id="{70889450-1F1B-E0C8-A4E0-C6361E5FE2B3}"/>
              </a:ext>
            </a:extLst>
          </p:cNvPr>
          <p:cNvPicPr>
            <a:picLocks noChangeAspect="1"/>
          </p:cNvPicPr>
          <p:nvPr/>
        </p:nvPicPr>
        <p:blipFill>
          <a:blip r:embed="rId2"/>
          <a:stretch>
            <a:fillRect/>
          </a:stretch>
        </p:blipFill>
        <p:spPr>
          <a:xfrm>
            <a:off x="213612" y="5830603"/>
            <a:ext cx="2189747" cy="914400"/>
          </a:xfrm>
          <a:prstGeom prst="rect">
            <a:avLst/>
          </a:prstGeom>
        </p:spPr>
      </p:pic>
      <p:sp>
        <p:nvSpPr>
          <p:cNvPr id="8" name="Content Placeholder 7">
            <a:extLst>
              <a:ext uri="{FF2B5EF4-FFF2-40B4-BE49-F238E27FC236}">
                <a16:creationId xmlns:a16="http://schemas.microsoft.com/office/drawing/2014/main" id="{6FA98129-6555-B57C-A4C9-340A40109468}"/>
              </a:ext>
            </a:extLst>
          </p:cNvPr>
          <p:cNvSpPr>
            <a:spLocks noGrp="1"/>
          </p:cNvSpPr>
          <p:nvPr>
            <p:ph type="body" sz="quarter" idx="15"/>
          </p:nvPr>
        </p:nvSpPr>
        <p:spPr>
          <a:xfrm>
            <a:off x="488430" y="426794"/>
            <a:ext cx="8889486" cy="288823"/>
          </a:xfrm>
        </p:spPr>
        <p:txBody>
          <a:bodyPr>
            <a:noAutofit/>
          </a:bodyPr>
          <a:lstStyle/>
          <a:p>
            <a:r>
              <a:rPr lang="en-US" dirty="0"/>
              <a:t>Kirkland Heights</a:t>
            </a:r>
            <a:r>
              <a:rPr lang="en-US" dirty="0">
                <a:latin typeface="Rockwell" panose="02060603020205020403" pitchFamily="18" charset="0"/>
              </a:rPr>
              <a:t>: New Construction w/100% AeroBarrier (woody walkup) </a:t>
            </a:r>
          </a:p>
          <a:p>
            <a:endParaRPr lang="en-US" dirty="0"/>
          </a:p>
          <a:p>
            <a:pPr marL="0" indent="0">
              <a:buNone/>
            </a:pPr>
            <a:endParaRPr lang="en-US" dirty="0">
              <a:latin typeface="Rockwell" panose="02060603020205020403" pitchFamily="18" charset="0"/>
            </a:endParaRPr>
          </a:p>
          <a:p>
            <a:pPr marL="0" indent="0">
              <a:buNone/>
            </a:pPr>
            <a:endParaRPr lang="en-US" cap="none" dirty="0">
              <a:latin typeface="Rockwell" panose="02060603020205020403" pitchFamily="18" charset="0"/>
            </a:endParaRPr>
          </a:p>
        </p:txBody>
      </p:sp>
      <p:pic>
        <p:nvPicPr>
          <p:cNvPr id="6" name="Picture 5">
            <a:extLst>
              <a:ext uri="{FF2B5EF4-FFF2-40B4-BE49-F238E27FC236}">
                <a16:creationId xmlns:a16="http://schemas.microsoft.com/office/drawing/2014/main" id="{69483590-8559-D1E3-5288-4B8936991171}"/>
              </a:ext>
            </a:extLst>
          </p:cNvPr>
          <p:cNvPicPr>
            <a:picLocks noChangeAspect="1"/>
          </p:cNvPicPr>
          <p:nvPr/>
        </p:nvPicPr>
        <p:blipFill>
          <a:blip r:embed="rId3"/>
          <a:stretch>
            <a:fillRect/>
          </a:stretch>
        </p:blipFill>
        <p:spPr>
          <a:xfrm>
            <a:off x="4473255" y="1530414"/>
            <a:ext cx="7431228" cy="4664711"/>
          </a:xfrm>
          <a:prstGeom prst="rect">
            <a:avLst/>
          </a:prstGeom>
        </p:spPr>
      </p:pic>
    </p:spTree>
    <p:extLst>
      <p:ext uri="{BB962C8B-B14F-4D97-AF65-F5344CB8AC3E}">
        <p14:creationId xmlns:p14="http://schemas.microsoft.com/office/powerpoint/2010/main" val="1611310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2E833-8C3A-0E7A-9EA9-76A0B31120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B90037-B292-0F89-6E92-B0E30E22123E}"/>
              </a:ext>
            </a:extLst>
          </p:cNvPr>
          <p:cNvSpPr>
            <a:spLocks noGrp="1"/>
          </p:cNvSpPr>
          <p:nvPr>
            <p:ph type="title"/>
          </p:nvPr>
        </p:nvSpPr>
        <p:spPr/>
        <p:txBody>
          <a:bodyPr>
            <a:normAutofit/>
          </a:bodyPr>
          <a:lstStyle/>
          <a:p>
            <a:r>
              <a:rPr lang="en-US" dirty="0"/>
              <a:t>Results</a:t>
            </a:r>
          </a:p>
        </p:txBody>
      </p:sp>
      <p:sp>
        <p:nvSpPr>
          <p:cNvPr id="5" name="Slide Number Placeholder 4">
            <a:extLst>
              <a:ext uri="{FF2B5EF4-FFF2-40B4-BE49-F238E27FC236}">
                <a16:creationId xmlns:a16="http://schemas.microsoft.com/office/drawing/2014/main" id="{72389FC3-9A68-B0B1-A4FB-C0BA203F8846}"/>
              </a:ext>
            </a:extLst>
          </p:cNvPr>
          <p:cNvSpPr>
            <a:spLocks noGrp="1"/>
          </p:cNvSpPr>
          <p:nvPr>
            <p:ph type="sldNum" sz="quarter" idx="12"/>
          </p:nvPr>
        </p:nvSpPr>
        <p:spPr/>
        <p:txBody>
          <a:bodyPr/>
          <a:lstStyle/>
          <a:p>
            <a:fld id="{9EC71654-96A5-4280-94F3-931C61A9F92C}" type="slidenum">
              <a:rPr lang="en-US" smtClean="0"/>
              <a:pPr/>
              <a:t>16</a:t>
            </a:fld>
            <a:endParaRPr lang="en-US" dirty="0"/>
          </a:p>
        </p:txBody>
      </p:sp>
      <p:sp>
        <p:nvSpPr>
          <p:cNvPr id="12" name="Picture Placeholder 11">
            <a:extLst>
              <a:ext uri="{FF2B5EF4-FFF2-40B4-BE49-F238E27FC236}">
                <a16:creationId xmlns:a16="http://schemas.microsoft.com/office/drawing/2014/main" id="{B44FBE7D-67EA-112D-27E4-51A55AB45BA1}"/>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CCF6E080-5FEE-B1AD-8E92-D54A86151FAA}"/>
              </a:ext>
            </a:extLst>
          </p:cNvPr>
          <p:cNvSpPr>
            <a:spLocks noGrp="1"/>
          </p:cNvSpPr>
          <p:nvPr>
            <p:ph idx="1"/>
          </p:nvPr>
        </p:nvSpPr>
        <p:spPr>
          <a:xfrm>
            <a:off x="488430" y="1593779"/>
            <a:ext cx="8437217" cy="4294880"/>
          </a:xfrm>
        </p:spPr>
        <p:txBody>
          <a:bodyPr>
            <a:normAutofit fontScale="92500"/>
          </a:bodyPr>
          <a:lstStyle/>
          <a:p>
            <a:r>
              <a:rPr lang="en-US" sz="2400" dirty="0"/>
              <a:t>Arrow bid $1.85/sq ft to remove batt insulation in an attic.</a:t>
            </a:r>
          </a:p>
          <a:p>
            <a:r>
              <a:rPr lang="en-US" sz="2400" dirty="0"/>
              <a:t>Arrow bid $1.60/sq ft to remove loose fill  insulation in an attic.</a:t>
            </a:r>
          </a:p>
          <a:p>
            <a:endParaRPr lang="en-US" sz="2400" dirty="0"/>
          </a:p>
          <a:p>
            <a:r>
              <a:rPr lang="en-US" sz="2400" dirty="0"/>
              <a:t>Air seal specifications requires air sealing all joints in the attic floor:</a:t>
            </a:r>
          </a:p>
          <a:p>
            <a:pPr marL="0" indent="0">
              <a:buNone/>
            </a:pPr>
            <a:r>
              <a:rPr lang="en-US" sz="2400" dirty="0"/>
              <a:t> </a:t>
            </a:r>
          </a:p>
          <a:p>
            <a:r>
              <a:rPr lang="en-US" sz="2400" dirty="0"/>
              <a:t>Air seal attic w/existing insulation =  $0.60 - $0.65/sq ft </a:t>
            </a:r>
          </a:p>
          <a:p>
            <a:r>
              <a:rPr lang="en-US" sz="2400" dirty="0"/>
              <a:t>Air seal attic w/o insulation  = $0.55 - $0.60/sq ft</a:t>
            </a:r>
          </a:p>
          <a:p>
            <a:endParaRPr lang="en-US" sz="2400" dirty="0"/>
          </a:p>
          <a:p>
            <a:pPr marL="0" indent="0">
              <a:buNone/>
            </a:pPr>
            <a:r>
              <a:rPr lang="en-US" b="1" dirty="0"/>
              <a:t>$2.15 - $2.50/sq ft – Remove old and air seal w/o AB</a:t>
            </a:r>
          </a:p>
        </p:txBody>
      </p:sp>
      <p:pic>
        <p:nvPicPr>
          <p:cNvPr id="4" name="Picture 3">
            <a:extLst>
              <a:ext uri="{FF2B5EF4-FFF2-40B4-BE49-F238E27FC236}">
                <a16:creationId xmlns:a16="http://schemas.microsoft.com/office/drawing/2014/main" id="{F8F26026-CC2D-BED2-3873-E5F7E4EE5175}"/>
              </a:ext>
            </a:extLst>
          </p:cNvPr>
          <p:cNvPicPr>
            <a:picLocks noChangeAspect="1"/>
          </p:cNvPicPr>
          <p:nvPr/>
        </p:nvPicPr>
        <p:blipFill>
          <a:blip r:embed="rId2"/>
          <a:stretch>
            <a:fillRect/>
          </a:stretch>
        </p:blipFill>
        <p:spPr>
          <a:xfrm>
            <a:off x="213612" y="5830603"/>
            <a:ext cx="2189747" cy="914400"/>
          </a:xfrm>
          <a:prstGeom prst="rect">
            <a:avLst/>
          </a:prstGeom>
        </p:spPr>
      </p:pic>
      <p:sp>
        <p:nvSpPr>
          <p:cNvPr id="8" name="Content Placeholder 7">
            <a:extLst>
              <a:ext uri="{FF2B5EF4-FFF2-40B4-BE49-F238E27FC236}">
                <a16:creationId xmlns:a16="http://schemas.microsoft.com/office/drawing/2014/main" id="{4B8DC543-1DF1-EA51-82C1-5A4EDE7258F5}"/>
              </a:ext>
            </a:extLst>
          </p:cNvPr>
          <p:cNvSpPr>
            <a:spLocks noGrp="1"/>
          </p:cNvSpPr>
          <p:nvPr>
            <p:ph type="body" sz="quarter" idx="15"/>
          </p:nvPr>
        </p:nvSpPr>
        <p:spPr>
          <a:xfrm>
            <a:off x="488430" y="426794"/>
            <a:ext cx="8889486" cy="288823"/>
          </a:xfrm>
        </p:spPr>
        <p:txBody>
          <a:bodyPr>
            <a:noAutofit/>
          </a:bodyPr>
          <a:lstStyle/>
          <a:p>
            <a:r>
              <a:rPr lang="en-US" dirty="0"/>
              <a:t>Kirkland Heights</a:t>
            </a:r>
            <a:r>
              <a:rPr lang="en-US" dirty="0">
                <a:latin typeface="Rockwell" panose="02060603020205020403" pitchFamily="18" charset="0"/>
              </a:rPr>
              <a:t>: New Construction w/100% AeroBarrier (woody walkup) </a:t>
            </a:r>
          </a:p>
          <a:p>
            <a:endParaRPr lang="en-US" dirty="0"/>
          </a:p>
          <a:p>
            <a:pPr marL="0" indent="0">
              <a:buNone/>
            </a:pPr>
            <a:endParaRPr lang="en-US" dirty="0">
              <a:latin typeface="Rockwell" panose="02060603020205020403" pitchFamily="18" charset="0"/>
            </a:endParaRPr>
          </a:p>
          <a:p>
            <a:pPr marL="0" indent="0">
              <a:buNone/>
            </a:pPr>
            <a:endParaRPr lang="en-US" cap="none" dirty="0">
              <a:latin typeface="Rockwell" panose="02060603020205020403" pitchFamily="18" charset="0"/>
            </a:endParaRPr>
          </a:p>
        </p:txBody>
      </p:sp>
    </p:spTree>
    <p:extLst>
      <p:ext uri="{BB962C8B-B14F-4D97-AF65-F5344CB8AC3E}">
        <p14:creationId xmlns:p14="http://schemas.microsoft.com/office/powerpoint/2010/main" val="313926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E885-3AB2-B9CF-A817-29FBB45B10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4DC460-2DBF-3532-6F94-042CE3F83C70}"/>
              </a:ext>
            </a:extLst>
          </p:cNvPr>
          <p:cNvSpPr>
            <a:spLocks noGrp="1"/>
          </p:cNvSpPr>
          <p:nvPr>
            <p:ph type="title"/>
          </p:nvPr>
        </p:nvSpPr>
        <p:spPr/>
        <p:txBody>
          <a:bodyPr/>
          <a:lstStyle/>
          <a:p>
            <a:r>
              <a:rPr lang="en-US" dirty="0"/>
              <a:t>Future Research?</a:t>
            </a:r>
          </a:p>
        </p:txBody>
      </p:sp>
      <p:sp>
        <p:nvSpPr>
          <p:cNvPr id="5" name="Slide Number Placeholder 4">
            <a:extLst>
              <a:ext uri="{FF2B5EF4-FFF2-40B4-BE49-F238E27FC236}">
                <a16:creationId xmlns:a16="http://schemas.microsoft.com/office/drawing/2014/main" id="{9E5D2710-6A75-05E5-13E3-DE6287E91F1A}"/>
              </a:ext>
            </a:extLst>
          </p:cNvPr>
          <p:cNvSpPr>
            <a:spLocks noGrp="1"/>
          </p:cNvSpPr>
          <p:nvPr>
            <p:ph type="sldNum" sz="quarter" idx="12"/>
          </p:nvPr>
        </p:nvSpPr>
        <p:spPr/>
        <p:txBody>
          <a:bodyPr/>
          <a:lstStyle/>
          <a:p>
            <a:fld id="{9EC71654-96A5-4280-94F3-931C61A9F92C}" type="slidenum">
              <a:rPr lang="en-US" smtClean="0"/>
              <a:pPr/>
              <a:t>17</a:t>
            </a:fld>
            <a:endParaRPr lang="en-US" dirty="0"/>
          </a:p>
        </p:txBody>
      </p:sp>
      <p:sp>
        <p:nvSpPr>
          <p:cNvPr id="12" name="Picture Placeholder 11">
            <a:extLst>
              <a:ext uri="{FF2B5EF4-FFF2-40B4-BE49-F238E27FC236}">
                <a16:creationId xmlns:a16="http://schemas.microsoft.com/office/drawing/2014/main" id="{F36C49C9-93CA-78F9-D144-1DCD3307DA71}"/>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208DA2B2-386F-6459-E602-FBB0A43423C6}"/>
              </a:ext>
            </a:extLst>
          </p:cNvPr>
          <p:cNvSpPr>
            <a:spLocks noGrp="1"/>
          </p:cNvSpPr>
          <p:nvPr>
            <p:ph idx="1"/>
          </p:nvPr>
        </p:nvSpPr>
        <p:spPr>
          <a:xfrm>
            <a:off x="488429" y="1593779"/>
            <a:ext cx="10207923" cy="4898142"/>
          </a:xfrm>
        </p:spPr>
        <p:txBody>
          <a:bodyPr>
            <a:normAutofit fontScale="70000" lnSpcReduction="20000"/>
          </a:bodyPr>
          <a:lstStyle/>
          <a:p>
            <a:pPr marL="0" indent="0">
              <a:buNone/>
            </a:pPr>
            <a:r>
              <a:rPr lang="en-US" b="1" dirty="0"/>
              <a:t>Deep energy retrofits case studies at gut-rehab:</a:t>
            </a:r>
          </a:p>
          <a:p>
            <a:r>
              <a:rPr lang="en-US" dirty="0"/>
              <a:t>Conduct Survey to Identify Stakeholder Value Proposition(s)</a:t>
            </a:r>
          </a:p>
          <a:p>
            <a:r>
              <a:rPr lang="en-US" dirty="0"/>
              <a:t>Conduct (SIR) Cost/Benefits Parametric Analysis </a:t>
            </a:r>
          </a:p>
          <a:p>
            <a:pPr marL="0" indent="0">
              <a:buNone/>
            </a:pPr>
            <a:endParaRPr lang="en-US" b="1" dirty="0"/>
          </a:p>
          <a:p>
            <a:pPr marL="0" indent="0">
              <a:buNone/>
            </a:pPr>
            <a:r>
              <a:rPr lang="en-US" b="1" dirty="0"/>
              <a:t>Research to Assess: </a:t>
            </a:r>
          </a:p>
          <a:p>
            <a:pPr marL="0" indent="0">
              <a:buNone/>
            </a:pPr>
            <a:r>
              <a:rPr lang="en-US" dirty="0"/>
              <a:t>Tenant, building owners, contractors, utilities &amp; WX crews, KCHA contactors feedback:</a:t>
            </a:r>
          </a:p>
          <a:p>
            <a:r>
              <a:rPr lang="en-US" dirty="0"/>
              <a:t>Odor Control</a:t>
            </a:r>
          </a:p>
          <a:p>
            <a:r>
              <a:rPr lang="en-US" dirty="0"/>
              <a:t>Sound Control</a:t>
            </a:r>
          </a:p>
          <a:p>
            <a:r>
              <a:rPr lang="en-US" dirty="0"/>
              <a:t>Thermal Comfort</a:t>
            </a:r>
          </a:p>
          <a:p>
            <a:r>
              <a:rPr lang="en-US" dirty="0"/>
              <a:t>Indoor Air Quality</a:t>
            </a:r>
          </a:p>
          <a:p>
            <a:r>
              <a:rPr lang="en-US" dirty="0"/>
              <a:t>Utility Bills impacts (energy and demand) </a:t>
            </a:r>
          </a:p>
          <a:p>
            <a:r>
              <a:rPr lang="en-US" dirty="0"/>
              <a:t>Savings to Investment Ratio</a:t>
            </a:r>
          </a:p>
          <a:p>
            <a:r>
              <a:rPr lang="en-US" dirty="0"/>
              <a:t>Other Non-energy Benefits </a:t>
            </a:r>
          </a:p>
          <a:p>
            <a:pPr marL="0" indent="0">
              <a:buNone/>
            </a:pPr>
            <a:r>
              <a:rPr lang="en-US" b="1" dirty="0"/>
              <a:t>Your thoughts are appreciated!</a:t>
            </a:r>
          </a:p>
          <a:p>
            <a:pPr marL="0" indent="0">
              <a:buNone/>
            </a:pPr>
            <a:endParaRPr lang="en-US" b="1" dirty="0"/>
          </a:p>
        </p:txBody>
      </p:sp>
    </p:spTree>
    <p:extLst>
      <p:ext uri="{BB962C8B-B14F-4D97-AF65-F5344CB8AC3E}">
        <p14:creationId xmlns:p14="http://schemas.microsoft.com/office/powerpoint/2010/main" val="2282454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3889F-2B74-905F-EB36-7C092B1558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E038C9-7EA0-B44F-3F9A-7B66AE9E5E7F}"/>
              </a:ext>
            </a:extLst>
          </p:cNvPr>
          <p:cNvSpPr>
            <a:spLocks noGrp="1"/>
          </p:cNvSpPr>
          <p:nvPr>
            <p:ph type="title"/>
          </p:nvPr>
        </p:nvSpPr>
        <p:spPr/>
        <p:txBody>
          <a:bodyPr>
            <a:normAutofit/>
          </a:bodyPr>
          <a:lstStyle/>
          <a:p>
            <a:r>
              <a:rPr lang="en-US" dirty="0"/>
              <a:t>Dwellings Resilience Improvements</a:t>
            </a:r>
          </a:p>
        </p:txBody>
      </p:sp>
      <p:sp>
        <p:nvSpPr>
          <p:cNvPr id="5" name="Slide Number Placeholder 4">
            <a:extLst>
              <a:ext uri="{FF2B5EF4-FFF2-40B4-BE49-F238E27FC236}">
                <a16:creationId xmlns:a16="http://schemas.microsoft.com/office/drawing/2014/main" id="{931876F2-886C-9E11-B62C-00AE98C1166A}"/>
              </a:ext>
            </a:extLst>
          </p:cNvPr>
          <p:cNvSpPr>
            <a:spLocks noGrp="1"/>
          </p:cNvSpPr>
          <p:nvPr>
            <p:ph type="sldNum" sz="quarter" idx="12"/>
          </p:nvPr>
        </p:nvSpPr>
        <p:spPr/>
        <p:txBody>
          <a:bodyPr/>
          <a:lstStyle/>
          <a:p>
            <a:fld id="{9EC71654-96A5-4280-94F3-931C61A9F92C}" type="slidenum">
              <a:rPr lang="en-US" smtClean="0"/>
              <a:pPr/>
              <a:t>18</a:t>
            </a:fld>
            <a:endParaRPr lang="en-US" dirty="0"/>
          </a:p>
        </p:txBody>
      </p:sp>
      <p:sp>
        <p:nvSpPr>
          <p:cNvPr id="12" name="Picture Placeholder 11">
            <a:extLst>
              <a:ext uri="{FF2B5EF4-FFF2-40B4-BE49-F238E27FC236}">
                <a16:creationId xmlns:a16="http://schemas.microsoft.com/office/drawing/2014/main" id="{6A47AFC5-15A1-C75B-0A7F-A24A0B4FDB5F}"/>
              </a:ext>
            </a:extLst>
          </p:cNvPr>
          <p:cNvSpPr>
            <a:spLocks noGrp="1"/>
          </p:cNvSpPr>
          <p:nvPr>
            <p:ph type="pic" sz="quarter" idx="14"/>
          </p:nvPr>
        </p:nvSpPr>
        <p:spPr/>
        <p:txBody>
          <a:bodyPr/>
          <a:lstStyle/>
          <a:p>
            <a:endParaRPr lang="en-US"/>
          </a:p>
        </p:txBody>
      </p:sp>
      <p:pic>
        <p:nvPicPr>
          <p:cNvPr id="4" name="Picture 3">
            <a:extLst>
              <a:ext uri="{FF2B5EF4-FFF2-40B4-BE49-F238E27FC236}">
                <a16:creationId xmlns:a16="http://schemas.microsoft.com/office/drawing/2014/main" id="{D9A80F29-E54F-3395-533D-B1CEFD24EAE5}"/>
              </a:ext>
            </a:extLst>
          </p:cNvPr>
          <p:cNvPicPr>
            <a:picLocks noChangeAspect="1"/>
          </p:cNvPicPr>
          <p:nvPr/>
        </p:nvPicPr>
        <p:blipFill>
          <a:blip r:embed="rId2"/>
          <a:stretch>
            <a:fillRect/>
          </a:stretch>
        </p:blipFill>
        <p:spPr>
          <a:xfrm>
            <a:off x="213612" y="5830603"/>
            <a:ext cx="2189747" cy="914400"/>
          </a:xfrm>
          <a:prstGeom prst="rect">
            <a:avLst/>
          </a:prstGeom>
        </p:spPr>
      </p:pic>
      <p:sp>
        <p:nvSpPr>
          <p:cNvPr id="10" name="Content Placeholder 9">
            <a:extLst>
              <a:ext uri="{FF2B5EF4-FFF2-40B4-BE49-F238E27FC236}">
                <a16:creationId xmlns:a16="http://schemas.microsoft.com/office/drawing/2014/main" id="{880AF969-7F47-DF63-6BE7-42DB40F5EF19}"/>
              </a:ext>
            </a:extLst>
          </p:cNvPr>
          <p:cNvSpPr>
            <a:spLocks noGrp="1"/>
          </p:cNvSpPr>
          <p:nvPr>
            <p:ph idx="1"/>
          </p:nvPr>
        </p:nvSpPr>
        <p:spPr>
          <a:xfrm>
            <a:off x="488430" y="1593779"/>
            <a:ext cx="11366872" cy="4294880"/>
          </a:xfrm>
        </p:spPr>
        <p:txBody>
          <a:bodyPr>
            <a:normAutofit fontScale="70000" lnSpcReduction="20000"/>
          </a:bodyPr>
          <a:lstStyle/>
          <a:p>
            <a:pPr>
              <a:spcAft>
                <a:spcPts val="600"/>
              </a:spcAft>
            </a:pPr>
            <a:r>
              <a:rPr lang="en-US" sz="2400" dirty="0"/>
              <a:t>Air sealing “big-leaks”, Blower door guided pre/post whole building and each unit tests</a:t>
            </a:r>
          </a:p>
          <a:p>
            <a:pPr>
              <a:spcAft>
                <a:spcPts val="600"/>
              </a:spcAft>
            </a:pPr>
            <a:r>
              <a:rPr lang="en-US" sz="2400" dirty="0"/>
              <a:t>Dense-pack 2x4 walls, added to existing R2- R11 to R15 (insulates &amp; air seals)</a:t>
            </a:r>
          </a:p>
          <a:p>
            <a:pPr>
              <a:spcAft>
                <a:spcPts val="600"/>
              </a:spcAft>
            </a:pPr>
            <a:r>
              <a:rPr lang="en-US" sz="2400" dirty="0"/>
              <a:t>Continuous wall insulation often added when re-siding</a:t>
            </a:r>
          </a:p>
          <a:p>
            <a:pPr>
              <a:spcAft>
                <a:spcPts val="600"/>
              </a:spcAft>
            </a:pPr>
            <a:r>
              <a:rPr lang="en-US" sz="2400" dirty="0"/>
              <a:t>Energy Star or better; window, door, appliances, lighting  replacements</a:t>
            </a:r>
          </a:p>
          <a:p>
            <a:pPr>
              <a:spcAft>
                <a:spcPts val="600"/>
              </a:spcAft>
            </a:pPr>
            <a:r>
              <a:rPr lang="en-US" sz="2400" dirty="0"/>
              <a:t>Vented attic old insulation removed or moved &amp; air seal big holes, insulate to R38-49</a:t>
            </a:r>
          </a:p>
          <a:p>
            <a:pPr>
              <a:spcAft>
                <a:spcPts val="600"/>
              </a:spcAft>
            </a:pPr>
            <a:r>
              <a:rPr lang="en-US" sz="2400" dirty="0"/>
              <a:t>Vented crawl floor insulation moved &amp; air seal, &amp; replaced, insulate to R30-38 </a:t>
            </a:r>
          </a:p>
          <a:p>
            <a:pPr>
              <a:spcAft>
                <a:spcPts val="600"/>
              </a:spcAft>
            </a:pPr>
            <a:r>
              <a:rPr lang="en-US" sz="2400" dirty="0"/>
              <a:t>Insulating uninsulated slab at grade at perimeter </a:t>
            </a:r>
          </a:p>
          <a:p>
            <a:pPr>
              <a:spcAft>
                <a:spcPts val="600"/>
              </a:spcAft>
            </a:pPr>
            <a:r>
              <a:rPr lang="en-US" sz="2400" dirty="0"/>
              <a:t>Replace HVAC electric/gas heaters with DHP’s &amp; EPCHOA  “DDPTAC”</a:t>
            </a:r>
          </a:p>
          <a:p>
            <a:pPr>
              <a:spcAft>
                <a:spcPts val="600"/>
              </a:spcAft>
            </a:pPr>
            <a:r>
              <a:rPr lang="en-US" sz="2400" dirty="0"/>
              <a:t>Upgraded ventilation system to 62.2 and install H/ERV’s, if &amp; when appropriate  </a:t>
            </a:r>
          </a:p>
          <a:p>
            <a:pPr>
              <a:spcAft>
                <a:spcPts val="600"/>
              </a:spcAft>
            </a:pPr>
            <a:r>
              <a:rPr lang="en-US" sz="2400" dirty="0"/>
              <a:t>Upgraded electric/gas DHW to Heat Pump Water Heaters when appropriate</a:t>
            </a:r>
          </a:p>
          <a:p>
            <a:pPr>
              <a:spcAft>
                <a:spcPts val="600"/>
              </a:spcAft>
            </a:pPr>
            <a:r>
              <a:rPr lang="en-US" sz="2400" dirty="0"/>
              <a:t>PV on roof when reroofing and appropriate</a:t>
            </a:r>
          </a:p>
          <a:p>
            <a:endParaRPr lang="en-US" dirty="0"/>
          </a:p>
        </p:txBody>
      </p:sp>
    </p:spTree>
    <p:extLst>
      <p:ext uri="{BB962C8B-B14F-4D97-AF65-F5344CB8AC3E}">
        <p14:creationId xmlns:p14="http://schemas.microsoft.com/office/powerpoint/2010/main" val="315812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1C08A-9D79-DB9E-42F6-CC16E1DE1C9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586A6CF-8102-657A-8F2A-62408DC800E5}"/>
              </a:ext>
            </a:extLst>
          </p:cNvPr>
          <p:cNvSpPr>
            <a:spLocks noGrp="1"/>
          </p:cNvSpPr>
          <p:nvPr>
            <p:ph type="sldNum" sz="quarter" idx="12"/>
          </p:nvPr>
        </p:nvSpPr>
        <p:spPr/>
        <p:txBody>
          <a:bodyPr/>
          <a:lstStyle/>
          <a:p>
            <a:fld id="{9EC71654-96A5-4280-94F3-931C61A9F92C}" type="slidenum">
              <a:rPr lang="en-US" smtClean="0"/>
              <a:pPr/>
              <a:t>19</a:t>
            </a:fld>
            <a:endParaRPr lang="en-US" dirty="0"/>
          </a:p>
        </p:txBody>
      </p:sp>
      <p:sp>
        <p:nvSpPr>
          <p:cNvPr id="12" name="Picture Placeholder 11">
            <a:extLst>
              <a:ext uri="{FF2B5EF4-FFF2-40B4-BE49-F238E27FC236}">
                <a16:creationId xmlns:a16="http://schemas.microsoft.com/office/drawing/2014/main" id="{31921B28-0F93-A7CF-76BC-02D0E9349EFE}"/>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DD923B94-07CA-B652-A8F6-EB4053E2225D}"/>
              </a:ext>
            </a:extLst>
          </p:cNvPr>
          <p:cNvSpPr>
            <a:spLocks noGrp="1"/>
          </p:cNvSpPr>
          <p:nvPr>
            <p:ph idx="1"/>
          </p:nvPr>
        </p:nvSpPr>
        <p:spPr>
          <a:xfrm>
            <a:off x="488430" y="1593779"/>
            <a:ext cx="8751264" cy="4898142"/>
          </a:xfrm>
        </p:spPr>
        <p:txBody>
          <a:bodyPr>
            <a:normAutofit/>
          </a:bodyPr>
          <a:lstStyle/>
          <a:p>
            <a:pPr marL="0" indent="0">
              <a:buNone/>
            </a:pPr>
            <a:r>
              <a:rPr lang="en-US" b="1" dirty="0"/>
              <a:t>Deep energy retrofits case studies at gut-rehab:</a:t>
            </a:r>
          </a:p>
          <a:p>
            <a:r>
              <a:rPr lang="en-US" dirty="0"/>
              <a:t>Chat with Dan &amp; Jesse </a:t>
            </a:r>
          </a:p>
          <a:p>
            <a:r>
              <a:rPr lang="en-US" dirty="0"/>
              <a:t>Chat with Dave &amp; Luby</a:t>
            </a:r>
          </a:p>
          <a:p>
            <a:r>
              <a:rPr lang="en-US" dirty="0"/>
              <a:t>Chat with Dr. Mark Modera &amp; Emily</a:t>
            </a:r>
          </a:p>
          <a:p>
            <a:endParaRPr lang="en-US" dirty="0"/>
          </a:p>
          <a:p>
            <a:r>
              <a:rPr lang="en-US" dirty="0"/>
              <a:t>Build tight &amp; ventilate right!</a:t>
            </a:r>
          </a:p>
          <a:p>
            <a:pPr marL="0" indent="0">
              <a:buNone/>
            </a:pPr>
            <a:endParaRPr lang="en-US" b="1" dirty="0"/>
          </a:p>
          <a:p>
            <a:pPr marL="0" indent="0">
              <a:buNone/>
            </a:pPr>
            <a:endParaRPr lang="en-US" b="1" dirty="0"/>
          </a:p>
        </p:txBody>
      </p:sp>
      <p:pic>
        <p:nvPicPr>
          <p:cNvPr id="2" name="Picture 1">
            <a:extLst>
              <a:ext uri="{FF2B5EF4-FFF2-40B4-BE49-F238E27FC236}">
                <a16:creationId xmlns:a16="http://schemas.microsoft.com/office/drawing/2014/main" id="{07CF2EE6-B693-F7F0-A642-C075B73D206A}"/>
              </a:ext>
            </a:extLst>
          </p:cNvPr>
          <p:cNvPicPr>
            <a:picLocks noChangeAspect="1"/>
          </p:cNvPicPr>
          <p:nvPr/>
        </p:nvPicPr>
        <p:blipFill>
          <a:blip r:embed="rId2"/>
          <a:stretch>
            <a:fillRect/>
          </a:stretch>
        </p:blipFill>
        <p:spPr>
          <a:xfrm>
            <a:off x="7392738" y="2276105"/>
            <a:ext cx="3693911" cy="4398856"/>
          </a:xfrm>
          <a:prstGeom prst="rect">
            <a:avLst/>
          </a:prstGeom>
        </p:spPr>
      </p:pic>
      <p:pic>
        <p:nvPicPr>
          <p:cNvPr id="4" name="Picture 3">
            <a:extLst>
              <a:ext uri="{FF2B5EF4-FFF2-40B4-BE49-F238E27FC236}">
                <a16:creationId xmlns:a16="http://schemas.microsoft.com/office/drawing/2014/main" id="{63F4168D-D09E-A1BD-0BD0-E6A83F22A44E}"/>
              </a:ext>
            </a:extLst>
          </p:cNvPr>
          <p:cNvPicPr>
            <a:picLocks noChangeAspect="1"/>
          </p:cNvPicPr>
          <p:nvPr/>
        </p:nvPicPr>
        <p:blipFill>
          <a:blip r:embed="rId3"/>
          <a:stretch>
            <a:fillRect/>
          </a:stretch>
        </p:blipFill>
        <p:spPr>
          <a:xfrm>
            <a:off x="213612" y="5830603"/>
            <a:ext cx="2189747" cy="914400"/>
          </a:xfrm>
          <a:prstGeom prst="rect">
            <a:avLst/>
          </a:prstGeom>
        </p:spPr>
      </p:pic>
      <p:sp>
        <p:nvSpPr>
          <p:cNvPr id="3" name="Title 2">
            <a:extLst>
              <a:ext uri="{FF2B5EF4-FFF2-40B4-BE49-F238E27FC236}">
                <a16:creationId xmlns:a16="http://schemas.microsoft.com/office/drawing/2014/main" id="{246AB1D5-4CF1-4006-438C-CD6022AA89FD}"/>
              </a:ext>
            </a:extLst>
          </p:cNvPr>
          <p:cNvSpPr>
            <a:spLocks noGrp="1"/>
          </p:cNvSpPr>
          <p:nvPr>
            <p:ph type="title"/>
          </p:nvPr>
        </p:nvSpPr>
        <p:spPr>
          <a:xfrm>
            <a:off x="488430" y="715617"/>
            <a:ext cx="10952203" cy="646043"/>
          </a:xfrm>
        </p:spPr>
        <p:txBody>
          <a:bodyPr>
            <a:normAutofit fontScale="90000"/>
          </a:bodyPr>
          <a:lstStyle/>
          <a:p>
            <a:r>
              <a:rPr lang="en-US" dirty="0">
                <a:solidFill>
                  <a:srgbClr val="FF0000"/>
                </a:solidFill>
              </a:rPr>
              <a:t>Where are the leaks that are bigger than the other leaks?  </a:t>
            </a:r>
            <a:br>
              <a:rPr lang="en-US" dirty="0">
                <a:solidFill>
                  <a:srgbClr val="FF0000"/>
                </a:solidFill>
              </a:rPr>
            </a:br>
            <a:r>
              <a:rPr lang="en-US" dirty="0">
                <a:solidFill>
                  <a:srgbClr val="FF0000"/>
                </a:solidFill>
              </a:rPr>
              <a:t>Right-On!</a:t>
            </a:r>
          </a:p>
        </p:txBody>
      </p:sp>
    </p:spTree>
    <p:extLst>
      <p:ext uri="{BB962C8B-B14F-4D97-AF65-F5344CB8AC3E}">
        <p14:creationId xmlns:p14="http://schemas.microsoft.com/office/powerpoint/2010/main" val="24105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D71EF7-0AFE-6461-361F-D942F06F6676}"/>
              </a:ext>
            </a:extLst>
          </p:cNvPr>
          <p:cNvSpPr>
            <a:spLocks noGrp="1"/>
          </p:cNvSpPr>
          <p:nvPr>
            <p:ph type="title"/>
          </p:nvPr>
        </p:nvSpPr>
        <p:spPr>
          <a:xfrm>
            <a:off x="6276544" y="404262"/>
            <a:ext cx="5202731" cy="1620255"/>
          </a:xfrm>
        </p:spPr>
        <p:txBody>
          <a:bodyPr>
            <a:noAutofit/>
          </a:bodyPr>
          <a:lstStyle/>
          <a:p>
            <a:r>
              <a:rPr lang="en-US" sz="2800" dirty="0">
                <a:solidFill>
                  <a:schemeClr val="tx1">
                    <a:lumMod val="50000"/>
                    <a:lumOff val="50000"/>
                  </a:schemeClr>
                </a:solidFill>
              </a:rPr>
              <a:t>Exterior AeroBarrier: </a:t>
            </a:r>
            <a:br>
              <a:rPr lang="en-US" sz="2800" dirty="0">
                <a:solidFill>
                  <a:schemeClr val="tx1">
                    <a:lumMod val="50000"/>
                    <a:lumOff val="50000"/>
                  </a:schemeClr>
                </a:solidFill>
              </a:rPr>
            </a:br>
            <a:r>
              <a:rPr lang="en-US" sz="2800" dirty="0">
                <a:solidFill>
                  <a:schemeClr val="tx1">
                    <a:lumMod val="50000"/>
                    <a:lumOff val="50000"/>
                  </a:schemeClr>
                </a:solidFill>
              </a:rPr>
              <a:t>Air Sealing Attics and Crawlspaces of Occupied Residences</a:t>
            </a:r>
          </a:p>
        </p:txBody>
      </p:sp>
      <p:sp>
        <p:nvSpPr>
          <p:cNvPr id="6" name="Content Placeholder 5">
            <a:extLst>
              <a:ext uri="{FF2B5EF4-FFF2-40B4-BE49-F238E27FC236}">
                <a16:creationId xmlns:a16="http://schemas.microsoft.com/office/drawing/2014/main" id="{ABA2ACAB-7FF6-7F6F-A0B4-5B066D928DA4}"/>
              </a:ext>
            </a:extLst>
          </p:cNvPr>
          <p:cNvSpPr>
            <a:spLocks noGrp="1"/>
          </p:cNvSpPr>
          <p:nvPr>
            <p:ph idx="4294967295"/>
          </p:nvPr>
        </p:nvSpPr>
        <p:spPr>
          <a:xfrm>
            <a:off x="593725" y="2806330"/>
            <a:ext cx="4914189" cy="3153286"/>
          </a:xfrm>
        </p:spPr>
        <p:txBody>
          <a:bodyPr/>
          <a:lstStyle/>
          <a:p>
            <a:pPr marL="0" indent="0">
              <a:buNone/>
            </a:pPr>
            <a:r>
              <a:rPr lang="en-US" sz="3200" dirty="0"/>
              <a:t>Mike Lubliner </a:t>
            </a:r>
          </a:p>
          <a:p>
            <a:pPr marL="0" indent="0">
              <a:spcBef>
                <a:spcPts val="0"/>
              </a:spcBef>
              <a:buNone/>
            </a:pPr>
            <a:r>
              <a:rPr lang="en-US" sz="2400" dirty="0">
                <a:solidFill>
                  <a:schemeClr val="bg1">
                    <a:lumMod val="50000"/>
                  </a:schemeClr>
                </a:solidFill>
              </a:rPr>
              <a:t>CARES</a:t>
            </a:r>
          </a:p>
          <a:p>
            <a:pPr marL="0" indent="0">
              <a:buNone/>
            </a:pPr>
            <a:r>
              <a:rPr lang="en-US" sz="3200" dirty="0"/>
              <a:t>Dan Auer &amp; Jesse Bennett </a:t>
            </a:r>
          </a:p>
          <a:p>
            <a:pPr marL="0" indent="0">
              <a:spcBef>
                <a:spcPts val="0"/>
              </a:spcBef>
              <a:buNone/>
            </a:pPr>
            <a:r>
              <a:rPr lang="en-US" sz="2400" dirty="0">
                <a:solidFill>
                  <a:schemeClr val="bg1">
                    <a:lumMod val="50000"/>
                  </a:schemeClr>
                </a:solidFill>
              </a:rPr>
              <a:t>King County Housing Authority</a:t>
            </a:r>
          </a:p>
        </p:txBody>
      </p:sp>
      <p:sp>
        <p:nvSpPr>
          <p:cNvPr id="7" name="Content Placeholder 6">
            <a:extLst>
              <a:ext uri="{FF2B5EF4-FFF2-40B4-BE49-F238E27FC236}">
                <a16:creationId xmlns:a16="http://schemas.microsoft.com/office/drawing/2014/main" id="{072E3A01-AE03-3890-B8B2-C24204082D97}"/>
              </a:ext>
            </a:extLst>
          </p:cNvPr>
          <p:cNvSpPr>
            <a:spLocks noGrp="1"/>
          </p:cNvSpPr>
          <p:nvPr>
            <p:ph idx="4294967295"/>
          </p:nvPr>
        </p:nvSpPr>
        <p:spPr>
          <a:xfrm>
            <a:off x="6276544" y="2842160"/>
            <a:ext cx="4914189" cy="3153286"/>
          </a:xfrm>
        </p:spPr>
        <p:txBody>
          <a:bodyPr/>
          <a:lstStyle/>
          <a:p>
            <a:pPr marL="0" indent="0">
              <a:buNone/>
            </a:pPr>
            <a:r>
              <a:rPr lang="en-US" sz="3200" dirty="0"/>
              <a:t>Dave Bohac</a:t>
            </a:r>
          </a:p>
          <a:p>
            <a:pPr marL="0" indent="0">
              <a:spcBef>
                <a:spcPts val="0"/>
              </a:spcBef>
              <a:buNone/>
            </a:pPr>
            <a:r>
              <a:rPr lang="en-US" sz="2400" dirty="0">
                <a:solidFill>
                  <a:schemeClr val="bg1">
                    <a:lumMod val="50000"/>
                  </a:schemeClr>
                </a:solidFill>
              </a:rPr>
              <a:t>Center for Energy &amp; Environment</a:t>
            </a:r>
          </a:p>
        </p:txBody>
      </p:sp>
      <p:sp>
        <p:nvSpPr>
          <p:cNvPr id="8" name="Content Placeholder 7">
            <a:extLst>
              <a:ext uri="{FF2B5EF4-FFF2-40B4-BE49-F238E27FC236}">
                <a16:creationId xmlns:a16="http://schemas.microsoft.com/office/drawing/2014/main" id="{4FB920C9-E396-F258-91B4-27427DA73942}"/>
              </a:ext>
            </a:extLst>
          </p:cNvPr>
          <p:cNvSpPr>
            <a:spLocks noGrp="1"/>
          </p:cNvSpPr>
          <p:nvPr>
            <p:ph sz="quarter" idx="11"/>
          </p:nvPr>
        </p:nvSpPr>
        <p:spPr>
          <a:xfrm>
            <a:off x="593725" y="404262"/>
            <a:ext cx="4973142" cy="1708702"/>
          </a:xfrm>
        </p:spPr>
        <p:txBody>
          <a:bodyPr/>
          <a:lstStyle/>
          <a:p>
            <a:r>
              <a:rPr lang="en-US" sz="2400" dirty="0"/>
              <a:t>AeroBarrier Case Studies  Weatherization &amp; “Gut Rehabs” Low-Rise Multifamily Dwellings Opportunities In Existing Public Housing</a:t>
            </a:r>
          </a:p>
        </p:txBody>
      </p:sp>
      <p:pic>
        <p:nvPicPr>
          <p:cNvPr id="3" name="Picture 2">
            <a:extLst>
              <a:ext uri="{FF2B5EF4-FFF2-40B4-BE49-F238E27FC236}">
                <a16:creationId xmlns:a16="http://schemas.microsoft.com/office/drawing/2014/main" id="{CB13E313-BDB5-F523-FAA9-5FB484ED79AB}"/>
              </a:ext>
            </a:extLst>
          </p:cNvPr>
          <p:cNvPicPr>
            <a:picLocks noChangeAspect="1"/>
          </p:cNvPicPr>
          <p:nvPr/>
        </p:nvPicPr>
        <p:blipFill>
          <a:blip r:embed="rId2"/>
          <a:stretch>
            <a:fillRect/>
          </a:stretch>
        </p:blipFill>
        <p:spPr>
          <a:xfrm>
            <a:off x="593725" y="5486595"/>
            <a:ext cx="2773920" cy="1158340"/>
          </a:xfrm>
          <a:prstGeom prst="rect">
            <a:avLst/>
          </a:prstGeom>
        </p:spPr>
      </p:pic>
      <p:pic>
        <p:nvPicPr>
          <p:cNvPr id="4" name="Picture 3">
            <a:extLst>
              <a:ext uri="{FF2B5EF4-FFF2-40B4-BE49-F238E27FC236}">
                <a16:creationId xmlns:a16="http://schemas.microsoft.com/office/drawing/2014/main" id="{20BDECF3-1B6C-C54F-F9E1-1E3F1585F3A2}"/>
              </a:ext>
            </a:extLst>
          </p:cNvPr>
          <p:cNvPicPr>
            <a:picLocks noChangeAspect="1"/>
          </p:cNvPicPr>
          <p:nvPr/>
        </p:nvPicPr>
        <p:blipFill>
          <a:blip r:embed="rId3"/>
          <a:stretch>
            <a:fillRect/>
          </a:stretch>
        </p:blipFill>
        <p:spPr>
          <a:xfrm>
            <a:off x="6276544" y="5486595"/>
            <a:ext cx="3919057" cy="1158341"/>
          </a:xfrm>
          <a:prstGeom prst="rect">
            <a:avLst/>
          </a:prstGeom>
        </p:spPr>
      </p:pic>
      <p:sp>
        <p:nvSpPr>
          <p:cNvPr id="9" name="Rectangle 8">
            <a:extLst>
              <a:ext uri="{FF2B5EF4-FFF2-40B4-BE49-F238E27FC236}">
                <a16:creationId xmlns:a16="http://schemas.microsoft.com/office/drawing/2014/main" id="{803F3DC7-38AC-1D53-D84B-7B270134CDBF}"/>
              </a:ext>
            </a:extLst>
          </p:cNvPr>
          <p:cNvSpPr/>
          <p:nvPr/>
        </p:nvSpPr>
        <p:spPr>
          <a:xfrm>
            <a:off x="10607040" y="5995446"/>
            <a:ext cx="1453415" cy="64948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E06507-C9D0-9292-8913-6DCDEB9D597B}"/>
              </a:ext>
            </a:extLst>
          </p:cNvPr>
          <p:cNvPicPr>
            <a:picLocks noChangeAspect="1"/>
          </p:cNvPicPr>
          <p:nvPr/>
        </p:nvPicPr>
        <p:blipFill>
          <a:blip r:embed="rId4"/>
          <a:stretch>
            <a:fillRect/>
          </a:stretch>
        </p:blipFill>
        <p:spPr>
          <a:xfrm>
            <a:off x="3367645" y="2606224"/>
            <a:ext cx="1026826" cy="1026826"/>
          </a:xfrm>
          <a:prstGeom prst="rect">
            <a:avLst/>
          </a:prstGeom>
        </p:spPr>
      </p:pic>
      <p:pic>
        <p:nvPicPr>
          <p:cNvPr id="11" name="Picture 10">
            <a:extLst>
              <a:ext uri="{FF2B5EF4-FFF2-40B4-BE49-F238E27FC236}">
                <a16:creationId xmlns:a16="http://schemas.microsoft.com/office/drawing/2014/main" id="{E60C3D47-AFEC-BF45-8B55-0F21FDB8D304}"/>
              </a:ext>
            </a:extLst>
          </p:cNvPr>
          <p:cNvPicPr>
            <a:picLocks noChangeAspect="1"/>
          </p:cNvPicPr>
          <p:nvPr/>
        </p:nvPicPr>
        <p:blipFill>
          <a:blip r:embed="rId5"/>
          <a:stretch>
            <a:fillRect/>
          </a:stretch>
        </p:blipFill>
        <p:spPr>
          <a:xfrm>
            <a:off x="3481931" y="5486595"/>
            <a:ext cx="2009235" cy="1166387"/>
          </a:xfrm>
          <a:prstGeom prst="rect">
            <a:avLst/>
          </a:prstGeom>
        </p:spPr>
      </p:pic>
    </p:spTree>
    <p:extLst>
      <p:ext uri="{BB962C8B-B14F-4D97-AF65-F5344CB8AC3E}">
        <p14:creationId xmlns:p14="http://schemas.microsoft.com/office/powerpoint/2010/main" val="202965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5D3BF-E80F-01F2-AF3A-3A48E6867A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A57189-FB5E-A4F6-88C9-16991C0E3372}"/>
              </a:ext>
            </a:extLst>
          </p:cNvPr>
          <p:cNvSpPr>
            <a:spLocks noGrp="1"/>
          </p:cNvSpPr>
          <p:nvPr>
            <p:ph type="title"/>
          </p:nvPr>
        </p:nvSpPr>
        <p:spPr>
          <a:xfrm>
            <a:off x="6276544" y="404262"/>
            <a:ext cx="5202731" cy="1620255"/>
          </a:xfrm>
        </p:spPr>
        <p:txBody>
          <a:bodyPr>
            <a:noAutofit/>
          </a:bodyPr>
          <a:lstStyle/>
          <a:p>
            <a:r>
              <a:rPr lang="en-US" sz="2800" dirty="0"/>
              <a:t>Exterior AeroBarrier: </a:t>
            </a:r>
            <a:br>
              <a:rPr lang="en-US" sz="2800" dirty="0"/>
            </a:br>
            <a:r>
              <a:rPr lang="en-US" sz="2800" dirty="0"/>
              <a:t>Air Sealing Attics and Crawlspaces of Occupied Residences</a:t>
            </a:r>
          </a:p>
        </p:txBody>
      </p:sp>
      <p:sp>
        <p:nvSpPr>
          <p:cNvPr id="6" name="Content Placeholder 5">
            <a:extLst>
              <a:ext uri="{FF2B5EF4-FFF2-40B4-BE49-F238E27FC236}">
                <a16:creationId xmlns:a16="http://schemas.microsoft.com/office/drawing/2014/main" id="{DAD31D6D-CF4D-6E51-8EDA-864E0F92B8C4}"/>
              </a:ext>
            </a:extLst>
          </p:cNvPr>
          <p:cNvSpPr>
            <a:spLocks noGrp="1"/>
          </p:cNvSpPr>
          <p:nvPr>
            <p:ph idx="4294967295"/>
          </p:nvPr>
        </p:nvSpPr>
        <p:spPr>
          <a:xfrm>
            <a:off x="593725" y="2806330"/>
            <a:ext cx="4914189" cy="3153286"/>
          </a:xfrm>
        </p:spPr>
        <p:txBody>
          <a:bodyPr/>
          <a:lstStyle/>
          <a:p>
            <a:pPr marL="0" indent="0">
              <a:buNone/>
            </a:pPr>
            <a:r>
              <a:rPr lang="en-US" sz="3200" dirty="0"/>
              <a:t>Mike Lubliner </a:t>
            </a:r>
          </a:p>
          <a:p>
            <a:pPr marL="0" indent="0">
              <a:spcBef>
                <a:spcPts val="0"/>
              </a:spcBef>
              <a:buNone/>
            </a:pPr>
            <a:r>
              <a:rPr lang="en-US" sz="2400" dirty="0">
                <a:solidFill>
                  <a:schemeClr val="bg1">
                    <a:lumMod val="50000"/>
                  </a:schemeClr>
                </a:solidFill>
              </a:rPr>
              <a:t>CARES</a:t>
            </a:r>
          </a:p>
          <a:p>
            <a:pPr marL="0" indent="0">
              <a:buNone/>
            </a:pPr>
            <a:r>
              <a:rPr lang="en-US" sz="3200" dirty="0"/>
              <a:t>Dan Auer &amp; Jesse Bennett </a:t>
            </a:r>
          </a:p>
          <a:p>
            <a:pPr marL="0" indent="0">
              <a:spcBef>
                <a:spcPts val="0"/>
              </a:spcBef>
              <a:buNone/>
            </a:pPr>
            <a:r>
              <a:rPr lang="en-US" sz="2400" dirty="0">
                <a:solidFill>
                  <a:schemeClr val="bg1">
                    <a:lumMod val="50000"/>
                  </a:schemeClr>
                </a:solidFill>
              </a:rPr>
              <a:t>King County Housing Authority</a:t>
            </a:r>
          </a:p>
        </p:txBody>
      </p:sp>
      <p:sp>
        <p:nvSpPr>
          <p:cNvPr id="7" name="Content Placeholder 6">
            <a:extLst>
              <a:ext uri="{FF2B5EF4-FFF2-40B4-BE49-F238E27FC236}">
                <a16:creationId xmlns:a16="http://schemas.microsoft.com/office/drawing/2014/main" id="{AD0F197D-9EFB-C218-E78E-05FD30160845}"/>
              </a:ext>
            </a:extLst>
          </p:cNvPr>
          <p:cNvSpPr>
            <a:spLocks noGrp="1"/>
          </p:cNvSpPr>
          <p:nvPr>
            <p:ph idx="4294967295"/>
          </p:nvPr>
        </p:nvSpPr>
        <p:spPr>
          <a:xfrm>
            <a:off x="6276544" y="2842160"/>
            <a:ext cx="4914189" cy="3153286"/>
          </a:xfrm>
        </p:spPr>
        <p:txBody>
          <a:bodyPr/>
          <a:lstStyle/>
          <a:p>
            <a:pPr marL="0" indent="0">
              <a:buNone/>
            </a:pPr>
            <a:r>
              <a:rPr lang="en-US" sz="3200" dirty="0"/>
              <a:t>Dave Bohac</a:t>
            </a:r>
          </a:p>
          <a:p>
            <a:pPr marL="0" indent="0">
              <a:spcBef>
                <a:spcPts val="0"/>
              </a:spcBef>
              <a:buNone/>
            </a:pPr>
            <a:r>
              <a:rPr lang="en-US" sz="2400" dirty="0">
                <a:solidFill>
                  <a:schemeClr val="bg1">
                    <a:lumMod val="50000"/>
                  </a:schemeClr>
                </a:solidFill>
              </a:rPr>
              <a:t>Center for Energy &amp; Environment</a:t>
            </a:r>
          </a:p>
        </p:txBody>
      </p:sp>
      <p:sp>
        <p:nvSpPr>
          <p:cNvPr id="8" name="Content Placeholder 7">
            <a:extLst>
              <a:ext uri="{FF2B5EF4-FFF2-40B4-BE49-F238E27FC236}">
                <a16:creationId xmlns:a16="http://schemas.microsoft.com/office/drawing/2014/main" id="{87CB1EBE-B650-7306-E9F0-E838AC5D4323}"/>
              </a:ext>
            </a:extLst>
          </p:cNvPr>
          <p:cNvSpPr>
            <a:spLocks noGrp="1"/>
          </p:cNvSpPr>
          <p:nvPr>
            <p:ph sz="quarter" idx="11"/>
          </p:nvPr>
        </p:nvSpPr>
        <p:spPr>
          <a:xfrm>
            <a:off x="593725" y="404262"/>
            <a:ext cx="4973142" cy="1708702"/>
          </a:xfrm>
        </p:spPr>
        <p:txBody>
          <a:bodyPr/>
          <a:lstStyle/>
          <a:p>
            <a:r>
              <a:rPr lang="en-US" sz="2400" dirty="0">
                <a:solidFill>
                  <a:schemeClr val="tx1">
                    <a:lumMod val="50000"/>
                    <a:lumOff val="50000"/>
                  </a:schemeClr>
                </a:solidFill>
              </a:rPr>
              <a:t>AeroBarrier Case Studies  Weatherization &amp; “Gut Rehabs” Low-Rise Multifamily Dwellings Opportunities In Existing Public Housing</a:t>
            </a:r>
          </a:p>
        </p:txBody>
      </p:sp>
      <p:pic>
        <p:nvPicPr>
          <p:cNvPr id="3" name="Picture 2">
            <a:extLst>
              <a:ext uri="{FF2B5EF4-FFF2-40B4-BE49-F238E27FC236}">
                <a16:creationId xmlns:a16="http://schemas.microsoft.com/office/drawing/2014/main" id="{7F76E972-94A1-ACB5-C44B-BBB2AE6825A0}"/>
              </a:ext>
            </a:extLst>
          </p:cNvPr>
          <p:cNvPicPr>
            <a:picLocks noChangeAspect="1"/>
          </p:cNvPicPr>
          <p:nvPr/>
        </p:nvPicPr>
        <p:blipFill>
          <a:blip r:embed="rId2"/>
          <a:stretch>
            <a:fillRect/>
          </a:stretch>
        </p:blipFill>
        <p:spPr>
          <a:xfrm>
            <a:off x="593725" y="5486595"/>
            <a:ext cx="2773920" cy="1158340"/>
          </a:xfrm>
          <a:prstGeom prst="rect">
            <a:avLst/>
          </a:prstGeom>
        </p:spPr>
      </p:pic>
      <p:pic>
        <p:nvPicPr>
          <p:cNvPr id="4" name="Picture 3">
            <a:extLst>
              <a:ext uri="{FF2B5EF4-FFF2-40B4-BE49-F238E27FC236}">
                <a16:creationId xmlns:a16="http://schemas.microsoft.com/office/drawing/2014/main" id="{58366F67-ABCA-9160-D20C-05D5766D1EDF}"/>
              </a:ext>
            </a:extLst>
          </p:cNvPr>
          <p:cNvPicPr>
            <a:picLocks noChangeAspect="1"/>
          </p:cNvPicPr>
          <p:nvPr/>
        </p:nvPicPr>
        <p:blipFill>
          <a:blip r:embed="rId3"/>
          <a:stretch>
            <a:fillRect/>
          </a:stretch>
        </p:blipFill>
        <p:spPr>
          <a:xfrm>
            <a:off x="6276544" y="5486595"/>
            <a:ext cx="3919057" cy="1158341"/>
          </a:xfrm>
          <a:prstGeom prst="rect">
            <a:avLst/>
          </a:prstGeom>
        </p:spPr>
      </p:pic>
      <p:sp>
        <p:nvSpPr>
          <p:cNvPr id="9" name="Rectangle 8">
            <a:extLst>
              <a:ext uri="{FF2B5EF4-FFF2-40B4-BE49-F238E27FC236}">
                <a16:creationId xmlns:a16="http://schemas.microsoft.com/office/drawing/2014/main" id="{EC710D26-327A-B8AB-DF25-62F8DAE6BBF7}"/>
              </a:ext>
            </a:extLst>
          </p:cNvPr>
          <p:cNvSpPr/>
          <p:nvPr/>
        </p:nvSpPr>
        <p:spPr>
          <a:xfrm>
            <a:off x="10607040" y="5995446"/>
            <a:ext cx="1453415" cy="64948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60FAD71-FE38-D830-049C-56C84A622B49}"/>
              </a:ext>
            </a:extLst>
          </p:cNvPr>
          <p:cNvPicPr>
            <a:picLocks noChangeAspect="1"/>
          </p:cNvPicPr>
          <p:nvPr/>
        </p:nvPicPr>
        <p:blipFill>
          <a:blip r:embed="rId4"/>
          <a:stretch>
            <a:fillRect/>
          </a:stretch>
        </p:blipFill>
        <p:spPr>
          <a:xfrm>
            <a:off x="11043878" y="2413590"/>
            <a:ext cx="991424" cy="1189710"/>
          </a:xfrm>
          <a:prstGeom prst="rect">
            <a:avLst/>
          </a:prstGeom>
        </p:spPr>
      </p:pic>
      <p:pic>
        <p:nvPicPr>
          <p:cNvPr id="11" name="Picture 10" descr="A group of people posing for a photo&#10;&#10;AI-generated content may be incorrect.">
            <a:extLst>
              <a:ext uri="{FF2B5EF4-FFF2-40B4-BE49-F238E27FC236}">
                <a16:creationId xmlns:a16="http://schemas.microsoft.com/office/drawing/2014/main" id="{5F81D4B8-1136-5415-315A-F7CB24F283C5}"/>
              </a:ext>
            </a:extLst>
          </p:cNvPr>
          <p:cNvPicPr>
            <a:picLocks noChangeAspect="1"/>
          </p:cNvPicPr>
          <p:nvPr/>
        </p:nvPicPr>
        <p:blipFill>
          <a:blip r:embed="rId5"/>
          <a:stretch>
            <a:fillRect/>
          </a:stretch>
        </p:blipFill>
        <p:spPr>
          <a:xfrm rot="5400000">
            <a:off x="6142350" y="4015479"/>
            <a:ext cx="1681276" cy="1260957"/>
          </a:xfrm>
          <a:prstGeom prst="rect">
            <a:avLst/>
          </a:prstGeom>
        </p:spPr>
      </p:pic>
      <p:pic>
        <p:nvPicPr>
          <p:cNvPr id="13" name="Picture 12" descr="A dog sitting on a couch&#10;&#10;AI-generated content may be incorrect.">
            <a:extLst>
              <a:ext uri="{FF2B5EF4-FFF2-40B4-BE49-F238E27FC236}">
                <a16:creationId xmlns:a16="http://schemas.microsoft.com/office/drawing/2014/main" id="{C40CD9DC-43C0-70E7-B54D-1162423D4DD9}"/>
              </a:ext>
            </a:extLst>
          </p:cNvPr>
          <p:cNvPicPr>
            <a:picLocks noChangeAspect="1"/>
          </p:cNvPicPr>
          <p:nvPr/>
        </p:nvPicPr>
        <p:blipFill>
          <a:blip r:embed="rId6"/>
          <a:srcRect l="7024" r="15190"/>
          <a:stretch>
            <a:fillRect/>
          </a:stretch>
        </p:blipFill>
        <p:spPr>
          <a:xfrm rot="5400000">
            <a:off x="8149971" y="3869977"/>
            <a:ext cx="1646101" cy="1587136"/>
          </a:xfrm>
          <a:prstGeom prst="rect">
            <a:avLst/>
          </a:prstGeom>
        </p:spPr>
      </p:pic>
      <p:pic>
        <p:nvPicPr>
          <p:cNvPr id="15" name="Picture 14" descr="A group of people posing for a picture&#10;&#10;AI-generated content may be incorrect.">
            <a:extLst>
              <a:ext uri="{FF2B5EF4-FFF2-40B4-BE49-F238E27FC236}">
                <a16:creationId xmlns:a16="http://schemas.microsoft.com/office/drawing/2014/main" id="{8E107036-AE8D-FDFB-6CED-FAA67BC60A6B}"/>
              </a:ext>
            </a:extLst>
          </p:cNvPr>
          <p:cNvPicPr>
            <a:picLocks noChangeAspect="1"/>
          </p:cNvPicPr>
          <p:nvPr/>
        </p:nvPicPr>
        <p:blipFill>
          <a:blip r:embed="rId7"/>
          <a:srcRect l="4876" r="20076" b="5492"/>
          <a:stretch>
            <a:fillRect/>
          </a:stretch>
        </p:blipFill>
        <p:spPr>
          <a:xfrm>
            <a:off x="10285007" y="3840494"/>
            <a:ext cx="1750295" cy="1653131"/>
          </a:xfrm>
          <a:prstGeom prst="rect">
            <a:avLst/>
          </a:prstGeom>
        </p:spPr>
      </p:pic>
    </p:spTree>
    <p:extLst>
      <p:ext uri="{BB962C8B-B14F-4D97-AF65-F5344CB8AC3E}">
        <p14:creationId xmlns:p14="http://schemas.microsoft.com/office/powerpoint/2010/main" val="2024905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97DD-5BF4-CEB9-66D6-B98AE77C44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697628-02C8-3FB8-AC96-50BEE2F923DF}"/>
              </a:ext>
            </a:extLst>
          </p:cNvPr>
          <p:cNvSpPr>
            <a:spLocks noGrp="1"/>
          </p:cNvSpPr>
          <p:nvPr>
            <p:ph type="title"/>
          </p:nvPr>
        </p:nvSpPr>
        <p:spPr/>
        <p:txBody>
          <a:bodyPr/>
          <a:lstStyle/>
          <a:p>
            <a:r>
              <a:rPr lang="en-US" dirty="0"/>
              <a:t>Acknowledgements</a:t>
            </a:r>
          </a:p>
        </p:txBody>
      </p:sp>
      <p:sp>
        <p:nvSpPr>
          <p:cNvPr id="5" name="Slide Number Placeholder 4">
            <a:extLst>
              <a:ext uri="{FF2B5EF4-FFF2-40B4-BE49-F238E27FC236}">
                <a16:creationId xmlns:a16="http://schemas.microsoft.com/office/drawing/2014/main" id="{3ADD9FEB-9A75-C656-D916-C6BD014EB4D8}"/>
              </a:ext>
            </a:extLst>
          </p:cNvPr>
          <p:cNvSpPr>
            <a:spLocks noGrp="1"/>
          </p:cNvSpPr>
          <p:nvPr>
            <p:ph type="sldNum" sz="quarter" idx="12"/>
          </p:nvPr>
        </p:nvSpPr>
        <p:spPr/>
        <p:txBody>
          <a:bodyPr/>
          <a:lstStyle/>
          <a:p>
            <a:fld id="{9EC71654-96A5-4280-94F3-931C61A9F92C}" type="slidenum">
              <a:rPr lang="en-US" smtClean="0"/>
              <a:pPr/>
              <a:t>21</a:t>
            </a:fld>
            <a:endParaRPr lang="en-US" dirty="0"/>
          </a:p>
        </p:txBody>
      </p:sp>
      <p:sp>
        <p:nvSpPr>
          <p:cNvPr id="12" name="Picture Placeholder 11">
            <a:extLst>
              <a:ext uri="{FF2B5EF4-FFF2-40B4-BE49-F238E27FC236}">
                <a16:creationId xmlns:a16="http://schemas.microsoft.com/office/drawing/2014/main" id="{BA006F3C-B97C-D28E-E201-97A2FD27428A}"/>
              </a:ext>
            </a:extLst>
          </p:cNvPr>
          <p:cNvSpPr>
            <a:spLocks noGrp="1"/>
          </p:cNvSpPr>
          <p:nvPr>
            <p:ph type="pic" sz="quarter" idx="14"/>
          </p:nvPr>
        </p:nvSpPr>
        <p:spPr/>
        <p:txBody>
          <a:bodyPr/>
          <a:lstStyle/>
          <a:p>
            <a:endParaRPr lang="en-US"/>
          </a:p>
        </p:txBody>
      </p:sp>
      <p:sp>
        <p:nvSpPr>
          <p:cNvPr id="8" name="Content Placeholder 7">
            <a:extLst>
              <a:ext uri="{FF2B5EF4-FFF2-40B4-BE49-F238E27FC236}">
                <a16:creationId xmlns:a16="http://schemas.microsoft.com/office/drawing/2014/main" id="{2337F047-63F5-F543-E424-D0218BCDCA4F}"/>
              </a:ext>
            </a:extLst>
          </p:cNvPr>
          <p:cNvSpPr>
            <a:spLocks noGrp="1"/>
          </p:cNvSpPr>
          <p:nvPr>
            <p:ph type="body" sz="quarter" idx="15"/>
          </p:nvPr>
        </p:nvSpPr>
        <p:spPr>
          <a:xfrm>
            <a:off x="488430" y="426794"/>
            <a:ext cx="11451933" cy="288823"/>
          </a:xfrm>
        </p:spPr>
        <p:txBody>
          <a:bodyPr>
            <a:noAutofit/>
          </a:bodyPr>
          <a:lstStyle/>
          <a:p>
            <a:pPr marL="0" indent="0">
              <a:buNone/>
            </a:pPr>
            <a:r>
              <a:rPr lang="en-US" dirty="0">
                <a:latin typeface="Rockwell" panose="02060603020205020403" pitchFamily="18" charset="0"/>
              </a:rPr>
              <a:t>Exterior AeroBarrier: Air Sealing Attics and Crawlspaces of Occupied Residences</a:t>
            </a:r>
            <a:endParaRPr lang="en-US" cap="none" dirty="0">
              <a:latin typeface="Rockwell" panose="02060603020205020403" pitchFamily="18" charset="0"/>
            </a:endParaRPr>
          </a:p>
        </p:txBody>
      </p:sp>
      <p:pic>
        <p:nvPicPr>
          <p:cNvPr id="2" name="Picture 1" descr="A person in a white shirt&#10;&#10;Description automatically generated">
            <a:extLst>
              <a:ext uri="{FF2B5EF4-FFF2-40B4-BE49-F238E27FC236}">
                <a16:creationId xmlns:a16="http://schemas.microsoft.com/office/drawing/2014/main" id="{E2FC82E8-A8D3-FDC4-976F-DACB00EF9820}"/>
              </a:ext>
            </a:extLst>
          </p:cNvPr>
          <p:cNvPicPr>
            <a:picLocks noChangeAspect="1"/>
          </p:cNvPicPr>
          <p:nvPr/>
        </p:nvPicPr>
        <p:blipFill>
          <a:blip r:embed="rId2"/>
          <a:stretch>
            <a:fillRect/>
          </a:stretch>
        </p:blipFill>
        <p:spPr>
          <a:xfrm>
            <a:off x="1130583" y="1650015"/>
            <a:ext cx="2135771" cy="1872137"/>
          </a:xfrm>
          <a:prstGeom prst="rect">
            <a:avLst/>
          </a:prstGeom>
        </p:spPr>
      </p:pic>
      <p:sp>
        <p:nvSpPr>
          <p:cNvPr id="4" name="TextBox 3">
            <a:extLst>
              <a:ext uri="{FF2B5EF4-FFF2-40B4-BE49-F238E27FC236}">
                <a16:creationId xmlns:a16="http://schemas.microsoft.com/office/drawing/2014/main" id="{5405BA92-B391-F695-D646-1EA08AAA2E8B}"/>
              </a:ext>
            </a:extLst>
          </p:cNvPr>
          <p:cNvSpPr txBox="1"/>
          <p:nvPr/>
        </p:nvSpPr>
        <p:spPr>
          <a:xfrm>
            <a:off x="1121716" y="3622524"/>
            <a:ext cx="3369595" cy="1146148"/>
          </a:xfrm>
          <a:prstGeom prst="rect">
            <a:avLst/>
          </a:prstGeom>
          <a:noFill/>
        </p:spPr>
        <p:txBody>
          <a:bodyPr wrap="square" rtlCol="0">
            <a:spAutoFit/>
          </a:bodyPr>
          <a:lstStyle/>
          <a:p>
            <a:pPr defTabSz="786384">
              <a:spcAft>
                <a:spcPts val="600"/>
              </a:spcAft>
            </a:pPr>
            <a:r>
              <a:rPr lang="en-US" sz="2408" b="1" kern="1200" dirty="0">
                <a:solidFill>
                  <a:srgbClr val="005799"/>
                </a:solidFill>
                <a:latin typeface="+mn-lt"/>
                <a:ea typeface="+mn-ea"/>
                <a:cs typeface="+mn-cs"/>
              </a:rPr>
              <a:t>Mike Lyon</a:t>
            </a:r>
          </a:p>
          <a:p>
            <a:pPr defTabSz="786384">
              <a:spcAft>
                <a:spcPts val="600"/>
              </a:spcAft>
            </a:pPr>
            <a:r>
              <a:rPr lang="en-US" sz="1720" b="1" kern="1200" dirty="0">
                <a:solidFill>
                  <a:schemeClr val="tx1">
                    <a:lumMod val="75000"/>
                    <a:lumOff val="25000"/>
                  </a:schemeClr>
                </a:solidFill>
                <a:latin typeface="+mn-lt"/>
                <a:ea typeface="+mn-ea"/>
                <a:cs typeface="+mn-cs"/>
              </a:rPr>
              <a:t>Lead Application Engineer</a:t>
            </a:r>
          </a:p>
          <a:p>
            <a:pPr defTabSz="786384">
              <a:spcAft>
                <a:spcPts val="600"/>
              </a:spcAft>
            </a:pPr>
            <a:r>
              <a:rPr lang="en-US" sz="1720" b="1" kern="1200" dirty="0">
                <a:solidFill>
                  <a:srgbClr val="005A90"/>
                </a:solidFill>
                <a:latin typeface="+mn-lt"/>
                <a:ea typeface="+mn-ea"/>
                <a:cs typeface="+mn-cs"/>
              </a:rPr>
              <a:t>Aeroseal</a:t>
            </a:r>
            <a:endParaRPr lang="en-US" sz="2000" b="1" dirty="0">
              <a:solidFill>
                <a:srgbClr val="005A90"/>
              </a:solidFill>
            </a:endParaRPr>
          </a:p>
        </p:txBody>
      </p:sp>
      <p:pic>
        <p:nvPicPr>
          <p:cNvPr id="6" name="Picture 5" descr="A blue and white logo&#10;&#10;Description automatically generated">
            <a:extLst>
              <a:ext uri="{FF2B5EF4-FFF2-40B4-BE49-F238E27FC236}">
                <a16:creationId xmlns:a16="http://schemas.microsoft.com/office/drawing/2014/main" id="{F8B7D684-B4BE-D341-192F-6DDB9CD40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4" y="4973124"/>
            <a:ext cx="2463954" cy="1043074"/>
          </a:xfrm>
          <a:prstGeom prst="rect">
            <a:avLst/>
          </a:prstGeom>
        </p:spPr>
      </p:pic>
      <p:sp>
        <p:nvSpPr>
          <p:cNvPr id="11" name="TextBox 10">
            <a:extLst>
              <a:ext uri="{FF2B5EF4-FFF2-40B4-BE49-F238E27FC236}">
                <a16:creationId xmlns:a16="http://schemas.microsoft.com/office/drawing/2014/main" id="{6BBBC5DC-3715-2FBB-93B9-312D2A90866F}"/>
              </a:ext>
            </a:extLst>
          </p:cNvPr>
          <p:cNvSpPr txBox="1"/>
          <p:nvPr/>
        </p:nvSpPr>
        <p:spPr>
          <a:xfrm>
            <a:off x="4959396" y="3549378"/>
            <a:ext cx="3369595" cy="1146148"/>
          </a:xfrm>
          <a:prstGeom prst="rect">
            <a:avLst/>
          </a:prstGeom>
          <a:noFill/>
        </p:spPr>
        <p:txBody>
          <a:bodyPr wrap="square" rtlCol="0">
            <a:spAutoFit/>
          </a:bodyPr>
          <a:lstStyle/>
          <a:p>
            <a:pPr defTabSz="786384">
              <a:spcAft>
                <a:spcPts val="600"/>
              </a:spcAft>
            </a:pPr>
            <a:r>
              <a:rPr lang="en-US" sz="2408" b="1" dirty="0">
                <a:solidFill>
                  <a:srgbClr val="005799"/>
                </a:solidFill>
              </a:rPr>
              <a:t>Curtis Harrington</a:t>
            </a:r>
            <a:endParaRPr lang="en-US" sz="2408" b="1" kern="1200" dirty="0">
              <a:solidFill>
                <a:srgbClr val="005799"/>
              </a:solidFill>
              <a:latin typeface="+mn-lt"/>
              <a:ea typeface="+mn-ea"/>
              <a:cs typeface="+mn-cs"/>
            </a:endParaRPr>
          </a:p>
          <a:p>
            <a:pPr defTabSz="786384">
              <a:spcAft>
                <a:spcPts val="600"/>
              </a:spcAft>
            </a:pPr>
            <a:r>
              <a:rPr lang="en-US" sz="1720" b="1" kern="1200" dirty="0">
                <a:solidFill>
                  <a:schemeClr val="tx1">
                    <a:lumMod val="75000"/>
                    <a:lumOff val="25000"/>
                  </a:schemeClr>
                </a:solidFill>
                <a:latin typeface="+mn-lt"/>
                <a:ea typeface="+mn-ea"/>
                <a:cs typeface="+mn-cs"/>
              </a:rPr>
              <a:t>Co-Director of Engineering </a:t>
            </a:r>
          </a:p>
          <a:p>
            <a:pPr defTabSz="786384">
              <a:spcAft>
                <a:spcPts val="600"/>
              </a:spcAft>
            </a:pPr>
            <a:r>
              <a:rPr lang="en-US" sz="1720" b="1" dirty="0">
                <a:solidFill>
                  <a:srgbClr val="005A90"/>
                </a:solidFill>
              </a:rPr>
              <a:t>UC Davis, WCEC</a:t>
            </a:r>
            <a:endParaRPr lang="en-US" sz="2000" b="1" dirty="0">
              <a:solidFill>
                <a:srgbClr val="005A90"/>
              </a:solidFill>
            </a:endParaRPr>
          </a:p>
        </p:txBody>
      </p:sp>
      <p:pic>
        <p:nvPicPr>
          <p:cNvPr id="13" name="Picture 12">
            <a:extLst>
              <a:ext uri="{FF2B5EF4-FFF2-40B4-BE49-F238E27FC236}">
                <a16:creationId xmlns:a16="http://schemas.microsoft.com/office/drawing/2014/main" id="{A47B9D5D-DF1F-BABA-C5BE-694990A0CCA9}"/>
              </a:ext>
            </a:extLst>
          </p:cNvPr>
          <p:cNvPicPr>
            <a:picLocks noChangeAspect="1"/>
          </p:cNvPicPr>
          <p:nvPr/>
        </p:nvPicPr>
        <p:blipFill>
          <a:blip r:embed="rId4"/>
          <a:stretch>
            <a:fillRect/>
          </a:stretch>
        </p:blipFill>
        <p:spPr>
          <a:xfrm>
            <a:off x="5281268" y="1650015"/>
            <a:ext cx="1725318" cy="1828959"/>
          </a:xfrm>
          <a:prstGeom prst="rect">
            <a:avLst/>
          </a:prstGeom>
        </p:spPr>
      </p:pic>
      <p:pic>
        <p:nvPicPr>
          <p:cNvPr id="14" name="Picture 13" descr="WCEC Logo without swoosh.tif">
            <a:extLst>
              <a:ext uri="{FF2B5EF4-FFF2-40B4-BE49-F238E27FC236}">
                <a16:creationId xmlns:a16="http://schemas.microsoft.com/office/drawing/2014/main" id="{8A4DF88A-68F9-3712-0FF1-787BABCC66FB}"/>
              </a:ext>
            </a:extLst>
          </p:cNvPr>
          <p:cNvPicPr>
            <a:picLocks noChangeAspect="1"/>
          </p:cNvPicPr>
          <p:nvPr/>
        </p:nvPicPr>
        <p:blipFill>
          <a:blip r:embed="rId5" cstate="print"/>
          <a:srcRect t="29688" b="33073"/>
          <a:stretch>
            <a:fillRect/>
          </a:stretch>
        </p:blipFill>
        <p:spPr>
          <a:xfrm>
            <a:off x="4797481" y="4844916"/>
            <a:ext cx="2421683" cy="901825"/>
          </a:xfrm>
          <a:prstGeom prst="rect">
            <a:avLst/>
          </a:prstGeom>
        </p:spPr>
      </p:pic>
    </p:spTree>
    <p:extLst>
      <p:ext uri="{BB962C8B-B14F-4D97-AF65-F5344CB8AC3E}">
        <p14:creationId xmlns:p14="http://schemas.microsoft.com/office/powerpoint/2010/main" val="97569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C5D3-2D94-1C84-0086-362BF3E143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276053-3674-8B58-7983-208D8400E811}"/>
              </a:ext>
            </a:extLst>
          </p:cNvPr>
          <p:cNvSpPr>
            <a:spLocks noGrp="1"/>
          </p:cNvSpPr>
          <p:nvPr>
            <p:ph type="title"/>
          </p:nvPr>
        </p:nvSpPr>
        <p:spPr>
          <a:xfrm>
            <a:off x="6276544" y="404262"/>
            <a:ext cx="5202731" cy="1620255"/>
          </a:xfrm>
        </p:spPr>
        <p:txBody>
          <a:bodyPr>
            <a:noAutofit/>
          </a:bodyPr>
          <a:lstStyle/>
          <a:p>
            <a:r>
              <a:rPr lang="en-US" sz="4000" dirty="0"/>
              <a:t>New Exterior Outside – In Method</a:t>
            </a:r>
          </a:p>
        </p:txBody>
      </p:sp>
      <p:sp>
        <p:nvSpPr>
          <p:cNvPr id="8" name="Content Placeholder 7">
            <a:extLst>
              <a:ext uri="{FF2B5EF4-FFF2-40B4-BE49-F238E27FC236}">
                <a16:creationId xmlns:a16="http://schemas.microsoft.com/office/drawing/2014/main" id="{E5A08DA6-8754-9FFB-CA9D-28C86015E147}"/>
              </a:ext>
            </a:extLst>
          </p:cNvPr>
          <p:cNvSpPr>
            <a:spLocks noGrp="1"/>
          </p:cNvSpPr>
          <p:nvPr>
            <p:ph sz="quarter" idx="11"/>
          </p:nvPr>
        </p:nvSpPr>
        <p:spPr>
          <a:xfrm>
            <a:off x="593725" y="404262"/>
            <a:ext cx="4973142" cy="1708702"/>
          </a:xfrm>
        </p:spPr>
        <p:txBody>
          <a:bodyPr/>
          <a:lstStyle/>
          <a:p>
            <a:pPr>
              <a:spcBef>
                <a:spcPts val="0"/>
              </a:spcBef>
            </a:pPr>
            <a:r>
              <a:rPr lang="en-US" sz="4000" dirty="0"/>
              <a:t>Traditional </a:t>
            </a:r>
          </a:p>
          <a:p>
            <a:pPr>
              <a:spcBef>
                <a:spcPts val="0"/>
              </a:spcBef>
            </a:pPr>
            <a:r>
              <a:rPr lang="en-US" sz="4000" dirty="0"/>
              <a:t>Inside – Out Method</a:t>
            </a:r>
          </a:p>
        </p:txBody>
      </p:sp>
      <p:sp>
        <p:nvSpPr>
          <p:cNvPr id="9" name="Rectangle 8">
            <a:extLst>
              <a:ext uri="{FF2B5EF4-FFF2-40B4-BE49-F238E27FC236}">
                <a16:creationId xmlns:a16="http://schemas.microsoft.com/office/drawing/2014/main" id="{1F106DAA-F42E-6666-289D-749898A9C242}"/>
              </a:ext>
            </a:extLst>
          </p:cNvPr>
          <p:cNvSpPr/>
          <p:nvPr/>
        </p:nvSpPr>
        <p:spPr>
          <a:xfrm>
            <a:off x="10607040" y="5995446"/>
            <a:ext cx="1453415" cy="64948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037C86D-0BC9-D2EE-5DAD-8C23286BD0DF}"/>
              </a:ext>
            </a:extLst>
          </p:cNvPr>
          <p:cNvPicPr>
            <a:picLocks noChangeAspect="1"/>
          </p:cNvPicPr>
          <p:nvPr/>
        </p:nvPicPr>
        <p:blipFill>
          <a:blip r:embed="rId3"/>
          <a:srcRect r="50000"/>
          <a:stretch>
            <a:fillRect/>
          </a:stretch>
        </p:blipFill>
        <p:spPr>
          <a:xfrm>
            <a:off x="593725" y="2697346"/>
            <a:ext cx="3981450" cy="3622844"/>
          </a:xfrm>
          <a:prstGeom prst="rect">
            <a:avLst/>
          </a:prstGeom>
        </p:spPr>
      </p:pic>
      <p:pic>
        <p:nvPicPr>
          <p:cNvPr id="11" name="Picture 10">
            <a:extLst>
              <a:ext uri="{FF2B5EF4-FFF2-40B4-BE49-F238E27FC236}">
                <a16:creationId xmlns:a16="http://schemas.microsoft.com/office/drawing/2014/main" id="{C68CEB09-D0B3-9369-23DF-357E69D523F8}"/>
              </a:ext>
            </a:extLst>
          </p:cNvPr>
          <p:cNvPicPr>
            <a:picLocks noChangeAspect="1"/>
          </p:cNvPicPr>
          <p:nvPr/>
        </p:nvPicPr>
        <p:blipFill>
          <a:blip r:embed="rId3"/>
          <a:srcRect l="51555"/>
          <a:stretch>
            <a:fillRect/>
          </a:stretch>
        </p:blipFill>
        <p:spPr>
          <a:xfrm>
            <a:off x="6276544" y="2697346"/>
            <a:ext cx="3857625" cy="3622844"/>
          </a:xfrm>
          <a:prstGeom prst="rect">
            <a:avLst/>
          </a:prstGeom>
        </p:spPr>
      </p:pic>
    </p:spTree>
    <p:extLst>
      <p:ext uri="{BB962C8B-B14F-4D97-AF65-F5344CB8AC3E}">
        <p14:creationId xmlns:p14="http://schemas.microsoft.com/office/powerpoint/2010/main" val="3552301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22BC-6A8E-5E5E-D6D2-CD6F045199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B08D61-C705-0A93-9264-1C0A332BD725}"/>
              </a:ext>
            </a:extLst>
          </p:cNvPr>
          <p:cNvSpPr>
            <a:spLocks noGrp="1"/>
          </p:cNvSpPr>
          <p:nvPr>
            <p:ph type="title"/>
          </p:nvPr>
        </p:nvSpPr>
        <p:spPr/>
        <p:txBody>
          <a:bodyPr/>
          <a:lstStyle/>
          <a:p>
            <a:r>
              <a:rPr lang="en-US" dirty="0"/>
              <a:t>AeroBarrier Select</a:t>
            </a:r>
          </a:p>
        </p:txBody>
      </p:sp>
      <p:sp>
        <p:nvSpPr>
          <p:cNvPr id="8" name="Content Placeholder 7">
            <a:extLst>
              <a:ext uri="{FF2B5EF4-FFF2-40B4-BE49-F238E27FC236}">
                <a16:creationId xmlns:a16="http://schemas.microsoft.com/office/drawing/2014/main" id="{932C04A0-2428-06B0-2B6B-A8BBE7A24425}"/>
              </a:ext>
            </a:extLst>
          </p:cNvPr>
          <p:cNvSpPr>
            <a:spLocks noGrp="1"/>
          </p:cNvSpPr>
          <p:nvPr>
            <p:ph type="body" sz="quarter" idx="15"/>
          </p:nvPr>
        </p:nvSpPr>
        <p:spPr/>
        <p:txBody>
          <a:bodyPr>
            <a:noAutofit/>
          </a:bodyPr>
          <a:lstStyle/>
          <a:p>
            <a:pPr marL="0" indent="0">
              <a:buNone/>
            </a:pPr>
            <a:r>
              <a:rPr lang="en-US" dirty="0">
                <a:latin typeface="Rockwell" panose="02060603020205020403" pitchFamily="18" charset="0"/>
              </a:rPr>
              <a:t>Equipment Development - ongoing</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628D52D3-D1FB-48EA-7289-37A944B27F15}"/>
              </a:ext>
            </a:extLst>
          </p:cNvPr>
          <p:cNvSpPr>
            <a:spLocks noGrp="1"/>
          </p:cNvSpPr>
          <p:nvPr>
            <p:ph type="sldNum" sz="quarter" idx="12"/>
          </p:nvPr>
        </p:nvSpPr>
        <p:spPr/>
        <p:txBody>
          <a:bodyPr/>
          <a:lstStyle/>
          <a:p>
            <a:fld id="{9EC71654-96A5-4280-94F3-931C61A9F92C}" type="slidenum">
              <a:rPr lang="en-US" smtClean="0"/>
              <a:pPr/>
              <a:t>23</a:t>
            </a:fld>
            <a:endParaRPr lang="en-US" dirty="0"/>
          </a:p>
        </p:txBody>
      </p:sp>
      <p:sp>
        <p:nvSpPr>
          <p:cNvPr id="12" name="Picture Placeholder 11">
            <a:extLst>
              <a:ext uri="{FF2B5EF4-FFF2-40B4-BE49-F238E27FC236}">
                <a16:creationId xmlns:a16="http://schemas.microsoft.com/office/drawing/2014/main" id="{2C991CE5-A9FE-0957-2D87-BDB1EB527615}"/>
              </a:ext>
            </a:extLst>
          </p:cNvPr>
          <p:cNvSpPr>
            <a:spLocks noGrp="1"/>
          </p:cNvSpPr>
          <p:nvPr>
            <p:ph type="pic" sz="quarter" idx="14"/>
          </p:nvPr>
        </p:nvSpPr>
        <p:spPr/>
        <p:txBody>
          <a:bodyPr/>
          <a:lstStyle/>
          <a:p>
            <a:endParaRPr lang="en-US"/>
          </a:p>
        </p:txBody>
      </p:sp>
      <p:pic>
        <p:nvPicPr>
          <p:cNvPr id="2" name="Picture 2">
            <a:extLst>
              <a:ext uri="{FF2B5EF4-FFF2-40B4-BE49-F238E27FC236}">
                <a16:creationId xmlns:a16="http://schemas.microsoft.com/office/drawing/2014/main" id="{DA6FB08A-842F-659B-2658-E891BD1032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89" r="5139" b="4616"/>
          <a:stretch>
            <a:fillRect/>
          </a:stretch>
        </p:blipFill>
        <p:spPr bwMode="auto">
          <a:xfrm>
            <a:off x="829340" y="1600839"/>
            <a:ext cx="8096307" cy="49781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white logo&#10;&#10;Description automatically generated">
            <a:extLst>
              <a:ext uri="{FF2B5EF4-FFF2-40B4-BE49-F238E27FC236}">
                <a16:creationId xmlns:a16="http://schemas.microsoft.com/office/drawing/2014/main" id="{2D43D332-B74D-8B45-075E-AB2D9DCA0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365" y="517102"/>
            <a:ext cx="2463954" cy="1043074"/>
          </a:xfrm>
          <a:prstGeom prst="rect">
            <a:avLst/>
          </a:prstGeom>
        </p:spPr>
      </p:pic>
    </p:spTree>
    <p:extLst>
      <p:ext uri="{BB962C8B-B14F-4D97-AF65-F5344CB8AC3E}">
        <p14:creationId xmlns:p14="http://schemas.microsoft.com/office/powerpoint/2010/main" val="3756735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7E8B0-B8D1-FAFC-4C98-AF0D00404E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F21686-1367-6F1F-D754-2D0D9DC1F623}"/>
              </a:ext>
            </a:extLst>
          </p:cNvPr>
          <p:cNvSpPr>
            <a:spLocks noGrp="1"/>
          </p:cNvSpPr>
          <p:nvPr>
            <p:ph type="title"/>
          </p:nvPr>
        </p:nvSpPr>
        <p:spPr/>
        <p:txBody>
          <a:bodyPr/>
          <a:lstStyle/>
          <a:p>
            <a:r>
              <a:rPr lang="en-US" dirty="0"/>
              <a:t>Attic Sealing Process</a:t>
            </a:r>
          </a:p>
        </p:txBody>
      </p:sp>
      <p:sp>
        <p:nvSpPr>
          <p:cNvPr id="10" name="Content Placeholder 9">
            <a:extLst>
              <a:ext uri="{FF2B5EF4-FFF2-40B4-BE49-F238E27FC236}">
                <a16:creationId xmlns:a16="http://schemas.microsoft.com/office/drawing/2014/main" id="{195ADC0F-A585-B36C-A7A3-CF9A58D52BB0}"/>
              </a:ext>
            </a:extLst>
          </p:cNvPr>
          <p:cNvSpPr>
            <a:spLocks noGrp="1"/>
          </p:cNvSpPr>
          <p:nvPr>
            <p:ph idx="1"/>
          </p:nvPr>
        </p:nvSpPr>
        <p:spPr/>
        <p:txBody>
          <a:bodyPr>
            <a:normAutofit/>
          </a:bodyPr>
          <a:lstStyle/>
          <a:p>
            <a:r>
              <a:rPr lang="en-US" dirty="0"/>
              <a:t>Less invasive</a:t>
            </a:r>
          </a:p>
          <a:p>
            <a:r>
              <a:rPr lang="en-US" dirty="0"/>
              <a:t>No surface preparation required</a:t>
            </a:r>
          </a:p>
          <a:p>
            <a:r>
              <a:rPr lang="en-US" dirty="0"/>
              <a:t>Requires removal of attic insulation</a:t>
            </a:r>
          </a:p>
          <a:p>
            <a:r>
              <a:rPr lang="en-US" dirty="0"/>
              <a:t>Depressurize living space while injecting in attic</a:t>
            </a:r>
          </a:p>
          <a:p>
            <a:r>
              <a:rPr lang="en-US" dirty="0"/>
              <a:t>Occupants leave for ~1-2 hours</a:t>
            </a:r>
          </a:p>
          <a:p>
            <a:pPr marL="0" indent="0">
              <a:buNone/>
            </a:pPr>
            <a:endParaRPr lang="en-US" dirty="0"/>
          </a:p>
          <a:p>
            <a:pPr marL="0" indent="0">
              <a:buNone/>
            </a:pPr>
            <a:endParaRPr lang="en-US" dirty="0"/>
          </a:p>
        </p:txBody>
      </p:sp>
      <p:sp>
        <p:nvSpPr>
          <p:cNvPr id="8" name="Content Placeholder 7">
            <a:extLst>
              <a:ext uri="{FF2B5EF4-FFF2-40B4-BE49-F238E27FC236}">
                <a16:creationId xmlns:a16="http://schemas.microsoft.com/office/drawing/2014/main" id="{5EE1387A-0D45-BFA0-EF1A-976F048FBF0C}"/>
              </a:ext>
            </a:extLst>
          </p:cNvPr>
          <p:cNvSpPr>
            <a:spLocks noGrp="1"/>
          </p:cNvSpPr>
          <p:nvPr>
            <p:ph type="body" sz="quarter" idx="15"/>
          </p:nvPr>
        </p:nvSpPr>
        <p:spPr/>
        <p:txBody>
          <a:bodyPr>
            <a:noAutofit/>
          </a:bodyPr>
          <a:lstStyle/>
          <a:p>
            <a:pPr marL="0" indent="0">
              <a:buNone/>
            </a:pPr>
            <a:r>
              <a:rPr lang="en-US" dirty="0">
                <a:latin typeface="Rockwell" panose="02060603020205020403" pitchFamily="18" charset="0"/>
              </a:rPr>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ACA6079F-60BE-9232-34C4-6FCD95C6DE75}"/>
              </a:ext>
            </a:extLst>
          </p:cNvPr>
          <p:cNvSpPr>
            <a:spLocks noGrp="1"/>
          </p:cNvSpPr>
          <p:nvPr>
            <p:ph type="sldNum" sz="quarter" idx="12"/>
          </p:nvPr>
        </p:nvSpPr>
        <p:spPr/>
        <p:txBody>
          <a:bodyPr/>
          <a:lstStyle/>
          <a:p>
            <a:fld id="{9EC71654-96A5-4280-94F3-931C61A9F92C}" type="slidenum">
              <a:rPr lang="en-US" smtClean="0"/>
              <a:pPr/>
              <a:t>24</a:t>
            </a:fld>
            <a:endParaRPr lang="en-US" dirty="0"/>
          </a:p>
        </p:txBody>
      </p:sp>
      <p:sp>
        <p:nvSpPr>
          <p:cNvPr id="12" name="Picture Placeholder 11">
            <a:extLst>
              <a:ext uri="{FF2B5EF4-FFF2-40B4-BE49-F238E27FC236}">
                <a16:creationId xmlns:a16="http://schemas.microsoft.com/office/drawing/2014/main" id="{D88A90B9-8D50-B370-AD9E-034A29018EFC}"/>
              </a:ext>
            </a:extLst>
          </p:cNvPr>
          <p:cNvSpPr>
            <a:spLocks noGrp="1"/>
          </p:cNvSpPr>
          <p:nvPr>
            <p:ph type="pic" sz="quarter" idx="14"/>
          </p:nvPr>
        </p:nvSpPr>
        <p:spPr/>
        <p:txBody>
          <a:bodyPr/>
          <a:lstStyle/>
          <a:p>
            <a:endParaRPr lang="en-US"/>
          </a:p>
        </p:txBody>
      </p:sp>
      <p:pic>
        <p:nvPicPr>
          <p:cNvPr id="2" name="Picture 2" descr="A picture containing indoor, bathroom, dirty&#10;&#10;Description automatically generated">
            <a:extLst>
              <a:ext uri="{FF2B5EF4-FFF2-40B4-BE49-F238E27FC236}">
                <a16:creationId xmlns:a16="http://schemas.microsoft.com/office/drawing/2014/main" id="{6A5730B8-2A34-3C94-4B61-D8F38F966D9D}"/>
              </a:ext>
            </a:extLst>
          </p:cNvPr>
          <p:cNvPicPr>
            <a:picLocks noChangeAspect="1"/>
          </p:cNvPicPr>
          <p:nvPr/>
        </p:nvPicPr>
        <p:blipFill>
          <a:blip r:embed="rId2"/>
          <a:stretch>
            <a:fillRect/>
          </a:stretch>
        </p:blipFill>
        <p:spPr>
          <a:xfrm>
            <a:off x="6007396" y="4079971"/>
            <a:ext cx="3576764" cy="2691951"/>
          </a:xfrm>
          <a:prstGeom prst="rect">
            <a:avLst/>
          </a:prstGeom>
        </p:spPr>
      </p:pic>
      <p:pic>
        <p:nvPicPr>
          <p:cNvPr id="4" name="Picture 3">
            <a:extLst>
              <a:ext uri="{FF2B5EF4-FFF2-40B4-BE49-F238E27FC236}">
                <a16:creationId xmlns:a16="http://schemas.microsoft.com/office/drawing/2014/main" id="{00D70039-BA4B-AF6B-BCCC-751780C7030B}"/>
              </a:ext>
            </a:extLst>
          </p:cNvPr>
          <p:cNvPicPr>
            <a:picLocks noChangeAspect="1"/>
          </p:cNvPicPr>
          <p:nvPr/>
        </p:nvPicPr>
        <p:blipFill>
          <a:blip r:embed="rId3"/>
          <a:srcRect b="23301"/>
          <a:stretch>
            <a:fillRect/>
          </a:stretch>
        </p:blipFill>
        <p:spPr>
          <a:xfrm>
            <a:off x="8251057" y="159613"/>
            <a:ext cx="3749365" cy="3834279"/>
          </a:xfrm>
          <a:prstGeom prst="rect">
            <a:avLst/>
          </a:prstGeom>
        </p:spPr>
      </p:pic>
    </p:spTree>
    <p:extLst>
      <p:ext uri="{BB962C8B-B14F-4D97-AF65-F5344CB8AC3E}">
        <p14:creationId xmlns:p14="http://schemas.microsoft.com/office/powerpoint/2010/main" val="56470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9092-E758-4E9B-BB45-1A25E7536B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C4DB8C-966E-7EB0-07BA-F63018901572}"/>
              </a:ext>
            </a:extLst>
          </p:cNvPr>
          <p:cNvSpPr>
            <a:spLocks noGrp="1"/>
          </p:cNvSpPr>
          <p:nvPr>
            <p:ph type="title"/>
          </p:nvPr>
        </p:nvSpPr>
        <p:spPr/>
        <p:txBody>
          <a:bodyPr/>
          <a:lstStyle/>
          <a:p>
            <a:r>
              <a:rPr lang="en-US" dirty="0"/>
              <a:t>DOE BENEFIT Project</a:t>
            </a:r>
          </a:p>
        </p:txBody>
      </p:sp>
      <p:sp>
        <p:nvSpPr>
          <p:cNvPr id="8" name="Content Placeholder 7">
            <a:extLst>
              <a:ext uri="{FF2B5EF4-FFF2-40B4-BE49-F238E27FC236}">
                <a16:creationId xmlns:a16="http://schemas.microsoft.com/office/drawing/2014/main" id="{B06292DA-6C08-1640-58B5-1C0E683FD024}"/>
              </a:ext>
            </a:extLst>
          </p:cNvPr>
          <p:cNvSpPr>
            <a:spLocks noGrp="1"/>
          </p:cNvSpPr>
          <p:nvPr>
            <p:ph type="body" sz="quarter" idx="15"/>
          </p:nvPr>
        </p:nvSpPr>
        <p:spPr/>
        <p:txBody>
          <a:bodyPr>
            <a:noAutofit/>
          </a:bodyPr>
          <a:lstStyle/>
          <a:p>
            <a:pPr marL="0" indent="0">
              <a:buNone/>
            </a:pPr>
            <a:r>
              <a:rPr lang="en-US" cap="none"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ED486A95-AA8A-7CD1-F53E-5549AB6B22CC}"/>
              </a:ext>
            </a:extLst>
          </p:cNvPr>
          <p:cNvSpPr>
            <a:spLocks noGrp="1"/>
          </p:cNvSpPr>
          <p:nvPr>
            <p:ph type="sldNum" sz="quarter" idx="12"/>
          </p:nvPr>
        </p:nvSpPr>
        <p:spPr/>
        <p:txBody>
          <a:bodyPr/>
          <a:lstStyle/>
          <a:p>
            <a:fld id="{9EC71654-96A5-4280-94F3-931C61A9F92C}" type="slidenum">
              <a:rPr lang="en-US" smtClean="0"/>
              <a:pPr/>
              <a:t>25</a:t>
            </a:fld>
            <a:endParaRPr lang="en-US" dirty="0"/>
          </a:p>
        </p:txBody>
      </p:sp>
      <p:sp>
        <p:nvSpPr>
          <p:cNvPr id="12" name="Picture Placeholder 11">
            <a:extLst>
              <a:ext uri="{FF2B5EF4-FFF2-40B4-BE49-F238E27FC236}">
                <a16:creationId xmlns:a16="http://schemas.microsoft.com/office/drawing/2014/main" id="{1E28A576-0063-12B6-25AE-CCB96E2C71E6}"/>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77FC9730-44B9-737C-E645-20C022C64739}"/>
              </a:ext>
            </a:extLst>
          </p:cNvPr>
          <p:cNvSpPr>
            <a:spLocks noGrp="1"/>
          </p:cNvSpPr>
          <p:nvPr>
            <p:ph idx="1"/>
          </p:nvPr>
        </p:nvSpPr>
        <p:spPr>
          <a:xfrm>
            <a:off x="488430" y="1593779"/>
            <a:ext cx="10643858" cy="4548604"/>
          </a:xfrm>
        </p:spPr>
        <p:txBody>
          <a:bodyPr>
            <a:normAutofit lnSpcReduction="10000"/>
          </a:bodyPr>
          <a:lstStyle/>
          <a:p>
            <a:pPr marL="0" indent="0">
              <a:buNone/>
            </a:pPr>
            <a:r>
              <a:rPr lang="en-US" dirty="0"/>
              <a:t>Test process in a realistic product delivery environment in SF &amp; MF homes and evaluate; field performance, experience needed to refine the process and validate the value proposition to stakeholders.  Research tasks include:</a:t>
            </a:r>
          </a:p>
          <a:p>
            <a:r>
              <a:rPr lang="en-US" dirty="0"/>
              <a:t>Stakeholder outreach (HPC, SME meeting etc.)</a:t>
            </a:r>
          </a:p>
          <a:p>
            <a:r>
              <a:rPr lang="en-US" dirty="0"/>
              <a:t>Market structure scenario(s) research</a:t>
            </a:r>
          </a:p>
          <a:p>
            <a:r>
              <a:rPr lang="en-US" dirty="0"/>
              <a:t>Identify barriers/opportunities in (WAP) &amp; (HPC) for low-income clients</a:t>
            </a:r>
          </a:p>
          <a:p>
            <a:r>
              <a:rPr lang="en-US" dirty="0"/>
              <a:t>Energy/economic  - Savings to Investment Ratio (SIR) analysis </a:t>
            </a:r>
          </a:p>
          <a:p>
            <a:r>
              <a:rPr lang="en-US" dirty="0"/>
              <a:t>Inform moisture durability, and (IAQ) non energy benefits. </a:t>
            </a:r>
          </a:p>
        </p:txBody>
      </p:sp>
      <p:sp>
        <p:nvSpPr>
          <p:cNvPr id="2" name="TextBox 1">
            <a:extLst>
              <a:ext uri="{FF2B5EF4-FFF2-40B4-BE49-F238E27FC236}">
                <a16:creationId xmlns:a16="http://schemas.microsoft.com/office/drawing/2014/main" id="{06FD4450-9F61-7779-5389-B2EE29C72910}"/>
              </a:ext>
            </a:extLst>
          </p:cNvPr>
          <p:cNvSpPr txBox="1"/>
          <p:nvPr/>
        </p:nvSpPr>
        <p:spPr>
          <a:xfrm>
            <a:off x="2399774" y="2880388"/>
            <a:ext cx="4614530" cy="1477328"/>
          </a:xfrm>
          <a:prstGeom prst="rect">
            <a:avLst/>
          </a:prstGeom>
          <a:noFill/>
          <a:scene3d>
            <a:camera prst="orthographicFront">
              <a:rot lat="0" lon="0" rev="3000000"/>
            </a:camera>
            <a:lightRig rig="threePt" dir="t"/>
          </a:scene3d>
        </p:spPr>
        <p:txBody>
          <a:bodyPr wrap="square" lIns="0" tIns="0" rIns="0" bIns="0" rtlCol="0">
            <a:spAutoFit/>
          </a:bodyPr>
          <a:lstStyle/>
          <a:p>
            <a:pPr algn="ctr"/>
            <a:r>
              <a:rPr lang="en-US" sz="9600" b="1" dirty="0">
                <a:solidFill>
                  <a:srgbClr val="FF0000"/>
                </a:solidFill>
              </a:rPr>
              <a:t>On Hold</a:t>
            </a:r>
          </a:p>
        </p:txBody>
      </p:sp>
    </p:spTree>
    <p:extLst>
      <p:ext uri="{BB962C8B-B14F-4D97-AF65-F5344CB8AC3E}">
        <p14:creationId xmlns:p14="http://schemas.microsoft.com/office/powerpoint/2010/main" val="2436275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6D1D-CB21-A109-383B-4B3FF2BB53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06481F-8121-E612-E292-B9AC4A2C0D88}"/>
              </a:ext>
            </a:extLst>
          </p:cNvPr>
          <p:cNvSpPr>
            <a:spLocks noGrp="1"/>
          </p:cNvSpPr>
          <p:nvPr>
            <p:ph type="title"/>
          </p:nvPr>
        </p:nvSpPr>
        <p:spPr/>
        <p:txBody>
          <a:bodyPr/>
          <a:lstStyle/>
          <a:p>
            <a:r>
              <a:rPr lang="en-US" dirty="0" err="1"/>
              <a:t>CalNEXT</a:t>
            </a:r>
            <a:r>
              <a:rPr lang="en-US" dirty="0"/>
              <a:t> Demonstration Project</a:t>
            </a:r>
          </a:p>
        </p:txBody>
      </p:sp>
      <p:sp>
        <p:nvSpPr>
          <p:cNvPr id="10" name="Content Placeholder 9">
            <a:extLst>
              <a:ext uri="{FF2B5EF4-FFF2-40B4-BE49-F238E27FC236}">
                <a16:creationId xmlns:a16="http://schemas.microsoft.com/office/drawing/2014/main" id="{B0EF3F29-4DF0-68D3-FA00-5ED9077A4FEF}"/>
              </a:ext>
            </a:extLst>
          </p:cNvPr>
          <p:cNvSpPr>
            <a:spLocks noGrp="1"/>
          </p:cNvSpPr>
          <p:nvPr>
            <p:ph idx="1"/>
          </p:nvPr>
        </p:nvSpPr>
        <p:spPr>
          <a:xfrm>
            <a:off x="488430" y="1593779"/>
            <a:ext cx="8357858" cy="4294880"/>
          </a:xfrm>
        </p:spPr>
        <p:txBody>
          <a:bodyPr/>
          <a:lstStyle/>
          <a:p>
            <a:pPr marL="0" indent="0">
              <a:buNone/>
            </a:pPr>
            <a:r>
              <a:rPr lang="en-US" dirty="0"/>
              <a:t>Goal – Develop and demonstrate less invasive approach for aerosol sealing of existing homes</a:t>
            </a:r>
          </a:p>
          <a:p>
            <a:r>
              <a:rPr lang="en-US" dirty="0"/>
              <a:t>Adapt existing aerosol sealing methods to address occupied homes</a:t>
            </a:r>
          </a:p>
          <a:p>
            <a:r>
              <a:rPr lang="en-US" dirty="0"/>
              <a:t>Measure performance of sealing approach in different building types</a:t>
            </a:r>
          </a:p>
          <a:p>
            <a:r>
              <a:rPr lang="en-US" dirty="0"/>
              <a:t>Develop and document installation protocols</a:t>
            </a:r>
          </a:p>
          <a:p>
            <a:r>
              <a:rPr lang="en-US" dirty="0"/>
              <a:t>Provide recommendations for sealing equipment</a:t>
            </a:r>
          </a:p>
          <a:p>
            <a:endParaRPr lang="en-US" dirty="0"/>
          </a:p>
        </p:txBody>
      </p:sp>
      <p:sp>
        <p:nvSpPr>
          <p:cNvPr id="8" name="Content Placeholder 7">
            <a:extLst>
              <a:ext uri="{FF2B5EF4-FFF2-40B4-BE49-F238E27FC236}">
                <a16:creationId xmlns:a16="http://schemas.microsoft.com/office/drawing/2014/main" id="{98C175A9-293E-B517-C48F-03BB5A5B05BD}"/>
              </a:ext>
            </a:extLst>
          </p:cNvPr>
          <p:cNvSpPr>
            <a:spLocks noGrp="1"/>
          </p:cNvSpPr>
          <p:nvPr>
            <p:ph type="body" sz="quarter" idx="15"/>
          </p:nvPr>
        </p:nvSpPr>
        <p:spPr/>
        <p:txBody>
          <a:bodyPr>
            <a:noAutofit/>
          </a:bodyPr>
          <a:lstStyle/>
          <a:p>
            <a:pPr marL="0" indent="0">
              <a:buNone/>
            </a:pPr>
            <a:r>
              <a:rPr lang="en-US"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95EF39E4-A49E-86E1-7D49-4C0E868639B6}"/>
              </a:ext>
            </a:extLst>
          </p:cNvPr>
          <p:cNvSpPr>
            <a:spLocks noGrp="1"/>
          </p:cNvSpPr>
          <p:nvPr>
            <p:ph type="sldNum" sz="quarter" idx="12"/>
          </p:nvPr>
        </p:nvSpPr>
        <p:spPr/>
        <p:txBody>
          <a:bodyPr/>
          <a:lstStyle/>
          <a:p>
            <a:fld id="{9EC71654-96A5-4280-94F3-931C61A9F92C}" type="slidenum">
              <a:rPr lang="en-US" smtClean="0"/>
              <a:pPr/>
              <a:t>26</a:t>
            </a:fld>
            <a:endParaRPr lang="en-US" dirty="0"/>
          </a:p>
        </p:txBody>
      </p:sp>
      <p:sp>
        <p:nvSpPr>
          <p:cNvPr id="12" name="Picture Placeholder 11">
            <a:extLst>
              <a:ext uri="{FF2B5EF4-FFF2-40B4-BE49-F238E27FC236}">
                <a16:creationId xmlns:a16="http://schemas.microsoft.com/office/drawing/2014/main" id="{435F9F3C-ADA8-FFBD-4223-8F35B86E2D44}"/>
              </a:ext>
            </a:extLst>
          </p:cNvPr>
          <p:cNvSpPr>
            <a:spLocks noGrp="1"/>
          </p:cNvSpPr>
          <p:nvPr>
            <p:ph type="pic" sz="quarter" idx="14"/>
          </p:nvPr>
        </p:nvSpPr>
        <p:spPr/>
        <p:txBody>
          <a:bodyPr/>
          <a:lstStyle/>
          <a:p>
            <a:endParaRPr lang="en-US"/>
          </a:p>
        </p:txBody>
      </p:sp>
      <p:sp>
        <p:nvSpPr>
          <p:cNvPr id="2" name="TextBox 1">
            <a:extLst>
              <a:ext uri="{FF2B5EF4-FFF2-40B4-BE49-F238E27FC236}">
                <a16:creationId xmlns:a16="http://schemas.microsoft.com/office/drawing/2014/main" id="{96B231EF-02EA-7C80-933C-B66DE85830CB}"/>
              </a:ext>
            </a:extLst>
          </p:cNvPr>
          <p:cNvSpPr txBox="1"/>
          <p:nvPr/>
        </p:nvSpPr>
        <p:spPr>
          <a:xfrm>
            <a:off x="9419061" y="2964587"/>
            <a:ext cx="3369595" cy="1146148"/>
          </a:xfrm>
          <a:prstGeom prst="rect">
            <a:avLst/>
          </a:prstGeom>
          <a:noFill/>
        </p:spPr>
        <p:txBody>
          <a:bodyPr wrap="square" rtlCol="0">
            <a:spAutoFit/>
          </a:bodyPr>
          <a:lstStyle/>
          <a:p>
            <a:pPr defTabSz="786384">
              <a:spcAft>
                <a:spcPts val="600"/>
              </a:spcAft>
            </a:pPr>
            <a:r>
              <a:rPr lang="en-US" sz="2408" b="1" dirty="0">
                <a:solidFill>
                  <a:srgbClr val="005799"/>
                </a:solidFill>
              </a:rPr>
              <a:t>Curtis Harrington</a:t>
            </a:r>
            <a:endParaRPr lang="en-US" sz="2408" b="1" kern="1200" dirty="0">
              <a:solidFill>
                <a:srgbClr val="005799"/>
              </a:solidFill>
              <a:latin typeface="+mn-lt"/>
              <a:ea typeface="+mn-ea"/>
              <a:cs typeface="+mn-cs"/>
            </a:endParaRPr>
          </a:p>
          <a:p>
            <a:pPr defTabSz="786384">
              <a:spcAft>
                <a:spcPts val="600"/>
              </a:spcAft>
            </a:pPr>
            <a:r>
              <a:rPr lang="en-US" sz="1720" b="1" kern="1200" dirty="0">
                <a:solidFill>
                  <a:schemeClr val="tx1">
                    <a:lumMod val="75000"/>
                    <a:lumOff val="25000"/>
                  </a:schemeClr>
                </a:solidFill>
                <a:latin typeface="+mn-lt"/>
                <a:ea typeface="+mn-ea"/>
                <a:cs typeface="+mn-cs"/>
              </a:rPr>
              <a:t>Co-Director of Engineering </a:t>
            </a:r>
          </a:p>
          <a:p>
            <a:pPr defTabSz="786384">
              <a:spcAft>
                <a:spcPts val="600"/>
              </a:spcAft>
            </a:pPr>
            <a:r>
              <a:rPr lang="en-US" sz="1720" b="1" dirty="0">
                <a:solidFill>
                  <a:srgbClr val="005A90"/>
                </a:solidFill>
              </a:rPr>
              <a:t>UC Davis, WCEC</a:t>
            </a:r>
            <a:endParaRPr lang="en-US" sz="2000" b="1" dirty="0">
              <a:solidFill>
                <a:srgbClr val="005A90"/>
              </a:solidFill>
            </a:endParaRPr>
          </a:p>
        </p:txBody>
      </p:sp>
      <p:pic>
        <p:nvPicPr>
          <p:cNvPr id="4" name="Picture 3">
            <a:extLst>
              <a:ext uri="{FF2B5EF4-FFF2-40B4-BE49-F238E27FC236}">
                <a16:creationId xmlns:a16="http://schemas.microsoft.com/office/drawing/2014/main" id="{FAB7EC70-DB87-0C48-6129-9CD12812DB9C}"/>
              </a:ext>
            </a:extLst>
          </p:cNvPr>
          <p:cNvPicPr>
            <a:picLocks noChangeAspect="1"/>
          </p:cNvPicPr>
          <p:nvPr/>
        </p:nvPicPr>
        <p:blipFill>
          <a:blip r:embed="rId2"/>
          <a:stretch>
            <a:fillRect/>
          </a:stretch>
        </p:blipFill>
        <p:spPr>
          <a:xfrm>
            <a:off x="9740933" y="1065224"/>
            <a:ext cx="1725318" cy="1828959"/>
          </a:xfrm>
          <a:prstGeom prst="rect">
            <a:avLst/>
          </a:prstGeom>
        </p:spPr>
      </p:pic>
      <p:pic>
        <p:nvPicPr>
          <p:cNvPr id="6" name="Picture 5" descr="WCEC Logo without swoosh.tif">
            <a:extLst>
              <a:ext uri="{FF2B5EF4-FFF2-40B4-BE49-F238E27FC236}">
                <a16:creationId xmlns:a16="http://schemas.microsoft.com/office/drawing/2014/main" id="{AFBCD938-E9F7-174A-52CC-6DB90E4E2C44}"/>
              </a:ext>
            </a:extLst>
          </p:cNvPr>
          <p:cNvPicPr>
            <a:picLocks noChangeAspect="1"/>
          </p:cNvPicPr>
          <p:nvPr/>
        </p:nvPicPr>
        <p:blipFill>
          <a:blip r:embed="rId3" cstate="print"/>
          <a:srcRect t="29688" b="33073"/>
          <a:stretch>
            <a:fillRect/>
          </a:stretch>
        </p:blipFill>
        <p:spPr>
          <a:xfrm>
            <a:off x="9419061" y="4260125"/>
            <a:ext cx="2421683" cy="901825"/>
          </a:xfrm>
          <a:prstGeom prst="rect">
            <a:avLst/>
          </a:prstGeom>
        </p:spPr>
      </p:pic>
    </p:spTree>
    <p:extLst>
      <p:ext uri="{BB962C8B-B14F-4D97-AF65-F5344CB8AC3E}">
        <p14:creationId xmlns:p14="http://schemas.microsoft.com/office/powerpoint/2010/main" val="168942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8C19-378E-4813-145C-26D391C5FF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EE3033-2A54-3E6B-25A0-F085246E2A4C}"/>
              </a:ext>
            </a:extLst>
          </p:cNvPr>
          <p:cNvSpPr>
            <a:spLocks noGrp="1"/>
          </p:cNvSpPr>
          <p:nvPr>
            <p:ph type="title"/>
          </p:nvPr>
        </p:nvSpPr>
        <p:spPr/>
        <p:txBody>
          <a:bodyPr/>
          <a:lstStyle/>
          <a:p>
            <a:r>
              <a:rPr lang="en-US" dirty="0" err="1"/>
              <a:t>CalNEXT</a:t>
            </a:r>
            <a:r>
              <a:rPr lang="en-US" dirty="0"/>
              <a:t> Demonstration Project</a:t>
            </a:r>
          </a:p>
        </p:txBody>
      </p:sp>
      <p:sp>
        <p:nvSpPr>
          <p:cNvPr id="10" name="Content Placeholder 9">
            <a:extLst>
              <a:ext uri="{FF2B5EF4-FFF2-40B4-BE49-F238E27FC236}">
                <a16:creationId xmlns:a16="http://schemas.microsoft.com/office/drawing/2014/main" id="{4733DF3A-337D-1B48-548C-1A3AE47B52FF}"/>
              </a:ext>
            </a:extLst>
          </p:cNvPr>
          <p:cNvSpPr>
            <a:spLocks noGrp="1"/>
          </p:cNvSpPr>
          <p:nvPr>
            <p:ph idx="1"/>
          </p:nvPr>
        </p:nvSpPr>
        <p:spPr>
          <a:xfrm>
            <a:off x="488430" y="1593779"/>
            <a:ext cx="7840561" cy="4898142"/>
          </a:xfrm>
        </p:spPr>
        <p:txBody>
          <a:bodyPr>
            <a:normAutofit/>
          </a:bodyPr>
          <a:lstStyle/>
          <a:p>
            <a:pPr marL="0" indent="0">
              <a:buNone/>
            </a:pPr>
            <a:r>
              <a:rPr lang="en-US" dirty="0"/>
              <a:t>5 single-family</a:t>
            </a:r>
          </a:p>
          <a:p>
            <a:pPr lvl="1"/>
            <a:r>
              <a:rPr lang="en-US" dirty="0"/>
              <a:t>1 attic only</a:t>
            </a:r>
          </a:p>
          <a:p>
            <a:pPr lvl="1"/>
            <a:r>
              <a:rPr lang="en-US" dirty="0"/>
              <a:t>2 crawlspace only</a:t>
            </a:r>
          </a:p>
          <a:p>
            <a:pPr lvl="1"/>
            <a:r>
              <a:rPr lang="en-US" dirty="0"/>
              <a:t>2 attic and crawlspace</a:t>
            </a:r>
          </a:p>
          <a:p>
            <a:pPr marL="0" indent="0">
              <a:buNone/>
            </a:pPr>
            <a:r>
              <a:rPr lang="en-US" dirty="0"/>
              <a:t>11 multifamily</a:t>
            </a:r>
          </a:p>
          <a:p>
            <a:pPr lvl="1"/>
            <a:r>
              <a:rPr lang="en-US" dirty="0"/>
              <a:t>all 11 attic only</a:t>
            </a:r>
          </a:p>
          <a:p>
            <a:pPr marL="0" indent="0">
              <a:buNone/>
            </a:pPr>
            <a:endParaRPr lang="en-US" dirty="0"/>
          </a:p>
          <a:p>
            <a:pPr marL="0" indent="0">
              <a:buNone/>
            </a:pPr>
            <a:r>
              <a:rPr lang="en-US" dirty="0"/>
              <a:t>Compare to other sealing methods</a:t>
            </a:r>
          </a:p>
          <a:p>
            <a:r>
              <a:rPr lang="en-US" dirty="0"/>
              <a:t>Manual applied canned foam</a:t>
            </a:r>
          </a:p>
          <a:p>
            <a:r>
              <a:rPr lang="en-US" dirty="0"/>
              <a:t>Spray-on elastomeric</a:t>
            </a:r>
          </a:p>
          <a:p>
            <a:pPr marL="0" indent="0">
              <a:buNone/>
            </a:pPr>
            <a:endParaRPr lang="en-US" dirty="0"/>
          </a:p>
        </p:txBody>
      </p:sp>
      <p:sp>
        <p:nvSpPr>
          <p:cNvPr id="8" name="Content Placeholder 7">
            <a:extLst>
              <a:ext uri="{FF2B5EF4-FFF2-40B4-BE49-F238E27FC236}">
                <a16:creationId xmlns:a16="http://schemas.microsoft.com/office/drawing/2014/main" id="{CBE9F619-FDFC-39FA-5B6A-835DE4D14CE7}"/>
              </a:ext>
            </a:extLst>
          </p:cNvPr>
          <p:cNvSpPr>
            <a:spLocks noGrp="1"/>
          </p:cNvSpPr>
          <p:nvPr>
            <p:ph type="body" sz="quarter" idx="15"/>
          </p:nvPr>
        </p:nvSpPr>
        <p:spPr/>
        <p:txBody>
          <a:bodyPr>
            <a:noAutofit/>
          </a:bodyPr>
          <a:lstStyle/>
          <a:p>
            <a:pPr marL="0" indent="0">
              <a:buNone/>
            </a:pPr>
            <a:r>
              <a:rPr lang="en-US"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16D1F2FC-1E42-DB55-406E-27FD8737FABD}"/>
              </a:ext>
            </a:extLst>
          </p:cNvPr>
          <p:cNvSpPr>
            <a:spLocks noGrp="1"/>
          </p:cNvSpPr>
          <p:nvPr>
            <p:ph type="sldNum" sz="quarter" idx="12"/>
          </p:nvPr>
        </p:nvSpPr>
        <p:spPr/>
        <p:txBody>
          <a:bodyPr/>
          <a:lstStyle/>
          <a:p>
            <a:fld id="{9EC71654-96A5-4280-94F3-931C61A9F92C}" type="slidenum">
              <a:rPr lang="en-US" smtClean="0"/>
              <a:pPr/>
              <a:t>27</a:t>
            </a:fld>
            <a:endParaRPr lang="en-US" dirty="0"/>
          </a:p>
        </p:txBody>
      </p:sp>
      <p:sp>
        <p:nvSpPr>
          <p:cNvPr id="12" name="Picture Placeholder 11">
            <a:extLst>
              <a:ext uri="{FF2B5EF4-FFF2-40B4-BE49-F238E27FC236}">
                <a16:creationId xmlns:a16="http://schemas.microsoft.com/office/drawing/2014/main" id="{3FA7CCA6-89E1-5ECB-9E1A-EE8E0BE43FE2}"/>
              </a:ext>
            </a:extLst>
          </p:cNvPr>
          <p:cNvSpPr>
            <a:spLocks noGrp="1"/>
          </p:cNvSpPr>
          <p:nvPr>
            <p:ph type="pic" sz="quarter" idx="14"/>
          </p:nvPr>
        </p:nvSpPr>
        <p:spPr/>
        <p:txBody>
          <a:bodyPr/>
          <a:lstStyle/>
          <a:p>
            <a:endParaRPr lang="en-US"/>
          </a:p>
        </p:txBody>
      </p:sp>
      <p:pic>
        <p:nvPicPr>
          <p:cNvPr id="2" name="Picture 1">
            <a:extLst>
              <a:ext uri="{FF2B5EF4-FFF2-40B4-BE49-F238E27FC236}">
                <a16:creationId xmlns:a16="http://schemas.microsoft.com/office/drawing/2014/main" id="{0478ED75-983B-3E13-B114-4EAA787D9538}"/>
              </a:ext>
            </a:extLst>
          </p:cNvPr>
          <p:cNvPicPr>
            <a:picLocks noChangeAspect="1"/>
          </p:cNvPicPr>
          <p:nvPr/>
        </p:nvPicPr>
        <p:blipFill>
          <a:blip r:embed="rId3"/>
          <a:stretch>
            <a:fillRect/>
          </a:stretch>
        </p:blipFill>
        <p:spPr>
          <a:xfrm>
            <a:off x="7293936" y="991559"/>
            <a:ext cx="4689288" cy="5694136"/>
          </a:xfrm>
          <a:prstGeom prst="rect">
            <a:avLst/>
          </a:prstGeom>
        </p:spPr>
      </p:pic>
    </p:spTree>
    <p:extLst>
      <p:ext uri="{BB962C8B-B14F-4D97-AF65-F5344CB8AC3E}">
        <p14:creationId xmlns:p14="http://schemas.microsoft.com/office/powerpoint/2010/main" val="2156956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24A31-D099-7339-1FB3-4DB3796ECC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5FA17F-F4FE-0191-D8DE-366C33B8158A}"/>
              </a:ext>
            </a:extLst>
          </p:cNvPr>
          <p:cNvSpPr>
            <a:spLocks noGrp="1"/>
          </p:cNvSpPr>
          <p:nvPr>
            <p:ph type="title"/>
          </p:nvPr>
        </p:nvSpPr>
        <p:spPr/>
        <p:txBody>
          <a:bodyPr/>
          <a:lstStyle/>
          <a:p>
            <a:r>
              <a:rPr lang="en-US" dirty="0"/>
              <a:t>Single Family Homes</a:t>
            </a:r>
          </a:p>
        </p:txBody>
      </p:sp>
      <p:sp>
        <p:nvSpPr>
          <p:cNvPr id="8" name="Content Placeholder 7">
            <a:extLst>
              <a:ext uri="{FF2B5EF4-FFF2-40B4-BE49-F238E27FC236}">
                <a16:creationId xmlns:a16="http://schemas.microsoft.com/office/drawing/2014/main" id="{EFBCEFAD-32FB-2BA4-ABDB-5A14E6D77A16}"/>
              </a:ext>
            </a:extLst>
          </p:cNvPr>
          <p:cNvSpPr>
            <a:spLocks noGrp="1"/>
          </p:cNvSpPr>
          <p:nvPr>
            <p:ph type="body" sz="quarter" idx="15"/>
          </p:nvPr>
        </p:nvSpPr>
        <p:spPr/>
        <p:txBody>
          <a:bodyPr>
            <a:noAutofit/>
          </a:bodyPr>
          <a:lstStyle/>
          <a:p>
            <a:pPr marL="0" indent="0">
              <a:buNone/>
            </a:pPr>
            <a:r>
              <a:rPr lang="en-US"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732B0E74-0062-100C-9034-1C2FA23431E3}"/>
              </a:ext>
            </a:extLst>
          </p:cNvPr>
          <p:cNvSpPr>
            <a:spLocks noGrp="1"/>
          </p:cNvSpPr>
          <p:nvPr>
            <p:ph type="sldNum" sz="quarter" idx="12"/>
          </p:nvPr>
        </p:nvSpPr>
        <p:spPr/>
        <p:txBody>
          <a:bodyPr/>
          <a:lstStyle/>
          <a:p>
            <a:fld id="{9EC71654-96A5-4280-94F3-931C61A9F92C}" type="slidenum">
              <a:rPr lang="en-US" smtClean="0"/>
              <a:pPr/>
              <a:t>28</a:t>
            </a:fld>
            <a:endParaRPr lang="en-US" dirty="0"/>
          </a:p>
        </p:txBody>
      </p:sp>
      <p:sp>
        <p:nvSpPr>
          <p:cNvPr id="12" name="Picture Placeholder 11">
            <a:extLst>
              <a:ext uri="{FF2B5EF4-FFF2-40B4-BE49-F238E27FC236}">
                <a16:creationId xmlns:a16="http://schemas.microsoft.com/office/drawing/2014/main" id="{B40C2DD7-EACC-F533-4D5F-6C53DE98E2DD}"/>
              </a:ext>
            </a:extLst>
          </p:cNvPr>
          <p:cNvSpPr>
            <a:spLocks noGrp="1"/>
          </p:cNvSpPr>
          <p:nvPr>
            <p:ph type="pic" sz="quarter" idx="14"/>
          </p:nvPr>
        </p:nvSpPr>
        <p:spPr/>
        <p:txBody>
          <a:bodyPr/>
          <a:lstStyle/>
          <a:p>
            <a:endParaRPr lang="en-US"/>
          </a:p>
        </p:txBody>
      </p:sp>
      <p:sp>
        <p:nvSpPr>
          <p:cNvPr id="9" name="Content Placeholder 9">
            <a:extLst>
              <a:ext uri="{FF2B5EF4-FFF2-40B4-BE49-F238E27FC236}">
                <a16:creationId xmlns:a16="http://schemas.microsoft.com/office/drawing/2014/main" id="{3B57B10E-6395-ED9B-7291-9C9B61030DD2}"/>
              </a:ext>
            </a:extLst>
          </p:cNvPr>
          <p:cNvSpPr>
            <a:spLocks noGrp="1"/>
          </p:cNvSpPr>
          <p:nvPr>
            <p:ph idx="1"/>
          </p:nvPr>
        </p:nvSpPr>
        <p:spPr>
          <a:xfrm>
            <a:off x="9028416" y="1725154"/>
            <a:ext cx="3163584" cy="2347116"/>
          </a:xfrm>
        </p:spPr>
        <p:txBody>
          <a:bodyPr>
            <a:normAutofit/>
          </a:bodyPr>
          <a:lstStyle/>
          <a:p>
            <a:pPr marL="0" indent="0">
              <a:buNone/>
            </a:pPr>
            <a:r>
              <a:rPr lang="en-US" sz="2400" dirty="0"/>
              <a:t>Vintage: 1900-1972</a:t>
            </a:r>
          </a:p>
          <a:p>
            <a:pPr marL="0" indent="0">
              <a:buNone/>
            </a:pPr>
            <a:r>
              <a:rPr lang="en-US" sz="2400" dirty="0"/>
              <a:t>Size: 1,191-2,491 ft2</a:t>
            </a:r>
          </a:p>
          <a:p>
            <a:pPr marL="0" indent="0">
              <a:buNone/>
            </a:pPr>
            <a:r>
              <a:rPr lang="en-US" sz="2400" dirty="0"/>
              <a:t>Starting leakage: </a:t>
            </a:r>
          </a:p>
          <a:p>
            <a:pPr marL="0" indent="0">
              <a:buNone/>
            </a:pPr>
            <a:r>
              <a:rPr lang="en-US" sz="2400" dirty="0"/>
              <a:t>  3-18.6 ACH50</a:t>
            </a:r>
          </a:p>
          <a:p>
            <a:endParaRPr lang="en-US" dirty="0"/>
          </a:p>
        </p:txBody>
      </p:sp>
      <p:sp>
        <p:nvSpPr>
          <p:cNvPr id="11" name="Content Placeholder 9">
            <a:extLst>
              <a:ext uri="{FF2B5EF4-FFF2-40B4-BE49-F238E27FC236}">
                <a16:creationId xmlns:a16="http://schemas.microsoft.com/office/drawing/2014/main" id="{25B17E60-5A00-4A5E-3B7C-A85AAB5A6EA3}"/>
              </a:ext>
            </a:extLst>
          </p:cNvPr>
          <p:cNvSpPr txBox="1">
            <a:spLocks/>
          </p:cNvSpPr>
          <p:nvPr/>
        </p:nvSpPr>
        <p:spPr>
          <a:xfrm>
            <a:off x="1636070" y="6304554"/>
            <a:ext cx="5545278" cy="641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t>Average = </a:t>
            </a:r>
            <a:r>
              <a:rPr lang="en-US" dirty="0"/>
              <a:t>34%        42% w/o site 4</a:t>
            </a:r>
          </a:p>
        </p:txBody>
      </p:sp>
      <p:pic>
        <p:nvPicPr>
          <p:cNvPr id="13" name="Picture 12">
            <a:extLst>
              <a:ext uri="{FF2B5EF4-FFF2-40B4-BE49-F238E27FC236}">
                <a16:creationId xmlns:a16="http://schemas.microsoft.com/office/drawing/2014/main" id="{0021E096-8D07-2A41-29E7-B41B75FA9DAD}"/>
              </a:ext>
            </a:extLst>
          </p:cNvPr>
          <p:cNvPicPr>
            <a:picLocks noChangeAspect="1"/>
          </p:cNvPicPr>
          <p:nvPr/>
        </p:nvPicPr>
        <p:blipFill>
          <a:blip r:embed="rId3"/>
          <a:stretch>
            <a:fillRect/>
          </a:stretch>
        </p:blipFill>
        <p:spPr>
          <a:xfrm>
            <a:off x="574657" y="1424063"/>
            <a:ext cx="7668105" cy="4655916"/>
          </a:xfrm>
          <a:prstGeom prst="rect">
            <a:avLst/>
          </a:prstGeom>
        </p:spPr>
      </p:pic>
    </p:spTree>
    <p:extLst>
      <p:ext uri="{BB962C8B-B14F-4D97-AF65-F5344CB8AC3E}">
        <p14:creationId xmlns:p14="http://schemas.microsoft.com/office/powerpoint/2010/main" val="3296774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D9CE6-6E6B-88A5-07C5-AE813302FA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41294B-039B-FF49-6D43-BFA32B71E3D5}"/>
              </a:ext>
            </a:extLst>
          </p:cNvPr>
          <p:cNvSpPr>
            <a:spLocks noGrp="1"/>
          </p:cNvSpPr>
          <p:nvPr>
            <p:ph type="title"/>
          </p:nvPr>
        </p:nvSpPr>
        <p:spPr/>
        <p:txBody>
          <a:bodyPr/>
          <a:lstStyle/>
          <a:p>
            <a:r>
              <a:rPr lang="en-US" dirty="0"/>
              <a:t>Site 1</a:t>
            </a:r>
          </a:p>
        </p:txBody>
      </p:sp>
      <p:sp>
        <p:nvSpPr>
          <p:cNvPr id="8" name="Content Placeholder 7">
            <a:extLst>
              <a:ext uri="{FF2B5EF4-FFF2-40B4-BE49-F238E27FC236}">
                <a16:creationId xmlns:a16="http://schemas.microsoft.com/office/drawing/2014/main" id="{5500B9EA-0BC9-D6AF-CD52-BCC845F4F0E2}"/>
              </a:ext>
            </a:extLst>
          </p:cNvPr>
          <p:cNvSpPr>
            <a:spLocks noGrp="1"/>
          </p:cNvSpPr>
          <p:nvPr>
            <p:ph type="body" sz="quarter" idx="15"/>
          </p:nvPr>
        </p:nvSpPr>
        <p:spPr/>
        <p:txBody>
          <a:bodyPr>
            <a:noAutofit/>
          </a:bodyPr>
          <a:lstStyle/>
          <a:p>
            <a:pPr marL="0" indent="0">
              <a:buNone/>
            </a:pPr>
            <a:r>
              <a:rPr lang="en-US" dirty="0"/>
              <a:t>Exterior AeroBarrier: Single Family Homes</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E5E1F059-CED6-6973-7C1C-D01B3B3EEEFD}"/>
              </a:ext>
            </a:extLst>
          </p:cNvPr>
          <p:cNvSpPr>
            <a:spLocks noGrp="1"/>
          </p:cNvSpPr>
          <p:nvPr>
            <p:ph type="sldNum" sz="quarter" idx="12"/>
          </p:nvPr>
        </p:nvSpPr>
        <p:spPr/>
        <p:txBody>
          <a:bodyPr/>
          <a:lstStyle/>
          <a:p>
            <a:fld id="{9EC71654-96A5-4280-94F3-931C61A9F92C}" type="slidenum">
              <a:rPr lang="en-US" smtClean="0"/>
              <a:pPr/>
              <a:t>29</a:t>
            </a:fld>
            <a:endParaRPr lang="en-US" dirty="0"/>
          </a:p>
        </p:txBody>
      </p:sp>
      <p:sp>
        <p:nvSpPr>
          <p:cNvPr id="12" name="Picture Placeholder 11">
            <a:extLst>
              <a:ext uri="{FF2B5EF4-FFF2-40B4-BE49-F238E27FC236}">
                <a16:creationId xmlns:a16="http://schemas.microsoft.com/office/drawing/2014/main" id="{0ABEA150-BC75-8A6D-78E8-EEA0790BA5A8}"/>
              </a:ext>
            </a:extLst>
          </p:cNvPr>
          <p:cNvSpPr>
            <a:spLocks noGrp="1"/>
          </p:cNvSpPr>
          <p:nvPr>
            <p:ph type="pic" sz="quarter" idx="14"/>
          </p:nvPr>
        </p:nvSpPr>
        <p:spPr/>
        <p:txBody>
          <a:bodyPr/>
          <a:lstStyle/>
          <a:p>
            <a:endParaRPr lang="en-US"/>
          </a:p>
        </p:txBody>
      </p:sp>
      <p:sp>
        <p:nvSpPr>
          <p:cNvPr id="9" name="Content Placeholder 9">
            <a:extLst>
              <a:ext uri="{FF2B5EF4-FFF2-40B4-BE49-F238E27FC236}">
                <a16:creationId xmlns:a16="http://schemas.microsoft.com/office/drawing/2014/main" id="{E7D3F8F4-9097-A8CE-1ABC-B6567D58F3D0}"/>
              </a:ext>
            </a:extLst>
          </p:cNvPr>
          <p:cNvSpPr>
            <a:spLocks noGrp="1"/>
          </p:cNvSpPr>
          <p:nvPr>
            <p:ph idx="1"/>
          </p:nvPr>
        </p:nvSpPr>
        <p:spPr>
          <a:xfrm>
            <a:off x="488429" y="1485991"/>
            <a:ext cx="8145207" cy="1778204"/>
          </a:xfrm>
        </p:spPr>
        <p:txBody>
          <a:bodyPr>
            <a:normAutofit lnSpcReduction="10000"/>
          </a:bodyPr>
          <a:lstStyle/>
          <a:p>
            <a:r>
              <a:rPr lang="en-US" sz="2400" dirty="0"/>
              <a:t>Early 1900s, gut rehab, 1,420 sf</a:t>
            </a:r>
          </a:p>
          <a:p>
            <a:r>
              <a:rPr lang="en-US" sz="2400" dirty="0"/>
              <a:t>Crawlspace sealing only (conditioned attic)</a:t>
            </a:r>
          </a:p>
          <a:p>
            <a:r>
              <a:rPr lang="en-US" sz="2400" dirty="0"/>
              <a:t>3.0 &gt;&gt; 1.9 ACH50 (</a:t>
            </a:r>
            <a:r>
              <a:rPr lang="en-US" sz="2400" b="1" dirty="0">
                <a:solidFill>
                  <a:srgbClr val="FF0000"/>
                </a:solidFill>
              </a:rPr>
              <a:t>38%</a:t>
            </a:r>
            <a:r>
              <a:rPr lang="en-US" sz="2400" dirty="0"/>
              <a:t>)</a:t>
            </a:r>
          </a:p>
          <a:p>
            <a:r>
              <a:rPr lang="en-US" sz="2400" dirty="0"/>
              <a:t>87% of 283 CFM50  CS to house leakage was sealed</a:t>
            </a:r>
          </a:p>
          <a:p>
            <a:endParaRPr lang="en-US" dirty="0"/>
          </a:p>
        </p:txBody>
      </p:sp>
      <p:pic>
        <p:nvPicPr>
          <p:cNvPr id="2" name="Picture 1">
            <a:extLst>
              <a:ext uri="{FF2B5EF4-FFF2-40B4-BE49-F238E27FC236}">
                <a16:creationId xmlns:a16="http://schemas.microsoft.com/office/drawing/2014/main" id="{77B8D2FE-1210-2F24-90AF-BF1A8539C079}"/>
              </a:ext>
            </a:extLst>
          </p:cNvPr>
          <p:cNvPicPr>
            <a:picLocks noChangeAspect="1"/>
          </p:cNvPicPr>
          <p:nvPr/>
        </p:nvPicPr>
        <p:blipFill>
          <a:blip r:embed="rId3"/>
          <a:stretch>
            <a:fillRect/>
          </a:stretch>
        </p:blipFill>
        <p:spPr>
          <a:xfrm>
            <a:off x="488429" y="3388526"/>
            <a:ext cx="10650635" cy="3194581"/>
          </a:xfrm>
          <a:prstGeom prst="rect">
            <a:avLst/>
          </a:prstGeom>
        </p:spPr>
      </p:pic>
    </p:spTree>
    <p:extLst>
      <p:ext uri="{BB962C8B-B14F-4D97-AF65-F5344CB8AC3E}">
        <p14:creationId xmlns:p14="http://schemas.microsoft.com/office/powerpoint/2010/main" val="288236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7F337-17A4-CE25-ACB7-7123DF2AA6F7}"/>
              </a:ext>
            </a:extLst>
          </p:cNvPr>
          <p:cNvSpPr>
            <a:spLocks noGrp="1"/>
          </p:cNvSpPr>
          <p:nvPr>
            <p:ph type="title"/>
          </p:nvPr>
        </p:nvSpPr>
        <p:spPr/>
        <p:txBody>
          <a:bodyPr/>
          <a:lstStyle/>
          <a:p>
            <a:r>
              <a:rPr lang="en-US" dirty="0"/>
              <a:t>Acknowledgements</a:t>
            </a:r>
          </a:p>
        </p:txBody>
      </p:sp>
      <p:sp>
        <p:nvSpPr>
          <p:cNvPr id="10" name="Content Placeholder 9">
            <a:extLst>
              <a:ext uri="{FF2B5EF4-FFF2-40B4-BE49-F238E27FC236}">
                <a16:creationId xmlns:a16="http://schemas.microsoft.com/office/drawing/2014/main" id="{F9705111-DDD8-75AA-53CA-B66E4DBF3E75}"/>
              </a:ext>
            </a:extLst>
          </p:cNvPr>
          <p:cNvSpPr>
            <a:spLocks noGrp="1"/>
          </p:cNvSpPr>
          <p:nvPr>
            <p:ph idx="1"/>
          </p:nvPr>
        </p:nvSpPr>
        <p:spPr/>
        <p:txBody>
          <a:bodyPr>
            <a:normAutofit/>
          </a:bodyPr>
          <a:lstStyle/>
          <a:p>
            <a:r>
              <a:rPr lang="en-US" sz="2400" dirty="0"/>
              <a:t>Mike Lyons &amp; Mark Modera - Aeroseal™</a:t>
            </a:r>
          </a:p>
          <a:p>
            <a:r>
              <a:rPr lang="en-US" sz="2400" dirty="0"/>
              <a:t>Dave Bohac  - Center for Energy and Environment</a:t>
            </a:r>
          </a:p>
          <a:p>
            <a:r>
              <a:rPr lang="en-US" sz="2400" dirty="0"/>
              <a:t>Collin Olson - The Energy Conservatory</a:t>
            </a:r>
          </a:p>
          <a:p>
            <a:r>
              <a:rPr lang="en-US" sz="2400" dirty="0"/>
              <a:t>Chase Davis - Obrien 360 </a:t>
            </a:r>
          </a:p>
          <a:p>
            <a:r>
              <a:rPr lang="en-US" sz="2400" dirty="0"/>
              <a:t>Chase Counts - Arrow Insulation</a:t>
            </a:r>
          </a:p>
          <a:p>
            <a:r>
              <a:rPr lang="en-US" sz="2400" dirty="0"/>
              <a:t>Andre Dejarlais -Oak Ridge National Laboratory</a:t>
            </a:r>
          </a:p>
          <a:p>
            <a:r>
              <a:rPr lang="en-US" sz="2400" dirty="0"/>
              <a:t>Joe &amp; Betsy – Building Science Corporation </a:t>
            </a:r>
          </a:p>
          <a:p>
            <a:endParaRPr lang="en-US" dirty="0"/>
          </a:p>
        </p:txBody>
      </p:sp>
      <p:sp>
        <p:nvSpPr>
          <p:cNvPr id="8" name="Content Placeholder 7">
            <a:extLst>
              <a:ext uri="{FF2B5EF4-FFF2-40B4-BE49-F238E27FC236}">
                <a16:creationId xmlns:a16="http://schemas.microsoft.com/office/drawing/2014/main" id="{96B7A52D-80C2-8122-63A2-C526D7D8AE60}"/>
              </a:ext>
            </a:extLst>
          </p:cNvPr>
          <p:cNvSpPr>
            <a:spLocks noGrp="1"/>
          </p:cNvSpPr>
          <p:nvPr>
            <p:ph type="body" sz="quarter" idx="15"/>
          </p:nvPr>
        </p:nvSpPr>
        <p:spPr/>
        <p:txBody>
          <a:bodyPr>
            <a:noAutofit/>
          </a:bodyPr>
          <a:lstStyle/>
          <a:p>
            <a:pPr marL="0" indent="0">
              <a:buNone/>
            </a:pPr>
            <a:r>
              <a:rPr lang="en-US" dirty="0">
                <a:latin typeface="Rockwell" panose="02060603020205020403" pitchFamily="18" charset="0"/>
              </a:rPr>
              <a:t>Weatherization &amp; “Gut Rehabs” Low-Rise Multifamily Dwellings</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84C72D7E-2287-1E03-C6A4-4D5C34599C78}"/>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12" name="Picture Placeholder 11">
            <a:extLst>
              <a:ext uri="{FF2B5EF4-FFF2-40B4-BE49-F238E27FC236}">
                <a16:creationId xmlns:a16="http://schemas.microsoft.com/office/drawing/2014/main" id="{A08E350D-9ED5-D386-0E1D-C5E70075DD0B}"/>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2526547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31DD2-5ABA-06C0-04AF-6BBC8FC3D6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0BEC70-112B-46E2-64EC-239ECF6D97E7}"/>
              </a:ext>
            </a:extLst>
          </p:cNvPr>
          <p:cNvSpPr>
            <a:spLocks noGrp="1"/>
          </p:cNvSpPr>
          <p:nvPr>
            <p:ph type="title"/>
          </p:nvPr>
        </p:nvSpPr>
        <p:spPr/>
        <p:txBody>
          <a:bodyPr/>
          <a:lstStyle/>
          <a:p>
            <a:r>
              <a:rPr lang="en-US" dirty="0"/>
              <a:t>Site 4</a:t>
            </a:r>
          </a:p>
        </p:txBody>
      </p:sp>
      <p:sp>
        <p:nvSpPr>
          <p:cNvPr id="8" name="Content Placeholder 7">
            <a:extLst>
              <a:ext uri="{FF2B5EF4-FFF2-40B4-BE49-F238E27FC236}">
                <a16:creationId xmlns:a16="http://schemas.microsoft.com/office/drawing/2014/main" id="{216D106D-FFF7-19D9-0C39-6123A1B96B2B}"/>
              </a:ext>
            </a:extLst>
          </p:cNvPr>
          <p:cNvSpPr>
            <a:spLocks noGrp="1"/>
          </p:cNvSpPr>
          <p:nvPr>
            <p:ph type="body" sz="quarter" idx="15"/>
          </p:nvPr>
        </p:nvSpPr>
        <p:spPr/>
        <p:txBody>
          <a:bodyPr>
            <a:noAutofit/>
          </a:bodyPr>
          <a:lstStyle/>
          <a:p>
            <a:pPr marL="0" indent="0">
              <a:buNone/>
            </a:pPr>
            <a:r>
              <a:rPr lang="en-US" dirty="0"/>
              <a:t>Exterior AeroBarrier: Single Family Homes</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B446110B-923B-57D7-1BE2-875B01A1AED2}"/>
              </a:ext>
            </a:extLst>
          </p:cNvPr>
          <p:cNvSpPr>
            <a:spLocks noGrp="1"/>
          </p:cNvSpPr>
          <p:nvPr>
            <p:ph type="sldNum" sz="quarter" idx="12"/>
          </p:nvPr>
        </p:nvSpPr>
        <p:spPr/>
        <p:txBody>
          <a:bodyPr/>
          <a:lstStyle/>
          <a:p>
            <a:fld id="{9EC71654-96A5-4280-94F3-931C61A9F92C}" type="slidenum">
              <a:rPr lang="en-US" smtClean="0"/>
              <a:pPr/>
              <a:t>30</a:t>
            </a:fld>
            <a:endParaRPr lang="en-US" dirty="0"/>
          </a:p>
        </p:txBody>
      </p:sp>
      <p:sp>
        <p:nvSpPr>
          <p:cNvPr id="12" name="Picture Placeholder 11">
            <a:extLst>
              <a:ext uri="{FF2B5EF4-FFF2-40B4-BE49-F238E27FC236}">
                <a16:creationId xmlns:a16="http://schemas.microsoft.com/office/drawing/2014/main" id="{3437AEAB-808F-5FC5-A4EE-FFCE033AF3A6}"/>
              </a:ext>
            </a:extLst>
          </p:cNvPr>
          <p:cNvSpPr>
            <a:spLocks noGrp="1"/>
          </p:cNvSpPr>
          <p:nvPr>
            <p:ph type="pic" sz="quarter" idx="14"/>
          </p:nvPr>
        </p:nvSpPr>
        <p:spPr/>
        <p:txBody>
          <a:bodyPr/>
          <a:lstStyle/>
          <a:p>
            <a:endParaRPr lang="en-US"/>
          </a:p>
        </p:txBody>
      </p:sp>
      <p:sp>
        <p:nvSpPr>
          <p:cNvPr id="9" name="Content Placeholder 9">
            <a:extLst>
              <a:ext uri="{FF2B5EF4-FFF2-40B4-BE49-F238E27FC236}">
                <a16:creationId xmlns:a16="http://schemas.microsoft.com/office/drawing/2014/main" id="{5E822DC0-DB3E-B6A3-C8AF-094E35DC78FC}"/>
              </a:ext>
            </a:extLst>
          </p:cNvPr>
          <p:cNvSpPr>
            <a:spLocks noGrp="1"/>
          </p:cNvSpPr>
          <p:nvPr>
            <p:ph idx="1"/>
          </p:nvPr>
        </p:nvSpPr>
        <p:spPr>
          <a:xfrm>
            <a:off x="488429" y="1485991"/>
            <a:ext cx="8145207" cy="2341730"/>
          </a:xfrm>
        </p:spPr>
        <p:txBody>
          <a:bodyPr>
            <a:normAutofit fontScale="92500" lnSpcReduction="10000"/>
          </a:bodyPr>
          <a:lstStyle/>
          <a:p>
            <a:r>
              <a:rPr lang="en-US" sz="2400" dirty="0"/>
              <a:t>1961, 2-story, 2,491 sf</a:t>
            </a:r>
          </a:p>
          <a:p>
            <a:r>
              <a:rPr lang="en-US" sz="2400" dirty="0"/>
              <a:t>Partial crawlspace and slab-on-grade</a:t>
            </a:r>
          </a:p>
          <a:p>
            <a:r>
              <a:rPr lang="en-US" sz="2400" dirty="0"/>
              <a:t>Crawlspace sealing only – difficult attic insulation removal</a:t>
            </a:r>
          </a:p>
          <a:p>
            <a:r>
              <a:rPr lang="en-US" sz="2400" dirty="0"/>
              <a:t>10.0 &gt;&gt; 9.1 ACH50 (</a:t>
            </a:r>
            <a:r>
              <a:rPr lang="en-US" sz="2400" b="1" dirty="0">
                <a:solidFill>
                  <a:srgbClr val="FF0000"/>
                </a:solidFill>
              </a:rPr>
              <a:t>3%</a:t>
            </a:r>
            <a:r>
              <a:rPr lang="en-US" sz="2400" dirty="0"/>
              <a:t>)</a:t>
            </a:r>
          </a:p>
          <a:p>
            <a:r>
              <a:rPr lang="en-US" sz="2400" dirty="0"/>
              <a:t>60F and raining (100% RH), depressurization ~ 70Pa</a:t>
            </a:r>
          </a:p>
          <a:p>
            <a:r>
              <a:rPr lang="en-US" sz="2400" dirty="0"/>
              <a:t>Opened a patio door to reduce sealing in living space</a:t>
            </a:r>
          </a:p>
          <a:p>
            <a:endParaRPr lang="en-US" dirty="0"/>
          </a:p>
        </p:txBody>
      </p:sp>
      <p:pic>
        <p:nvPicPr>
          <p:cNvPr id="4" name="Picture 3">
            <a:extLst>
              <a:ext uri="{FF2B5EF4-FFF2-40B4-BE49-F238E27FC236}">
                <a16:creationId xmlns:a16="http://schemas.microsoft.com/office/drawing/2014/main" id="{E3F25D39-9D46-4973-B22F-FB7EBB7D1F7E}"/>
              </a:ext>
            </a:extLst>
          </p:cNvPr>
          <p:cNvPicPr>
            <a:picLocks noChangeAspect="1"/>
          </p:cNvPicPr>
          <p:nvPr/>
        </p:nvPicPr>
        <p:blipFill>
          <a:blip r:embed="rId3"/>
          <a:srcRect t="14430"/>
          <a:stretch>
            <a:fillRect/>
          </a:stretch>
        </p:blipFill>
        <p:spPr>
          <a:xfrm>
            <a:off x="2244641" y="4034569"/>
            <a:ext cx="4066384" cy="2613598"/>
          </a:xfrm>
          <a:prstGeom prst="rect">
            <a:avLst/>
          </a:prstGeom>
        </p:spPr>
      </p:pic>
    </p:spTree>
    <p:extLst>
      <p:ext uri="{BB962C8B-B14F-4D97-AF65-F5344CB8AC3E}">
        <p14:creationId xmlns:p14="http://schemas.microsoft.com/office/powerpoint/2010/main" val="1859597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35A6-6D0A-276C-AA0A-EC6111778A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436630-F8FC-708B-E020-038CD108813D}"/>
              </a:ext>
            </a:extLst>
          </p:cNvPr>
          <p:cNvSpPr>
            <a:spLocks noGrp="1"/>
          </p:cNvSpPr>
          <p:nvPr>
            <p:ph type="title"/>
          </p:nvPr>
        </p:nvSpPr>
        <p:spPr/>
        <p:txBody>
          <a:bodyPr/>
          <a:lstStyle/>
          <a:p>
            <a:r>
              <a:rPr lang="en-US" dirty="0"/>
              <a:t>Site 5</a:t>
            </a:r>
          </a:p>
        </p:txBody>
      </p:sp>
      <p:sp>
        <p:nvSpPr>
          <p:cNvPr id="8" name="Content Placeholder 7">
            <a:extLst>
              <a:ext uri="{FF2B5EF4-FFF2-40B4-BE49-F238E27FC236}">
                <a16:creationId xmlns:a16="http://schemas.microsoft.com/office/drawing/2014/main" id="{C7ECCDEE-7372-FC07-280B-1CC1B0CA09A7}"/>
              </a:ext>
            </a:extLst>
          </p:cNvPr>
          <p:cNvSpPr>
            <a:spLocks noGrp="1"/>
          </p:cNvSpPr>
          <p:nvPr>
            <p:ph type="body" sz="quarter" idx="15"/>
          </p:nvPr>
        </p:nvSpPr>
        <p:spPr/>
        <p:txBody>
          <a:bodyPr>
            <a:noAutofit/>
          </a:bodyPr>
          <a:lstStyle/>
          <a:p>
            <a:pPr marL="0" indent="0">
              <a:buNone/>
            </a:pPr>
            <a:r>
              <a:rPr lang="en-US" dirty="0"/>
              <a:t>Exterior AeroBarrier: Single Family Homes</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A0ABDFC5-7AF4-2FE8-5879-CE5F883A5CBB}"/>
              </a:ext>
            </a:extLst>
          </p:cNvPr>
          <p:cNvSpPr>
            <a:spLocks noGrp="1"/>
          </p:cNvSpPr>
          <p:nvPr>
            <p:ph type="sldNum" sz="quarter" idx="12"/>
          </p:nvPr>
        </p:nvSpPr>
        <p:spPr/>
        <p:txBody>
          <a:bodyPr/>
          <a:lstStyle/>
          <a:p>
            <a:fld id="{9EC71654-96A5-4280-94F3-931C61A9F92C}" type="slidenum">
              <a:rPr lang="en-US" smtClean="0"/>
              <a:pPr/>
              <a:t>31</a:t>
            </a:fld>
            <a:endParaRPr lang="en-US" dirty="0"/>
          </a:p>
        </p:txBody>
      </p:sp>
      <p:sp>
        <p:nvSpPr>
          <p:cNvPr id="12" name="Picture Placeholder 11">
            <a:extLst>
              <a:ext uri="{FF2B5EF4-FFF2-40B4-BE49-F238E27FC236}">
                <a16:creationId xmlns:a16="http://schemas.microsoft.com/office/drawing/2014/main" id="{C51F33C9-8B68-4266-440C-2A024FAE3801}"/>
              </a:ext>
            </a:extLst>
          </p:cNvPr>
          <p:cNvSpPr>
            <a:spLocks noGrp="1"/>
          </p:cNvSpPr>
          <p:nvPr>
            <p:ph type="pic" sz="quarter" idx="14"/>
          </p:nvPr>
        </p:nvSpPr>
        <p:spPr/>
        <p:txBody>
          <a:bodyPr/>
          <a:lstStyle/>
          <a:p>
            <a:endParaRPr lang="en-US"/>
          </a:p>
        </p:txBody>
      </p:sp>
      <p:sp>
        <p:nvSpPr>
          <p:cNvPr id="9" name="Content Placeholder 9">
            <a:extLst>
              <a:ext uri="{FF2B5EF4-FFF2-40B4-BE49-F238E27FC236}">
                <a16:creationId xmlns:a16="http://schemas.microsoft.com/office/drawing/2014/main" id="{2CA5679B-DB6D-F75F-7E87-0311CE35D2F5}"/>
              </a:ext>
            </a:extLst>
          </p:cNvPr>
          <p:cNvSpPr>
            <a:spLocks noGrp="1"/>
          </p:cNvSpPr>
          <p:nvPr>
            <p:ph idx="1"/>
          </p:nvPr>
        </p:nvSpPr>
        <p:spPr>
          <a:xfrm>
            <a:off x="488429" y="1485991"/>
            <a:ext cx="8145207" cy="2341730"/>
          </a:xfrm>
        </p:spPr>
        <p:txBody>
          <a:bodyPr>
            <a:normAutofit fontScale="92500" lnSpcReduction="10000"/>
          </a:bodyPr>
          <a:lstStyle/>
          <a:p>
            <a:r>
              <a:rPr lang="en-US" sz="2400" dirty="0"/>
              <a:t>1972, 1-story, 2,136 sf</a:t>
            </a:r>
          </a:p>
          <a:p>
            <a:r>
              <a:rPr lang="en-US" sz="2400" dirty="0"/>
              <a:t>Attic sealing only, ducts in attic</a:t>
            </a:r>
          </a:p>
          <a:p>
            <a:r>
              <a:rPr lang="en-US" sz="2400" dirty="0"/>
              <a:t>12.7 &gt;&gt; 8.5 &gt;&gt; 4.2 ACH50 (</a:t>
            </a:r>
            <a:r>
              <a:rPr lang="en-US" sz="2400" b="1" dirty="0">
                <a:solidFill>
                  <a:srgbClr val="FF0000"/>
                </a:solidFill>
              </a:rPr>
              <a:t>49%</a:t>
            </a:r>
            <a:r>
              <a:rPr lang="en-US" sz="2400" dirty="0"/>
              <a:t>)</a:t>
            </a:r>
          </a:p>
          <a:p>
            <a:r>
              <a:rPr lang="en-US" sz="2400" dirty="0"/>
              <a:t>sealed 133 CFM25 or 34% of the total duct leakage</a:t>
            </a:r>
          </a:p>
          <a:p>
            <a:r>
              <a:rPr lang="en-US" sz="2400" dirty="0"/>
              <a:t>Sealing occurred at exposed joints, better sealing w/removed insulation</a:t>
            </a:r>
          </a:p>
          <a:p>
            <a:endParaRPr lang="en-US" dirty="0"/>
          </a:p>
        </p:txBody>
      </p:sp>
      <p:pic>
        <p:nvPicPr>
          <p:cNvPr id="2" name="Picture 1">
            <a:extLst>
              <a:ext uri="{FF2B5EF4-FFF2-40B4-BE49-F238E27FC236}">
                <a16:creationId xmlns:a16="http://schemas.microsoft.com/office/drawing/2014/main" id="{427EAA55-B385-32A8-EB1E-F45733267F01}"/>
              </a:ext>
            </a:extLst>
          </p:cNvPr>
          <p:cNvPicPr>
            <a:picLocks noChangeAspect="1"/>
          </p:cNvPicPr>
          <p:nvPr/>
        </p:nvPicPr>
        <p:blipFill>
          <a:blip r:embed="rId3"/>
          <a:stretch>
            <a:fillRect/>
          </a:stretch>
        </p:blipFill>
        <p:spPr>
          <a:xfrm>
            <a:off x="1626780" y="3928168"/>
            <a:ext cx="4967835" cy="2887682"/>
          </a:xfrm>
          <a:prstGeom prst="rect">
            <a:avLst/>
          </a:prstGeom>
        </p:spPr>
      </p:pic>
    </p:spTree>
    <p:extLst>
      <p:ext uri="{BB962C8B-B14F-4D97-AF65-F5344CB8AC3E}">
        <p14:creationId xmlns:p14="http://schemas.microsoft.com/office/powerpoint/2010/main" val="54050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36191-6980-981B-8AA2-4DFA55F111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5E795B-607D-0493-0BB0-F78A9ED21CAA}"/>
              </a:ext>
            </a:extLst>
          </p:cNvPr>
          <p:cNvSpPr>
            <a:spLocks noGrp="1"/>
          </p:cNvSpPr>
          <p:nvPr>
            <p:ph type="title"/>
          </p:nvPr>
        </p:nvSpPr>
        <p:spPr/>
        <p:txBody>
          <a:bodyPr/>
          <a:lstStyle/>
          <a:p>
            <a:r>
              <a:rPr lang="en-US" dirty="0"/>
              <a:t>First Multifamily Sealing</a:t>
            </a:r>
          </a:p>
        </p:txBody>
      </p:sp>
      <p:sp>
        <p:nvSpPr>
          <p:cNvPr id="8" name="Content Placeholder 7">
            <a:extLst>
              <a:ext uri="{FF2B5EF4-FFF2-40B4-BE49-F238E27FC236}">
                <a16:creationId xmlns:a16="http://schemas.microsoft.com/office/drawing/2014/main" id="{7892261A-23C8-DF33-9772-17433AA39628}"/>
              </a:ext>
            </a:extLst>
          </p:cNvPr>
          <p:cNvSpPr>
            <a:spLocks noGrp="1"/>
          </p:cNvSpPr>
          <p:nvPr>
            <p:ph type="body" sz="quarter" idx="15"/>
          </p:nvPr>
        </p:nvSpPr>
        <p:spPr/>
        <p:txBody>
          <a:bodyPr>
            <a:noAutofit/>
          </a:bodyPr>
          <a:lstStyle/>
          <a:p>
            <a:pPr marL="0" indent="0">
              <a:buNone/>
            </a:pPr>
            <a:r>
              <a:rPr lang="en-US"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E06F64DA-26C8-1E4E-8CDD-1309D2CFB59B}"/>
              </a:ext>
            </a:extLst>
          </p:cNvPr>
          <p:cNvSpPr>
            <a:spLocks noGrp="1"/>
          </p:cNvSpPr>
          <p:nvPr>
            <p:ph type="sldNum" sz="quarter" idx="12"/>
          </p:nvPr>
        </p:nvSpPr>
        <p:spPr/>
        <p:txBody>
          <a:bodyPr/>
          <a:lstStyle/>
          <a:p>
            <a:fld id="{9EC71654-96A5-4280-94F3-931C61A9F92C}" type="slidenum">
              <a:rPr lang="en-US" smtClean="0"/>
              <a:pPr/>
              <a:t>32</a:t>
            </a:fld>
            <a:endParaRPr lang="en-US" dirty="0"/>
          </a:p>
        </p:txBody>
      </p:sp>
      <p:sp>
        <p:nvSpPr>
          <p:cNvPr id="12" name="Picture Placeholder 11">
            <a:extLst>
              <a:ext uri="{FF2B5EF4-FFF2-40B4-BE49-F238E27FC236}">
                <a16:creationId xmlns:a16="http://schemas.microsoft.com/office/drawing/2014/main" id="{C82A51AC-F9BF-9C17-A0FE-E99AF6E76E44}"/>
              </a:ext>
            </a:extLst>
          </p:cNvPr>
          <p:cNvSpPr>
            <a:spLocks noGrp="1"/>
          </p:cNvSpPr>
          <p:nvPr>
            <p:ph type="pic" sz="quarter" idx="14"/>
          </p:nvPr>
        </p:nvSpPr>
        <p:spPr/>
        <p:txBody>
          <a:bodyPr/>
          <a:lstStyle/>
          <a:p>
            <a:endParaRPr lang="en-US"/>
          </a:p>
        </p:txBody>
      </p:sp>
      <p:pic>
        <p:nvPicPr>
          <p:cNvPr id="2" name="Picture 1">
            <a:extLst>
              <a:ext uri="{FF2B5EF4-FFF2-40B4-BE49-F238E27FC236}">
                <a16:creationId xmlns:a16="http://schemas.microsoft.com/office/drawing/2014/main" id="{43447933-9E4D-04FB-E0B3-DE95AD0DA48A}"/>
              </a:ext>
            </a:extLst>
          </p:cNvPr>
          <p:cNvPicPr>
            <a:picLocks noChangeAspect="1"/>
          </p:cNvPicPr>
          <p:nvPr/>
        </p:nvPicPr>
        <p:blipFill>
          <a:blip r:embed="rId3"/>
          <a:stretch>
            <a:fillRect/>
          </a:stretch>
        </p:blipFill>
        <p:spPr>
          <a:xfrm>
            <a:off x="8991600" y="0"/>
            <a:ext cx="3200400" cy="2398909"/>
          </a:xfrm>
          <a:prstGeom prst="rect">
            <a:avLst/>
          </a:prstGeom>
        </p:spPr>
      </p:pic>
      <p:pic>
        <p:nvPicPr>
          <p:cNvPr id="4" name="Picture 3">
            <a:extLst>
              <a:ext uri="{FF2B5EF4-FFF2-40B4-BE49-F238E27FC236}">
                <a16:creationId xmlns:a16="http://schemas.microsoft.com/office/drawing/2014/main" id="{25B41323-60AF-C2F4-C9F2-2B51AAA61514}"/>
              </a:ext>
            </a:extLst>
          </p:cNvPr>
          <p:cNvPicPr>
            <a:picLocks noChangeAspect="1"/>
          </p:cNvPicPr>
          <p:nvPr/>
        </p:nvPicPr>
        <p:blipFill>
          <a:blip r:embed="rId4"/>
          <a:stretch>
            <a:fillRect/>
          </a:stretch>
        </p:blipFill>
        <p:spPr>
          <a:xfrm>
            <a:off x="635660" y="1548317"/>
            <a:ext cx="7781787" cy="4569579"/>
          </a:xfrm>
          <a:prstGeom prst="rect">
            <a:avLst/>
          </a:prstGeom>
        </p:spPr>
      </p:pic>
      <p:pic>
        <p:nvPicPr>
          <p:cNvPr id="6" name="Picture 5">
            <a:extLst>
              <a:ext uri="{FF2B5EF4-FFF2-40B4-BE49-F238E27FC236}">
                <a16:creationId xmlns:a16="http://schemas.microsoft.com/office/drawing/2014/main" id="{97E56224-4FD9-C066-F982-D0CD8417AF09}"/>
              </a:ext>
            </a:extLst>
          </p:cNvPr>
          <p:cNvPicPr>
            <a:picLocks noChangeAspect="1"/>
          </p:cNvPicPr>
          <p:nvPr/>
        </p:nvPicPr>
        <p:blipFill>
          <a:blip r:embed="rId5"/>
          <a:stretch>
            <a:fillRect/>
          </a:stretch>
        </p:blipFill>
        <p:spPr>
          <a:xfrm>
            <a:off x="9614476" y="4426434"/>
            <a:ext cx="2566638" cy="2438611"/>
          </a:xfrm>
          <a:prstGeom prst="rect">
            <a:avLst/>
          </a:prstGeom>
        </p:spPr>
      </p:pic>
    </p:spTree>
    <p:extLst>
      <p:ext uri="{BB962C8B-B14F-4D97-AF65-F5344CB8AC3E}">
        <p14:creationId xmlns:p14="http://schemas.microsoft.com/office/powerpoint/2010/main" val="1972952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F65E-EFB1-6230-B7B4-0B40E16E73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E0A876-29C5-5339-3336-E819D4D31033}"/>
              </a:ext>
            </a:extLst>
          </p:cNvPr>
          <p:cNvSpPr>
            <a:spLocks noGrp="1"/>
          </p:cNvSpPr>
          <p:nvPr>
            <p:ph type="title"/>
          </p:nvPr>
        </p:nvSpPr>
        <p:spPr/>
        <p:txBody>
          <a:bodyPr/>
          <a:lstStyle/>
          <a:p>
            <a:r>
              <a:rPr lang="en-US" dirty="0"/>
              <a:t>Compare to Manual Methods</a:t>
            </a:r>
          </a:p>
        </p:txBody>
      </p:sp>
      <p:sp>
        <p:nvSpPr>
          <p:cNvPr id="8" name="Content Placeholder 7">
            <a:extLst>
              <a:ext uri="{FF2B5EF4-FFF2-40B4-BE49-F238E27FC236}">
                <a16:creationId xmlns:a16="http://schemas.microsoft.com/office/drawing/2014/main" id="{E88C0647-198E-81B8-A3D7-C8A6F08E0359}"/>
              </a:ext>
            </a:extLst>
          </p:cNvPr>
          <p:cNvSpPr>
            <a:spLocks noGrp="1"/>
          </p:cNvSpPr>
          <p:nvPr>
            <p:ph type="body" sz="quarter" idx="15"/>
          </p:nvPr>
        </p:nvSpPr>
        <p:spPr/>
        <p:txBody>
          <a:bodyPr>
            <a:noAutofit/>
          </a:bodyPr>
          <a:lstStyle/>
          <a:p>
            <a:pPr marL="0" indent="0">
              <a:buNone/>
            </a:pPr>
            <a:r>
              <a:rPr lang="en-US" cap="none" dirty="0">
                <a:latin typeface="Rockwell" panose="02060603020205020403" pitchFamily="18" charset="0"/>
              </a:rPr>
              <a:t>Sealed </a:t>
            </a:r>
            <a:r>
              <a:rPr lang="en-US" dirty="0"/>
              <a:t>3 apartments with each of the methods</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BD2CAF48-BC35-11C6-3D32-FEB74AA065F9}"/>
              </a:ext>
            </a:extLst>
          </p:cNvPr>
          <p:cNvSpPr>
            <a:spLocks noGrp="1"/>
          </p:cNvSpPr>
          <p:nvPr>
            <p:ph type="sldNum" sz="quarter" idx="12"/>
          </p:nvPr>
        </p:nvSpPr>
        <p:spPr/>
        <p:txBody>
          <a:bodyPr/>
          <a:lstStyle/>
          <a:p>
            <a:fld id="{9EC71654-96A5-4280-94F3-931C61A9F92C}" type="slidenum">
              <a:rPr lang="en-US" smtClean="0"/>
              <a:pPr/>
              <a:t>33</a:t>
            </a:fld>
            <a:endParaRPr lang="en-US" dirty="0"/>
          </a:p>
        </p:txBody>
      </p:sp>
      <p:sp>
        <p:nvSpPr>
          <p:cNvPr id="12" name="Picture Placeholder 11">
            <a:extLst>
              <a:ext uri="{FF2B5EF4-FFF2-40B4-BE49-F238E27FC236}">
                <a16:creationId xmlns:a16="http://schemas.microsoft.com/office/drawing/2014/main" id="{7D93DB8E-8ECC-3A71-4C56-D5EA3055230E}"/>
              </a:ext>
            </a:extLst>
          </p:cNvPr>
          <p:cNvSpPr>
            <a:spLocks noGrp="1"/>
          </p:cNvSpPr>
          <p:nvPr>
            <p:ph type="pic" sz="quarter" idx="14"/>
          </p:nvPr>
        </p:nvSpPr>
        <p:spPr/>
        <p:txBody>
          <a:bodyPr/>
          <a:lstStyle/>
          <a:p>
            <a:endParaRPr lang="en-US"/>
          </a:p>
        </p:txBody>
      </p:sp>
      <p:pic>
        <p:nvPicPr>
          <p:cNvPr id="9" name="Picture 8">
            <a:extLst>
              <a:ext uri="{FF2B5EF4-FFF2-40B4-BE49-F238E27FC236}">
                <a16:creationId xmlns:a16="http://schemas.microsoft.com/office/drawing/2014/main" id="{3869E42B-92D4-1A23-93E4-44A2616EE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29" y="1336517"/>
            <a:ext cx="7696668" cy="3974967"/>
          </a:xfrm>
          <a:prstGeom prst="rect">
            <a:avLst/>
          </a:prstGeom>
        </p:spPr>
      </p:pic>
      <p:pic>
        <p:nvPicPr>
          <p:cNvPr id="10" name="Picture 9">
            <a:extLst>
              <a:ext uri="{FF2B5EF4-FFF2-40B4-BE49-F238E27FC236}">
                <a16:creationId xmlns:a16="http://schemas.microsoft.com/office/drawing/2014/main" id="{44DE04E9-8E4B-C87E-102C-430EB30848CE}"/>
              </a:ext>
            </a:extLst>
          </p:cNvPr>
          <p:cNvPicPr>
            <a:picLocks noChangeAspect="1"/>
          </p:cNvPicPr>
          <p:nvPr/>
        </p:nvPicPr>
        <p:blipFill>
          <a:blip r:embed="rId4"/>
          <a:srcRect r="12604"/>
          <a:stretch/>
        </p:blipFill>
        <p:spPr>
          <a:xfrm>
            <a:off x="8925646" y="426794"/>
            <a:ext cx="3266353" cy="2803053"/>
          </a:xfrm>
          <a:prstGeom prst="rect">
            <a:avLst/>
          </a:prstGeom>
        </p:spPr>
      </p:pic>
      <p:pic>
        <p:nvPicPr>
          <p:cNvPr id="11" name="Picture 10">
            <a:extLst>
              <a:ext uri="{FF2B5EF4-FFF2-40B4-BE49-F238E27FC236}">
                <a16:creationId xmlns:a16="http://schemas.microsoft.com/office/drawing/2014/main" id="{7C690643-0200-597E-917D-F775E68F65F7}"/>
              </a:ext>
            </a:extLst>
          </p:cNvPr>
          <p:cNvPicPr>
            <a:picLocks noChangeAspect="1"/>
          </p:cNvPicPr>
          <p:nvPr/>
        </p:nvPicPr>
        <p:blipFill>
          <a:blip r:embed="rId5"/>
          <a:stretch>
            <a:fillRect/>
          </a:stretch>
        </p:blipFill>
        <p:spPr>
          <a:xfrm>
            <a:off x="8925646" y="4085716"/>
            <a:ext cx="3266353" cy="2451536"/>
          </a:xfrm>
          <a:prstGeom prst="rect">
            <a:avLst/>
          </a:prstGeom>
        </p:spPr>
      </p:pic>
      <p:sp>
        <p:nvSpPr>
          <p:cNvPr id="13" name="Content Placeholder 9">
            <a:extLst>
              <a:ext uri="{FF2B5EF4-FFF2-40B4-BE49-F238E27FC236}">
                <a16:creationId xmlns:a16="http://schemas.microsoft.com/office/drawing/2014/main" id="{C2A74732-7697-58AD-F7EC-CB137D82AD84}"/>
              </a:ext>
            </a:extLst>
          </p:cNvPr>
          <p:cNvSpPr txBox="1">
            <a:spLocks/>
          </p:cNvSpPr>
          <p:nvPr/>
        </p:nvSpPr>
        <p:spPr>
          <a:xfrm>
            <a:off x="8925645" y="0"/>
            <a:ext cx="3266353" cy="436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Elastomeric</a:t>
            </a:r>
            <a:endParaRPr lang="en-US" dirty="0"/>
          </a:p>
        </p:txBody>
      </p:sp>
      <p:sp>
        <p:nvSpPr>
          <p:cNvPr id="14" name="Content Placeholder 9">
            <a:extLst>
              <a:ext uri="{FF2B5EF4-FFF2-40B4-BE49-F238E27FC236}">
                <a16:creationId xmlns:a16="http://schemas.microsoft.com/office/drawing/2014/main" id="{CD260C82-E1B7-0CCB-C6F7-0659DDFBD2BB}"/>
              </a:ext>
            </a:extLst>
          </p:cNvPr>
          <p:cNvSpPr txBox="1">
            <a:spLocks/>
          </p:cNvSpPr>
          <p:nvPr/>
        </p:nvSpPr>
        <p:spPr>
          <a:xfrm>
            <a:off x="8925647" y="3656641"/>
            <a:ext cx="3266353" cy="436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Hand Foam</a:t>
            </a:r>
            <a:endParaRPr lang="en-US" dirty="0"/>
          </a:p>
        </p:txBody>
      </p:sp>
      <p:pic>
        <p:nvPicPr>
          <p:cNvPr id="15" name="Picture 14">
            <a:extLst>
              <a:ext uri="{FF2B5EF4-FFF2-40B4-BE49-F238E27FC236}">
                <a16:creationId xmlns:a16="http://schemas.microsoft.com/office/drawing/2014/main" id="{4D884CD3-3F2F-FEB6-5E17-F04DF9350E54}"/>
              </a:ext>
            </a:extLst>
          </p:cNvPr>
          <p:cNvPicPr>
            <a:picLocks noChangeAspect="1"/>
          </p:cNvPicPr>
          <p:nvPr/>
        </p:nvPicPr>
        <p:blipFill>
          <a:blip r:embed="rId6"/>
          <a:srcRect t="48884" b="3567"/>
          <a:stretch>
            <a:fillRect/>
          </a:stretch>
        </p:blipFill>
        <p:spPr>
          <a:xfrm>
            <a:off x="855216" y="5456583"/>
            <a:ext cx="3580268" cy="1371600"/>
          </a:xfrm>
          <a:prstGeom prst="rect">
            <a:avLst/>
          </a:prstGeom>
        </p:spPr>
      </p:pic>
      <p:pic>
        <p:nvPicPr>
          <p:cNvPr id="16" name="Picture 15">
            <a:extLst>
              <a:ext uri="{FF2B5EF4-FFF2-40B4-BE49-F238E27FC236}">
                <a16:creationId xmlns:a16="http://schemas.microsoft.com/office/drawing/2014/main" id="{0FFA32C3-E1C0-3487-A834-457C19E29D7B}"/>
              </a:ext>
            </a:extLst>
          </p:cNvPr>
          <p:cNvPicPr>
            <a:picLocks noChangeAspect="1"/>
          </p:cNvPicPr>
          <p:nvPr/>
        </p:nvPicPr>
        <p:blipFill>
          <a:blip r:embed="rId6"/>
          <a:srcRect b="52722"/>
          <a:stretch>
            <a:fillRect/>
          </a:stretch>
        </p:blipFill>
        <p:spPr>
          <a:xfrm>
            <a:off x="4265313" y="5456583"/>
            <a:ext cx="3600808" cy="1371600"/>
          </a:xfrm>
          <a:prstGeom prst="rect">
            <a:avLst/>
          </a:prstGeom>
        </p:spPr>
      </p:pic>
      <p:sp>
        <p:nvSpPr>
          <p:cNvPr id="17" name="TextBox 16">
            <a:extLst>
              <a:ext uri="{FF2B5EF4-FFF2-40B4-BE49-F238E27FC236}">
                <a16:creationId xmlns:a16="http://schemas.microsoft.com/office/drawing/2014/main" id="{4B2993B4-4D5C-3780-B870-168C0566857A}"/>
              </a:ext>
            </a:extLst>
          </p:cNvPr>
          <p:cNvSpPr txBox="1"/>
          <p:nvPr/>
        </p:nvSpPr>
        <p:spPr>
          <a:xfrm rot="16200000">
            <a:off x="291275" y="2268381"/>
            <a:ext cx="817863" cy="246221"/>
          </a:xfrm>
          <a:prstGeom prst="rect">
            <a:avLst/>
          </a:prstGeom>
          <a:solidFill>
            <a:srgbClr val="FFFFFF"/>
          </a:solidFill>
        </p:spPr>
        <p:txBody>
          <a:bodyPr wrap="square" lIns="0" tIns="0" rIns="0" bIns="0" rtlCol="0">
            <a:spAutoFit/>
          </a:bodyPr>
          <a:lstStyle/>
          <a:p>
            <a:r>
              <a:rPr lang="en-US" sz="1600" b="1" dirty="0"/>
              <a:t>(ACH50)</a:t>
            </a:r>
          </a:p>
        </p:txBody>
      </p:sp>
    </p:spTree>
    <p:extLst>
      <p:ext uri="{BB962C8B-B14F-4D97-AF65-F5344CB8AC3E}">
        <p14:creationId xmlns:p14="http://schemas.microsoft.com/office/powerpoint/2010/main" val="2246772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F9CA-4EF6-E6D0-F27C-3386853D6E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188FB9-87E5-D8E0-B3D1-6ED0D3B506A8}"/>
              </a:ext>
            </a:extLst>
          </p:cNvPr>
          <p:cNvSpPr>
            <a:spLocks noGrp="1"/>
          </p:cNvSpPr>
          <p:nvPr>
            <p:ph type="title"/>
          </p:nvPr>
        </p:nvSpPr>
        <p:spPr/>
        <p:txBody>
          <a:bodyPr/>
          <a:lstStyle/>
          <a:p>
            <a:r>
              <a:rPr lang="en-US" dirty="0"/>
              <a:t>8 Multifamily Sites – Attic Sealing</a:t>
            </a:r>
          </a:p>
        </p:txBody>
      </p:sp>
      <p:sp>
        <p:nvSpPr>
          <p:cNvPr id="8" name="Content Placeholder 7">
            <a:extLst>
              <a:ext uri="{FF2B5EF4-FFF2-40B4-BE49-F238E27FC236}">
                <a16:creationId xmlns:a16="http://schemas.microsoft.com/office/drawing/2014/main" id="{89053ED0-1617-6BFB-969E-1A19BA05CA6C}"/>
              </a:ext>
            </a:extLst>
          </p:cNvPr>
          <p:cNvSpPr>
            <a:spLocks noGrp="1"/>
          </p:cNvSpPr>
          <p:nvPr>
            <p:ph type="body" sz="quarter" idx="15"/>
          </p:nvPr>
        </p:nvSpPr>
        <p:spPr/>
        <p:txBody>
          <a:bodyPr>
            <a:noAutofit/>
          </a:bodyPr>
          <a:lstStyle/>
          <a:p>
            <a:pPr marL="0" indent="0">
              <a:buNone/>
            </a:pPr>
            <a:r>
              <a:rPr lang="en-US" cap="none" dirty="0">
                <a:latin typeface="Rockwell" panose="02060603020205020403" pitchFamily="18" charset="0"/>
              </a:rPr>
              <a:t>4 AeroBarrier Only and 4 Manual + AeroBarrier</a:t>
            </a:r>
          </a:p>
        </p:txBody>
      </p:sp>
      <p:sp>
        <p:nvSpPr>
          <p:cNvPr id="5" name="Slide Number Placeholder 4">
            <a:extLst>
              <a:ext uri="{FF2B5EF4-FFF2-40B4-BE49-F238E27FC236}">
                <a16:creationId xmlns:a16="http://schemas.microsoft.com/office/drawing/2014/main" id="{17FD4C58-2B10-4E68-72DB-B40F8FA78D35}"/>
              </a:ext>
            </a:extLst>
          </p:cNvPr>
          <p:cNvSpPr>
            <a:spLocks noGrp="1"/>
          </p:cNvSpPr>
          <p:nvPr>
            <p:ph type="sldNum" sz="quarter" idx="12"/>
          </p:nvPr>
        </p:nvSpPr>
        <p:spPr/>
        <p:txBody>
          <a:bodyPr/>
          <a:lstStyle/>
          <a:p>
            <a:fld id="{9EC71654-96A5-4280-94F3-931C61A9F92C}" type="slidenum">
              <a:rPr lang="en-US" smtClean="0"/>
              <a:pPr/>
              <a:t>34</a:t>
            </a:fld>
            <a:endParaRPr lang="en-US" dirty="0"/>
          </a:p>
        </p:txBody>
      </p:sp>
      <p:sp>
        <p:nvSpPr>
          <p:cNvPr id="12" name="Picture Placeholder 11">
            <a:extLst>
              <a:ext uri="{FF2B5EF4-FFF2-40B4-BE49-F238E27FC236}">
                <a16:creationId xmlns:a16="http://schemas.microsoft.com/office/drawing/2014/main" id="{250E6300-DA47-49C5-45CC-38399EDFD114}"/>
              </a:ext>
            </a:extLst>
          </p:cNvPr>
          <p:cNvSpPr>
            <a:spLocks noGrp="1"/>
          </p:cNvSpPr>
          <p:nvPr>
            <p:ph type="pic" sz="quarter" idx="14"/>
          </p:nvPr>
        </p:nvSpPr>
        <p:spPr/>
        <p:txBody>
          <a:bodyPr/>
          <a:lstStyle/>
          <a:p>
            <a:endParaRPr lang="en-US"/>
          </a:p>
        </p:txBody>
      </p:sp>
      <p:pic>
        <p:nvPicPr>
          <p:cNvPr id="2" name="Picture 2" descr="Photos and Video of Tremont Green Mutual Housing Community in Davis, CA">
            <a:extLst>
              <a:ext uri="{FF2B5EF4-FFF2-40B4-BE49-F238E27FC236}">
                <a16:creationId xmlns:a16="http://schemas.microsoft.com/office/drawing/2014/main" id="{37C81A3E-9B3F-AED5-CA12-C748A72EF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316" y="1687624"/>
            <a:ext cx="2971014" cy="1980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2C5B0A-A891-EA78-018C-115E5F20C6B7}"/>
              </a:ext>
            </a:extLst>
          </p:cNvPr>
          <p:cNvPicPr>
            <a:picLocks noChangeAspect="1"/>
          </p:cNvPicPr>
          <p:nvPr/>
        </p:nvPicPr>
        <p:blipFill>
          <a:blip r:embed="rId4"/>
          <a:stretch>
            <a:fillRect/>
          </a:stretch>
        </p:blipFill>
        <p:spPr>
          <a:xfrm>
            <a:off x="369950" y="1561543"/>
            <a:ext cx="8481863" cy="4976130"/>
          </a:xfrm>
          <a:prstGeom prst="rect">
            <a:avLst/>
          </a:prstGeom>
        </p:spPr>
      </p:pic>
    </p:spTree>
    <p:extLst>
      <p:ext uri="{BB962C8B-B14F-4D97-AF65-F5344CB8AC3E}">
        <p14:creationId xmlns:p14="http://schemas.microsoft.com/office/powerpoint/2010/main" val="22609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17BE-7E06-9437-3BCC-E59E9C90C4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FA1BC3C-4799-FB5E-2E34-E2D24485CAAD}"/>
              </a:ext>
            </a:extLst>
          </p:cNvPr>
          <p:cNvSpPr>
            <a:spLocks noGrp="1"/>
          </p:cNvSpPr>
          <p:nvPr>
            <p:ph type="title"/>
          </p:nvPr>
        </p:nvSpPr>
        <p:spPr>
          <a:xfrm>
            <a:off x="526572" y="287079"/>
            <a:ext cx="3745344" cy="546425"/>
          </a:xfrm>
        </p:spPr>
        <p:txBody>
          <a:bodyPr/>
          <a:lstStyle/>
          <a:p>
            <a:r>
              <a:rPr lang="en-US" dirty="0"/>
              <a:t>Sample Seals</a:t>
            </a:r>
          </a:p>
        </p:txBody>
      </p:sp>
      <p:pic>
        <p:nvPicPr>
          <p:cNvPr id="7" name="Picture 6" descr="A close-up of a dirty knee&#10;&#10;Description automatically generated">
            <a:extLst>
              <a:ext uri="{FF2B5EF4-FFF2-40B4-BE49-F238E27FC236}">
                <a16:creationId xmlns:a16="http://schemas.microsoft.com/office/drawing/2014/main" id="{3C0A23DF-414E-4971-1CF1-829406CE1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70054" y="1275960"/>
            <a:ext cx="3741420" cy="2806066"/>
          </a:xfrm>
          <a:prstGeom prst="rect">
            <a:avLst/>
          </a:prstGeom>
        </p:spPr>
      </p:pic>
      <p:pic>
        <p:nvPicPr>
          <p:cNvPr id="8" name="Picture 7" descr="A close-up of a white electrical outlet&#10;&#10;Description automatically generated">
            <a:extLst>
              <a:ext uri="{FF2B5EF4-FFF2-40B4-BE49-F238E27FC236}">
                <a16:creationId xmlns:a16="http://schemas.microsoft.com/office/drawing/2014/main" id="{04807516-D7DE-1BB0-4A3B-5F4AC1960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7592" y="3429000"/>
            <a:ext cx="3229354" cy="2422016"/>
          </a:xfrm>
          <a:prstGeom prst="rect">
            <a:avLst/>
          </a:prstGeom>
        </p:spPr>
      </p:pic>
      <p:pic>
        <p:nvPicPr>
          <p:cNvPr id="9" name="Picture 8" descr="A close-up of a wood plank&#10;&#10;Description automatically generated">
            <a:extLst>
              <a:ext uri="{FF2B5EF4-FFF2-40B4-BE49-F238E27FC236}">
                <a16:creationId xmlns:a16="http://schemas.microsoft.com/office/drawing/2014/main" id="{A3F34F36-9E23-D742-8E91-62ED7B592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92" y="868604"/>
            <a:ext cx="3229355" cy="2422016"/>
          </a:xfrm>
          <a:prstGeom prst="rect">
            <a:avLst/>
          </a:prstGeom>
        </p:spPr>
      </p:pic>
      <p:pic>
        <p:nvPicPr>
          <p:cNvPr id="10" name="Picture 9" descr="A close-up of a piece of wood&#10;&#10;Description automatically generated">
            <a:extLst>
              <a:ext uri="{FF2B5EF4-FFF2-40B4-BE49-F238E27FC236}">
                <a16:creationId xmlns:a16="http://schemas.microsoft.com/office/drawing/2014/main" id="{2CDF1765-9571-8882-1D1F-78C01CF22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480446" y="1189960"/>
            <a:ext cx="2635384" cy="1976538"/>
          </a:xfrm>
          <a:prstGeom prst="rect">
            <a:avLst/>
          </a:prstGeom>
        </p:spPr>
      </p:pic>
      <p:pic>
        <p:nvPicPr>
          <p:cNvPr id="11" name="Picture 10" descr="A wood board with wires attached to it&#10;&#10;Description automatically generated">
            <a:extLst>
              <a:ext uri="{FF2B5EF4-FFF2-40B4-BE49-F238E27FC236}">
                <a16:creationId xmlns:a16="http://schemas.microsoft.com/office/drawing/2014/main" id="{B77CB64D-E8B7-E8E9-47EA-8B9B7FF58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62431" y="780146"/>
            <a:ext cx="4184673" cy="3138505"/>
          </a:xfrm>
          <a:prstGeom prst="rect">
            <a:avLst/>
          </a:prstGeom>
        </p:spPr>
      </p:pic>
      <p:pic>
        <p:nvPicPr>
          <p:cNvPr id="12" name="Picture 11" descr="A pink substance in a wooden box&#10;&#10;Description automatically generated">
            <a:extLst>
              <a:ext uri="{FF2B5EF4-FFF2-40B4-BE49-F238E27FC236}">
                <a16:creationId xmlns:a16="http://schemas.microsoft.com/office/drawing/2014/main" id="{761E4DB9-E4F2-B944-0885-6BD69F2B26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7530" y="4057758"/>
            <a:ext cx="3138506" cy="2353879"/>
          </a:xfrm>
          <a:prstGeom prst="rect">
            <a:avLst/>
          </a:prstGeom>
        </p:spPr>
      </p:pic>
      <p:pic>
        <p:nvPicPr>
          <p:cNvPr id="13" name="Picture 12" descr="A close up of a wood wall&#10;&#10;Description automatically generated">
            <a:extLst>
              <a:ext uri="{FF2B5EF4-FFF2-40B4-BE49-F238E27FC236}">
                <a16:creationId xmlns:a16="http://schemas.microsoft.com/office/drawing/2014/main" id="{5A8495D9-32D6-F377-3917-6FA2FAF339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6160" y="3807246"/>
            <a:ext cx="3569208" cy="2676906"/>
          </a:xfrm>
          <a:prstGeom prst="rect">
            <a:avLst/>
          </a:prstGeom>
        </p:spPr>
      </p:pic>
    </p:spTree>
    <p:extLst>
      <p:ext uri="{BB962C8B-B14F-4D97-AF65-F5344CB8AC3E}">
        <p14:creationId xmlns:p14="http://schemas.microsoft.com/office/powerpoint/2010/main" val="2991602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A33E1-BEBA-B89C-F694-D3B4133F1A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9CB8DA-6AD9-EBA1-81C2-F7AEF0D22B8C}"/>
              </a:ext>
            </a:extLst>
          </p:cNvPr>
          <p:cNvSpPr>
            <a:spLocks noGrp="1"/>
          </p:cNvSpPr>
          <p:nvPr>
            <p:ph type="title"/>
          </p:nvPr>
        </p:nvSpPr>
        <p:spPr/>
        <p:txBody>
          <a:bodyPr/>
          <a:lstStyle/>
          <a:p>
            <a:r>
              <a:rPr lang="en-US" dirty="0"/>
              <a:t>Barriers to Adoption</a:t>
            </a:r>
          </a:p>
        </p:txBody>
      </p:sp>
      <p:sp>
        <p:nvSpPr>
          <p:cNvPr id="10" name="Content Placeholder 9">
            <a:extLst>
              <a:ext uri="{FF2B5EF4-FFF2-40B4-BE49-F238E27FC236}">
                <a16:creationId xmlns:a16="http://schemas.microsoft.com/office/drawing/2014/main" id="{683BFC3A-4E4F-E1CE-C957-A3DBEBAB0BF1}"/>
              </a:ext>
            </a:extLst>
          </p:cNvPr>
          <p:cNvSpPr>
            <a:spLocks noGrp="1"/>
          </p:cNvSpPr>
          <p:nvPr>
            <p:ph idx="1"/>
          </p:nvPr>
        </p:nvSpPr>
        <p:spPr>
          <a:xfrm>
            <a:off x="488430" y="1593779"/>
            <a:ext cx="8357858" cy="4294880"/>
          </a:xfrm>
        </p:spPr>
        <p:txBody>
          <a:bodyPr>
            <a:normAutofit/>
          </a:bodyPr>
          <a:lstStyle/>
          <a:p>
            <a:r>
              <a:rPr lang="en-US" dirty="0"/>
              <a:t>Requires removal of insulation</a:t>
            </a:r>
          </a:p>
          <a:p>
            <a:r>
              <a:rPr lang="en-US" dirty="0"/>
              <a:t>Manually seal gaps &gt; 3/8”</a:t>
            </a:r>
          </a:p>
          <a:p>
            <a:r>
              <a:rPr lang="en-US" dirty="0"/>
              <a:t>Requires tenants to leave for 1-2 hours</a:t>
            </a:r>
          </a:p>
          <a:p>
            <a:r>
              <a:rPr lang="en-US" dirty="0"/>
              <a:t>Higher cost than manual sealing</a:t>
            </a:r>
          </a:p>
          <a:p>
            <a:r>
              <a:rPr lang="en-US" dirty="0"/>
              <a:t>Still on the pathway to commercialization</a:t>
            </a:r>
          </a:p>
          <a:p>
            <a:endParaRPr lang="en-US" dirty="0"/>
          </a:p>
        </p:txBody>
      </p:sp>
      <p:sp>
        <p:nvSpPr>
          <p:cNvPr id="8" name="Content Placeholder 7">
            <a:extLst>
              <a:ext uri="{FF2B5EF4-FFF2-40B4-BE49-F238E27FC236}">
                <a16:creationId xmlns:a16="http://schemas.microsoft.com/office/drawing/2014/main" id="{49C7D6CA-E804-2F86-37A6-47FC33F337E7}"/>
              </a:ext>
            </a:extLst>
          </p:cNvPr>
          <p:cNvSpPr>
            <a:spLocks noGrp="1"/>
          </p:cNvSpPr>
          <p:nvPr>
            <p:ph type="body" sz="quarter" idx="15"/>
          </p:nvPr>
        </p:nvSpPr>
        <p:spPr/>
        <p:txBody>
          <a:bodyPr>
            <a:noAutofit/>
          </a:bodyPr>
          <a:lstStyle/>
          <a:p>
            <a:pPr marL="0" indent="0">
              <a:buNone/>
            </a:pPr>
            <a:r>
              <a:rPr lang="en-US"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F1081553-909A-A957-CAA0-26B43EC53785}"/>
              </a:ext>
            </a:extLst>
          </p:cNvPr>
          <p:cNvSpPr>
            <a:spLocks noGrp="1"/>
          </p:cNvSpPr>
          <p:nvPr>
            <p:ph type="sldNum" sz="quarter" idx="12"/>
          </p:nvPr>
        </p:nvSpPr>
        <p:spPr/>
        <p:txBody>
          <a:bodyPr/>
          <a:lstStyle/>
          <a:p>
            <a:fld id="{9EC71654-96A5-4280-94F3-931C61A9F92C}" type="slidenum">
              <a:rPr lang="en-US" smtClean="0"/>
              <a:pPr/>
              <a:t>36</a:t>
            </a:fld>
            <a:endParaRPr lang="en-US" dirty="0"/>
          </a:p>
        </p:txBody>
      </p:sp>
      <p:sp>
        <p:nvSpPr>
          <p:cNvPr id="12" name="Picture Placeholder 11">
            <a:extLst>
              <a:ext uri="{FF2B5EF4-FFF2-40B4-BE49-F238E27FC236}">
                <a16:creationId xmlns:a16="http://schemas.microsoft.com/office/drawing/2014/main" id="{D623252D-C015-3686-CC3F-252B7B241CF2}"/>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1943940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51914-CF1A-E3CF-A58D-BB7531205E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1CADCB-1F13-0A42-ED62-3F4A5907222F}"/>
              </a:ext>
            </a:extLst>
          </p:cNvPr>
          <p:cNvSpPr>
            <a:spLocks noGrp="1"/>
          </p:cNvSpPr>
          <p:nvPr>
            <p:ph type="title"/>
          </p:nvPr>
        </p:nvSpPr>
        <p:spPr/>
        <p:txBody>
          <a:bodyPr/>
          <a:lstStyle/>
          <a:p>
            <a:r>
              <a:rPr lang="en-US" dirty="0"/>
              <a:t>Opportunity</a:t>
            </a:r>
          </a:p>
        </p:txBody>
      </p:sp>
      <p:sp>
        <p:nvSpPr>
          <p:cNvPr id="10" name="Content Placeholder 9">
            <a:extLst>
              <a:ext uri="{FF2B5EF4-FFF2-40B4-BE49-F238E27FC236}">
                <a16:creationId xmlns:a16="http://schemas.microsoft.com/office/drawing/2014/main" id="{93C92989-6960-1540-F762-8158E9238AF7}"/>
              </a:ext>
            </a:extLst>
          </p:cNvPr>
          <p:cNvSpPr>
            <a:spLocks noGrp="1"/>
          </p:cNvSpPr>
          <p:nvPr>
            <p:ph idx="1"/>
          </p:nvPr>
        </p:nvSpPr>
        <p:spPr>
          <a:xfrm>
            <a:off x="488430" y="1533064"/>
            <a:ext cx="8357858" cy="4898142"/>
          </a:xfrm>
        </p:spPr>
        <p:txBody>
          <a:bodyPr>
            <a:normAutofit fontScale="92500"/>
          </a:bodyPr>
          <a:lstStyle/>
          <a:p>
            <a:r>
              <a:rPr lang="en-US" dirty="0"/>
              <a:t>Air sealing responsible for single largest natural gas reductions in WAP (20% - 30%)</a:t>
            </a:r>
          </a:p>
          <a:p>
            <a:r>
              <a:rPr lang="en-US" dirty="0"/>
              <a:t>Outperforms conventional attic air sealing</a:t>
            </a:r>
          </a:p>
          <a:p>
            <a:pPr lvl="1"/>
            <a:r>
              <a:rPr lang="en-US" dirty="0"/>
              <a:t>42% SF average leakage reduction (37% - 49%)</a:t>
            </a:r>
          </a:p>
          <a:p>
            <a:pPr lvl="1"/>
            <a:r>
              <a:rPr lang="en-US" dirty="0"/>
              <a:t>39% MF average leakage reduction (32% - 50%)</a:t>
            </a:r>
          </a:p>
          <a:p>
            <a:pPr lvl="1"/>
            <a:r>
              <a:rPr lang="en-US" dirty="0"/>
              <a:t>Manual: 14% can foam, 26% elastomeric</a:t>
            </a:r>
          </a:p>
          <a:p>
            <a:r>
              <a:rPr lang="en-US" dirty="0"/>
              <a:t>Greater reduction with other WX measures</a:t>
            </a:r>
          </a:p>
          <a:p>
            <a:r>
              <a:rPr lang="en-US" dirty="0"/>
              <a:t>Little or no prep to occupied space</a:t>
            </a:r>
          </a:p>
          <a:p>
            <a:r>
              <a:rPr lang="en-US" dirty="0"/>
              <a:t>Process can seal ducts at the same time</a:t>
            </a:r>
          </a:p>
          <a:p>
            <a:r>
              <a:rPr lang="en-US" dirty="0"/>
              <a:t>New equipment &gt; save labor and reduce invasiveness</a:t>
            </a:r>
          </a:p>
          <a:p>
            <a:endParaRPr lang="en-US" dirty="0"/>
          </a:p>
        </p:txBody>
      </p:sp>
      <p:sp>
        <p:nvSpPr>
          <p:cNvPr id="8" name="Content Placeholder 7">
            <a:extLst>
              <a:ext uri="{FF2B5EF4-FFF2-40B4-BE49-F238E27FC236}">
                <a16:creationId xmlns:a16="http://schemas.microsoft.com/office/drawing/2014/main" id="{F5E058CC-AB2A-FC69-B843-9287C80FA15B}"/>
              </a:ext>
            </a:extLst>
          </p:cNvPr>
          <p:cNvSpPr>
            <a:spLocks noGrp="1"/>
          </p:cNvSpPr>
          <p:nvPr>
            <p:ph type="body" sz="quarter" idx="15"/>
          </p:nvPr>
        </p:nvSpPr>
        <p:spPr/>
        <p:txBody>
          <a:bodyPr>
            <a:noAutofit/>
          </a:bodyPr>
          <a:lstStyle/>
          <a:p>
            <a:pPr marL="0" indent="0">
              <a:buNone/>
            </a:pPr>
            <a:r>
              <a:rPr lang="en-US" dirty="0"/>
              <a:t>Exterior AeroBarrier</a:t>
            </a: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FA49593D-DD38-E724-CD74-3355289E1E62}"/>
              </a:ext>
            </a:extLst>
          </p:cNvPr>
          <p:cNvSpPr>
            <a:spLocks noGrp="1"/>
          </p:cNvSpPr>
          <p:nvPr>
            <p:ph type="sldNum" sz="quarter" idx="12"/>
          </p:nvPr>
        </p:nvSpPr>
        <p:spPr/>
        <p:txBody>
          <a:bodyPr/>
          <a:lstStyle/>
          <a:p>
            <a:fld id="{9EC71654-96A5-4280-94F3-931C61A9F92C}" type="slidenum">
              <a:rPr lang="en-US" smtClean="0"/>
              <a:pPr/>
              <a:t>37</a:t>
            </a:fld>
            <a:endParaRPr lang="en-US" dirty="0"/>
          </a:p>
        </p:txBody>
      </p:sp>
      <p:sp>
        <p:nvSpPr>
          <p:cNvPr id="12" name="Picture Placeholder 11">
            <a:extLst>
              <a:ext uri="{FF2B5EF4-FFF2-40B4-BE49-F238E27FC236}">
                <a16:creationId xmlns:a16="http://schemas.microsoft.com/office/drawing/2014/main" id="{D221638D-CA4A-FDC9-DB5D-8A7B15A025B1}"/>
              </a:ext>
            </a:extLst>
          </p:cNvPr>
          <p:cNvSpPr>
            <a:spLocks noGrp="1"/>
          </p:cNvSpPr>
          <p:nvPr>
            <p:ph type="pic" sz="quarter" idx="14"/>
          </p:nvPr>
        </p:nvSpPr>
        <p:spPr/>
        <p:txBody>
          <a:bodyPr/>
          <a:lstStyle/>
          <a:p>
            <a:endParaRPr lang="en-US"/>
          </a:p>
        </p:txBody>
      </p:sp>
      <p:pic>
        <p:nvPicPr>
          <p:cNvPr id="2" name="Picture 1" descr="A kitchen covered in plastic&#10;&#10;Description automatically generated">
            <a:extLst>
              <a:ext uri="{FF2B5EF4-FFF2-40B4-BE49-F238E27FC236}">
                <a16:creationId xmlns:a16="http://schemas.microsoft.com/office/drawing/2014/main" id="{2987F53C-E8FA-A5BE-CA28-077229557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983" y="212159"/>
            <a:ext cx="2495613" cy="1871710"/>
          </a:xfrm>
          <a:prstGeom prst="rect">
            <a:avLst/>
          </a:prstGeom>
        </p:spPr>
      </p:pic>
      <p:sp>
        <p:nvSpPr>
          <p:cNvPr id="4" name="TextBox 3">
            <a:extLst>
              <a:ext uri="{FF2B5EF4-FFF2-40B4-BE49-F238E27FC236}">
                <a16:creationId xmlns:a16="http://schemas.microsoft.com/office/drawing/2014/main" id="{ECCD63FC-5F74-E12C-4E3E-37EFE98C11AA}"/>
              </a:ext>
            </a:extLst>
          </p:cNvPr>
          <p:cNvSpPr txBox="1"/>
          <p:nvPr/>
        </p:nvSpPr>
        <p:spPr>
          <a:xfrm>
            <a:off x="10150652" y="363184"/>
            <a:ext cx="1679944" cy="1569660"/>
          </a:xfrm>
          <a:prstGeom prst="rect">
            <a:avLst/>
          </a:prstGeom>
          <a:noFill/>
        </p:spPr>
        <p:txBody>
          <a:bodyPr wrap="square" rtlCol="0">
            <a:spAutoFit/>
          </a:bodyPr>
          <a:lstStyle/>
          <a:p>
            <a:r>
              <a:rPr lang="en-US" sz="9600" dirty="0">
                <a:solidFill>
                  <a:srgbClr val="FF0000"/>
                </a:solidFill>
              </a:rPr>
              <a:t>X</a:t>
            </a:r>
          </a:p>
        </p:txBody>
      </p:sp>
      <p:pic>
        <p:nvPicPr>
          <p:cNvPr id="6" name="Picture 5">
            <a:extLst>
              <a:ext uri="{FF2B5EF4-FFF2-40B4-BE49-F238E27FC236}">
                <a16:creationId xmlns:a16="http://schemas.microsoft.com/office/drawing/2014/main" id="{613289C7-2FD7-8F88-B942-C2C6B5C4DD2B}"/>
              </a:ext>
            </a:extLst>
          </p:cNvPr>
          <p:cNvPicPr>
            <a:picLocks noChangeAspect="1"/>
          </p:cNvPicPr>
          <p:nvPr/>
        </p:nvPicPr>
        <p:blipFill>
          <a:blip r:embed="rId3"/>
          <a:stretch>
            <a:fillRect/>
          </a:stretch>
        </p:blipFill>
        <p:spPr>
          <a:xfrm>
            <a:off x="8925647" y="2449513"/>
            <a:ext cx="3295067" cy="1915342"/>
          </a:xfrm>
          <a:prstGeom prst="rect">
            <a:avLst/>
          </a:prstGeom>
        </p:spPr>
      </p:pic>
      <p:pic>
        <p:nvPicPr>
          <p:cNvPr id="7" name="Picture 2">
            <a:extLst>
              <a:ext uri="{FF2B5EF4-FFF2-40B4-BE49-F238E27FC236}">
                <a16:creationId xmlns:a16="http://schemas.microsoft.com/office/drawing/2014/main" id="{88C2570B-462B-03C2-0336-E801B192A7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89" r="5139" b="4616"/>
          <a:stretch>
            <a:fillRect/>
          </a:stretch>
        </p:blipFill>
        <p:spPr bwMode="auto">
          <a:xfrm>
            <a:off x="8925647" y="4831972"/>
            <a:ext cx="3295067" cy="202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204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a:xfrm>
            <a:off x="7002130" y="4484691"/>
            <a:ext cx="4540440" cy="842221"/>
          </a:xfrm>
        </p:spPr>
        <p:txBody>
          <a:bodyPr/>
          <a:lstStyle/>
          <a:p>
            <a:r>
              <a:rPr lang="en-US" cap="none" dirty="0">
                <a:hlinkClick r:id="rId3"/>
              </a:rPr>
              <a:t>dbohac@mncee.org</a:t>
            </a:r>
            <a:endParaRPr lang="en-US" cap="none" dirty="0"/>
          </a:p>
          <a:p>
            <a:r>
              <a:rPr lang="en-US" cap="none" dirty="0"/>
              <a:t>mike@lubycares.com</a:t>
            </a:r>
          </a:p>
        </p:txBody>
      </p:sp>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p:txBody>
          <a:bodyPr/>
          <a:lstStyle/>
          <a:p>
            <a:r>
              <a:rPr lang="en-US" b="0" dirty="0"/>
              <a:t>THANK </a:t>
            </a:r>
            <a:r>
              <a:rPr lang="en-US" dirty="0"/>
              <a:t>YOU</a:t>
            </a:r>
          </a:p>
        </p:txBody>
      </p:sp>
      <p:sp>
        <p:nvSpPr>
          <p:cNvPr id="6" name="Rectangle 5">
            <a:extLst>
              <a:ext uri="{FF2B5EF4-FFF2-40B4-BE49-F238E27FC236}">
                <a16:creationId xmlns:a16="http://schemas.microsoft.com/office/drawing/2014/main" id="{3E127259-9B86-0161-9CEE-606E6098068B}"/>
              </a:ext>
            </a:extLst>
          </p:cNvPr>
          <p:cNvSpPr/>
          <p:nvPr/>
        </p:nvSpPr>
        <p:spPr>
          <a:xfrm>
            <a:off x="6469778" y="4944140"/>
            <a:ext cx="462650" cy="382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3DB8D8-E190-6F5B-0F06-ECC5AFDA5BDB}"/>
              </a:ext>
            </a:extLst>
          </p:cNvPr>
          <p:cNvPicPr>
            <a:picLocks noChangeAspect="1"/>
          </p:cNvPicPr>
          <p:nvPr/>
        </p:nvPicPr>
        <p:blipFill>
          <a:blip r:embed="rId4"/>
          <a:stretch>
            <a:fillRect/>
          </a:stretch>
        </p:blipFill>
        <p:spPr>
          <a:xfrm>
            <a:off x="1102862" y="2097693"/>
            <a:ext cx="2650429" cy="1534037"/>
          </a:xfrm>
          <a:prstGeom prst="rect">
            <a:avLst/>
          </a:prstGeom>
        </p:spPr>
      </p:pic>
      <p:pic>
        <p:nvPicPr>
          <p:cNvPr id="9" name="Picture 8">
            <a:extLst>
              <a:ext uri="{FF2B5EF4-FFF2-40B4-BE49-F238E27FC236}">
                <a16:creationId xmlns:a16="http://schemas.microsoft.com/office/drawing/2014/main" id="{4D9E69C1-1FAC-02BF-4579-34E21278B58B}"/>
              </a:ext>
            </a:extLst>
          </p:cNvPr>
          <p:cNvPicPr>
            <a:picLocks noChangeAspect="1"/>
          </p:cNvPicPr>
          <p:nvPr/>
        </p:nvPicPr>
        <p:blipFill>
          <a:blip r:embed="rId5"/>
          <a:stretch>
            <a:fillRect/>
          </a:stretch>
        </p:blipFill>
        <p:spPr>
          <a:xfrm>
            <a:off x="209729" y="137138"/>
            <a:ext cx="1755457" cy="1755457"/>
          </a:xfrm>
          <a:prstGeom prst="rect">
            <a:avLst/>
          </a:prstGeom>
        </p:spPr>
      </p:pic>
      <p:pic>
        <p:nvPicPr>
          <p:cNvPr id="10" name="Picture 9">
            <a:extLst>
              <a:ext uri="{FF2B5EF4-FFF2-40B4-BE49-F238E27FC236}">
                <a16:creationId xmlns:a16="http://schemas.microsoft.com/office/drawing/2014/main" id="{F64803A1-3B11-0A70-DC15-E41B297C8DB2}"/>
              </a:ext>
            </a:extLst>
          </p:cNvPr>
          <p:cNvPicPr>
            <a:picLocks noChangeAspect="1"/>
          </p:cNvPicPr>
          <p:nvPr/>
        </p:nvPicPr>
        <p:blipFill>
          <a:blip r:embed="rId6"/>
          <a:stretch>
            <a:fillRect/>
          </a:stretch>
        </p:blipFill>
        <p:spPr>
          <a:xfrm>
            <a:off x="2827176" y="161659"/>
            <a:ext cx="1483315" cy="1779978"/>
          </a:xfrm>
          <a:prstGeom prst="rect">
            <a:avLst/>
          </a:prstGeom>
        </p:spPr>
      </p:pic>
      <p:pic>
        <p:nvPicPr>
          <p:cNvPr id="11" name="Picture 10">
            <a:extLst>
              <a:ext uri="{FF2B5EF4-FFF2-40B4-BE49-F238E27FC236}">
                <a16:creationId xmlns:a16="http://schemas.microsoft.com/office/drawing/2014/main" id="{52EF2AD0-48A4-47BD-8DCE-4ABFB25E8CA2}"/>
              </a:ext>
            </a:extLst>
          </p:cNvPr>
          <p:cNvPicPr>
            <a:picLocks noChangeAspect="1"/>
          </p:cNvPicPr>
          <p:nvPr/>
        </p:nvPicPr>
        <p:blipFill>
          <a:blip r:embed="rId7"/>
          <a:stretch>
            <a:fillRect/>
          </a:stretch>
        </p:blipFill>
        <p:spPr>
          <a:xfrm>
            <a:off x="9552408" y="451844"/>
            <a:ext cx="2188654" cy="914479"/>
          </a:xfrm>
          <a:prstGeom prst="rect">
            <a:avLst/>
          </a:prstGeom>
        </p:spPr>
      </p:pic>
    </p:spTree>
    <p:extLst>
      <p:ext uri="{BB962C8B-B14F-4D97-AF65-F5344CB8AC3E}">
        <p14:creationId xmlns:p14="http://schemas.microsoft.com/office/powerpoint/2010/main" val="292880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CED59-16B4-F1CD-9E48-BA334C0DFD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BBBA71-CAE8-D2AA-6931-7845EB0F1074}"/>
              </a:ext>
            </a:extLst>
          </p:cNvPr>
          <p:cNvSpPr>
            <a:spLocks noGrp="1"/>
          </p:cNvSpPr>
          <p:nvPr>
            <p:ph type="title"/>
          </p:nvPr>
        </p:nvSpPr>
        <p:spPr/>
        <p:txBody>
          <a:bodyPr>
            <a:normAutofit/>
          </a:bodyPr>
          <a:lstStyle/>
          <a:p>
            <a:r>
              <a:rPr lang="en-US" dirty="0"/>
              <a:t>King County Housing Authority</a:t>
            </a:r>
          </a:p>
        </p:txBody>
      </p:sp>
      <p:sp>
        <p:nvSpPr>
          <p:cNvPr id="8" name="Content Placeholder 7">
            <a:extLst>
              <a:ext uri="{FF2B5EF4-FFF2-40B4-BE49-F238E27FC236}">
                <a16:creationId xmlns:a16="http://schemas.microsoft.com/office/drawing/2014/main" id="{CF901C83-8792-09CC-2D80-2281F335B6EC}"/>
              </a:ext>
            </a:extLst>
          </p:cNvPr>
          <p:cNvSpPr>
            <a:spLocks noGrp="1"/>
          </p:cNvSpPr>
          <p:nvPr>
            <p:ph type="body" sz="quarter" idx="15"/>
          </p:nvPr>
        </p:nvSpPr>
        <p:spPr/>
        <p:txBody>
          <a:bodyPr>
            <a:noAutofit/>
          </a:bodyPr>
          <a:lstStyle/>
          <a:p>
            <a:pPr marL="0" indent="0">
              <a:buNone/>
            </a:pPr>
            <a:r>
              <a:rPr lang="en-US" dirty="0">
                <a:latin typeface="Rockwell" panose="02060603020205020403" pitchFamily="18" charset="0"/>
              </a:rPr>
              <a:t>Weatherization &amp; “Gut Rehabs” Low-Rise Multifamily Dwellings</a:t>
            </a:r>
          </a:p>
          <a:p>
            <a:pPr marL="0" indent="0">
              <a:buNone/>
            </a:pP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387F4F22-8D88-BEF1-F77D-2906C01F3AF9}"/>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12" name="Picture Placeholder 11">
            <a:extLst>
              <a:ext uri="{FF2B5EF4-FFF2-40B4-BE49-F238E27FC236}">
                <a16:creationId xmlns:a16="http://schemas.microsoft.com/office/drawing/2014/main" id="{32B8B4A7-84BF-18CC-D6F3-1E3FD376DAFC}"/>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2B0FB08C-D4CF-E0B3-F7E2-5E5886CE831B}"/>
              </a:ext>
            </a:extLst>
          </p:cNvPr>
          <p:cNvSpPr>
            <a:spLocks noGrp="1"/>
          </p:cNvSpPr>
          <p:nvPr>
            <p:ph idx="1"/>
          </p:nvPr>
        </p:nvSpPr>
        <p:spPr>
          <a:xfrm>
            <a:off x="488430" y="1593779"/>
            <a:ext cx="9079082" cy="4294880"/>
          </a:xfrm>
        </p:spPr>
        <p:txBody>
          <a:bodyPr>
            <a:normAutofit/>
          </a:bodyPr>
          <a:lstStyle/>
          <a:p>
            <a:pPr marL="0" indent="0">
              <a:buNone/>
            </a:pPr>
            <a:r>
              <a:rPr lang="en-US" sz="2000" dirty="0"/>
              <a:t>KCHA is a key leader in affordable public/private housing partnerships with; Puget Sound Energy, Washington State Department of Commerce, Bonneville Power Administration, Northwest Energy Efficiency Alliance,  with state &amp; national support!</a:t>
            </a:r>
          </a:p>
          <a:p>
            <a:pPr marL="0" indent="0">
              <a:buNone/>
            </a:pPr>
            <a:endParaRPr lang="en-US" sz="2000" dirty="0"/>
          </a:p>
          <a:p>
            <a:r>
              <a:rPr lang="en-US" sz="2200" dirty="0"/>
              <a:t>Washington’s largest landlord - https://www.kcha.org/</a:t>
            </a:r>
          </a:p>
          <a:p>
            <a:r>
              <a:rPr lang="en-US" sz="2200" dirty="0"/>
              <a:t>Affordable rental housing &amp; assistance to more than 50,000 people</a:t>
            </a:r>
          </a:p>
          <a:p>
            <a:r>
              <a:rPr lang="en-US" sz="2200" dirty="0"/>
              <a:t>Low-rise multi-family are “woody walkups/corridor  50%/50%” </a:t>
            </a:r>
          </a:p>
          <a:p>
            <a:r>
              <a:rPr lang="en-US" sz="2200" dirty="0"/>
              <a:t>Typical individual mechanical &amp; utility metering</a:t>
            </a:r>
          </a:p>
          <a:p>
            <a:r>
              <a:rPr lang="en-US" sz="2200" dirty="0"/>
              <a:t>Deep energy retrofits in LRMF, SF &amp; buys/operates MH “parks”</a:t>
            </a:r>
          </a:p>
          <a:p>
            <a:endParaRPr lang="en-US" dirty="0"/>
          </a:p>
        </p:txBody>
      </p:sp>
      <p:pic>
        <p:nvPicPr>
          <p:cNvPr id="2" name="Picture 1">
            <a:extLst>
              <a:ext uri="{FF2B5EF4-FFF2-40B4-BE49-F238E27FC236}">
                <a16:creationId xmlns:a16="http://schemas.microsoft.com/office/drawing/2014/main" id="{2267FF7D-E404-E4F1-28FC-9E94E6BF745E}"/>
              </a:ext>
            </a:extLst>
          </p:cNvPr>
          <p:cNvPicPr>
            <a:picLocks noChangeAspect="1"/>
          </p:cNvPicPr>
          <p:nvPr/>
        </p:nvPicPr>
        <p:blipFill>
          <a:blip r:embed="rId2"/>
          <a:stretch>
            <a:fillRect/>
          </a:stretch>
        </p:blipFill>
        <p:spPr>
          <a:xfrm>
            <a:off x="213612" y="5830603"/>
            <a:ext cx="2189747" cy="914400"/>
          </a:xfrm>
          <a:prstGeom prst="rect">
            <a:avLst/>
          </a:prstGeom>
        </p:spPr>
      </p:pic>
    </p:spTree>
    <p:extLst>
      <p:ext uri="{BB962C8B-B14F-4D97-AF65-F5344CB8AC3E}">
        <p14:creationId xmlns:p14="http://schemas.microsoft.com/office/powerpoint/2010/main" val="115429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823DA-1060-00EE-FF7A-3471B9E800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805EF8-D7DF-77AB-32F4-5F6E6F06650C}"/>
              </a:ext>
            </a:extLst>
          </p:cNvPr>
          <p:cNvSpPr>
            <a:spLocks noGrp="1"/>
          </p:cNvSpPr>
          <p:nvPr>
            <p:ph type="title"/>
          </p:nvPr>
        </p:nvSpPr>
        <p:spPr>
          <a:xfrm>
            <a:off x="861134" y="688591"/>
            <a:ext cx="2760956" cy="2835845"/>
          </a:xfrm>
        </p:spPr>
        <p:txBody>
          <a:bodyPr anchor="b">
            <a:normAutofit/>
          </a:bodyPr>
          <a:lstStyle/>
          <a:p>
            <a:r>
              <a:rPr lang="en-US" dirty="0"/>
              <a:t>Windsor Heights Seattle</a:t>
            </a:r>
          </a:p>
        </p:txBody>
      </p:sp>
      <p:sp>
        <p:nvSpPr>
          <p:cNvPr id="8" name="Content Placeholder 7">
            <a:extLst>
              <a:ext uri="{FF2B5EF4-FFF2-40B4-BE49-F238E27FC236}">
                <a16:creationId xmlns:a16="http://schemas.microsoft.com/office/drawing/2014/main" id="{0B832DE1-10AB-F342-0890-F94A490FDEB1}"/>
              </a:ext>
            </a:extLst>
          </p:cNvPr>
          <p:cNvSpPr>
            <a:spLocks noGrp="1"/>
          </p:cNvSpPr>
          <p:nvPr>
            <p:ph type="body" idx="1"/>
          </p:nvPr>
        </p:nvSpPr>
        <p:spPr>
          <a:xfrm>
            <a:off x="861134" y="4031226"/>
            <a:ext cx="2175030" cy="2298552"/>
          </a:xfrm>
        </p:spPr>
        <p:txBody>
          <a:bodyPr>
            <a:normAutofit/>
          </a:bodyPr>
          <a:lstStyle/>
          <a:p>
            <a:pPr marL="0" indent="0">
              <a:buNone/>
            </a:pPr>
            <a:r>
              <a:rPr lang="en-US" dirty="0"/>
              <a:t>Gut Rehab “car decking” over vented crawlspace</a:t>
            </a:r>
          </a:p>
        </p:txBody>
      </p:sp>
      <p:sp>
        <p:nvSpPr>
          <p:cNvPr id="5" name="Slide Number Placeholder 4" hidden="1">
            <a:extLst>
              <a:ext uri="{FF2B5EF4-FFF2-40B4-BE49-F238E27FC236}">
                <a16:creationId xmlns:a16="http://schemas.microsoft.com/office/drawing/2014/main" id="{69B57EAE-8190-C0EB-F9CA-4DD2CB39BCC2}"/>
              </a:ext>
            </a:extLst>
          </p:cNvPr>
          <p:cNvSpPr>
            <a:spLocks noGrp="1"/>
          </p:cNvSpPr>
          <p:nvPr>
            <p:ph type="sldNum" sz="quarter" idx="4294967295"/>
          </p:nvPr>
        </p:nvSpPr>
        <p:spPr>
          <a:xfrm>
            <a:off x="341200" y="6304554"/>
            <a:ext cx="294460" cy="187367"/>
          </a:xfrm>
        </p:spPr>
        <p:txBody>
          <a:bodyPr/>
          <a:lstStyle/>
          <a:p>
            <a:pPr>
              <a:spcAft>
                <a:spcPts val="600"/>
              </a:spcAft>
            </a:pPr>
            <a:fld id="{9EC71654-96A5-4280-94F3-931C61A9F92C}" type="slidenum">
              <a:rPr lang="en-US" smtClean="0"/>
              <a:pPr>
                <a:spcAft>
                  <a:spcPts val="600"/>
                </a:spcAft>
              </a:pPr>
              <a:t>5</a:t>
            </a:fld>
            <a:endParaRPr lang="en-US"/>
          </a:p>
        </p:txBody>
      </p:sp>
      <p:pic>
        <p:nvPicPr>
          <p:cNvPr id="9" name="Picture 8">
            <a:extLst>
              <a:ext uri="{FF2B5EF4-FFF2-40B4-BE49-F238E27FC236}">
                <a16:creationId xmlns:a16="http://schemas.microsoft.com/office/drawing/2014/main" id="{07DB2413-311F-FD16-7024-326668D7882E}"/>
              </a:ext>
            </a:extLst>
          </p:cNvPr>
          <p:cNvPicPr>
            <a:picLocks noChangeAspect="1"/>
          </p:cNvPicPr>
          <p:nvPr/>
        </p:nvPicPr>
        <p:blipFill>
          <a:blip r:embed="rId2"/>
          <a:stretch>
            <a:fillRect/>
          </a:stretch>
        </p:blipFill>
        <p:spPr>
          <a:xfrm>
            <a:off x="3515764" y="699865"/>
            <a:ext cx="6352583" cy="2633700"/>
          </a:xfrm>
          <a:prstGeom prst="rect">
            <a:avLst/>
          </a:prstGeom>
        </p:spPr>
      </p:pic>
      <p:pic>
        <p:nvPicPr>
          <p:cNvPr id="11" name="Picture 10">
            <a:extLst>
              <a:ext uri="{FF2B5EF4-FFF2-40B4-BE49-F238E27FC236}">
                <a16:creationId xmlns:a16="http://schemas.microsoft.com/office/drawing/2014/main" id="{9E77FA4E-6F2F-6522-C5BF-410C6E05041D}"/>
              </a:ext>
            </a:extLst>
          </p:cNvPr>
          <p:cNvPicPr>
            <a:picLocks noChangeAspect="1"/>
          </p:cNvPicPr>
          <p:nvPr/>
        </p:nvPicPr>
        <p:blipFill>
          <a:blip r:embed="rId3"/>
          <a:stretch>
            <a:fillRect/>
          </a:stretch>
        </p:blipFill>
        <p:spPr>
          <a:xfrm>
            <a:off x="6341005" y="3524435"/>
            <a:ext cx="4188315" cy="3145809"/>
          </a:xfrm>
          <a:prstGeom prst="rect">
            <a:avLst/>
          </a:prstGeom>
        </p:spPr>
      </p:pic>
      <p:pic>
        <p:nvPicPr>
          <p:cNvPr id="13" name="Picture 12">
            <a:extLst>
              <a:ext uri="{FF2B5EF4-FFF2-40B4-BE49-F238E27FC236}">
                <a16:creationId xmlns:a16="http://schemas.microsoft.com/office/drawing/2014/main" id="{02C79D6D-B955-F624-F117-F321FC7E5A93}"/>
              </a:ext>
            </a:extLst>
          </p:cNvPr>
          <p:cNvPicPr>
            <a:picLocks noChangeAspect="1"/>
          </p:cNvPicPr>
          <p:nvPr/>
        </p:nvPicPr>
        <p:blipFill>
          <a:blip r:embed="rId4"/>
          <a:stretch>
            <a:fillRect/>
          </a:stretch>
        </p:blipFill>
        <p:spPr>
          <a:xfrm>
            <a:off x="636046" y="5653348"/>
            <a:ext cx="2053267" cy="857408"/>
          </a:xfrm>
          <a:prstGeom prst="rect">
            <a:avLst/>
          </a:prstGeom>
        </p:spPr>
      </p:pic>
    </p:spTree>
    <p:extLst>
      <p:ext uri="{BB962C8B-B14F-4D97-AF65-F5344CB8AC3E}">
        <p14:creationId xmlns:p14="http://schemas.microsoft.com/office/powerpoint/2010/main" val="1433672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495D1-6CB5-FB32-1E83-8F722F25BB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91C7FE-3CB7-233D-D3B1-7F0E7F03EF2C}"/>
              </a:ext>
            </a:extLst>
          </p:cNvPr>
          <p:cNvSpPr>
            <a:spLocks noGrp="1"/>
          </p:cNvSpPr>
          <p:nvPr>
            <p:ph type="title"/>
          </p:nvPr>
        </p:nvSpPr>
        <p:spPr/>
        <p:txBody>
          <a:bodyPr>
            <a:normAutofit/>
          </a:bodyPr>
          <a:lstStyle/>
          <a:p>
            <a:r>
              <a:rPr lang="en-US" dirty="0"/>
              <a:t>Results With &amp; Without AeroBarrier</a:t>
            </a:r>
          </a:p>
        </p:txBody>
      </p:sp>
      <p:sp>
        <p:nvSpPr>
          <p:cNvPr id="8" name="Content Placeholder 7">
            <a:extLst>
              <a:ext uri="{FF2B5EF4-FFF2-40B4-BE49-F238E27FC236}">
                <a16:creationId xmlns:a16="http://schemas.microsoft.com/office/drawing/2014/main" id="{8BAF3787-78C1-99B7-D75E-E0E913A0B3B2}"/>
              </a:ext>
            </a:extLst>
          </p:cNvPr>
          <p:cNvSpPr>
            <a:spLocks noGrp="1"/>
          </p:cNvSpPr>
          <p:nvPr>
            <p:ph type="body" sz="quarter" idx="15"/>
          </p:nvPr>
        </p:nvSpPr>
        <p:spPr/>
        <p:txBody>
          <a:bodyPr>
            <a:noAutofit/>
          </a:bodyPr>
          <a:lstStyle/>
          <a:p>
            <a:pPr marL="0" indent="0">
              <a:buNone/>
            </a:pPr>
            <a:r>
              <a:rPr lang="en-US" dirty="0">
                <a:latin typeface="Rockwell" panose="02060603020205020403" pitchFamily="18" charset="0"/>
              </a:rPr>
              <a:t>Windsor </a:t>
            </a:r>
            <a:r>
              <a:rPr lang="en-US" dirty="0" err="1">
                <a:latin typeface="Rockwell" panose="02060603020205020403" pitchFamily="18" charset="0"/>
              </a:rPr>
              <a:t>Hts</a:t>
            </a:r>
            <a:r>
              <a:rPr lang="en-US" dirty="0">
                <a:latin typeface="Rockwell" panose="02060603020205020403" pitchFamily="18" charset="0"/>
              </a:rPr>
              <a:t>: Gut Rehab “car decking” over vented crawlspace</a:t>
            </a:r>
          </a:p>
          <a:p>
            <a:pPr marL="0" indent="0">
              <a:buNone/>
            </a:pPr>
            <a:endParaRPr lang="en-US" cap="none" dirty="0">
              <a:latin typeface="Rockwell" panose="02060603020205020403" pitchFamily="18" charset="0"/>
            </a:endParaRPr>
          </a:p>
        </p:txBody>
      </p:sp>
      <p:sp>
        <p:nvSpPr>
          <p:cNvPr id="5" name="Slide Number Placeholder 4">
            <a:extLst>
              <a:ext uri="{FF2B5EF4-FFF2-40B4-BE49-F238E27FC236}">
                <a16:creationId xmlns:a16="http://schemas.microsoft.com/office/drawing/2014/main" id="{56B08BAE-4322-2FEE-947B-D2441F39304D}"/>
              </a:ext>
            </a:extLst>
          </p:cNvPr>
          <p:cNvSpPr>
            <a:spLocks noGrp="1"/>
          </p:cNvSpPr>
          <p:nvPr>
            <p:ph type="sldNum" sz="quarter" idx="12"/>
          </p:nvPr>
        </p:nvSpPr>
        <p:spPr/>
        <p:txBody>
          <a:bodyPr/>
          <a:lstStyle/>
          <a:p>
            <a:fld id="{9EC71654-96A5-4280-94F3-931C61A9F92C}" type="slidenum">
              <a:rPr lang="en-US" smtClean="0"/>
              <a:pPr/>
              <a:t>6</a:t>
            </a:fld>
            <a:endParaRPr lang="en-US" dirty="0"/>
          </a:p>
        </p:txBody>
      </p:sp>
      <p:sp>
        <p:nvSpPr>
          <p:cNvPr id="12" name="Picture Placeholder 11">
            <a:extLst>
              <a:ext uri="{FF2B5EF4-FFF2-40B4-BE49-F238E27FC236}">
                <a16:creationId xmlns:a16="http://schemas.microsoft.com/office/drawing/2014/main" id="{B01B809D-FBBD-03B1-9AD3-826758D733C6}"/>
              </a:ext>
            </a:extLst>
          </p:cNvPr>
          <p:cNvSpPr>
            <a:spLocks noGrp="1"/>
          </p:cNvSpPr>
          <p:nvPr>
            <p:ph type="pic" sz="quarter" idx="14"/>
          </p:nvPr>
        </p:nvSpPr>
        <p:spPr/>
        <p:txBody>
          <a:bodyPr/>
          <a:lstStyle/>
          <a:p>
            <a:endParaRPr lang="en-US"/>
          </a:p>
        </p:txBody>
      </p:sp>
      <p:sp>
        <p:nvSpPr>
          <p:cNvPr id="10" name="Content Placeholder 9">
            <a:extLst>
              <a:ext uri="{FF2B5EF4-FFF2-40B4-BE49-F238E27FC236}">
                <a16:creationId xmlns:a16="http://schemas.microsoft.com/office/drawing/2014/main" id="{8A5AB3AB-552E-D1DF-E155-8CB1B7F1AB44}"/>
              </a:ext>
            </a:extLst>
          </p:cNvPr>
          <p:cNvSpPr>
            <a:spLocks noGrp="1"/>
          </p:cNvSpPr>
          <p:nvPr>
            <p:ph idx="1"/>
          </p:nvPr>
        </p:nvSpPr>
        <p:spPr>
          <a:xfrm>
            <a:off x="488430" y="1593779"/>
            <a:ext cx="9079082" cy="4294880"/>
          </a:xfrm>
        </p:spPr>
        <p:txBody>
          <a:bodyPr>
            <a:normAutofit/>
          </a:bodyPr>
          <a:lstStyle/>
          <a:p>
            <a:r>
              <a:rPr lang="en-US" sz="2200" dirty="0"/>
              <a:t>Old “rat-piss and falling down” R-19 batt insulation removed (W&amp;V)</a:t>
            </a:r>
          </a:p>
          <a:p>
            <a:r>
              <a:rPr lang="en-US" sz="2200" dirty="0"/>
              <a:t>All crawlspace vents were sealed &amp; BD used to pressurize crawl (V)</a:t>
            </a:r>
          </a:p>
          <a:p>
            <a:r>
              <a:rPr lang="en-US" sz="2200" dirty="0">
                <a:solidFill>
                  <a:srgbClr val="FF0000"/>
                </a:solidFill>
              </a:rPr>
              <a:t>AeroBarrier was injected Building V crawlspace</a:t>
            </a:r>
          </a:p>
          <a:p>
            <a:r>
              <a:rPr lang="en-US" sz="2200" dirty="0"/>
              <a:t>All crawlspace vents were then unsealed (V)</a:t>
            </a:r>
          </a:p>
          <a:p>
            <a:r>
              <a:rPr lang="en-US" sz="2200" dirty="0"/>
              <a:t>New R-30 floor batts installed (V) </a:t>
            </a:r>
          </a:p>
          <a:p>
            <a:r>
              <a:rPr lang="en-US" sz="2200" dirty="0"/>
              <a:t>No AeroBarrier for Building W</a:t>
            </a:r>
          </a:p>
          <a:p>
            <a:endParaRPr lang="en-US" sz="2200" dirty="0"/>
          </a:p>
          <a:p>
            <a:endParaRPr lang="en-US" dirty="0"/>
          </a:p>
        </p:txBody>
      </p:sp>
      <p:pic>
        <p:nvPicPr>
          <p:cNvPr id="7" name="Picture 6">
            <a:extLst>
              <a:ext uri="{FF2B5EF4-FFF2-40B4-BE49-F238E27FC236}">
                <a16:creationId xmlns:a16="http://schemas.microsoft.com/office/drawing/2014/main" id="{94FE27E3-B620-E8D4-C4DD-CA362764A1B3}"/>
              </a:ext>
            </a:extLst>
          </p:cNvPr>
          <p:cNvPicPr>
            <a:picLocks noChangeAspect="1"/>
          </p:cNvPicPr>
          <p:nvPr/>
        </p:nvPicPr>
        <p:blipFill>
          <a:blip r:embed="rId2"/>
          <a:stretch>
            <a:fillRect/>
          </a:stretch>
        </p:blipFill>
        <p:spPr>
          <a:xfrm>
            <a:off x="763248" y="4675443"/>
            <a:ext cx="10778662" cy="2182557"/>
          </a:xfrm>
          <a:prstGeom prst="rect">
            <a:avLst/>
          </a:prstGeom>
          <a:solidFill>
            <a:srgbClr val="FFFFFF"/>
          </a:solidFill>
        </p:spPr>
      </p:pic>
    </p:spTree>
    <p:extLst>
      <p:ext uri="{BB962C8B-B14F-4D97-AF65-F5344CB8AC3E}">
        <p14:creationId xmlns:p14="http://schemas.microsoft.com/office/powerpoint/2010/main" val="409386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312FF-BF25-27F1-FD20-BF1B517F6E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44E7E1-503E-8FC1-E932-1ADA9B39EA4F}"/>
              </a:ext>
            </a:extLst>
          </p:cNvPr>
          <p:cNvSpPr>
            <a:spLocks noGrp="1"/>
          </p:cNvSpPr>
          <p:nvPr>
            <p:ph type="title"/>
          </p:nvPr>
        </p:nvSpPr>
        <p:spPr/>
        <p:txBody>
          <a:bodyPr>
            <a:normAutofit/>
          </a:bodyPr>
          <a:lstStyle/>
          <a:p>
            <a:r>
              <a:rPr lang="en-US" dirty="0"/>
              <a:t>Building W: Without AeroBarrier</a:t>
            </a:r>
          </a:p>
        </p:txBody>
      </p:sp>
      <p:sp>
        <p:nvSpPr>
          <p:cNvPr id="5" name="Slide Number Placeholder 4">
            <a:extLst>
              <a:ext uri="{FF2B5EF4-FFF2-40B4-BE49-F238E27FC236}">
                <a16:creationId xmlns:a16="http://schemas.microsoft.com/office/drawing/2014/main" id="{80A8D125-DA09-ED15-DB9E-398A117CB76F}"/>
              </a:ext>
            </a:extLst>
          </p:cNvPr>
          <p:cNvSpPr>
            <a:spLocks noGrp="1"/>
          </p:cNvSpPr>
          <p:nvPr>
            <p:ph type="sldNum" sz="quarter" idx="12"/>
          </p:nvPr>
        </p:nvSpPr>
        <p:spPr/>
        <p:txBody>
          <a:bodyPr/>
          <a:lstStyle/>
          <a:p>
            <a:fld id="{9EC71654-96A5-4280-94F3-931C61A9F92C}" type="slidenum">
              <a:rPr lang="en-US" smtClean="0"/>
              <a:pPr/>
              <a:t>7</a:t>
            </a:fld>
            <a:endParaRPr lang="en-US" dirty="0"/>
          </a:p>
        </p:txBody>
      </p:sp>
      <p:sp>
        <p:nvSpPr>
          <p:cNvPr id="12" name="Picture Placeholder 11">
            <a:extLst>
              <a:ext uri="{FF2B5EF4-FFF2-40B4-BE49-F238E27FC236}">
                <a16:creationId xmlns:a16="http://schemas.microsoft.com/office/drawing/2014/main" id="{81458E03-08B9-878F-1E55-D8EFDBB14294}"/>
              </a:ext>
            </a:extLst>
          </p:cNvPr>
          <p:cNvSpPr>
            <a:spLocks noGrp="1"/>
          </p:cNvSpPr>
          <p:nvPr>
            <p:ph type="pic" sz="quarter" idx="14"/>
          </p:nvPr>
        </p:nvSpPr>
        <p:spPr/>
        <p:txBody>
          <a:bodyPr/>
          <a:lstStyle/>
          <a:p>
            <a:endParaRPr lang="en-US"/>
          </a:p>
        </p:txBody>
      </p:sp>
      <p:pic>
        <p:nvPicPr>
          <p:cNvPr id="6" name="Picture 5">
            <a:extLst>
              <a:ext uri="{FF2B5EF4-FFF2-40B4-BE49-F238E27FC236}">
                <a16:creationId xmlns:a16="http://schemas.microsoft.com/office/drawing/2014/main" id="{8A845702-DF2C-2FB2-CBFE-C93F8B66495E}"/>
              </a:ext>
            </a:extLst>
          </p:cNvPr>
          <p:cNvPicPr>
            <a:picLocks noChangeAspect="1"/>
          </p:cNvPicPr>
          <p:nvPr/>
        </p:nvPicPr>
        <p:blipFill>
          <a:blip r:embed="rId2"/>
          <a:stretch>
            <a:fillRect/>
          </a:stretch>
        </p:blipFill>
        <p:spPr>
          <a:xfrm>
            <a:off x="1097280" y="1463040"/>
            <a:ext cx="8268757" cy="5029200"/>
          </a:xfrm>
          <a:prstGeom prst="rect">
            <a:avLst/>
          </a:prstGeom>
        </p:spPr>
      </p:pic>
      <p:sp>
        <p:nvSpPr>
          <p:cNvPr id="14" name="Text Placeholder 13">
            <a:extLst>
              <a:ext uri="{FF2B5EF4-FFF2-40B4-BE49-F238E27FC236}">
                <a16:creationId xmlns:a16="http://schemas.microsoft.com/office/drawing/2014/main" id="{34E7C282-AA9D-7565-59D2-1835F16E52F4}"/>
              </a:ext>
            </a:extLst>
          </p:cNvPr>
          <p:cNvSpPr>
            <a:spLocks noGrp="1"/>
          </p:cNvSpPr>
          <p:nvPr>
            <p:ph type="body" sz="quarter" idx="15"/>
          </p:nvPr>
        </p:nvSpPr>
        <p:spPr/>
        <p:txBody>
          <a:bodyPr>
            <a:normAutofit fontScale="77500" lnSpcReduction="20000"/>
          </a:bodyPr>
          <a:lstStyle/>
          <a:p>
            <a:r>
              <a:rPr lang="en-US" dirty="0"/>
              <a:t>Windsor </a:t>
            </a:r>
            <a:r>
              <a:rPr lang="en-US" dirty="0" err="1"/>
              <a:t>Hts</a:t>
            </a:r>
            <a:r>
              <a:rPr lang="en-US" dirty="0"/>
              <a:t>:  Whole building exterior envelope leakage test results (TECLOG 4)</a:t>
            </a:r>
          </a:p>
        </p:txBody>
      </p:sp>
    </p:spTree>
    <p:extLst>
      <p:ext uri="{BB962C8B-B14F-4D97-AF65-F5344CB8AC3E}">
        <p14:creationId xmlns:p14="http://schemas.microsoft.com/office/powerpoint/2010/main" val="212732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DA425-8A96-B0DE-FE0D-79440A1A23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38E384-FBF3-DCE4-3BBF-B944BACE9B8B}"/>
              </a:ext>
            </a:extLst>
          </p:cNvPr>
          <p:cNvSpPr>
            <a:spLocks noGrp="1"/>
          </p:cNvSpPr>
          <p:nvPr>
            <p:ph type="title"/>
          </p:nvPr>
        </p:nvSpPr>
        <p:spPr/>
        <p:txBody>
          <a:bodyPr>
            <a:normAutofit/>
          </a:bodyPr>
          <a:lstStyle/>
          <a:p>
            <a:r>
              <a:rPr lang="en-US" dirty="0"/>
              <a:t>Building V: With AeroBarrier</a:t>
            </a:r>
          </a:p>
        </p:txBody>
      </p:sp>
      <p:sp>
        <p:nvSpPr>
          <p:cNvPr id="5" name="Slide Number Placeholder 4">
            <a:extLst>
              <a:ext uri="{FF2B5EF4-FFF2-40B4-BE49-F238E27FC236}">
                <a16:creationId xmlns:a16="http://schemas.microsoft.com/office/drawing/2014/main" id="{A7E8131E-6218-8688-D033-983EA991DF85}"/>
              </a:ext>
            </a:extLst>
          </p:cNvPr>
          <p:cNvSpPr>
            <a:spLocks noGrp="1"/>
          </p:cNvSpPr>
          <p:nvPr>
            <p:ph type="sldNum" sz="quarter" idx="12"/>
          </p:nvPr>
        </p:nvSpPr>
        <p:spPr/>
        <p:txBody>
          <a:bodyPr/>
          <a:lstStyle/>
          <a:p>
            <a:fld id="{9EC71654-96A5-4280-94F3-931C61A9F92C}" type="slidenum">
              <a:rPr lang="en-US" smtClean="0"/>
              <a:pPr/>
              <a:t>8</a:t>
            </a:fld>
            <a:endParaRPr lang="en-US" dirty="0"/>
          </a:p>
        </p:txBody>
      </p:sp>
      <p:sp>
        <p:nvSpPr>
          <p:cNvPr id="12" name="Picture Placeholder 11">
            <a:extLst>
              <a:ext uri="{FF2B5EF4-FFF2-40B4-BE49-F238E27FC236}">
                <a16:creationId xmlns:a16="http://schemas.microsoft.com/office/drawing/2014/main" id="{3E6573A7-E015-37A1-416D-9BDAA5DED5A2}"/>
              </a:ext>
            </a:extLst>
          </p:cNvPr>
          <p:cNvSpPr>
            <a:spLocks noGrp="1"/>
          </p:cNvSpPr>
          <p:nvPr>
            <p:ph type="pic" sz="quarter" idx="14"/>
          </p:nvPr>
        </p:nvSpPr>
        <p:spPr/>
        <p:txBody>
          <a:bodyPr/>
          <a:lstStyle/>
          <a:p>
            <a:endParaRPr lang="en-US"/>
          </a:p>
        </p:txBody>
      </p:sp>
      <p:sp>
        <p:nvSpPr>
          <p:cNvPr id="14" name="Text Placeholder 13">
            <a:extLst>
              <a:ext uri="{FF2B5EF4-FFF2-40B4-BE49-F238E27FC236}">
                <a16:creationId xmlns:a16="http://schemas.microsoft.com/office/drawing/2014/main" id="{97A6C4D1-5E4D-60EA-B11A-2DE2D241BCA6}"/>
              </a:ext>
            </a:extLst>
          </p:cNvPr>
          <p:cNvSpPr>
            <a:spLocks noGrp="1"/>
          </p:cNvSpPr>
          <p:nvPr>
            <p:ph type="body" sz="quarter" idx="15"/>
          </p:nvPr>
        </p:nvSpPr>
        <p:spPr/>
        <p:txBody>
          <a:bodyPr>
            <a:normAutofit fontScale="77500" lnSpcReduction="20000"/>
          </a:bodyPr>
          <a:lstStyle/>
          <a:p>
            <a:r>
              <a:rPr lang="en-US" dirty="0"/>
              <a:t>Windsor </a:t>
            </a:r>
            <a:r>
              <a:rPr lang="en-US" dirty="0" err="1"/>
              <a:t>Hts</a:t>
            </a:r>
            <a:r>
              <a:rPr lang="en-US" dirty="0"/>
              <a:t>:  Whole building exterior envelope leakage test results (TECLOG 4)</a:t>
            </a:r>
          </a:p>
        </p:txBody>
      </p:sp>
      <p:pic>
        <p:nvPicPr>
          <p:cNvPr id="2" name="Picture 1">
            <a:extLst>
              <a:ext uri="{FF2B5EF4-FFF2-40B4-BE49-F238E27FC236}">
                <a16:creationId xmlns:a16="http://schemas.microsoft.com/office/drawing/2014/main" id="{057FD00C-7E61-D42A-E6E9-62FAD7DE8E96}"/>
              </a:ext>
            </a:extLst>
          </p:cNvPr>
          <p:cNvPicPr>
            <a:picLocks noChangeAspect="1"/>
          </p:cNvPicPr>
          <p:nvPr/>
        </p:nvPicPr>
        <p:blipFill>
          <a:blip r:embed="rId2"/>
          <a:stretch>
            <a:fillRect/>
          </a:stretch>
        </p:blipFill>
        <p:spPr>
          <a:xfrm>
            <a:off x="1097280" y="1463040"/>
            <a:ext cx="8351630" cy="5029200"/>
          </a:xfrm>
          <a:prstGeom prst="rect">
            <a:avLst/>
          </a:prstGeom>
        </p:spPr>
      </p:pic>
    </p:spTree>
    <p:extLst>
      <p:ext uri="{BB962C8B-B14F-4D97-AF65-F5344CB8AC3E}">
        <p14:creationId xmlns:p14="http://schemas.microsoft.com/office/powerpoint/2010/main" val="184924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78FED-8BA8-9B6B-6719-B142E09F6F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667B7A-02FC-0966-5F6C-54BFD0948219}"/>
              </a:ext>
            </a:extLst>
          </p:cNvPr>
          <p:cNvSpPr>
            <a:spLocks noGrp="1"/>
          </p:cNvSpPr>
          <p:nvPr>
            <p:ph type="title"/>
          </p:nvPr>
        </p:nvSpPr>
        <p:spPr>
          <a:xfrm>
            <a:off x="861134" y="688591"/>
            <a:ext cx="2870894" cy="2835845"/>
          </a:xfrm>
        </p:spPr>
        <p:txBody>
          <a:bodyPr anchor="b">
            <a:normAutofit/>
          </a:bodyPr>
          <a:lstStyle/>
          <a:p>
            <a:r>
              <a:rPr lang="en-US" dirty="0"/>
              <a:t>Evergreen Terrace Renton WA</a:t>
            </a:r>
          </a:p>
        </p:txBody>
      </p:sp>
      <p:sp>
        <p:nvSpPr>
          <p:cNvPr id="8" name="Content Placeholder 7">
            <a:extLst>
              <a:ext uri="{FF2B5EF4-FFF2-40B4-BE49-F238E27FC236}">
                <a16:creationId xmlns:a16="http://schemas.microsoft.com/office/drawing/2014/main" id="{1E1B04D7-FF36-B613-D55F-0B58B357577C}"/>
              </a:ext>
            </a:extLst>
          </p:cNvPr>
          <p:cNvSpPr>
            <a:spLocks noGrp="1"/>
          </p:cNvSpPr>
          <p:nvPr>
            <p:ph type="body" idx="1"/>
          </p:nvPr>
        </p:nvSpPr>
        <p:spPr>
          <a:xfrm>
            <a:off x="861134" y="4031226"/>
            <a:ext cx="2175030" cy="2298552"/>
          </a:xfrm>
        </p:spPr>
        <p:txBody>
          <a:bodyPr>
            <a:normAutofit/>
          </a:bodyPr>
          <a:lstStyle/>
          <a:p>
            <a:pPr marL="0" indent="0">
              <a:buNone/>
            </a:pPr>
            <a:r>
              <a:rPr lang="en-US" dirty="0"/>
              <a:t>Gut Rehab “car decking” over vented attic</a:t>
            </a:r>
          </a:p>
        </p:txBody>
      </p:sp>
      <p:sp>
        <p:nvSpPr>
          <p:cNvPr id="5" name="Slide Number Placeholder 4" hidden="1">
            <a:extLst>
              <a:ext uri="{FF2B5EF4-FFF2-40B4-BE49-F238E27FC236}">
                <a16:creationId xmlns:a16="http://schemas.microsoft.com/office/drawing/2014/main" id="{78C964EE-D413-1B0B-83B8-E7B9163D523C}"/>
              </a:ext>
            </a:extLst>
          </p:cNvPr>
          <p:cNvSpPr>
            <a:spLocks noGrp="1"/>
          </p:cNvSpPr>
          <p:nvPr>
            <p:ph type="sldNum" sz="quarter" idx="4294967295"/>
          </p:nvPr>
        </p:nvSpPr>
        <p:spPr>
          <a:xfrm>
            <a:off x="341200" y="6304554"/>
            <a:ext cx="294460" cy="187367"/>
          </a:xfrm>
        </p:spPr>
        <p:txBody>
          <a:bodyPr/>
          <a:lstStyle/>
          <a:p>
            <a:pPr>
              <a:spcAft>
                <a:spcPts val="600"/>
              </a:spcAft>
            </a:pPr>
            <a:fld id="{9EC71654-96A5-4280-94F3-931C61A9F92C}" type="slidenum">
              <a:rPr lang="en-US" smtClean="0"/>
              <a:pPr>
                <a:spcAft>
                  <a:spcPts val="600"/>
                </a:spcAft>
              </a:pPr>
              <a:t>9</a:t>
            </a:fld>
            <a:endParaRPr lang="en-US"/>
          </a:p>
        </p:txBody>
      </p:sp>
      <p:pic>
        <p:nvPicPr>
          <p:cNvPr id="13" name="Picture 12">
            <a:extLst>
              <a:ext uri="{FF2B5EF4-FFF2-40B4-BE49-F238E27FC236}">
                <a16:creationId xmlns:a16="http://schemas.microsoft.com/office/drawing/2014/main" id="{4C7760D4-327B-FDB6-3580-00D820A8ACAA}"/>
              </a:ext>
            </a:extLst>
          </p:cNvPr>
          <p:cNvPicPr>
            <a:picLocks noChangeAspect="1"/>
          </p:cNvPicPr>
          <p:nvPr/>
        </p:nvPicPr>
        <p:blipFill>
          <a:blip r:embed="rId2"/>
          <a:stretch>
            <a:fillRect/>
          </a:stretch>
        </p:blipFill>
        <p:spPr>
          <a:xfrm>
            <a:off x="636046" y="5653348"/>
            <a:ext cx="2053267" cy="857408"/>
          </a:xfrm>
          <a:prstGeom prst="rect">
            <a:avLst/>
          </a:prstGeom>
        </p:spPr>
      </p:pic>
      <p:pic>
        <p:nvPicPr>
          <p:cNvPr id="2" name="Picture 1">
            <a:extLst>
              <a:ext uri="{FF2B5EF4-FFF2-40B4-BE49-F238E27FC236}">
                <a16:creationId xmlns:a16="http://schemas.microsoft.com/office/drawing/2014/main" id="{8835A9B9-89EF-26CA-F2C4-CBABA2BA7B46}"/>
              </a:ext>
            </a:extLst>
          </p:cNvPr>
          <p:cNvPicPr>
            <a:picLocks noChangeAspect="1"/>
          </p:cNvPicPr>
          <p:nvPr/>
        </p:nvPicPr>
        <p:blipFill>
          <a:blip r:embed="rId3"/>
          <a:stretch>
            <a:fillRect/>
          </a:stretch>
        </p:blipFill>
        <p:spPr>
          <a:xfrm>
            <a:off x="4548691" y="1967830"/>
            <a:ext cx="6657409" cy="2645893"/>
          </a:xfrm>
          <a:prstGeom prst="rect">
            <a:avLst/>
          </a:prstGeom>
        </p:spPr>
      </p:pic>
      <p:sp>
        <p:nvSpPr>
          <p:cNvPr id="4" name="Content Placeholder 7">
            <a:extLst>
              <a:ext uri="{FF2B5EF4-FFF2-40B4-BE49-F238E27FC236}">
                <a16:creationId xmlns:a16="http://schemas.microsoft.com/office/drawing/2014/main" id="{1124CF97-F03B-90D4-4C0D-47E75011A1A9}"/>
              </a:ext>
            </a:extLst>
          </p:cNvPr>
          <p:cNvSpPr txBox="1">
            <a:spLocks/>
          </p:cNvSpPr>
          <p:nvPr/>
        </p:nvSpPr>
        <p:spPr>
          <a:xfrm>
            <a:off x="3957116" y="5364525"/>
            <a:ext cx="7840561" cy="866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Rockwell" panose="02060603020205020403" pitchFamily="18" charset="0"/>
              </a:rPr>
              <a:t>Total Leakage Reduction</a:t>
            </a:r>
          </a:p>
          <a:p>
            <a:pPr marL="0" indent="0" algn="ctr">
              <a:buFont typeface="Arial" panose="020B0604020202020204" pitchFamily="34" charset="0"/>
              <a:buNone/>
            </a:pPr>
            <a:r>
              <a:rPr lang="en-US" dirty="0">
                <a:latin typeface="Rockwell" panose="02060603020205020403" pitchFamily="18" charset="0"/>
              </a:rPr>
              <a:t>20 ACH50 to under 2 ACH50</a:t>
            </a:r>
          </a:p>
          <a:p>
            <a:pPr marL="0" indent="0">
              <a:buFont typeface="Arial" panose="020B0604020202020204" pitchFamily="34" charset="0"/>
              <a:buNone/>
            </a:pPr>
            <a:endParaRPr lang="en-US" dirty="0">
              <a:latin typeface="Rockwell" panose="02060603020205020403" pitchFamily="18" charset="0"/>
            </a:endParaRPr>
          </a:p>
        </p:txBody>
      </p:sp>
    </p:spTree>
    <p:extLst>
      <p:ext uri="{BB962C8B-B14F-4D97-AF65-F5344CB8AC3E}">
        <p14:creationId xmlns:p14="http://schemas.microsoft.com/office/powerpoint/2010/main" val="34042055"/>
      </p:ext>
    </p:extLst>
  </p:cSld>
  <p:clrMapOvr>
    <a:masterClrMapping/>
  </p:clrMapOvr>
</p:sld>
</file>

<file path=ppt/theme/theme1.xml><?xml version="1.0" encoding="utf-8"?>
<a:theme xmlns:a="http://schemas.openxmlformats.org/drawingml/2006/main" name="Office Theme">
  <a:themeElements>
    <a:clrScheme name="CEE Brand Colors">
      <a:dk1>
        <a:srgbClr val="132E52"/>
      </a:dk1>
      <a:lt1>
        <a:srgbClr val="61B0BB"/>
      </a:lt1>
      <a:dk2>
        <a:srgbClr val="132E52"/>
      </a:dk2>
      <a:lt2>
        <a:srgbClr val="FEBD3E"/>
      </a:lt2>
      <a:accent1>
        <a:srgbClr val="005EA7"/>
      </a:accent1>
      <a:accent2>
        <a:srgbClr val="18755C"/>
      </a:accent2>
      <a:accent3>
        <a:srgbClr val="F36C3E"/>
      </a:accent3>
      <a:accent4>
        <a:srgbClr val="7667A1"/>
      </a:accent4>
      <a:accent5>
        <a:srgbClr val="E64051"/>
      </a:accent5>
      <a:accent6>
        <a:srgbClr val="72C598"/>
      </a:accent6>
      <a:hlink>
        <a:srgbClr val="132E52"/>
      </a:hlink>
      <a:folHlink>
        <a:srgbClr val="8EC6E6"/>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 Powerpoint Template_Wide Screen_2024_FF (1).pptx" id="{3A55B293-DA1A-4051-9A86-4B66CDE1A410}" vid="{F59213F6-7EAA-48E7-B0EF-95041A496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D408933A50A04F855086038BA7D5CE" ma:contentTypeVersion="15" ma:contentTypeDescription="Create a new document." ma:contentTypeScope="" ma:versionID="efb12a6d36040c7256599d01ed8237cc">
  <xsd:schema xmlns:xsd="http://www.w3.org/2001/XMLSchema" xmlns:xs="http://www.w3.org/2001/XMLSchema" xmlns:p="http://schemas.microsoft.com/office/2006/metadata/properties" xmlns:ns2="d6584463-6d42-452c-85c2-2a2aeba53f29" xmlns:ns3="154842ac-40c3-4fd9-b9dc-91c4cdeb2f62" targetNamespace="http://schemas.microsoft.com/office/2006/metadata/properties" ma:root="true" ma:fieldsID="31c3002a9821e7506c98337ae799dd74" ns2:_="" ns3:_="">
    <xsd:import namespace="d6584463-6d42-452c-85c2-2a2aeba53f29"/>
    <xsd:import namespace="154842ac-40c3-4fd9-b9dc-91c4cdeb2f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84463-6d42-452c-85c2-2a2aeba53f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1851baa-7381-400f-9b48-5a5f088c205c"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4842ac-40c3-4fd9-b9dc-91c4cdeb2f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1a45e78-18c3-48c3-a328-18b4f0acd336}" ma:internalName="TaxCatchAll" ma:showField="CatchAllData" ma:web="154842ac-40c3-4fd9-b9dc-91c4cdeb2f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6584463-6d42-452c-85c2-2a2aeba53f29">
      <Terms xmlns="http://schemas.microsoft.com/office/infopath/2007/PartnerControls"/>
    </lcf76f155ced4ddcb4097134ff3c332f>
    <TaxCatchAll xmlns="154842ac-40c3-4fd9-b9dc-91c4cdeb2f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29314A-075B-4218-823D-56FBD3829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84463-6d42-452c-85c2-2a2aeba53f29"/>
    <ds:schemaRef ds:uri="154842ac-40c3-4fd9-b9dc-91c4cdeb2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A9B47F-3DD8-4645-81DC-B88780643C07}">
  <ds:schemaRefs>
    <ds:schemaRef ds:uri="d6584463-6d42-452c-85c2-2a2aeba53f29"/>
    <ds:schemaRef ds:uri="http://purl.org/dc/dcmitype/"/>
    <ds:schemaRef ds:uri="http://schemas.microsoft.com/office/2006/documentManagement/types"/>
    <ds:schemaRef ds:uri="http://schemas.microsoft.com/office/2006/metadata/properties"/>
    <ds:schemaRef ds:uri="http://purl.org/dc/elements/1.1/"/>
    <ds:schemaRef ds:uri="http://purl.org/dc/terms/"/>
    <ds:schemaRef ds:uri="154842ac-40c3-4fd9-b9dc-91c4cdeb2f62"/>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CEE Powerpoint Template_Wide Screen_2024_FF</Template>
  <TotalTime>986</TotalTime>
  <Words>3606</Words>
  <Application>Microsoft Office PowerPoint</Application>
  <PresentationFormat>Widescreen</PresentationFormat>
  <Paragraphs>314</Paragraphs>
  <Slides>38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Rockwell</vt:lpstr>
      <vt:lpstr>Office Theme</vt:lpstr>
      <vt:lpstr>Using AeroBarrier in Existing Multifamily and Existing Homes</vt:lpstr>
      <vt:lpstr>Exterior AeroBarrier:  Air Sealing Attics and Crawlspaces of Occupied Residences</vt:lpstr>
      <vt:lpstr>Acknowledgements</vt:lpstr>
      <vt:lpstr>King County Housing Authority</vt:lpstr>
      <vt:lpstr>Windsor Heights Seattle</vt:lpstr>
      <vt:lpstr>Results With &amp; Without AeroBarrier</vt:lpstr>
      <vt:lpstr>Building W: Without AeroBarrier</vt:lpstr>
      <vt:lpstr>Building V: With AeroBarrier</vt:lpstr>
      <vt:lpstr>Evergreen Terrace Renton WA</vt:lpstr>
      <vt:lpstr>Results</vt:lpstr>
      <vt:lpstr>AeroBarrier Reports</vt:lpstr>
      <vt:lpstr>Kirkland Heights Kirkland</vt:lpstr>
      <vt:lpstr>Results</vt:lpstr>
      <vt:lpstr>Results</vt:lpstr>
      <vt:lpstr>Results</vt:lpstr>
      <vt:lpstr>Results</vt:lpstr>
      <vt:lpstr>Future Research?</vt:lpstr>
      <vt:lpstr>Dwellings Resilience Improvements</vt:lpstr>
      <vt:lpstr>Where are the leaks that are bigger than the other leaks?   Right-On!</vt:lpstr>
      <vt:lpstr>Exterior AeroBarrier:  Air Sealing Attics and Crawlspaces of Occupied Residences</vt:lpstr>
      <vt:lpstr>Acknowledgements</vt:lpstr>
      <vt:lpstr>New Exterior Outside – In Method</vt:lpstr>
      <vt:lpstr>AeroBarrier Select</vt:lpstr>
      <vt:lpstr>Attic Sealing Process</vt:lpstr>
      <vt:lpstr>DOE BENEFIT Project</vt:lpstr>
      <vt:lpstr>CalNEXT Demonstration Project</vt:lpstr>
      <vt:lpstr>CalNEXT Demonstration Project</vt:lpstr>
      <vt:lpstr>Single Family Homes</vt:lpstr>
      <vt:lpstr>Site 1</vt:lpstr>
      <vt:lpstr>Site 4</vt:lpstr>
      <vt:lpstr>Site 5</vt:lpstr>
      <vt:lpstr>First Multifamily Sealing</vt:lpstr>
      <vt:lpstr>Compare to Manual Methods</vt:lpstr>
      <vt:lpstr>8 Multifamily Sites – Attic Sealing</vt:lpstr>
      <vt:lpstr>Sample Seals</vt:lpstr>
      <vt:lpstr>Barriers to Adoption</vt:lpstr>
      <vt:lpstr>Opportunity</vt:lpstr>
      <vt:lpstr>THANK YOU</vt:lpstr>
    </vt:vector>
  </TitlesOfParts>
  <Company>Center For Energy And Environment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Dave Bohac</dc:creator>
  <cp:lastModifiedBy>Dave Bohac</cp:lastModifiedBy>
  <cp:revision>5</cp:revision>
  <cp:lastPrinted>2025-08-03T14:11:11Z</cp:lastPrinted>
  <dcterms:created xsi:type="dcterms:W3CDTF">2025-08-03T12:09:09Z</dcterms:created>
  <dcterms:modified xsi:type="dcterms:W3CDTF">2025-08-04T04:41:07Z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0x01010038D408933A50A04F855086038BA7D5CE</vt:lpwstr>
  </property>
</Properties>
</file>