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21.xml" ContentType="application/vnd.openxmlformats-officedocument.presentationml.tags+xml"/>
  <Override PartName="/ppt/notesSlides/notesSlide24.xml" ContentType="application/vnd.openxmlformats-officedocument.presentationml.notesSlide+xml"/>
  <Override PartName="/ppt/tags/tag22.xml" ContentType="application/vnd.openxmlformats-officedocument.presentationml.tags+xml"/>
  <Override PartName="/ppt/notesSlides/notesSlide25.xml" ContentType="application/vnd.openxmlformats-officedocument.presentationml.notesSlide+xml"/>
  <Override PartName="/ppt/tags/tag23.xml" ContentType="application/vnd.openxmlformats-officedocument.presentationml.tags+xml"/>
  <Override PartName="/ppt/notesSlides/notesSlide26.xml" ContentType="application/vnd.openxmlformats-officedocument.presentationml.notesSlide+xml"/>
  <Override PartName="/ppt/tags/tag24.xml" ContentType="application/vnd.openxmlformats-officedocument.presentationml.tags+xml"/>
  <Override PartName="/ppt/notesSlides/notesSlide27.xml" ContentType="application/vnd.openxmlformats-officedocument.presentationml.notesSlide+xml"/>
  <Override PartName="/ppt/tags/tag25.xml" ContentType="application/vnd.openxmlformats-officedocument.presentationml.tags+xml"/>
  <Override PartName="/ppt/notesSlides/notesSlide28.xml" ContentType="application/vnd.openxmlformats-officedocument.presentationml.notesSlide+xml"/>
  <Override PartName="/ppt/tags/tag26.xml" ContentType="application/vnd.openxmlformats-officedocument.presentationml.tags+xml"/>
  <Override PartName="/ppt/notesSlides/notesSlide29.xml" ContentType="application/vnd.openxmlformats-officedocument.presentationml.notesSlide+xml"/>
  <Override PartName="/ppt/tags/tag27.xml" ContentType="application/vnd.openxmlformats-officedocument.presentationml.tags+xml"/>
  <Override PartName="/ppt/notesSlides/notesSlide30.xml" ContentType="application/vnd.openxmlformats-officedocument.presentationml.notesSlide+xml"/>
  <Override PartName="/ppt/tags/tag28.xml" ContentType="application/vnd.openxmlformats-officedocument.presentationml.tags+xml"/>
  <Override PartName="/ppt/notesSlides/notesSlide31.xml" ContentType="application/vnd.openxmlformats-officedocument.presentationml.notesSlide+xml"/>
  <Override PartName="/ppt/tags/tag29.xml" ContentType="application/vnd.openxmlformats-officedocument.presentationml.tags+xml"/>
  <Override PartName="/ppt/notesSlides/notesSlide32.xml" ContentType="application/vnd.openxmlformats-officedocument.presentationml.notesSlide+xml"/>
  <Override PartName="/ppt/tags/tag30.xml" ContentType="application/vnd.openxmlformats-officedocument.presentationml.tags+xml"/>
  <Override PartName="/ppt/notesSlides/notesSlide33.xml" ContentType="application/vnd.openxmlformats-officedocument.presentationml.notesSlide+xml"/>
  <Override PartName="/ppt/tags/tag31.xml" ContentType="application/vnd.openxmlformats-officedocument.presentationml.tags+xml"/>
  <Override PartName="/ppt/notesSlides/notesSlide34.xml" ContentType="application/vnd.openxmlformats-officedocument.presentationml.notesSlide+xml"/>
  <Override PartName="/ppt/tags/tag32.xml" ContentType="application/vnd.openxmlformats-officedocument.presentationml.tags+xml"/>
  <Override PartName="/ppt/notesSlides/notesSlide35.xml" ContentType="application/vnd.openxmlformats-officedocument.presentationml.notesSlide+xml"/>
  <Override PartName="/ppt/tags/tag33.xml" ContentType="application/vnd.openxmlformats-officedocument.presentationml.tags+xml"/>
  <Override PartName="/ppt/notesSlides/notesSlide36.xml" ContentType="application/vnd.openxmlformats-officedocument.presentationml.notesSlide+xml"/>
  <Override PartName="/ppt/tags/tag34.xml" ContentType="application/vnd.openxmlformats-officedocument.presentationml.tags+xml"/>
  <Override PartName="/ppt/notesSlides/notesSlide37.xml" ContentType="application/vnd.openxmlformats-officedocument.presentationml.notesSlide+xml"/>
  <Override PartName="/ppt/tags/tag35.xml" ContentType="application/vnd.openxmlformats-officedocument.presentationml.tags+xml"/>
  <Override PartName="/ppt/notesSlides/notesSlide38.xml" ContentType="application/vnd.openxmlformats-officedocument.presentationml.notesSlide+xml"/>
  <Override PartName="/ppt/tags/tag36.xml" ContentType="application/vnd.openxmlformats-officedocument.presentationml.tags+xml"/>
  <Override PartName="/ppt/notesSlides/notesSlide39.xml" ContentType="application/vnd.openxmlformats-officedocument.presentationml.notesSlide+xml"/>
  <Override PartName="/ppt/tags/tag37.xml" ContentType="application/vnd.openxmlformats-officedocument.presentationml.tags+xml"/>
  <Override PartName="/ppt/notesSlides/notesSlide40.xml" ContentType="application/vnd.openxmlformats-officedocument.presentationml.notesSlide+xml"/>
  <Override PartName="/ppt/tags/tag38.xml" ContentType="application/vnd.openxmlformats-officedocument.presentationml.tags+xml"/>
  <Override PartName="/ppt/notesSlides/notesSlide41.xml" ContentType="application/vnd.openxmlformats-officedocument.presentationml.notesSlide+xml"/>
  <Override PartName="/ppt/tags/tag39.xml" ContentType="application/vnd.openxmlformats-officedocument.presentationml.tags+xml"/>
  <Override PartName="/ppt/notesSlides/notesSlide42.xml" ContentType="application/vnd.openxmlformats-officedocument.presentationml.notesSlide+xml"/>
  <Override PartName="/ppt/tags/tag40.xml" ContentType="application/vnd.openxmlformats-officedocument.presentationml.tags+xml"/>
  <Override PartName="/ppt/notesSlides/notesSlide43.xml" ContentType="application/vnd.openxmlformats-officedocument.presentationml.notesSlide+xml"/>
  <Override PartName="/ppt/tags/tag41.xml" ContentType="application/vnd.openxmlformats-officedocument.presentationml.tags+xml"/>
  <Override PartName="/ppt/notesSlides/notesSlide44.xml" ContentType="application/vnd.openxmlformats-officedocument.presentationml.notesSlide+xml"/>
  <Override PartName="/ppt/tags/tag42.xml" ContentType="application/vnd.openxmlformats-officedocument.presentationml.tags+xml"/>
  <Override PartName="/ppt/notesSlides/notesSlide45.xml" ContentType="application/vnd.openxmlformats-officedocument.presentationml.notesSlide+xml"/>
  <Override PartName="/ppt/tags/tag43.xml" ContentType="application/vnd.openxmlformats-officedocument.presentationml.tags+xml"/>
  <Override PartName="/ppt/notesSlides/notesSlide46.xml" ContentType="application/vnd.openxmlformats-officedocument.presentationml.notesSlide+xml"/>
  <Override PartName="/ppt/tags/tag44.xml" ContentType="application/vnd.openxmlformats-officedocument.presentationml.tags+xml"/>
  <Override PartName="/ppt/notesSlides/notesSlide47.xml" ContentType="application/vnd.openxmlformats-officedocument.presentationml.notesSlide+xml"/>
  <Override PartName="/ppt/tags/tag45.xml" ContentType="application/vnd.openxmlformats-officedocument.presentationml.tags+xml"/>
  <Override PartName="/ppt/notesSlides/notesSlide48.xml" ContentType="application/vnd.openxmlformats-officedocument.presentationml.notesSlide+xml"/>
  <Override PartName="/ppt/tags/tag46.xml" ContentType="application/vnd.openxmlformats-officedocument.presentationml.tags+xml"/>
  <Override PartName="/ppt/notesSlides/notesSlide49.xml" ContentType="application/vnd.openxmlformats-officedocument.presentationml.notesSlide+xml"/>
  <Override PartName="/ppt/tags/tag47.xml" ContentType="application/vnd.openxmlformats-officedocument.presentationml.tags+xml"/>
  <Override PartName="/ppt/notesSlides/notesSlide50.xml" ContentType="application/vnd.openxmlformats-officedocument.presentationml.notesSlide+xml"/>
  <Override PartName="/ppt/tags/tag48.xml" ContentType="application/vnd.openxmlformats-officedocument.presentationml.tags+xml"/>
  <Override PartName="/ppt/notesSlides/notesSlide51.xml" ContentType="application/vnd.openxmlformats-officedocument.presentationml.notesSlide+xml"/>
  <Override PartName="/ppt/tags/tag49.xml" ContentType="application/vnd.openxmlformats-officedocument.presentationml.tags+xml"/>
  <Override PartName="/ppt/notesSlides/notesSlide52.xml" ContentType="application/vnd.openxmlformats-officedocument.presentationml.notesSlide+xml"/>
  <Override PartName="/ppt/tags/tag50.xml" ContentType="application/vnd.openxmlformats-officedocument.presentationml.tags+xml"/>
  <Override PartName="/ppt/notesSlides/notesSlide53.xml" ContentType="application/vnd.openxmlformats-officedocument.presentationml.notesSlide+xml"/>
  <Override PartName="/ppt/tags/tag51.xml" ContentType="application/vnd.openxmlformats-officedocument.presentationml.tags+xml"/>
  <Override PartName="/ppt/notesSlides/notesSlide54.xml" ContentType="application/vnd.openxmlformats-officedocument.presentationml.notesSlide+xml"/>
  <Override PartName="/ppt/tags/tag52.xml" ContentType="application/vnd.openxmlformats-officedocument.presentationml.tags+xml"/>
  <Override PartName="/ppt/notesSlides/notesSlide55.xml" ContentType="application/vnd.openxmlformats-officedocument.presentationml.notesSlide+xml"/>
  <Override PartName="/ppt/tags/tag53.xml" ContentType="application/vnd.openxmlformats-officedocument.presentationml.tags+xml"/>
  <Override PartName="/ppt/notesSlides/notesSlide56.xml" ContentType="application/vnd.openxmlformats-officedocument.presentationml.notesSlide+xml"/>
  <Override PartName="/ppt/tags/tag54.xml" ContentType="application/vnd.openxmlformats-officedocument.presentationml.tags+xml"/>
  <Override PartName="/ppt/notesSlides/notesSlide57.xml" ContentType="application/vnd.openxmlformats-officedocument.presentationml.notesSlide+xml"/>
  <Override PartName="/ppt/tags/tag55.xml" ContentType="application/vnd.openxmlformats-officedocument.presentationml.tags+xml"/>
  <Override PartName="/ppt/notesSlides/notesSlide58.xml" ContentType="application/vnd.openxmlformats-officedocument.presentationml.notesSlide+xml"/>
  <Override PartName="/ppt/tags/tag56.xml" ContentType="application/vnd.openxmlformats-officedocument.presentationml.tags+xml"/>
  <Override PartName="/ppt/notesSlides/notesSlide59.xml" ContentType="application/vnd.openxmlformats-officedocument.presentationml.notesSlide+xml"/>
  <Override PartName="/ppt/tags/tag57.xml" ContentType="application/vnd.openxmlformats-officedocument.presentationml.tags+xml"/>
  <Override PartName="/ppt/notesSlides/notesSlide60.xml" ContentType="application/vnd.openxmlformats-officedocument.presentationml.notesSlide+xml"/>
  <Override PartName="/ppt/tags/tag58.xml" ContentType="application/vnd.openxmlformats-officedocument.presentationml.tags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</p:sldMasterIdLst>
  <p:notesMasterIdLst>
    <p:notesMasterId r:id="rId76"/>
  </p:notesMasterIdLst>
  <p:handoutMasterIdLst>
    <p:handoutMasterId r:id="rId77"/>
  </p:handoutMasterIdLst>
  <p:sldIdLst>
    <p:sldId id="289" r:id="rId15"/>
    <p:sldId id="459" r:id="rId16"/>
    <p:sldId id="461" r:id="rId17"/>
    <p:sldId id="462" r:id="rId18"/>
    <p:sldId id="507" r:id="rId19"/>
    <p:sldId id="492" r:id="rId20"/>
    <p:sldId id="516" r:id="rId21"/>
    <p:sldId id="494" r:id="rId22"/>
    <p:sldId id="518" r:id="rId23"/>
    <p:sldId id="506" r:id="rId24"/>
    <p:sldId id="508" r:id="rId25"/>
    <p:sldId id="509" r:id="rId26"/>
    <p:sldId id="510" r:id="rId27"/>
    <p:sldId id="511" r:id="rId28"/>
    <p:sldId id="512" r:id="rId29"/>
    <p:sldId id="464" r:id="rId30"/>
    <p:sldId id="481" r:id="rId31"/>
    <p:sldId id="514" r:id="rId32"/>
    <p:sldId id="513" r:id="rId33"/>
    <p:sldId id="515" r:id="rId34"/>
    <p:sldId id="524" r:id="rId35"/>
    <p:sldId id="527" r:id="rId36"/>
    <p:sldId id="409" r:id="rId37"/>
    <p:sldId id="526" r:id="rId38"/>
    <p:sldId id="525" r:id="rId39"/>
    <p:sldId id="517" r:id="rId40"/>
    <p:sldId id="519" r:id="rId41"/>
    <p:sldId id="520" r:id="rId42"/>
    <p:sldId id="521" r:id="rId43"/>
    <p:sldId id="522" r:id="rId44"/>
    <p:sldId id="533" r:id="rId45"/>
    <p:sldId id="534" r:id="rId46"/>
    <p:sldId id="523" r:id="rId47"/>
    <p:sldId id="528" r:id="rId48"/>
    <p:sldId id="529" r:id="rId49"/>
    <p:sldId id="530" r:id="rId50"/>
    <p:sldId id="542" r:id="rId51"/>
    <p:sldId id="543" r:id="rId52"/>
    <p:sldId id="535" r:id="rId53"/>
    <p:sldId id="536" r:id="rId54"/>
    <p:sldId id="537" r:id="rId55"/>
    <p:sldId id="538" r:id="rId56"/>
    <p:sldId id="531" r:id="rId57"/>
    <p:sldId id="532" r:id="rId58"/>
    <p:sldId id="539" r:id="rId59"/>
    <p:sldId id="540" r:id="rId60"/>
    <p:sldId id="541" r:id="rId61"/>
    <p:sldId id="544" r:id="rId62"/>
    <p:sldId id="553" r:id="rId63"/>
    <p:sldId id="554" r:id="rId64"/>
    <p:sldId id="545" r:id="rId65"/>
    <p:sldId id="546" r:id="rId66"/>
    <p:sldId id="555" r:id="rId67"/>
    <p:sldId id="556" r:id="rId68"/>
    <p:sldId id="548" r:id="rId69"/>
    <p:sldId id="547" r:id="rId70"/>
    <p:sldId id="549" r:id="rId71"/>
    <p:sldId id="550" r:id="rId72"/>
    <p:sldId id="551" r:id="rId73"/>
    <p:sldId id="552" r:id="rId74"/>
    <p:sldId id="505" r:id="rId75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8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28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28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28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28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28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28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28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28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F3ED"/>
    <a:srgbClr val="B7FF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15620"/>
    <p:restoredTop sz="50000" autoAdjust="0"/>
  </p:normalViewPr>
  <p:slideViewPr>
    <p:cSldViewPr snapToGrid="0">
      <p:cViewPr>
        <p:scale>
          <a:sx n="172" d="100"/>
          <a:sy n="172" d="100"/>
        </p:scale>
        <p:origin x="3456" y="1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16" Type="http://schemas.openxmlformats.org/officeDocument/2006/relationships/slide" Target="slides/slide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slide" Target="slides/slide60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77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arc/Desktop/11-16-11/Energysmiths/Westford%202025/Insolation%20vs.%20Azimuth%20and%20Tilt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arc/Desktop/11-16-11/Energysmiths/Westford%202025/pvwatts_monthly(2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435590115094246E-2"/>
          <c:y val="3.1906641998385117E-2"/>
          <c:w val="0.94062896406579344"/>
          <c:h val="0.86040844125706506"/>
        </c:manualLayout>
      </c:layout>
      <c:lineChart>
        <c:grouping val="standard"/>
        <c:varyColors val="0"/>
        <c:ser>
          <c:idx val="0"/>
          <c:order val="0"/>
          <c:tx>
            <c:strRef>
              <c:f>Insolation!$C$4</c:f>
              <c:strCache>
                <c:ptCount val="1"/>
                <c:pt idx="0">
                  <c:v>South</c:v>
                </c:pt>
              </c:strCache>
            </c:strRef>
          </c:tx>
          <c:spPr>
            <a:ln w="25400" cap="flat" cmpd="sng" algn="ctr">
              <a:solidFill>
                <a:srgbClr val="00B05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Insolation!$B$5:$B$16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Insolation!$C$5:$C$16</c:f>
              <c:numCache>
                <c:formatCode>General</c:formatCode>
                <c:ptCount val="12"/>
                <c:pt idx="0">
                  <c:v>3.75</c:v>
                </c:pt>
                <c:pt idx="1">
                  <c:v>4.3</c:v>
                </c:pt>
                <c:pt idx="2">
                  <c:v>3.74</c:v>
                </c:pt>
                <c:pt idx="3">
                  <c:v>2.98</c:v>
                </c:pt>
                <c:pt idx="4">
                  <c:v>2.6</c:v>
                </c:pt>
                <c:pt idx="5">
                  <c:v>2.3199999999999998</c:v>
                </c:pt>
                <c:pt idx="6">
                  <c:v>2.4300000000000002</c:v>
                </c:pt>
                <c:pt idx="7">
                  <c:v>3.08</c:v>
                </c:pt>
                <c:pt idx="8">
                  <c:v>3.79</c:v>
                </c:pt>
                <c:pt idx="9">
                  <c:v>3.94</c:v>
                </c:pt>
                <c:pt idx="10">
                  <c:v>3.47</c:v>
                </c:pt>
                <c:pt idx="11">
                  <c:v>3.29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BE7-274E-91C9-E12A62B6EEBC}"/>
            </c:ext>
          </c:extLst>
        </c:ser>
        <c:ser>
          <c:idx val="1"/>
          <c:order val="1"/>
          <c:tx>
            <c:strRef>
              <c:f>Insolation!$D$4</c:f>
              <c:strCache>
                <c:ptCount val="1"/>
                <c:pt idx="0">
                  <c:v>East</c:v>
                </c:pt>
              </c:strCache>
            </c:strRef>
          </c:tx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none"/>
          </c:marker>
          <c:cat>
            <c:strRef>
              <c:f>Insolation!$B$5:$B$16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Insolation!$D$5:$D$16</c:f>
              <c:numCache>
                <c:formatCode>General</c:formatCode>
                <c:ptCount val="12"/>
                <c:pt idx="0">
                  <c:v>1.45</c:v>
                </c:pt>
                <c:pt idx="1">
                  <c:v>2.0699999999999998</c:v>
                </c:pt>
                <c:pt idx="2">
                  <c:v>2.4300000000000002</c:v>
                </c:pt>
                <c:pt idx="3">
                  <c:v>2.64</c:v>
                </c:pt>
                <c:pt idx="4">
                  <c:v>2.98</c:v>
                </c:pt>
                <c:pt idx="5">
                  <c:v>3.13</c:v>
                </c:pt>
                <c:pt idx="6">
                  <c:v>3.1</c:v>
                </c:pt>
                <c:pt idx="7">
                  <c:v>2.99</c:v>
                </c:pt>
                <c:pt idx="8">
                  <c:v>2.6</c:v>
                </c:pt>
                <c:pt idx="9">
                  <c:v>1.92</c:v>
                </c:pt>
                <c:pt idx="10">
                  <c:v>1.36</c:v>
                </c:pt>
                <c:pt idx="11">
                  <c:v>1.24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BE7-274E-91C9-E12A62B6EEBC}"/>
            </c:ext>
          </c:extLst>
        </c:ser>
        <c:ser>
          <c:idx val="2"/>
          <c:order val="2"/>
          <c:tx>
            <c:strRef>
              <c:f>Insolation!$E$4</c:f>
              <c:strCache>
                <c:ptCount val="1"/>
                <c:pt idx="0">
                  <c:v>North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strRef>
              <c:f>Insolation!$B$5:$B$16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Insolation!$E$5:$E$16</c:f>
              <c:numCache>
                <c:formatCode>General</c:formatCode>
                <c:ptCount val="12"/>
                <c:pt idx="0">
                  <c:v>0.49</c:v>
                </c:pt>
                <c:pt idx="1">
                  <c:v>0.77</c:v>
                </c:pt>
                <c:pt idx="2">
                  <c:v>0.78</c:v>
                </c:pt>
                <c:pt idx="3">
                  <c:v>1</c:v>
                </c:pt>
                <c:pt idx="4">
                  <c:v>1.53</c:v>
                </c:pt>
                <c:pt idx="5">
                  <c:v>1.71</c:v>
                </c:pt>
                <c:pt idx="6">
                  <c:v>1.63</c:v>
                </c:pt>
                <c:pt idx="7">
                  <c:v>1.35</c:v>
                </c:pt>
                <c:pt idx="8">
                  <c:v>0.9</c:v>
                </c:pt>
                <c:pt idx="9">
                  <c:v>0.63</c:v>
                </c:pt>
                <c:pt idx="10">
                  <c:v>0.46</c:v>
                </c:pt>
                <c:pt idx="11">
                  <c:v>0.43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BE7-274E-91C9-E12A62B6EEBC}"/>
            </c:ext>
          </c:extLst>
        </c:ser>
        <c:ser>
          <c:idx val="3"/>
          <c:order val="3"/>
          <c:tx>
            <c:strRef>
              <c:f>Insolation!$F$4</c:f>
              <c:strCache>
                <c:ptCount val="1"/>
                <c:pt idx="0">
                  <c:v>West</c:v>
                </c:pt>
              </c:strCache>
            </c:strRef>
          </c:tx>
          <c:spPr>
            <a:ln w="28575" cap="rnd">
              <a:solidFill>
                <a:srgbClr val="0BF3ED"/>
              </a:solidFill>
              <a:round/>
            </a:ln>
            <a:effectLst/>
          </c:spPr>
          <c:marker>
            <c:symbol val="none"/>
          </c:marker>
          <c:cat>
            <c:strRef>
              <c:f>Insolation!$B$5:$B$16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Insolation!$F$5:$F$16</c:f>
              <c:numCache>
                <c:formatCode>General</c:formatCode>
                <c:ptCount val="12"/>
                <c:pt idx="0">
                  <c:v>1.26</c:v>
                </c:pt>
                <c:pt idx="1">
                  <c:v>1.98</c:v>
                </c:pt>
                <c:pt idx="2">
                  <c:v>2.19</c:v>
                </c:pt>
                <c:pt idx="3">
                  <c:v>2.4700000000000002</c:v>
                </c:pt>
                <c:pt idx="4">
                  <c:v>3.18</c:v>
                </c:pt>
                <c:pt idx="5">
                  <c:v>3.4</c:v>
                </c:pt>
                <c:pt idx="6">
                  <c:v>3.43</c:v>
                </c:pt>
                <c:pt idx="7">
                  <c:v>3.19</c:v>
                </c:pt>
                <c:pt idx="8">
                  <c:v>2.59</c:v>
                </c:pt>
                <c:pt idx="9">
                  <c:v>1.86</c:v>
                </c:pt>
                <c:pt idx="10">
                  <c:v>1.26</c:v>
                </c:pt>
                <c:pt idx="11">
                  <c:v>1.08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BE7-274E-91C9-E12A62B6EEBC}"/>
            </c:ext>
          </c:extLst>
        </c:ser>
        <c:ser>
          <c:idx val="4"/>
          <c:order val="4"/>
          <c:tx>
            <c:strRef>
              <c:f>Insolation!$G$4</c:f>
              <c:strCache>
                <c:ptCount val="1"/>
                <c:pt idx="0">
                  <c:v>45˚ South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Insolation!$B$5:$B$16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Insolation!$G$5:$G$16</c:f>
              <c:numCache>
                <c:formatCode>General</c:formatCode>
                <c:ptCount val="12"/>
                <c:pt idx="0">
                  <c:v>3.77</c:v>
                </c:pt>
                <c:pt idx="1">
                  <c:v>4.82</c:v>
                </c:pt>
                <c:pt idx="2">
                  <c:v>5.16</c:v>
                </c:pt>
                <c:pt idx="3">
                  <c:v>5.21</c:v>
                </c:pt>
                <c:pt idx="4">
                  <c:v>5.29</c:v>
                </c:pt>
                <c:pt idx="5">
                  <c:v>5.29</c:v>
                </c:pt>
                <c:pt idx="6">
                  <c:v>5.29</c:v>
                </c:pt>
                <c:pt idx="7">
                  <c:v>5.63</c:v>
                </c:pt>
                <c:pt idx="8">
                  <c:v>5.58</c:v>
                </c:pt>
                <c:pt idx="9">
                  <c:v>4.76</c:v>
                </c:pt>
                <c:pt idx="10">
                  <c:v>3.72</c:v>
                </c:pt>
                <c:pt idx="11">
                  <c:v>3.3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BE7-274E-91C9-E12A62B6EE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25182704"/>
        <c:axId val="1819850272"/>
      </c:lineChart>
      <c:catAx>
        <c:axId val="182518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19850272"/>
        <c:crosses val="autoZero"/>
        <c:auto val="1"/>
        <c:lblAlgn val="ctr"/>
        <c:lblOffset val="100"/>
        <c:noMultiLvlLbl val="0"/>
      </c:catAx>
      <c:valAx>
        <c:axId val="1819850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25182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Solar Radiation on a vertical</a:t>
            </a:r>
            <a:r>
              <a:rPr lang="en-US" sz="2400" b="0" i="0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surface facing South, </a:t>
            </a:r>
            <a:r>
              <a:rPr lang="en-US" sz="2400" b="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kWh/m2/day</a:t>
            </a:r>
          </a:p>
        </c:rich>
      </c:tx>
      <c:layout>
        <c:manualLayout>
          <c:xMode val="edge"/>
          <c:yMode val="edge"/>
          <c:x val="0.16293677770224338"/>
          <c:y val="9.451795841209829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'pvwatts_monthly(2)'!$F$33</c:f>
              <c:strCache>
                <c:ptCount val="1"/>
                <c:pt idx="0">
                  <c:v>Barstow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strRef>
              <c:f>'pvwatts_monthly(2)'!$E$34:$E$45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'pvwatts_monthly(2)'!$F$34:$F$45</c:f>
              <c:numCache>
                <c:formatCode>General</c:formatCode>
                <c:ptCount val="12"/>
                <c:pt idx="0">
                  <c:v>5.5629999999999997</c:v>
                </c:pt>
                <c:pt idx="1">
                  <c:v>5.1079999999999997</c:v>
                </c:pt>
                <c:pt idx="2">
                  <c:v>4.7770000000000001</c:v>
                </c:pt>
                <c:pt idx="3">
                  <c:v>3.7160000000000002</c:v>
                </c:pt>
                <c:pt idx="4">
                  <c:v>2.76</c:v>
                </c:pt>
                <c:pt idx="5">
                  <c:v>2.3450000000000002</c:v>
                </c:pt>
                <c:pt idx="6">
                  <c:v>2.4990000000000001</c:v>
                </c:pt>
                <c:pt idx="7">
                  <c:v>3.35</c:v>
                </c:pt>
                <c:pt idx="8">
                  <c:v>4.6710000000000003</c:v>
                </c:pt>
                <c:pt idx="9">
                  <c:v>5.6459999999999999</c:v>
                </c:pt>
                <c:pt idx="10">
                  <c:v>5.4989999999999997</c:v>
                </c:pt>
                <c:pt idx="11">
                  <c:v>5.1210000000000004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DAA-8246-A115-062EF338C541}"/>
            </c:ext>
          </c:extLst>
        </c:ser>
        <c:ser>
          <c:idx val="1"/>
          <c:order val="1"/>
          <c:tx>
            <c:strRef>
              <c:f>'pvwatts_monthly(2)'!$G$33</c:f>
              <c:strCache>
                <c:ptCount val="1"/>
                <c:pt idx="0">
                  <c:v>Boston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00B0F0"/>
                </a:solidFill>
              </a:ln>
              <a:effectLst/>
            </c:spPr>
          </c:marker>
          <c:cat>
            <c:strRef>
              <c:f>'pvwatts_monthly(2)'!$E$34:$E$45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'pvwatts_monthly(2)'!$G$34:$G$45</c:f>
              <c:numCache>
                <c:formatCode>General</c:formatCode>
                <c:ptCount val="12"/>
                <c:pt idx="0">
                  <c:v>4.1909999999999998</c:v>
                </c:pt>
                <c:pt idx="1">
                  <c:v>4.2389999999999999</c:v>
                </c:pt>
                <c:pt idx="2">
                  <c:v>4.2320000000000002</c:v>
                </c:pt>
                <c:pt idx="3">
                  <c:v>3.0049999999999999</c:v>
                </c:pt>
                <c:pt idx="4">
                  <c:v>2.5110000000000001</c:v>
                </c:pt>
                <c:pt idx="5">
                  <c:v>2.1419999999999999</c:v>
                </c:pt>
                <c:pt idx="6">
                  <c:v>2.4369999999999998</c:v>
                </c:pt>
                <c:pt idx="7">
                  <c:v>2.843</c:v>
                </c:pt>
                <c:pt idx="8">
                  <c:v>3.5819999999999999</c:v>
                </c:pt>
                <c:pt idx="9">
                  <c:v>3.6890000000000001</c:v>
                </c:pt>
                <c:pt idx="10">
                  <c:v>3.2949999999999999</c:v>
                </c:pt>
                <c:pt idx="11">
                  <c:v>3.0049999999999999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DAA-8246-A115-062EF338C541}"/>
            </c:ext>
          </c:extLst>
        </c:ser>
        <c:ser>
          <c:idx val="2"/>
          <c:order val="2"/>
          <c:tx>
            <c:strRef>
              <c:f>'pvwatts_monthly(2)'!$H$33</c:f>
              <c:strCache>
                <c:ptCount val="1"/>
                <c:pt idx="0">
                  <c:v>Seattle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rgbClr val="7030A0"/>
                </a:solidFill>
              </a:ln>
              <a:effectLst/>
            </c:spPr>
          </c:marker>
          <c:cat>
            <c:strRef>
              <c:f>'pvwatts_monthly(2)'!$E$34:$E$45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'pvwatts_monthly(2)'!$H$34:$H$45</c:f>
              <c:numCache>
                <c:formatCode>General</c:formatCode>
                <c:ptCount val="12"/>
                <c:pt idx="0">
                  <c:v>1.931</c:v>
                </c:pt>
                <c:pt idx="1">
                  <c:v>2.5329999999999999</c:v>
                </c:pt>
                <c:pt idx="2">
                  <c:v>2.6850000000000001</c:v>
                </c:pt>
                <c:pt idx="3">
                  <c:v>3.02</c:v>
                </c:pt>
                <c:pt idx="4">
                  <c:v>2.7450000000000001</c:v>
                </c:pt>
                <c:pt idx="5">
                  <c:v>2.4350000000000001</c:v>
                </c:pt>
                <c:pt idx="6">
                  <c:v>2.6819999999999999</c:v>
                </c:pt>
                <c:pt idx="7">
                  <c:v>3.4660000000000002</c:v>
                </c:pt>
                <c:pt idx="8">
                  <c:v>3.4540000000000002</c:v>
                </c:pt>
                <c:pt idx="9">
                  <c:v>2.7410000000000001</c:v>
                </c:pt>
                <c:pt idx="10">
                  <c:v>1.804</c:v>
                </c:pt>
                <c:pt idx="11">
                  <c:v>1.613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DAA-8246-A115-062EF338C541}"/>
            </c:ext>
          </c:extLst>
        </c:ser>
        <c:ser>
          <c:idx val="3"/>
          <c:order val="3"/>
          <c:tx>
            <c:strRef>
              <c:f>'pvwatts_monthly(2)'!$I$33</c:f>
              <c:strCache>
                <c:ptCount val="1"/>
                <c:pt idx="0">
                  <c:v>Urbana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rgbClr val="00B050"/>
                </a:solidFill>
              </a:ln>
              <a:effectLst/>
            </c:spPr>
          </c:marker>
          <c:cat>
            <c:strRef>
              <c:f>'pvwatts_monthly(2)'!$E$34:$E$45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'pvwatts_monthly(2)'!$I$34:$I$45</c:f>
              <c:numCache>
                <c:formatCode>General</c:formatCode>
                <c:ptCount val="12"/>
                <c:pt idx="0">
                  <c:v>3.4870000000000001</c:v>
                </c:pt>
                <c:pt idx="1">
                  <c:v>3.548</c:v>
                </c:pt>
                <c:pt idx="2">
                  <c:v>3.339</c:v>
                </c:pt>
                <c:pt idx="3">
                  <c:v>2.9169999999999998</c:v>
                </c:pt>
                <c:pt idx="4">
                  <c:v>2.452</c:v>
                </c:pt>
                <c:pt idx="5">
                  <c:v>2.383</c:v>
                </c:pt>
                <c:pt idx="6">
                  <c:v>2.5179999999999998</c:v>
                </c:pt>
                <c:pt idx="7">
                  <c:v>3.226</c:v>
                </c:pt>
                <c:pt idx="8">
                  <c:v>4.0419999999999998</c:v>
                </c:pt>
                <c:pt idx="9">
                  <c:v>3.9580000000000002</c:v>
                </c:pt>
                <c:pt idx="10">
                  <c:v>3.6619999999999999</c:v>
                </c:pt>
                <c:pt idx="11">
                  <c:v>3.1850000000000001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DAA-8246-A115-062EF338C541}"/>
            </c:ext>
          </c:extLst>
        </c:ser>
        <c:ser>
          <c:idx val="4"/>
          <c:order val="4"/>
          <c:tx>
            <c:strRef>
              <c:f>'pvwatts_monthly(2)'!$J$33</c:f>
              <c:strCache>
                <c:ptCount val="1"/>
                <c:pt idx="0">
                  <c:v>Austin</c:v>
                </c:pt>
              </c:strCache>
            </c:strRef>
          </c:tx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rgbClr val="FFFF00"/>
                </a:solidFill>
              </a:ln>
              <a:effectLst/>
            </c:spPr>
          </c:marker>
          <c:cat>
            <c:strRef>
              <c:f>'pvwatts_monthly(2)'!$E$34:$E$45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'pvwatts_monthly(2)'!$J$34:$J$45</c:f>
              <c:numCache>
                <c:formatCode>General</c:formatCode>
                <c:ptCount val="12"/>
                <c:pt idx="0">
                  <c:v>3.944</c:v>
                </c:pt>
                <c:pt idx="1">
                  <c:v>3.3919999999999999</c:v>
                </c:pt>
                <c:pt idx="2">
                  <c:v>2.9940000000000002</c:v>
                </c:pt>
                <c:pt idx="3">
                  <c:v>2.4769999999999999</c:v>
                </c:pt>
                <c:pt idx="4">
                  <c:v>1.8240000000000001</c:v>
                </c:pt>
                <c:pt idx="5">
                  <c:v>1.63</c:v>
                </c:pt>
                <c:pt idx="6">
                  <c:v>1.7789999999999999</c:v>
                </c:pt>
                <c:pt idx="7">
                  <c:v>2.4449999999999998</c:v>
                </c:pt>
                <c:pt idx="8">
                  <c:v>3.19</c:v>
                </c:pt>
                <c:pt idx="9">
                  <c:v>4.0060000000000002</c:v>
                </c:pt>
                <c:pt idx="10">
                  <c:v>4.2679999999999998</c:v>
                </c:pt>
                <c:pt idx="11">
                  <c:v>3.8159999999999998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DAA-8246-A115-062EF338C5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4838752"/>
        <c:axId val="284741632"/>
      </c:lineChart>
      <c:catAx>
        <c:axId val="284838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84741632"/>
        <c:crosses val="autoZero"/>
        <c:auto val="1"/>
        <c:lblAlgn val="ctr"/>
        <c:lblOffset val="100"/>
        <c:noMultiLvlLbl val="0"/>
      </c:catAx>
      <c:valAx>
        <c:axId val="284741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848387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0.35133</cdr:x>
      <cdr:y>0.05281</cdr:y>
    </cdr:from>
    <cdr:to>
      <cdr:x>0.47622</cdr:x>
      <cdr:y>0.22302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F1D417DE-9254-9226-6A67-0D3748C5ADBF}"/>
            </a:ext>
          </a:extLst>
        </cdr:cNvPr>
        <cdr:cNvSpPr txBox="1"/>
      </cdr:nvSpPr>
      <cdr:spPr>
        <a:xfrm xmlns:a="http://schemas.openxmlformats.org/drawingml/2006/main">
          <a:off x="2572259" y="28368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kern="120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Times New Roman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6AB6F-414F-9B4E-B903-F7046B9AD211}" type="datetimeFigureOut">
              <a:rPr lang="en-US" smtClean="0">
                <a:latin typeface="Times New Roman"/>
              </a:rPr>
              <a:t>7/17/25</a:t>
            </a:fld>
            <a:endParaRPr lang="en-US" dirty="0"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2ED17-251A-A248-A6DC-BAE39DB9EFCA}" type="slidenum">
              <a:rPr lang="en-US" smtClean="0">
                <a:latin typeface="Times New Roman"/>
              </a:rPr>
              <a:t>‹#›</a:t>
            </a:fld>
            <a:endParaRPr lang="en-US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398279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7410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12482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24672121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1358221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7E158-8771-B9AC-8B94-87CFF56A2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C2C261B3-270F-3489-1770-21F2F9D4EE9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E7076123-D6C8-77C6-1845-2893968232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24352840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EFF57-4823-CD2E-A7ED-CD4265883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1A979FA4-4ECF-3D4A-C2EA-51CFC7FC816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E0C671ED-7BB6-67F4-E335-8AD3D5FCE0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22803819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3C43A-8DAF-6042-2846-A1BC446FA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F61A3793-E449-CB70-D7D7-AA0FD343AA1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39B53022-8236-5CB7-3DF4-0CD8DA7874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2489316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33EB2-A0D8-367D-5714-6DCDAAE5D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C2897A84-AFB0-E096-A4E7-B0E4530D391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15311B25-E063-5911-E655-5D42CB6DEF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32447409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1460D-DE7D-E291-6645-3FBA10D0F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F3B9922D-1396-866C-047A-F38A672A14C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601D940A-6E3E-6CDF-06F0-AD1075EB01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33706304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40254974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16349421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EE815-C77A-E0CD-8452-4B665A395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0F387E81-91EA-A557-60E2-B3B9A859552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364B6AC6-BD77-D06B-E8D3-EAB7B802D4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3629993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855B1-165C-7B2B-B69D-49F3AAAE6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52747C6B-7FC8-E569-BFD9-A3AF8011903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B38A740F-CB2F-40D2-CC63-B0B5305071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1601191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35110038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8E34C-24CD-530C-7E9B-EE4C7008B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BAC91B21-9A15-16F2-0451-3E6CE0EFFCA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F40E6449-095A-1FFE-7756-5785713A70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33690776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05739-5BA1-3AAC-AFED-6B36D8029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D2DE5614-15EB-E3A7-2A7A-F991BC08911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A14D293D-04BE-0407-8B2E-869AC15C73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19823191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txBody>
          <a:bodyPr/>
          <a:lstStyle/>
          <a:p>
            <a:r>
              <a:rPr lang="en-US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12010227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txBody>
          <a:bodyPr/>
          <a:lstStyle/>
          <a:p>
            <a:r>
              <a:rPr lang="en-US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14378977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ECD62-7671-F743-B7F5-C879359A6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87D43DC9-AA0F-472B-C632-04B73757220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119F89D4-A632-A558-D073-38A81BA2E3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18232313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477F4-0DE8-7794-C8DF-0A5AC7DE7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190BF500-E556-4F75-5365-C036D723D46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B5D64717-36F3-61AB-6538-7664A77BCF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11052833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A07EE-F4A8-6117-999A-05B8529CF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92C3B667-3256-949E-7613-5AB8F10CFD2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F39B49C9-4481-B677-C93A-80AFBBEE7F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12838782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D46AC-01FB-851D-D2ED-125BB28A9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08F2E579-449B-C57B-CF9F-77418002C26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8EA431F0-DBAA-4804-E551-51BFDF142C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5863708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B0D28-F957-75D5-7CBC-C9D0A4B3C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160B6566-2AF1-46EE-F8F3-BA7AAD62817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8B4B9E54-6BD0-6643-1872-A401A47AB0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41192208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62E5D-9E4D-E50B-5060-F185D8ED1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D641611C-C02B-716E-52DD-C983A2977E8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04A76EB7-D11A-418E-0EE9-51F5F8B566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1541887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30377233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6D2ED-4454-BA96-8501-EECF85B9E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260DA038-547B-7223-A063-A87BB07CF84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8F830B49-9400-7AB1-0220-268CF959A7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35038681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CD0AE-A6EB-169F-9188-D12D0AFBE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DE7537DD-E0B0-6B23-1726-A4C07478E27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96F16501-CEBD-DEEE-3F20-7D7B7C5B0F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32968995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CF4F7-2E5E-B3EE-4D48-F947BC48D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FD551055-2466-2297-A74B-6EC46A3F6A7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59274AE0-952D-01E7-4251-22C504F8EC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4422931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6EFEE-81EF-43E9-8D7D-818C020AA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CA9D5073-A83D-C341-89D7-E3A362CC030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AE1C96B3-E949-0AEF-5C23-90750892EF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13503618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C4A49-0359-9173-3769-A35C6EF6F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1A64FE52-AB3A-6B9A-73DE-33249463F48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97B7C88F-4319-7FB4-C0E6-FAE5935C23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12225473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FA4E5-EC04-B228-BD06-B21824AB4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9A0A4807-9346-4169-4543-2B5F4A6F2D7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C14636CC-84B6-4783-2434-FDB1112ABA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41988079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0165E-B695-F0ED-0C1F-AD187B190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6C52AA27-AEE1-00CF-DEF5-8D1D4C4717F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E90E981A-5B7E-CD48-D04A-E2638C2ACC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33311388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A2350-795F-3AF9-A7E8-CE91D7E9A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6D4F73B8-A4C0-894C-2DD1-4D624500B0D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F0761939-2455-58EB-BC01-312F6C4F82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12624110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3149D-D5A7-1959-0C02-C9582E413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C5D4D35C-B5D0-9117-F908-33C20A758CE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2B3D0684-891A-804D-0196-20CDA17BDB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14937407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C0351-DC18-7522-824E-5C8C66D79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3BAA5A84-6247-231F-32D5-A8AF813BB39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349A8CE3-9D17-E27F-0802-461DDB4666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2074225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40503818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04093-A7D5-55F6-9EDD-335587367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E1CB67D9-F773-AF5B-ED90-F39AE061EA6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A9430AB4-8A58-186B-DF99-317A759043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16776856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A634D-ABB5-74D3-39F1-222ED1BB7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E6EE07A4-22E1-7D3F-AD0E-A3523658DA7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DB89B356-45CC-CCAB-71A0-C5B4E180A5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25552142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88D57-7E84-C3A6-7426-6C6ACFA94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A8E18034-6C2E-A0E7-C630-741F3F5BA1E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71A35676-6FFB-7EF0-DD9F-5D3440A592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8530987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4551A-8BD7-D9B5-FEB7-668DE54A8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ABDCFA53-C91D-E72B-0E78-28C9D392154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FBF981C5-A81D-C57C-8293-CEEA43B4C6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286293397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F6A16-2F7F-A8FF-9D4A-4A8936E56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D30D2881-11EA-AB2B-16D1-763CFA1E805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06B3CA25-9D1D-36C4-65AC-1F5C2FF3F2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15042120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84758-76DC-68F2-5331-DB8B35A66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702AA24E-3E1F-BD51-0975-7A032977492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D3E679A8-E42B-6FB8-A649-5C6A2EA055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58562383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DAC58-4698-7AB1-C2DD-5E4F54061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66AC6D8A-8060-824E-4C44-FB46F2967A3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67BEB13F-0541-B74D-1EE9-8D59BA1FDF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23302276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1F0A6-454E-B69C-F3BE-4DC8D7FB7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E34C7BBC-DE56-CA73-7759-46ECDBCE9C3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2D74B1B6-D8A9-7665-FA1D-44E93B14F2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304497543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E8371-A0F8-1ACE-A516-EF46B9F55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33CC308B-3518-9206-D273-0B10697B943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CDDA2F00-F58A-CF8F-3D70-7D14960A33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53880164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CE4A4-8318-C0AD-E429-053BFB43C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3DA52697-782E-8066-DD37-09E504F71D9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6EE1B6C3-AAC0-C49F-464A-D5E4AEDC10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1801082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D3BC8-F316-A3E2-A723-4E8399A8A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6108DAC2-75A4-D227-34F9-B6797DE1BA5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3872F303-625A-4909-BFF0-8467E2D58B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355174904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9A355-F1FA-71F3-4D30-FB81BE315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D9346F14-25E8-D67E-79C1-80746D9A632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6A9B60AA-C3E4-497B-BE20-086C3DA56C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45480208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C3FA5-8B67-60E7-9DE7-E4494D21B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4DDB5A3F-E279-4217-12A4-808EDBF1D4C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B3504A9C-5462-9618-78E0-7198AB9C72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282715740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AA1E2-EC41-D3D0-BE56-619CFB130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16A9F511-EAAD-8C9B-B297-B6C73BE7E41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5AEFA3A0-2782-1FDC-A3C3-DB9A92A1EA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9217806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7ECD3-9700-3888-AD24-047F99500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0EA8DCC7-AD00-BE7D-995C-A28CAC4461E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67D8B06C-1F0A-7B02-F853-5B8D83AE82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48640989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0C921-F19A-BB68-4915-CC17DEF38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6E63016F-7275-5C71-658B-6FC3EC89C69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9B643C4E-9B9D-3527-9886-B09A24749E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270835440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5CD85-E8E6-249F-F16F-C59CD0448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FA8F19EA-AAA3-5A41-3A1C-98039A113C1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D3912F96-2D91-015E-C9F4-AE68CB9F00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243564972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96FFB-EFA9-B81A-D567-3D49F6F70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85541153-B469-AE03-AA28-D7EED958A08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1519ED53-5B91-06E6-70DA-29985A6573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57487928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FFC63-5D4A-20C2-D3FA-7DF03DE2F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15ED980C-C4A4-8EBB-8C09-80518A70536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4E954DFC-444D-8A67-835D-66639310C5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296449984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A9ED0-8602-4737-12B2-CC72E587D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1F7F13EE-F32A-8405-233E-4294C305E26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03465CCA-3437-AE67-C5D6-3F0FF26709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95741187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38FA3-11CC-9811-CCC4-4566C42F4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87EC0595-B269-5669-F208-540643F88BC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97506275-5986-70A5-CDCC-D7EEA64CF7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2093006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35255567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EB887-ACBB-3BFB-9DE7-75EB5D496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0AFECFF0-BB7F-D27C-9110-5D32811125A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0B5F3D45-1850-FECB-1937-ABBF9FE5A7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336728622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39613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AF7F3-FD27-04D7-1186-3BC2CB1EF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C37B4B85-A62A-0745-C803-B1C10B7568E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98E1C5EB-9FA9-DC14-BE60-82CDCB3A86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3210334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494260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566C1-80EC-E0DF-ED05-1DB957825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E4B1C0B5-CFAA-01FF-938B-DDFCF3157EF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E9368705-F242-96E7-5BF7-9DAAD85385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REQUIRED. This should come after the Welcome/Best Practices and Copyright slides.</a:t>
            </a:r>
          </a:p>
        </p:txBody>
      </p:sp>
    </p:spTree>
    <p:extLst>
      <p:ext uri="{BB962C8B-B14F-4D97-AF65-F5344CB8AC3E}">
        <p14:creationId xmlns:p14="http://schemas.microsoft.com/office/powerpoint/2010/main" val="973064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65853507"/>
      </p:ext>
    </p:extLst>
  </p:cSld>
  <p:clrMapOvr>
    <a:masterClrMapping/>
  </p:clrMapOvr>
  <p:transition advClick="0" advTm="2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9038266"/>
      </p:ext>
    </p:extLst>
  </p:cSld>
  <p:clrMapOvr>
    <a:masterClrMapping/>
  </p:clrMapOvr>
  <p:transition advClick="0" advTm="200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Times New Roma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latin typeface="Times New Roman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9874499"/>
      </p:ext>
    </p:extLst>
  </p:cSld>
  <p:clrMapOvr>
    <a:masterClrMapping/>
  </p:clrMapOvr>
  <p:transition advClick="0" advTm="200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Times New Roma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Times New Roman"/>
              </a:defRPr>
            </a:lvl1pPr>
            <a:lvl2pPr>
              <a:defRPr>
                <a:latin typeface="Times New Roman"/>
              </a:defRPr>
            </a:lvl2pPr>
            <a:lvl3pPr>
              <a:defRPr>
                <a:latin typeface="Times New Roman"/>
              </a:defRPr>
            </a:lvl3pPr>
            <a:lvl4pPr>
              <a:defRPr>
                <a:latin typeface="Times New Roman"/>
              </a:defRPr>
            </a:lvl4pPr>
            <a:lvl5pPr>
              <a:defRPr>
                <a:latin typeface="Times New Roman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9410753"/>
      </p:ext>
    </p:extLst>
  </p:cSld>
  <p:clrMapOvr>
    <a:masterClrMapping/>
  </p:clrMapOvr>
  <p:transition advClick="0" advTm="200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>
                <a:latin typeface="Times New Roma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>
                <a:latin typeface="Times New Roman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4836824"/>
      </p:ext>
    </p:extLst>
  </p:cSld>
  <p:clrMapOvr>
    <a:masterClrMapping/>
  </p:clrMapOvr>
  <p:transition advClick="0" advTm="200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Times New Roma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>
                <a:latin typeface="Times New Roman"/>
              </a:defRPr>
            </a:lvl1pPr>
            <a:lvl2pPr>
              <a:defRPr sz="2400">
                <a:latin typeface="Times New Roman"/>
              </a:defRPr>
            </a:lvl2pPr>
            <a:lvl3pPr>
              <a:defRPr sz="2000">
                <a:latin typeface="Times New Roman"/>
              </a:defRPr>
            </a:lvl3pPr>
            <a:lvl4pPr>
              <a:defRPr sz="1800">
                <a:latin typeface="Times New Roman"/>
              </a:defRPr>
            </a:lvl4pPr>
            <a:lvl5pPr>
              <a:defRPr sz="1800">
                <a:latin typeface="Times New Roman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>
                <a:latin typeface="Times New Roman"/>
              </a:defRPr>
            </a:lvl1pPr>
            <a:lvl2pPr>
              <a:defRPr sz="2400">
                <a:latin typeface="Times New Roman"/>
              </a:defRPr>
            </a:lvl2pPr>
            <a:lvl3pPr>
              <a:defRPr sz="2000">
                <a:latin typeface="Times New Roman"/>
              </a:defRPr>
            </a:lvl3pPr>
            <a:lvl4pPr>
              <a:defRPr sz="1800">
                <a:latin typeface="Times New Roman"/>
              </a:defRPr>
            </a:lvl4pPr>
            <a:lvl5pPr>
              <a:defRPr sz="1800">
                <a:latin typeface="Times New Roman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9330523"/>
      </p:ext>
    </p:extLst>
  </p:cSld>
  <p:clrMapOvr>
    <a:masterClrMapping/>
  </p:clrMapOvr>
  <p:transition advClick="0" advTm="200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Times New Roma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>
                <a:latin typeface="Times New Roman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>
                <a:latin typeface="Times New Roman"/>
              </a:defRPr>
            </a:lvl1pPr>
            <a:lvl2pPr>
              <a:defRPr sz="2000">
                <a:latin typeface="Times New Roman"/>
              </a:defRPr>
            </a:lvl2pPr>
            <a:lvl3pPr>
              <a:defRPr sz="1800">
                <a:latin typeface="Times New Roman"/>
              </a:defRPr>
            </a:lvl3pPr>
            <a:lvl4pPr>
              <a:defRPr sz="1600">
                <a:latin typeface="Times New Roman"/>
              </a:defRPr>
            </a:lvl4pPr>
            <a:lvl5pPr>
              <a:defRPr sz="1600">
                <a:latin typeface="Times New Roman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>
                <a:latin typeface="Times New Roman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>
                <a:latin typeface="Times New Roman"/>
              </a:defRPr>
            </a:lvl1pPr>
            <a:lvl2pPr>
              <a:defRPr sz="2000">
                <a:latin typeface="Times New Roman"/>
              </a:defRPr>
            </a:lvl2pPr>
            <a:lvl3pPr>
              <a:defRPr sz="1800">
                <a:latin typeface="Times New Roman"/>
              </a:defRPr>
            </a:lvl3pPr>
            <a:lvl4pPr>
              <a:defRPr sz="1600">
                <a:latin typeface="Times New Roman"/>
              </a:defRPr>
            </a:lvl4pPr>
            <a:lvl5pPr>
              <a:defRPr sz="1600">
                <a:latin typeface="Times New Roman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1738764"/>
      </p:ext>
    </p:extLst>
  </p:cSld>
  <p:clrMapOvr>
    <a:masterClrMapping/>
  </p:clrMapOvr>
  <p:transition advClick="0" advTm="200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Times New Roma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6798507"/>
      </p:ext>
    </p:extLst>
  </p:cSld>
  <p:clrMapOvr>
    <a:masterClrMapping/>
  </p:clrMapOvr>
  <p:transition advClick="0" advTm="200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397350"/>
      </p:ext>
    </p:extLst>
  </p:cSld>
  <p:clrMapOvr>
    <a:masterClrMapping/>
  </p:clrMapOvr>
  <p:transition advClick="0" advTm="200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>
                <a:latin typeface="Times New Roma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>
                <a:latin typeface="Times New Roman"/>
              </a:defRPr>
            </a:lvl1pPr>
            <a:lvl2pPr>
              <a:defRPr sz="2800">
                <a:latin typeface="Times New Roman"/>
              </a:defRPr>
            </a:lvl2pPr>
            <a:lvl3pPr>
              <a:defRPr sz="2400">
                <a:latin typeface="Times New Roman"/>
              </a:defRPr>
            </a:lvl3pPr>
            <a:lvl4pPr>
              <a:defRPr sz="2000">
                <a:latin typeface="Times New Roman"/>
              </a:defRPr>
            </a:lvl4pPr>
            <a:lvl5pPr>
              <a:defRPr sz="2000">
                <a:latin typeface="Times New Roman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latin typeface="Times New Roma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3005063"/>
      </p:ext>
    </p:extLst>
  </p:cSld>
  <p:clrMapOvr>
    <a:masterClrMapping/>
  </p:clrMapOvr>
  <p:transition advClick="0" advTm="200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>
                <a:latin typeface="Times New Roma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latin typeface="Times New Roman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latin typeface="Times New Roma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9831641"/>
      </p:ext>
    </p:extLst>
  </p:cSld>
  <p:clrMapOvr>
    <a:masterClrMapping/>
  </p:clrMapOvr>
  <p:transition advClick="0" advTm="200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Times New Roma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/>
              </a:defRPr>
            </a:lvl1pPr>
            <a:lvl2pPr>
              <a:defRPr>
                <a:latin typeface="Times New Roman"/>
              </a:defRPr>
            </a:lvl2pPr>
            <a:lvl3pPr>
              <a:defRPr>
                <a:latin typeface="Times New Roman"/>
              </a:defRPr>
            </a:lvl3pPr>
            <a:lvl4pPr>
              <a:defRPr>
                <a:latin typeface="Times New Roman"/>
              </a:defRPr>
            </a:lvl4pPr>
            <a:lvl5pPr>
              <a:defRPr>
                <a:latin typeface="Times New Roman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4930789"/>
      </p:ext>
    </p:extLst>
  </p:cSld>
  <p:clrMapOvr>
    <a:masterClrMapping/>
  </p:clrMapOvr>
  <p:transition advClick="0" advTm="2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3500" y="177800"/>
            <a:ext cx="18415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9000" y="177800"/>
            <a:ext cx="53721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0516213"/>
      </p:ext>
    </p:extLst>
  </p:cSld>
  <p:clrMapOvr>
    <a:masterClrMapping/>
  </p:clrMapOvr>
  <p:transition advClick="0" advTm="200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/>
              </a:defRPr>
            </a:lvl1pPr>
            <a:lvl2pPr>
              <a:defRPr>
                <a:latin typeface="Times New Roman"/>
              </a:defRPr>
            </a:lvl2pPr>
            <a:lvl3pPr>
              <a:defRPr>
                <a:latin typeface="Times New Roman"/>
              </a:defRPr>
            </a:lvl3pPr>
            <a:lvl4pPr>
              <a:defRPr>
                <a:latin typeface="Times New Roman"/>
              </a:defRPr>
            </a:lvl4pPr>
            <a:lvl5pPr>
              <a:defRPr>
                <a:latin typeface="Times New Roman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7121536"/>
      </p:ext>
    </p:extLst>
  </p:cSld>
  <p:clrMapOvr>
    <a:masterClrMapping/>
  </p:clrMapOvr>
  <p:transition advClick="0" advTm="200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4041450"/>
      </p:ext>
    </p:extLst>
  </p:cSld>
  <p:clrMapOvr>
    <a:masterClrMapping/>
  </p:clrMapOvr>
  <p:transition advClick="0" advTm="200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6490405"/>
      </p:ext>
    </p:extLst>
  </p:cSld>
  <p:clrMapOvr>
    <a:masterClrMapping/>
  </p:clrMapOvr>
  <p:transition advClick="0" advTm="200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6217650"/>
      </p:ext>
    </p:extLst>
  </p:cSld>
  <p:clrMapOvr>
    <a:masterClrMapping/>
  </p:clrMapOvr>
  <p:transition advClick="0" advTm="200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9000" y="1943100"/>
            <a:ext cx="1695450" cy="4025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36850" y="1943100"/>
            <a:ext cx="1695450" cy="4025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8051442"/>
      </p:ext>
    </p:extLst>
  </p:cSld>
  <p:clrMapOvr>
    <a:masterClrMapping/>
  </p:clrMapOvr>
  <p:transition advClick="0" advTm="200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1774171"/>
      </p:ext>
    </p:extLst>
  </p:cSld>
  <p:clrMapOvr>
    <a:masterClrMapping/>
  </p:clrMapOvr>
  <p:transition advClick="0" advTm="200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6131949"/>
      </p:ext>
    </p:extLst>
  </p:cSld>
  <p:clrMapOvr>
    <a:masterClrMapping/>
  </p:clrMapOvr>
  <p:transition advClick="0" advTm="200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686888"/>
      </p:ext>
    </p:extLst>
  </p:cSld>
  <p:clrMapOvr>
    <a:masterClrMapping/>
  </p:clrMapOvr>
  <p:transition advClick="0" advTm="200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3810190"/>
      </p:ext>
    </p:extLst>
  </p:cSld>
  <p:clrMapOvr>
    <a:masterClrMapping/>
  </p:clrMapOvr>
  <p:transition advClick="0" advTm="200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5773397"/>
      </p:ext>
    </p:extLst>
  </p:cSld>
  <p:clrMapOvr>
    <a:masterClrMapping/>
  </p:clrMapOvr>
  <p:transition advClick="0" advTm="2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Times New Roma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94001988"/>
      </p:ext>
    </p:extLst>
  </p:cSld>
  <p:clrMapOvr>
    <a:masterClrMapping/>
  </p:clrMapOvr>
  <p:transition advClick="0" advTm="200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171194"/>
      </p:ext>
    </p:extLst>
  </p:cSld>
  <p:clrMapOvr>
    <a:masterClrMapping/>
  </p:clrMapOvr>
  <p:transition advClick="0" advTm="200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3500" y="177800"/>
            <a:ext cx="18415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9000" y="177800"/>
            <a:ext cx="53721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2064908"/>
      </p:ext>
    </p:extLst>
  </p:cSld>
  <p:clrMapOvr>
    <a:masterClrMapping/>
  </p:clrMapOvr>
  <p:transition advClick="0" advTm="200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34359377"/>
      </p:ext>
    </p:extLst>
  </p:cSld>
  <p:clrMapOvr>
    <a:masterClrMapping/>
  </p:clrMapOvr>
  <p:transition advClick="0" advTm="200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6150703"/>
      </p:ext>
    </p:extLst>
  </p:cSld>
  <p:clrMapOvr>
    <a:masterClrMapping/>
  </p:clrMapOvr>
  <p:transition advClick="0" advTm="200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7293370"/>
      </p:ext>
    </p:extLst>
  </p:cSld>
  <p:clrMapOvr>
    <a:masterClrMapping/>
  </p:clrMapOvr>
  <p:transition advClick="0" advTm="200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9000" y="1943100"/>
            <a:ext cx="3606800" cy="4025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43100"/>
            <a:ext cx="3606800" cy="4025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4571358"/>
      </p:ext>
    </p:extLst>
  </p:cSld>
  <p:clrMapOvr>
    <a:masterClrMapping/>
  </p:clrMapOvr>
  <p:transition advClick="0" advTm="200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0081930"/>
      </p:ext>
    </p:extLst>
  </p:cSld>
  <p:clrMapOvr>
    <a:masterClrMapping/>
  </p:clrMapOvr>
  <p:transition advClick="0" advTm="200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5329732"/>
      </p:ext>
    </p:extLst>
  </p:cSld>
  <p:clrMapOvr>
    <a:masterClrMapping/>
  </p:clrMapOvr>
  <p:transition advClick="0" advTm="200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2045824"/>
      </p:ext>
    </p:extLst>
  </p:cSld>
  <p:clrMapOvr>
    <a:masterClrMapping/>
  </p:clrMapOvr>
  <p:transition advClick="0" advTm="200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5817494"/>
      </p:ext>
    </p:extLst>
  </p:cSld>
  <p:clrMapOvr>
    <a:masterClrMapping/>
  </p:clrMapOvr>
  <p:transition advClick="0" advTm="2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Times New Roma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6469654"/>
      </p:ext>
    </p:extLst>
  </p:cSld>
  <p:clrMapOvr>
    <a:masterClrMapping/>
  </p:clrMapOvr>
  <p:transition advClick="0" advTm="200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1889188"/>
      </p:ext>
    </p:extLst>
  </p:cSld>
  <p:clrMapOvr>
    <a:masterClrMapping/>
  </p:clrMapOvr>
  <p:transition advClick="0" advTm="200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6598303"/>
      </p:ext>
    </p:extLst>
  </p:cSld>
  <p:clrMapOvr>
    <a:masterClrMapping/>
  </p:clrMapOvr>
  <p:transition advClick="0" advTm="200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3500" y="177800"/>
            <a:ext cx="18415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9000" y="177800"/>
            <a:ext cx="53721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0725586"/>
      </p:ext>
    </p:extLst>
  </p:cSld>
  <p:clrMapOvr>
    <a:masterClrMapping/>
  </p:clrMapOvr>
  <p:transition advClick="0" advTm="200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02993110"/>
      </p:ext>
    </p:extLst>
  </p:cSld>
  <p:clrMapOvr>
    <a:masterClrMapping/>
  </p:clrMapOvr>
  <p:transition advClick="0" advTm="200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6981137"/>
      </p:ext>
    </p:extLst>
  </p:cSld>
  <p:clrMapOvr>
    <a:masterClrMapping/>
  </p:clrMapOvr>
  <p:transition advClick="0" advTm="200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2179651"/>
      </p:ext>
    </p:extLst>
  </p:cSld>
  <p:clrMapOvr>
    <a:masterClrMapping/>
  </p:clrMapOvr>
  <p:transition advClick="0" advTm="200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61000" y="1943100"/>
            <a:ext cx="1320800" cy="4025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34200" y="1943100"/>
            <a:ext cx="1320800" cy="4025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1599114"/>
      </p:ext>
    </p:extLst>
  </p:cSld>
  <p:clrMapOvr>
    <a:masterClrMapping/>
  </p:clrMapOvr>
  <p:transition advClick="0" advTm="200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4554536"/>
      </p:ext>
    </p:extLst>
  </p:cSld>
  <p:clrMapOvr>
    <a:masterClrMapping/>
  </p:clrMapOvr>
  <p:transition advClick="0" advTm="200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9545797"/>
      </p:ext>
    </p:extLst>
  </p:cSld>
  <p:clrMapOvr>
    <a:masterClrMapping/>
  </p:clrMapOvr>
  <p:transition advClick="0" advTm="200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101792"/>
      </p:ext>
    </p:extLst>
  </p:cSld>
  <p:clrMapOvr>
    <a:masterClrMapping/>
  </p:clrMapOvr>
  <p:transition advClick="0" advTm="2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>
                <a:latin typeface="Times New Roma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5932458"/>
      </p:ext>
    </p:extLst>
  </p:cSld>
  <p:clrMapOvr>
    <a:masterClrMapping/>
  </p:clrMapOvr>
  <p:transition advClick="0" advTm="200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8725273"/>
      </p:ext>
    </p:extLst>
  </p:cSld>
  <p:clrMapOvr>
    <a:masterClrMapping/>
  </p:clrMapOvr>
  <p:transition advClick="0" advTm="200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4606207"/>
      </p:ext>
    </p:extLst>
  </p:cSld>
  <p:clrMapOvr>
    <a:masterClrMapping/>
  </p:clrMapOvr>
  <p:transition advClick="0" advTm="200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2566013"/>
      </p:ext>
    </p:extLst>
  </p:cSld>
  <p:clrMapOvr>
    <a:masterClrMapping/>
  </p:clrMapOvr>
  <p:transition advClick="0" advTm="200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3500" y="177800"/>
            <a:ext cx="18415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9000" y="177800"/>
            <a:ext cx="53721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6748458"/>
      </p:ext>
    </p:extLst>
  </p:cSld>
  <p:clrMapOvr>
    <a:masterClrMapping/>
  </p:clrMapOvr>
  <p:transition advClick="0" advTm="200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6511007"/>
      </p:ext>
    </p:extLst>
  </p:cSld>
  <p:clrMapOvr>
    <a:masterClrMapping/>
  </p:clrMapOvr>
  <p:transition advClick="0" advTm="200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981793"/>
      </p:ext>
    </p:extLst>
  </p:cSld>
  <p:clrMapOvr>
    <a:masterClrMapping/>
  </p:clrMapOvr>
  <p:transition advClick="0" advTm="200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7329715"/>
      </p:ext>
    </p:extLst>
  </p:cSld>
  <p:clrMapOvr>
    <a:masterClrMapping/>
  </p:clrMapOvr>
  <p:transition advClick="0" advTm="2000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9000" y="1943100"/>
            <a:ext cx="1695450" cy="4025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36850" y="1943100"/>
            <a:ext cx="1695450" cy="4025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4738421"/>
      </p:ext>
    </p:extLst>
  </p:cSld>
  <p:clrMapOvr>
    <a:masterClrMapping/>
  </p:clrMapOvr>
  <p:transition advClick="0" advTm="2000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2974550"/>
      </p:ext>
    </p:extLst>
  </p:cSld>
  <p:clrMapOvr>
    <a:masterClrMapping/>
  </p:clrMapOvr>
  <p:transition advClick="0" advTm="2000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6145030"/>
      </p:ext>
    </p:extLst>
  </p:cSld>
  <p:clrMapOvr>
    <a:masterClrMapping/>
  </p:clrMapOvr>
  <p:transition advClick="0" advTm="2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Times New Roma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9000" y="889000"/>
            <a:ext cx="3606800" cy="508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89000"/>
            <a:ext cx="3606800" cy="508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4935849"/>
      </p:ext>
    </p:extLst>
  </p:cSld>
  <p:clrMapOvr>
    <a:masterClrMapping/>
  </p:clrMapOvr>
  <p:transition advClick="0" advTm="200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548212"/>
      </p:ext>
    </p:extLst>
  </p:cSld>
  <p:clrMapOvr>
    <a:masterClrMapping/>
  </p:clrMapOvr>
  <p:transition advClick="0" advTm="200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6892169"/>
      </p:ext>
    </p:extLst>
  </p:cSld>
  <p:clrMapOvr>
    <a:masterClrMapping/>
  </p:clrMapOvr>
  <p:transition advClick="0" advTm="2000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2336626"/>
      </p:ext>
    </p:extLst>
  </p:cSld>
  <p:clrMapOvr>
    <a:masterClrMapping/>
  </p:clrMapOvr>
  <p:transition advClick="0" advTm="200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3110886"/>
      </p:ext>
    </p:extLst>
  </p:cSld>
  <p:clrMapOvr>
    <a:masterClrMapping/>
  </p:clrMapOvr>
  <p:transition advClick="0" advTm="200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3500" y="177800"/>
            <a:ext cx="18415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9000" y="177800"/>
            <a:ext cx="53721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4339688"/>
      </p:ext>
    </p:extLst>
  </p:cSld>
  <p:clrMapOvr>
    <a:masterClrMapping/>
  </p:clrMapOvr>
  <p:transition advClick="0" advTm="2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Times New Roma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7215226"/>
      </p:ext>
    </p:extLst>
  </p:cSld>
  <p:clrMapOvr>
    <a:masterClrMapping/>
  </p:clrMapOvr>
  <p:transition advClick="0" advTm="2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Times New Roma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9690766"/>
      </p:ext>
    </p:extLst>
  </p:cSld>
  <p:clrMapOvr>
    <a:masterClrMapping/>
  </p:clrMapOvr>
  <p:transition advClick="0" advTm="2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0159356"/>
      </p:ext>
    </p:extLst>
  </p:cSld>
  <p:clrMapOvr>
    <a:masterClrMapping/>
  </p:clrMapOvr>
  <p:transition advClick="0" advTm="2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>
                <a:latin typeface="Times New Roma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767515"/>
      </p:ext>
    </p:extLst>
  </p:cSld>
  <p:clrMapOvr>
    <a:masterClrMapping/>
  </p:clrMapOvr>
  <p:transition advClick="0" advTm="2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8453322"/>
      </p:ext>
    </p:extLst>
  </p:cSld>
  <p:clrMapOvr>
    <a:masterClrMapping/>
  </p:clrMapOvr>
  <p:transition advClick="0" advTm="2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>
                <a:latin typeface="Times New Roma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7885380"/>
      </p:ext>
    </p:extLst>
  </p:cSld>
  <p:clrMapOvr>
    <a:masterClrMapping/>
  </p:clrMapOvr>
  <p:transition advClick="0" advTm="2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Times New Roma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8539606"/>
      </p:ext>
    </p:extLst>
  </p:cSld>
  <p:clrMapOvr>
    <a:masterClrMapping/>
  </p:clrMapOvr>
  <p:transition advClick="0" advTm="2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694362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694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3566160"/>
      </p:ext>
    </p:extLst>
  </p:cSld>
  <p:clrMapOvr>
    <a:masterClrMapping/>
  </p:clrMapOvr>
  <p:transition advClick="0" advTm="2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latin typeface="Times New Roman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08763320"/>
      </p:ext>
    </p:extLst>
  </p:cSld>
  <p:clrMapOvr>
    <a:masterClrMapping/>
  </p:clrMapOvr>
  <p:transition advClick="0" advTm="2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Times New Roman"/>
              </a:defRPr>
            </a:lvl1pPr>
            <a:lvl2pPr>
              <a:defRPr>
                <a:latin typeface="Times New Roman"/>
              </a:defRPr>
            </a:lvl2pPr>
            <a:lvl3pPr>
              <a:defRPr>
                <a:latin typeface="Times New Roman"/>
              </a:defRPr>
            </a:lvl3pPr>
            <a:lvl4pPr>
              <a:defRPr>
                <a:latin typeface="Times New Roman"/>
              </a:defRPr>
            </a:lvl4pPr>
            <a:lvl5pPr>
              <a:defRPr>
                <a:latin typeface="Times New Roman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2002915"/>
      </p:ext>
    </p:extLst>
  </p:cSld>
  <p:clrMapOvr>
    <a:masterClrMapping/>
  </p:clrMapOvr>
  <p:transition advClick="0" advTm="2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>
                <a:latin typeface="Times New Roman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066740"/>
      </p:ext>
    </p:extLst>
  </p:cSld>
  <p:clrMapOvr>
    <a:masterClrMapping/>
  </p:clrMapOvr>
  <p:transition advClick="0" advTm="200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>
                <a:latin typeface="Times New Roman"/>
              </a:defRPr>
            </a:lvl1pPr>
            <a:lvl2pPr>
              <a:defRPr sz="2400">
                <a:latin typeface="Times New Roman"/>
              </a:defRPr>
            </a:lvl2pPr>
            <a:lvl3pPr>
              <a:defRPr sz="2000">
                <a:latin typeface="Times New Roman"/>
              </a:defRPr>
            </a:lvl3pPr>
            <a:lvl4pPr>
              <a:defRPr sz="1800">
                <a:latin typeface="Times New Roman"/>
              </a:defRPr>
            </a:lvl4pPr>
            <a:lvl5pPr>
              <a:defRPr sz="1800">
                <a:latin typeface="Times New Roman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>
                <a:latin typeface="Times New Roman"/>
              </a:defRPr>
            </a:lvl1pPr>
            <a:lvl2pPr>
              <a:defRPr sz="2400">
                <a:latin typeface="Times New Roman"/>
              </a:defRPr>
            </a:lvl2pPr>
            <a:lvl3pPr>
              <a:defRPr sz="2000">
                <a:latin typeface="Times New Roman"/>
              </a:defRPr>
            </a:lvl3pPr>
            <a:lvl4pPr>
              <a:defRPr sz="1800">
                <a:latin typeface="Times New Roman"/>
              </a:defRPr>
            </a:lvl4pPr>
            <a:lvl5pPr>
              <a:defRPr sz="1800">
                <a:latin typeface="Times New Roman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921793"/>
      </p:ext>
    </p:extLst>
  </p:cSld>
  <p:clrMapOvr>
    <a:masterClrMapping/>
  </p:clrMapOvr>
  <p:transition advClick="0" advTm="200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>
                <a:latin typeface="Times New Roman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>
                <a:latin typeface="Times New Roman"/>
              </a:defRPr>
            </a:lvl1pPr>
            <a:lvl2pPr>
              <a:defRPr sz="2000">
                <a:latin typeface="Times New Roman"/>
              </a:defRPr>
            </a:lvl2pPr>
            <a:lvl3pPr>
              <a:defRPr sz="1800">
                <a:latin typeface="Times New Roman"/>
              </a:defRPr>
            </a:lvl3pPr>
            <a:lvl4pPr>
              <a:defRPr sz="1600">
                <a:latin typeface="Times New Roman"/>
              </a:defRPr>
            </a:lvl4pPr>
            <a:lvl5pPr>
              <a:defRPr sz="1600">
                <a:latin typeface="Times New Roman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>
                <a:latin typeface="Times New Roman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>
                <a:latin typeface="Times New Roman"/>
              </a:defRPr>
            </a:lvl1pPr>
            <a:lvl2pPr>
              <a:defRPr sz="2000">
                <a:latin typeface="Times New Roman"/>
              </a:defRPr>
            </a:lvl2pPr>
            <a:lvl3pPr>
              <a:defRPr sz="1800">
                <a:latin typeface="Times New Roman"/>
              </a:defRPr>
            </a:lvl3pPr>
            <a:lvl4pPr>
              <a:defRPr sz="1600">
                <a:latin typeface="Times New Roman"/>
              </a:defRPr>
            </a:lvl4pPr>
            <a:lvl5pPr>
              <a:defRPr sz="1600">
                <a:latin typeface="Times New Roman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0242106"/>
      </p:ext>
    </p:extLst>
  </p:cSld>
  <p:clrMapOvr>
    <a:masterClrMapping/>
  </p:clrMapOvr>
  <p:transition advClick="0" advTm="200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8949020"/>
      </p:ext>
    </p:extLst>
  </p:cSld>
  <p:clrMapOvr>
    <a:masterClrMapping/>
  </p:clrMapOvr>
  <p:transition advClick="0" advTm="200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920029"/>
      </p:ext>
    </p:extLst>
  </p:cSld>
  <p:clrMapOvr>
    <a:masterClrMapping/>
  </p:clrMapOvr>
  <p:transition advClick="0" advTm="2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394280"/>
      </p:ext>
    </p:extLst>
  </p:cSld>
  <p:clrMapOvr>
    <a:masterClrMapping/>
  </p:clrMapOvr>
  <p:transition advClick="0" advTm="200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>
                <a:latin typeface="Times New Roman"/>
              </a:defRPr>
            </a:lvl1pPr>
            <a:lvl2pPr>
              <a:defRPr sz="2800">
                <a:latin typeface="Times New Roman"/>
              </a:defRPr>
            </a:lvl2pPr>
            <a:lvl3pPr>
              <a:defRPr sz="2400">
                <a:latin typeface="Times New Roman"/>
              </a:defRPr>
            </a:lvl3pPr>
            <a:lvl4pPr>
              <a:defRPr sz="2000">
                <a:latin typeface="Times New Roman"/>
              </a:defRPr>
            </a:lvl4pPr>
            <a:lvl5pPr>
              <a:defRPr sz="2000">
                <a:latin typeface="Times New Roman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latin typeface="Times New Roma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9832608"/>
      </p:ext>
    </p:extLst>
  </p:cSld>
  <p:clrMapOvr>
    <a:masterClrMapping/>
  </p:clrMapOvr>
  <p:transition advClick="0" advTm="200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latin typeface="Times New Roman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latin typeface="Times New Roma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8816265"/>
      </p:ext>
    </p:extLst>
  </p:cSld>
  <p:clrMapOvr>
    <a:masterClrMapping/>
  </p:clrMapOvr>
  <p:transition advClick="0" advTm="200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/>
              </a:defRPr>
            </a:lvl1pPr>
            <a:lvl2pPr>
              <a:defRPr>
                <a:latin typeface="Times New Roman"/>
              </a:defRPr>
            </a:lvl2pPr>
            <a:lvl3pPr>
              <a:defRPr>
                <a:latin typeface="Times New Roman"/>
              </a:defRPr>
            </a:lvl3pPr>
            <a:lvl4pPr>
              <a:defRPr>
                <a:latin typeface="Times New Roman"/>
              </a:defRPr>
            </a:lvl4pPr>
            <a:lvl5pPr>
              <a:defRPr>
                <a:latin typeface="Times New Roman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7608776"/>
      </p:ext>
    </p:extLst>
  </p:cSld>
  <p:clrMapOvr>
    <a:masterClrMapping/>
  </p:clrMapOvr>
  <p:transition advClick="0" advTm="200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/>
              </a:defRPr>
            </a:lvl1pPr>
            <a:lvl2pPr>
              <a:defRPr>
                <a:latin typeface="Times New Roman"/>
              </a:defRPr>
            </a:lvl2pPr>
            <a:lvl3pPr>
              <a:defRPr>
                <a:latin typeface="Times New Roman"/>
              </a:defRPr>
            </a:lvl3pPr>
            <a:lvl4pPr>
              <a:defRPr>
                <a:latin typeface="Times New Roman"/>
              </a:defRPr>
            </a:lvl4pPr>
            <a:lvl5pPr>
              <a:defRPr>
                <a:latin typeface="Times New Roman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3940444"/>
      </p:ext>
    </p:extLst>
  </p:cSld>
  <p:clrMapOvr>
    <a:masterClrMapping/>
  </p:clrMapOvr>
  <p:transition advClick="0" advTm="200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96713610"/>
      </p:ext>
    </p:extLst>
  </p:cSld>
  <p:clrMapOvr>
    <a:masterClrMapping/>
  </p:clrMapOvr>
  <p:transition advClick="0" advTm="200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7925713"/>
      </p:ext>
    </p:extLst>
  </p:cSld>
  <p:clrMapOvr>
    <a:masterClrMapping/>
  </p:clrMapOvr>
  <p:transition advClick="0" advTm="200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3250906"/>
      </p:ext>
    </p:extLst>
  </p:cSld>
  <p:clrMapOvr>
    <a:masterClrMapping/>
  </p:clrMapOvr>
  <p:transition advClick="0" advTm="200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9000" y="3530600"/>
            <a:ext cx="3606800" cy="800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530600"/>
            <a:ext cx="3606800" cy="800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9138912"/>
      </p:ext>
    </p:extLst>
  </p:cSld>
  <p:clrMapOvr>
    <a:masterClrMapping/>
  </p:clrMapOvr>
  <p:transition advClick="0" advTm="200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642452"/>
      </p:ext>
    </p:extLst>
  </p:cSld>
  <p:clrMapOvr>
    <a:masterClrMapping/>
  </p:clrMapOvr>
  <p:transition advClick="0" advTm="200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8929083"/>
      </p:ext>
    </p:extLst>
  </p:cSld>
  <p:clrMapOvr>
    <a:masterClrMapping/>
  </p:clrMapOvr>
  <p:transition advClick="0" advTm="2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9000" y="1943100"/>
            <a:ext cx="3606800" cy="4025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43100"/>
            <a:ext cx="3606800" cy="4025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6924821"/>
      </p:ext>
    </p:extLst>
  </p:cSld>
  <p:clrMapOvr>
    <a:masterClrMapping/>
  </p:clrMapOvr>
  <p:transition advClick="0" advTm="200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06276"/>
      </p:ext>
    </p:extLst>
  </p:cSld>
  <p:clrMapOvr>
    <a:masterClrMapping/>
  </p:clrMapOvr>
  <p:transition advClick="0" advTm="200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951260"/>
      </p:ext>
    </p:extLst>
  </p:cSld>
  <p:clrMapOvr>
    <a:masterClrMapping/>
  </p:clrMapOvr>
  <p:transition advClick="0" advTm="200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1697885"/>
      </p:ext>
    </p:extLst>
  </p:cSld>
  <p:clrMapOvr>
    <a:masterClrMapping/>
  </p:clrMapOvr>
  <p:transition advClick="0" advTm="200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9198073"/>
      </p:ext>
    </p:extLst>
  </p:cSld>
  <p:clrMapOvr>
    <a:masterClrMapping/>
  </p:clrMapOvr>
  <p:transition advClick="0" advTm="200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3500" y="1155700"/>
            <a:ext cx="1841500" cy="317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9000" y="1155700"/>
            <a:ext cx="5372100" cy="317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903744"/>
      </p:ext>
    </p:extLst>
  </p:cSld>
  <p:clrMapOvr>
    <a:masterClrMapping/>
  </p:clrMapOvr>
  <p:transition advClick="0" advTm="200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latin typeface="Times New Roman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83415586"/>
      </p:ext>
    </p:extLst>
  </p:cSld>
  <p:clrMapOvr>
    <a:masterClrMapping/>
  </p:clrMapOvr>
  <p:transition advClick="0" advTm="200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Times New Roman"/>
              </a:defRPr>
            </a:lvl1pPr>
            <a:lvl2pPr>
              <a:defRPr>
                <a:latin typeface="Times New Roman"/>
              </a:defRPr>
            </a:lvl2pPr>
            <a:lvl3pPr>
              <a:defRPr>
                <a:latin typeface="Times New Roman"/>
              </a:defRPr>
            </a:lvl3pPr>
            <a:lvl4pPr>
              <a:defRPr>
                <a:latin typeface="Times New Roman"/>
              </a:defRPr>
            </a:lvl4pPr>
            <a:lvl5pPr>
              <a:defRPr>
                <a:latin typeface="Times New Roman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7528766"/>
      </p:ext>
    </p:extLst>
  </p:cSld>
  <p:clrMapOvr>
    <a:masterClrMapping/>
  </p:clrMapOvr>
  <p:transition advClick="0" advTm="200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>
                <a:latin typeface="Times New Roman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4875102"/>
      </p:ext>
    </p:extLst>
  </p:cSld>
  <p:clrMapOvr>
    <a:masterClrMapping/>
  </p:clrMapOvr>
  <p:transition advClick="0" advTm="200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>
                <a:latin typeface="Times New Roman"/>
              </a:defRPr>
            </a:lvl1pPr>
            <a:lvl2pPr>
              <a:defRPr sz="2400">
                <a:latin typeface="Times New Roman"/>
              </a:defRPr>
            </a:lvl2pPr>
            <a:lvl3pPr>
              <a:defRPr sz="2000">
                <a:latin typeface="Times New Roman"/>
              </a:defRPr>
            </a:lvl3pPr>
            <a:lvl4pPr>
              <a:defRPr sz="1800">
                <a:latin typeface="Times New Roman"/>
              </a:defRPr>
            </a:lvl4pPr>
            <a:lvl5pPr>
              <a:defRPr sz="1800">
                <a:latin typeface="Times New Roman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>
                <a:latin typeface="Times New Roman"/>
              </a:defRPr>
            </a:lvl1pPr>
            <a:lvl2pPr>
              <a:defRPr sz="2400">
                <a:latin typeface="Times New Roman"/>
              </a:defRPr>
            </a:lvl2pPr>
            <a:lvl3pPr>
              <a:defRPr sz="2000">
                <a:latin typeface="Times New Roman"/>
              </a:defRPr>
            </a:lvl3pPr>
            <a:lvl4pPr>
              <a:defRPr sz="1800">
                <a:latin typeface="Times New Roman"/>
              </a:defRPr>
            </a:lvl4pPr>
            <a:lvl5pPr>
              <a:defRPr sz="1800">
                <a:latin typeface="Times New Roman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3369019"/>
      </p:ext>
    </p:extLst>
  </p:cSld>
  <p:clrMapOvr>
    <a:masterClrMapping/>
  </p:clrMapOvr>
  <p:transition advClick="0" advTm="200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>
                <a:latin typeface="Times New Roman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>
                <a:latin typeface="Times New Roman"/>
              </a:defRPr>
            </a:lvl1pPr>
            <a:lvl2pPr>
              <a:defRPr sz="2000">
                <a:latin typeface="Times New Roman"/>
              </a:defRPr>
            </a:lvl2pPr>
            <a:lvl3pPr>
              <a:defRPr sz="1800">
                <a:latin typeface="Times New Roman"/>
              </a:defRPr>
            </a:lvl3pPr>
            <a:lvl4pPr>
              <a:defRPr sz="1600">
                <a:latin typeface="Times New Roman"/>
              </a:defRPr>
            </a:lvl4pPr>
            <a:lvl5pPr>
              <a:defRPr sz="1600">
                <a:latin typeface="Times New Roman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>
                <a:latin typeface="Times New Roman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>
                <a:latin typeface="Times New Roman"/>
              </a:defRPr>
            </a:lvl1pPr>
            <a:lvl2pPr>
              <a:defRPr sz="2000">
                <a:latin typeface="Times New Roman"/>
              </a:defRPr>
            </a:lvl2pPr>
            <a:lvl3pPr>
              <a:defRPr sz="1800">
                <a:latin typeface="Times New Roman"/>
              </a:defRPr>
            </a:lvl3pPr>
            <a:lvl4pPr>
              <a:defRPr sz="1600">
                <a:latin typeface="Times New Roman"/>
              </a:defRPr>
            </a:lvl4pPr>
            <a:lvl5pPr>
              <a:defRPr sz="1600">
                <a:latin typeface="Times New Roman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9372877"/>
      </p:ext>
    </p:extLst>
  </p:cSld>
  <p:clrMapOvr>
    <a:masterClrMapping/>
  </p:clrMapOvr>
  <p:transition advClick="0" advTm="2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3525207"/>
      </p:ext>
    </p:extLst>
  </p:cSld>
  <p:clrMapOvr>
    <a:masterClrMapping/>
  </p:clrMapOvr>
  <p:transition advClick="0" advTm="200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0257826"/>
      </p:ext>
    </p:extLst>
  </p:cSld>
  <p:clrMapOvr>
    <a:masterClrMapping/>
  </p:clrMapOvr>
  <p:transition advClick="0" advTm="200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324838"/>
      </p:ext>
    </p:extLst>
  </p:cSld>
  <p:clrMapOvr>
    <a:masterClrMapping/>
  </p:clrMapOvr>
  <p:transition advClick="0" advTm="200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>
                <a:latin typeface="Times New Roman"/>
              </a:defRPr>
            </a:lvl1pPr>
            <a:lvl2pPr>
              <a:defRPr sz="2800">
                <a:latin typeface="Times New Roman"/>
              </a:defRPr>
            </a:lvl2pPr>
            <a:lvl3pPr>
              <a:defRPr sz="2400">
                <a:latin typeface="Times New Roman"/>
              </a:defRPr>
            </a:lvl3pPr>
            <a:lvl4pPr>
              <a:defRPr sz="2000">
                <a:latin typeface="Times New Roman"/>
              </a:defRPr>
            </a:lvl4pPr>
            <a:lvl5pPr>
              <a:defRPr sz="2000">
                <a:latin typeface="Times New Roman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latin typeface="Times New Roma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9424691"/>
      </p:ext>
    </p:extLst>
  </p:cSld>
  <p:clrMapOvr>
    <a:masterClrMapping/>
  </p:clrMapOvr>
  <p:transition advClick="0" advTm="200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latin typeface="Times New Roman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latin typeface="Times New Roma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1551510"/>
      </p:ext>
    </p:extLst>
  </p:cSld>
  <p:clrMapOvr>
    <a:masterClrMapping/>
  </p:clrMapOvr>
  <p:transition advClick="0" advTm="200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/>
              </a:defRPr>
            </a:lvl1pPr>
            <a:lvl2pPr>
              <a:defRPr>
                <a:latin typeface="Times New Roman"/>
              </a:defRPr>
            </a:lvl2pPr>
            <a:lvl3pPr>
              <a:defRPr>
                <a:latin typeface="Times New Roman"/>
              </a:defRPr>
            </a:lvl3pPr>
            <a:lvl4pPr>
              <a:defRPr>
                <a:latin typeface="Times New Roman"/>
              </a:defRPr>
            </a:lvl4pPr>
            <a:lvl5pPr>
              <a:defRPr>
                <a:latin typeface="Times New Roman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4757526"/>
      </p:ext>
    </p:extLst>
  </p:cSld>
  <p:clrMapOvr>
    <a:masterClrMapping/>
  </p:clrMapOvr>
  <p:transition advClick="0" advTm="200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787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787900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/>
              </a:defRPr>
            </a:lvl1pPr>
            <a:lvl2pPr>
              <a:defRPr>
                <a:latin typeface="Times New Roman"/>
              </a:defRPr>
            </a:lvl2pPr>
            <a:lvl3pPr>
              <a:defRPr>
                <a:latin typeface="Times New Roman"/>
              </a:defRPr>
            </a:lvl3pPr>
            <a:lvl4pPr>
              <a:defRPr>
                <a:latin typeface="Times New Roman"/>
              </a:defRPr>
            </a:lvl4pPr>
            <a:lvl5pPr>
              <a:defRPr>
                <a:latin typeface="Times New Roman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7584323"/>
      </p:ext>
    </p:extLst>
  </p:cSld>
  <p:clrMapOvr>
    <a:masterClrMapping/>
  </p:clrMapOvr>
  <p:transition advClick="0" advTm="200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latin typeface="Times New Roman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42877896"/>
      </p:ext>
    </p:extLst>
  </p:cSld>
  <p:clrMapOvr>
    <a:masterClrMapping/>
  </p:clrMapOvr>
  <p:transition advClick="0" advTm="200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Times New Roman"/>
              </a:defRPr>
            </a:lvl1pPr>
            <a:lvl2pPr>
              <a:defRPr>
                <a:latin typeface="Times New Roman"/>
              </a:defRPr>
            </a:lvl2pPr>
            <a:lvl3pPr>
              <a:defRPr>
                <a:latin typeface="Times New Roman"/>
              </a:defRPr>
            </a:lvl3pPr>
            <a:lvl4pPr>
              <a:defRPr>
                <a:latin typeface="Times New Roman"/>
              </a:defRPr>
            </a:lvl4pPr>
            <a:lvl5pPr>
              <a:defRPr>
                <a:latin typeface="Times New Roman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6946285"/>
      </p:ext>
    </p:extLst>
  </p:cSld>
  <p:clrMapOvr>
    <a:masterClrMapping/>
  </p:clrMapOvr>
  <p:transition advClick="0" advTm="200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>
                <a:latin typeface="Times New Roman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8938981"/>
      </p:ext>
    </p:extLst>
  </p:cSld>
  <p:clrMapOvr>
    <a:masterClrMapping/>
  </p:clrMapOvr>
  <p:transition advClick="0" advTm="200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>
                <a:latin typeface="Times New Roman"/>
              </a:defRPr>
            </a:lvl1pPr>
            <a:lvl2pPr>
              <a:defRPr sz="2400">
                <a:latin typeface="Times New Roman"/>
              </a:defRPr>
            </a:lvl2pPr>
            <a:lvl3pPr>
              <a:defRPr sz="2000">
                <a:latin typeface="Times New Roman"/>
              </a:defRPr>
            </a:lvl3pPr>
            <a:lvl4pPr>
              <a:defRPr sz="1800">
                <a:latin typeface="Times New Roman"/>
              </a:defRPr>
            </a:lvl4pPr>
            <a:lvl5pPr>
              <a:defRPr sz="1800">
                <a:latin typeface="Times New Roman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>
                <a:latin typeface="Times New Roman"/>
              </a:defRPr>
            </a:lvl1pPr>
            <a:lvl2pPr>
              <a:defRPr sz="2400">
                <a:latin typeface="Times New Roman"/>
              </a:defRPr>
            </a:lvl2pPr>
            <a:lvl3pPr>
              <a:defRPr sz="2000">
                <a:latin typeface="Times New Roman"/>
              </a:defRPr>
            </a:lvl3pPr>
            <a:lvl4pPr>
              <a:defRPr sz="1800">
                <a:latin typeface="Times New Roman"/>
              </a:defRPr>
            </a:lvl4pPr>
            <a:lvl5pPr>
              <a:defRPr sz="1800">
                <a:latin typeface="Times New Roman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8122904"/>
      </p:ext>
    </p:extLst>
  </p:cSld>
  <p:clrMapOvr>
    <a:masterClrMapping/>
  </p:clrMapOvr>
  <p:transition advClick="0" advTm="2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4859167"/>
      </p:ext>
    </p:extLst>
  </p:cSld>
  <p:clrMapOvr>
    <a:masterClrMapping/>
  </p:clrMapOvr>
  <p:transition advClick="0" advTm="200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>
                <a:latin typeface="Times New Roman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>
                <a:latin typeface="Times New Roman"/>
              </a:defRPr>
            </a:lvl1pPr>
            <a:lvl2pPr>
              <a:defRPr sz="2000">
                <a:latin typeface="Times New Roman"/>
              </a:defRPr>
            </a:lvl2pPr>
            <a:lvl3pPr>
              <a:defRPr sz="1800">
                <a:latin typeface="Times New Roman"/>
              </a:defRPr>
            </a:lvl3pPr>
            <a:lvl4pPr>
              <a:defRPr sz="1600">
                <a:latin typeface="Times New Roman"/>
              </a:defRPr>
            </a:lvl4pPr>
            <a:lvl5pPr>
              <a:defRPr sz="1600">
                <a:latin typeface="Times New Roman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>
                <a:latin typeface="Times New Roman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>
                <a:latin typeface="Times New Roman"/>
              </a:defRPr>
            </a:lvl1pPr>
            <a:lvl2pPr>
              <a:defRPr sz="2000">
                <a:latin typeface="Times New Roman"/>
              </a:defRPr>
            </a:lvl2pPr>
            <a:lvl3pPr>
              <a:defRPr sz="1800">
                <a:latin typeface="Times New Roman"/>
              </a:defRPr>
            </a:lvl3pPr>
            <a:lvl4pPr>
              <a:defRPr sz="1600">
                <a:latin typeface="Times New Roman"/>
              </a:defRPr>
            </a:lvl4pPr>
            <a:lvl5pPr>
              <a:defRPr sz="1600">
                <a:latin typeface="Times New Roman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3092242"/>
      </p:ext>
    </p:extLst>
  </p:cSld>
  <p:clrMapOvr>
    <a:masterClrMapping/>
  </p:clrMapOvr>
  <p:transition advClick="0" advTm="200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1368345"/>
      </p:ext>
    </p:extLst>
  </p:cSld>
  <p:clrMapOvr>
    <a:masterClrMapping/>
  </p:clrMapOvr>
  <p:transition advClick="0" advTm="200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2488215"/>
      </p:ext>
    </p:extLst>
  </p:cSld>
  <p:clrMapOvr>
    <a:masterClrMapping/>
  </p:clrMapOvr>
  <p:transition advClick="0" advTm="200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>
                <a:latin typeface="Times New Roman"/>
              </a:defRPr>
            </a:lvl1pPr>
            <a:lvl2pPr>
              <a:defRPr sz="2800">
                <a:latin typeface="Times New Roman"/>
              </a:defRPr>
            </a:lvl2pPr>
            <a:lvl3pPr>
              <a:defRPr sz="2400">
                <a:latin typeface="Times New Roman"/>
              </a:defRPr>
            </a:lvl3pPr>
            <a:lvl4pPr>
              <a:defRPr sz="2000">
                <a:latin typeface="Times New Roman"/>
              </a:defRPr>
            </a:lvl4pPr>
            <a:lvl5pPr>
              <a:defRPr sz="2000">
                <a:latin typeface="Times New Roman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latin typeface="Times New Roma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0704327"/>
      </p:ext>
    </p:extLst>
  </p:cSld>
  <p:clrMapOvr>
    <a:masterClrMapping/>
  </p:clrMapOvr>
  <p:transition advClick="0" advTm="200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latin typeface="Times New Roman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latin typeface="Times New Roma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0575866"/>
      </p:ext>
    </p:extLst>
  </p:cSld>
  <p:clrMapOvr>
    <a:masterClrMapping/>
  </p:clrMapOvr>
  <p:transition advClick="0" advTm="200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/>
              </a:defRPr>
            </a:lvl1pPr>
            <a:lvl2pPr>
              <a:defRPr>
                <a:latin typeface="Times New Roman"/>
              </a:defRPr>
            </a:lvl2pPr>
            <a:lvl3pPr>
              <a:defRPr>
                <a:latin typeface="Times New Roman"/>
              </a:defRPr>
            </a:lvl3pPr>
            <a:lvl4pPr>
              <a:defRPr>
                <a:latin typeface="Times New Roman"/>
              </a:defRPr>
            </a:lvl4pPr>
            <a:lvl5pPr>
              <a:defRPr>
                <a:latin typeface="Times New Roman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3201848"/>
      </p:ext>
    </p:extLst>
  </p:cSld>
  <p:clrMapOvr>
    <a:masterClrMapping/>
  </p:clrMapOvr>
  <p:transition advClick="0" advTm="200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787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787900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/>
              </a:defRPr>
            </a:lvl1pPr>
            <a:lvl2pPr>
              <a:defRPr>
                <a:latin typeface="Times New Roman"/>
              </a:defRPr>
            </a:lvl2pPr>
            <a:lvl3pPr>
              <a:defRPr>
                <a:latin typeface="Times New Roman"/>
              </a:defRPr>
            </a:lvl3pPr>
            <a:lvl4pPr>
              <a:defRPr>
                <a:latin typeface="Times New Roman"/>
              </a:defRPr>
            </a:lvl4pPr>
            <a:lvl5pPr>
              <a:defRPr>
                <a:latin typeface="Times New Roman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7597534"/>
      </p:ext>
    </p:extLst>
  </p:cSld>
  <p:clrMapOvr>
    <a:masterClrMapping/>
  </p:clrMapOvr>
  <p:transition advClick="0" advTm="200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74117791"/>
      </p:ext>
    </p:extLst>
  </p:cSld>
  <p:clrMapOvr>
    <a:masterClrMapping/>
  </p:clrMapOvr>
  <p:transition advClick="0" advTm="200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0734866"/>
      </p:ext>
    </p:extLst>
  </p:cSld>
  <p:clrMapOvr>
    <a:masterClrMapping/>
  </p:clrMapOvr>
  <p:transition advClick="0" advTm="200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3130883"/>
      </p:ext>
    </p:extLst>
  </p:cSld>
  <p:clrMapOvr>
    <a:masterClrMapping/>
  </p:clrMapOvr>
  <p:transition advClick="0" advTm="2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1490785"/>
      </p:ext>
    </p:extLst>
  </p:cSld>
  <p:clrMapOvr>
    <a:masterClrMapping/>
  </p:clrMapOvr>
  <p:transition advClick="0" advTm="200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4500" y="3454400"/>
            <a:ext cx="1987550" cy="2324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4450" y="3454400"/>
            <a:ext cx="1987550" cy="2324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8146834"/>
      </p:ext>
    </p:extLst>
  </p:cSld>
  <p:clrMapOvr>
    <a:masterClrMapping/>
  </p:clrMapOvr>
  <p:transition advClick="0" advTm="200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2898323"/>
      </p:ext>
    </p:extLst>
  </p:cSld>
  <p:clrMapOvr>
    <a:masterClrMapping/>
  </p:clrMapOvr>
  <p:transition advClick="0" advTm="200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8361704"/>
      </p:ext>
    </p:extLst>
  </p:cSld>
  <p:clrMapOvr>
    <a:masterClrMapping/>
  </p:clrMapOvr>
  <p:transition advClick="0" advTm="200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063786"/>
      </p:ext>
    </p:extLst>
  </p:cSld>
  <p:clrMapOvr>
    <a:masterClrMapping/>
  </p:clrMapOvr>
  <p:transition advClick="0" advTm="200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6390230"/>
      </p:ext>
    </p:extLst>
  </p:cSld>
  <p:clrMapOvr>
    <a:masterClrMapping/>
  </p:clrMapOvr>
  <p:transition advClick="0" advTm="200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859003"/>
      </p:ext>
    </p:extLst>
  </p:cSld>
  <p:clrMapOvr>
    <a:masterClrMapping/>
  </p:clrMapOvr>
  <p:transition advClick="0" advTm="200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6699709"/>
      </p:ext>
    </p:extLst>
  </p:cSld>
  <p:clrMapOvr>
    <a:masterClrMapping/>
  </p:clrMapOvr>
  <p:transition advClick="0" advTm="200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40125" y="1079500"/>
            <a:ext cx="1031875" cy="4699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4500" y="1079500"/>
            <a:ext cx="2943225" cy="4699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5081318"/>
      </p:ext>
    </p:extLst>
  </p:cSld>
  <p:clrMapOvr>
    <a:masterClrMapping/>
  </p:clrMapOvr>
  <p:transition advClick="0" advTm="200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04233460"/>
      </p:ext>
    </p:extLst>
  </p:cSld>
  <p:clrMapOvr>
    <a:masterClrMapping/>
  </p:clrMapOvr>
  <p:transition advClick="0" advTm="200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6676857"/>
      </p:ext>
    </p:extLst>
  </p:cSld>
  <p:clrMapOvr>
    <a:masterClrMapping/>
  </p:clrMapOvr>
  <p:transition advClick="0" advTm="2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1927352"/>
      </p:ext>
    </p:extLst>
  </p:cSld>
  <p:clrMapOvr>
    <a:masterClrMapping/>
  </p:clrMapOvr>
  <p:transition advClick="0" advTm="200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888707"/>
      </p:ext>
    </p:extLst>
  </p:cSld>
  <p:clrMapOvr>
    <a:masterClrMapping/>
  </p:clrMapOvr>
  <p:transition advClick="0" advTm="200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4500" y="3454400"/>
            <a:ext cx="1987550" cy="2324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4450" y="3454400"/>
            <a:ext cx="1987550" cy="2324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2888426"/>
      </p:ext>
    </p:extLst>
  </p:cSld>
  <p:clrMapOvr>
    <a:masterClrMapping/>
  </p:clrMapOvr>
  <p:transition advClick="0" advTm="200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9931109"/>
      </p:ext>
    </p:extLst>
  </p:cSld>
  <p:clrMapOvr>
    <a:masterClrMapping/>
  </p:clrMapOvr>
  <p:transition advClick="0" advTm="200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0593179"/>
      </p:ext>
    </p:extLst>
  </p:cSld>
  <p:clrMapOvr>
    <a:masterClrMapping/>
  </p:clrMapOvr>
  <p:transition advClick="0" advTm="200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364457"/>
      </p:ext>
    </p:extLst>
  </p:cSld>
  <p:clrMapOvr>
    <a:masterClrMapping/>
  </p:clrMapOvr>
  <p:transition advClick="0" advTm="200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1326351"/>
      </p:ext>
    </p:extLst>
  </p:cSld>
  <p:clrMapOvr>
    <a:masterClrMapping/>
  </p:clrMapOvr>
  <p:transition advClick="0" advTm="200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8888739"/>
      </p:ext>
    </p:extLst>
  </p:cSld>
  <p:clrMapOvr>
    <a:masterClrMapping/>
  </p:clrMapOvr>
  <p:transition advClick="0" advTm="200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5262272"/>
      </p:ext>
    </p:extLst>
  </p:cSld>
  <p:clrMapOvr>
    <a:masterClrMapping/>
  </p:clrMapOvr>
  <p:transition advClick="0" advTm="200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40125" y="1079500"/>
            <a:ext cx="1031875" cy="4699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4500" y="1079500"/>
            <a:ext cx="2943225" cy="4699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7778626"/>
      </p:ext>
    </p:extLst>
  </p:cSld>
  <p:clrMapOvr>
    <a:masterClrMapping/>
  </p:clrMapOvr>
  <p:transition advClick="0" advTm="200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latin typeface="Times New Roman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1594970"/>
      </p:ext>
    </p:extLst>
  </p:cSld>
  <p:clrMapOvr>
    <a:masterClrMapping/>
  </p:clrMapOvr>
  <p:transition advClick="0" advTm="2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4667713"/>
      </p:ext>
    </p:extLst>
  </p:cSld>
  <p:clrMapOvr>
    <a:masterClrMapping/>
  </p:clrMapOvr>
  <p:transition advClick="0" advTm="200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Times New Roman"/>
              </a:defRPr>
            </a:lvl1pPr>
            <a:lvl2pPr>
              <a:defRPr>
                <a:latin typeface="Times New Roman"/>
              </a:defRPr>
            </a:lvl2pPr>
            <a:lvl3pPr>
              <a:defRPr>
                <a:latin typeface="Times New Roman"/>
              </a:defRPr>
            </a:lvl3pPr>
            <a:lvl4pPr>
              <a:defRPr>
                <a:latin typeface="Times New Roman"/>
              </a:defRPr>
            </a:lvl4pPr>
            <a:lvl5pPr>
              <a:defRPr>
                <a:latin typeface="Times New Roman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7732432"/>
      </p:ext>
    </p:extLst>
  </p:cSld>
  <p:clrMapOvr>
    <a:masterClrMapping/>
  </p:clrMapOvr>
  <p:transition advClick="0" advTm="200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>
                <a:latin typeface="Times New Roman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821933"/>
      </p:ext>
    </p:extLst>
  </p:cSld>
  <p:clrMapOvr>
    <a:masterClrMapping/>
  </p:clrMapOvr>
  <p:transition advClick="0" advTm="200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>
                <a:latin typeface="Times New Roman"/>
              </a:defRPr>
            </a:lvl1pPr>
            <a:lvl2pPr>
              <a:defRPr sz="2400">
                <a:latin typeface="Times New Roman"/>
              </a:defRPr>
            </a:lvl2pPr>
            <a:lvl3pPr>
              <a:defRPr sz="2000">
                <a:latin typeface="Times New Roman"/>
              </a:defRPr>
            </a:lvl3pPr>
            <a:lvl4pPr>
              <a:defRPr sz="1800">
                <a:latin typeface="Times New Roman"/>
              </a:defRPr>
            </a:lvl4pPr>
            <a:lvl5pPr>
              <a:defRPr sz="1800">
                <a:latin typeface="Times New Roman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>
                <a:latin typeface="Times New Roman"/>
              </a:defRPr>
            </a:lvl1pPr>
            <a:lvl2pPr>
              <a:defRPr sz="2400">
                <a:latin typeface="Times New Roman"/>
              </a:defRPr>
            </a:lvl2pPr>
            <a:lvl3pPr>
              <a:defRPr sz="2000">
                <a:latin typeface="Times New Roman"/>
              </a:defRPr>
            </a:lvl3pPr>
            <a:lvl4pPr>
              <a:defRPr sz="1800">
                <a:latin typeface="Times New Roman"/>
              </a:defRPr>
            </a:lvl4pPr>
            <a:lvl5pPr>
              <a:defRPr sz="1800">
                <a:latin typeface="Times New Roman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3400588"/>
      </p:ext>
    </p:extLst>
  </p:cSld>
  <p:clrMapOvr>
    <a:masterClrMapping/>
  </p:clrMapOvr>
  <p:transition advClick="0" advTm="200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>
                <a:latin typeface="Times New Roman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>
                <a:latin typeface="Times New Roman"/>
              </a:defRPr>
            </a:lvl1pPr>
            <a:lvl2pPr>
              <a:defRPr sz="2000">
                <a:latin typeface="Times New Roman"/>
              </a:defRPr>
            </a:lvl2pPr>
            <a:lvl3pPr>
              <a:defRPr sz="1800">
                <a:latin typeface="Times New Roman"/>
              </a:defRPr>
            </a:lvl3pPr>
            <a:lvl4pPr>
              <a:defRPr sz="1600">
                <a:latin typeface="Times New Roman"/>
              </a:defRPr>
            </a:lvl4pPr>
            <a:lvl5pPr>
              <a:defRPr sz="1600">
                <a:latin typeface="Times New Roman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>
                <a:latin typeface="Times New Roman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>
                <a:latin typeface="Times New Roman"/>
              </a:defRPr>
            </a:lvl1pPr>
            <a:lvl2pPr>
              <a:defRPr sz="2000">
                <a:latin typeface="Times New Roman"/>
              </a:defRPr>
            </a:lvl2pPr>
            <a:lvl3pPr>
              <a:defRPr sz="1800">
                <a:latin typeface="Times New Roman"/>
              </a:defRPr>
            </a:lvl3pPr>
            <a:lvl4pPr>
              <a:defRPr sz="1600">
                <a:latin typeface="Times New Roman"/>
              </a:defRPr>
            </a:lvl4pPr>
            <a:lvl5pPr>
              <a:defRPr sz="1600">
                <a:latin typeface="Times New Roman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6495613"/>
      </p:ext>
    </p:extLst>
  </p:cSld>
  <p:clrMapOvr>
    <a:masterClrMapping/>
  </p:clrMapOvr>
  <p:transition advClick="0" advTm="200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2739708"/>
      </p:ext>
    </p:extLst>
  </p:cSld>
  <p:clrMapOvr>
    <a:masterClrMapping/>
  </p:clrMapOvr>
  <p:transition advClick="0" advTm="200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139941"/>
      </p:ext>
    </p:extLst>
  </p:cSld>
  <p:clrMapOvr>
    <a:masterClrMapping/>
  </p:clrMapOvr>
  <p:transition advClick="0" advTm="200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>
                <a:latin typeface="Times New Roman"/>
              </a:defRPr>
            </a:lvl1pPr>
            <a:lvl2pPr>
              <a:defRPr sz="2800">
                <a:latin typeface="Times New Roman"/>
              </a:defRPr>
            </a:lvl2pPr>
            <a:lvl3pPr>
              <a:defRPr sz="2400">
                <a:latin typeface="Times New Roman"/>
              </a:defRPr>
            </a:lvl3pPr>
            <a:lvl4pPr>
              <a:defRPr sz="2000">
                <a:latin typeface="Times New Roman"/>
              </a:defRPr>
            </a:lvl4pPr>
            <a:lvl5pPr>
              <a:defRPr sz="2000">
                <a:latin typeface="Times New Roman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latin typeface="Times New Roma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8900167"/>
      </p:ext>
    </p:extLst>
  </p:cSld>
  <p:clrMapOvr>
    <a:masterClrMapping/>
  </p:clrMapOvr>
  <p:transition advClick="0" advTm="200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latin typeface="Times New Roman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latin typeface="Times New Roma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8509852"/>
      </p:ext>
    </p:extLst>
  </p:cSld>
  <p:clrMapOvr>
    <a:masterClrMapping/>
  </p:clrMapOvr>
  <p:transition advClick="0" advTm="200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/>
              </a:defRPr>
            </a:lvl1pPr>
            <a:lvl2pPr>
              <a:defRPr>
                <a:latin typeface="Times New Roman"/>
              </a:defRPr>
            </a:lvl2pPr>
            <a:lvl3pPr>
              <a:defRPr>
                <a:latin typeface="Times New Roman"/>
              </a:defRPr>
            </a:lvl3pPr>
            <a:lvl4pPr>
              <a:defRPr>
                <a:latin typeface="Times New Roman"/>
              </a:defRPr>
            </a:lvl4pPr>
            <a:lvl5pPr>
              <a:defRPr>
                <a:latin typeface="Times New Roman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5773066"/>
      </p:ext>
    </p:extLst>
  </p:cSld>
  <p:clrMapOvr>
    <a:masterClrMapping/>
  </p:clrMapOvr>
  <p:transition advClick="0" advTm="200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7800"/>
            <a:ext cx="2057400" cy="59483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7800"/>
            <a:ext cx="6019800" cy="59483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/>
              </a:defRPr>
            </a:lvl1pPr>
            <a:lvl2pPr>
              <a:defRPr>
                <a:latin typeface="Times New Roman"/>
              </a:defRPr>
            </a:lvl2pPr>
            <a:lvl3pPr>
              <a:defRPr>
                <a:latin typeface="Times New Roman"/>
              </a:defRPr>
            </a:lvl3pPr>
            <a:lvl4pPr>
              <a:defRPr>
                <a:latin typeface="Times New Roman"/>
              </a:defRPr>
            </a:lvl4pPr>
            <a:lvl5pPr>
              <a:defRPr>
                <a:latin typeface="Times New Roman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2441712"/>
      </p:ext>
    </p:extLst>
  </p:cSld>
  <p:clrMapOvr>
    <a:masterClrMapping/>
  </p:clrMapOvr>
  <p:transition advClick="0" advTm="2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89000" y="177800"/>
            <a:ext cx="7366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ill Sans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1943100"/>
            <a:ext cx="7366000" cy="402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ill Sans" charset="0"/>
              </a:rPr>
              <a:t>Click to edit Master text styles</a:t>
            </a:r>
          </a:p>
          <a:p>
            <a:pPr lvl="1"/>
            <a:r>
              <a:rPr lang="en-US" dirty="0">
                <a:sym typeface="Gill Sans" charset="0"/>
              </a:rPr>
              <a:t>Second level</a:t>
            </a:r>
          </a:p>
          <a:p>
            <a:pPr lvl="2"/>
            <a:r>
              <a:rPr lang="en-US" dirty="0">
                <a:sym typeface="Gill Sans" charset="0"/>
              </a:rPr>
              <a:t>Third level</a:t>
            </a:r>
          </a:p>
          <a:p>
            <a:pPr lvl="3"/>
            <a:r>
              <a:rPr lang="en-US" dirty="0">
                <a:sym typeface="Gill Sans" charset="0"/>
              </a:rPr>
              <a:t>Fourth level</a:t>
            </a:r>
          </a:p>
          <a:p>
            <a:pPr lvl="4"/>
            <a:r>
              <a:rPr lang="en-US" dirty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advClick="0" advTm="2000"/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604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Times New Roman"/>
          <a:ea typeface="+mn-ea"/>
          <a:cs typeface="+mn-cs"/>
          <a:sym typeface="Gill Sans" charset="0"/>
        </a:defRPr>
      </a:lvl1pPr>
      <a:lvl2pPr marL="10033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Times New Roman"/>
          <a:ea typeface="+mn-ea"/>
          <a:cs typeface="+mn-cs"/>
          <a:sym typeface="Gill Sans" charset="0"/>
        </a:defRPr>
      </a:lvl2pPr>
      <a:lvl3pPr marL="13462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Times New Roman"/>
          <a:ea typeface="+mn-ea"/>
          <a:cs typeface="+mn-cs"/>
          <a:sym typeface="Gill Sans" charset="0"/>
        </a:defRPr>
      </a:lvl3pPr>
      <a:lvl4pPr marL="17018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Times New Roman"/>
          <a:ea typeface="+mn-ea"/>
          <a:cs typeface="+mn-cs"/>
          <a:sym typeface="Gill Sans" charset="0"/>
        </a:defRPr>
      </a:lvl4pPr>
      <a:lvl5pPr marL="20447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Times New Roman"/>
          <a:ea typeface="+mn-ea"/>
          <a:cs typeface="+mn-cs"/>
          <a:sym typeface="Gill Sans" charset="0"/>
        </a:defRPr>
      </a:lvl5pPr>
      <a:lvl6pPr marL="25019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591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4163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8735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 advClick="0" advTm="2000"/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985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414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3843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7399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828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400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972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4544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9116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89000" y="177800"/>
            <a:ext cx="7366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ill Sans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1943100"/>
            <a:ext cx="3543300" cy="402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ill Sans" charset="0"/>
              </a:rPr>
              <a:t>Click to edit Master text styles</a:t>
            </a:r>
          </a:p>
          <a:p>
            <a:pPr lvl="1"/>
            <a:r>
              <a:rPr lang="en-US" dirty="0">
                <a:sym typeface="Gill Sans" charset="0"/>
              </a:rPr>
              <a:t>Second level</a:t>
            </a:r>
          </a:p>
          <a:p>
            <a:pPr lvl="2"/>
            <a:r>
              <a:rPr lang="en-US" dirty="0">
                <a:sym typeface="Gill Sans" charset="0"/>
              </a:rPr>
              <a:t>Third level</a:t>
            </a:r>
          </a:p>
          <a:p>
            <a:pPr lvl="3"/>
            <a:r>
              <a:rPr lang="en-US" dirty="0">
                <a:sym typeface="Gill Sans" charset="0"/>
              </a:rPr>
              <a:t>Fourth level</a:t>
            </a:r>
          </a:p>
          <a:p>
            <a:pPr lvl="4"/>
            <a:r>
              <a:rPr lang="en-US" dirty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 advClick="0" advTm="2000"/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016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Times New Roman"/>
          <a:ea typeface="+mn-ea"/>
          <a:cs typeface="+mn-cs"/>
          <a:sym typeface="Gill Sans" charset="0"/>
        </a:defRPr>
      </a:lvl1pPr>
      <a:lvl2pPr marL="9445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Times New Roman"/>
          <a:ea typeface="+mn-ea"/>
          <a:cs typeface="+mn-cs"/>
          <a:sym typeface="Gill Sans" charset="0"/>
        </a:defRPr>
      </a:lvl2pPr>
      <a:lvl3pPr marL="12874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Times New Roman"/>
          <a:ea typeface="+mn-ea"/>
          <a:cs typeface="+mn-cs"/>
          <a:sym typeface="Gill Sans" charset="0"/>
        </a:defRPr>
      </a:lvl3pPr>
      <a:lvl4pPr marL="16430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Times New Roman"/>
          <a:ea typeface="+mn-ea"/>
          <a:cs typeface="+mn-cs"/>
          <a:sym typeface="Gill Sans" charset="0"/>
        </a:defRPr>
      </a:lvl4pPr>
      <a:lvl5pPr marL="19859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Times New Roman"/>
          <a:ea typeface="+mn-ea"/>
          <a:cs typeface="+mn-cs"/>
          <a:sym typeface="Gill Sans" charset="0"/>
        </a:defRPr>
      </a:lvl5pPr>
      <a:lvl6pPr marL="24431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003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3575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8147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89000" y="177800"/>
            <a:ext cx="7366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ill Sans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1943100"/>
            <a:ext cx="7366000" cy="402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ill Sans" charset="0"/>
              </a:rPr>
              <a:t>Click to edit Master text styles</a:t>
            </a:r>
          </a:p>
          <a:p>
            <a:pPr lvl="1"/>
            <a:r>
              <a:rPr lang="en-US" dirty="0">
                <a:sym typeface="Gill Sans" charset="0"/>
              </a:rPr>
              <a:t>Second level</a:t>
            </a:r>
          </a:p>
          <a:p>
            <a:pPr lvl="2"/>
            <a:r>
              <a:rPr lang="en-US" dirty="0">
                <a:sym typeface="Gill Sans" charset="0"/>
              </a:rPr>
              <a:t>Third level</a:t>
            </a:r>
          </a:p>
          <a:p>
            <a:pPr lvl="3"/>
            <a:r>
              <a:rPr lang="en-US" dirty="0">
                <a:sym typeface="Gill Sans" charset="0"/>
              </a:rPr>
              <a:t>Fourth level</a:t>
            </a:r>
          </a:p>
          <a:p>
            <a:pPr lvl="4"/>
            <a:r>
              <a:rPr lang="en-US" dirty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 advClick="0" advTm="2000"/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016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Times New Roman"/>
          <a:ea typeface="+mn-ea"/>
          <a:cs typeface="+mn-cs"/>
          <a:sym typeface="Gill Sans" charset="0"/>
        </a:defRPr>
      </a:lvl1pPr>
      <a:lvl2pPr marL="9445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Times New Roman"/>
          <a:ea typeface="+mn-ea"/>
          <a:cs typeface="+mn-cs"/>
          <a:sym typeface="Gill Sans" charset="0"/>
        </a:defRPr>
      </a:lvl2pPr>
      <a:lvl3pPr marL="12874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Times New Roman"/>
          <a:ea typeface="+mn-ea"/>
          <a:cs typeface="+mn-cs"/>
          <a:sym typeface="Gill Sans" charset="0"/>
        </a:defRPr>
      </a:lvl3pPr>
      <a:lvl4pPr marL="16430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Times New Roman"/>
          <a:ea typeface="+mn-ea"/>
          <a:cs typeface="+mn-cs"/>
          <a:sym typeface="Gill Sans" charset="0"/>
        </a:defRPr>
      </a:lvl4pPr>
      <a:lvl5pPr marL="19859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Times New Roman"/>
          <a:ea typeface="+mn-ea"/>
          <a:cs typeface="+mn-cs"/>
          <a:sym typeface="Gill Sans" charset="0"/>
        </a:defRPr>
      </a:lvl5pPr>
      <a:lvl6pPr marL="24431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003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3575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8147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89000" y="177800"/>
            <a:ext cx="7366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61000" y="1943100"/>
            <a:ext cx="2794000" cy="402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ill Sans" charset="0"/>
              </a:rPr>
              <a:t>Click to edit Master text styles</a:t>
            </a:r>
          </a:p>
          <a:p>
            <a:pPr lvl="1"/>
            <a:r>
              <a:rPr lang="en-US" dirty="0">
                <a:sym typeface="Gill Sans" charset="0"/>
              </a:rPr>
              <a:t>Second level</a:t>
            </a:r>
          </a:p>
          <a:p>
            <a:pPr lvl="2"/>
            <a:r>
              <a:rPr lang="en-US" dirty="0">
                <a:sym typeface="Gill Sans" charset="0"/>
              </a:rPr>
              <a:t>Third level</a:t>
            </a:r>
          </a:p>
          <a:p>
            <a:pPr lvl="3"/>
            <a:r>
              <a:rPr lang="en-US" dirty="0">
                <a:sym typeface="Gill Sans" charset="0"/>
              </a:rPr>
              <a:t>Fourth level</a:t>
            </a:r>
          </a:p>
          <a:p>
            <a:pPr lvl="4"/>
            <a:r>
              <a:rPr lang="en-US" dirty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 advClick="0" advTm="2000"/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016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Times New Roman"/>
          <a:ea typeface="+mn-ea"/>
          <a:cs typeface="+mn-cs"/>
          <a:sym typeface="Gill Sans" charset="0"/>
        </a:defRPr>
      </a:lvl1pPr>
      <a:lvl2pPr marL="9445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Times New Roman"/>
          <a:ea typeface="+mn-ea"/>
          <a:cs typeface="+mn-cs"/>
          <a:sym typeface="Gill Sans" charset="0"/>
        </a:defRPr>
      </a:lvl2pPr>
      <a:lvl3pPr marL="12874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Times New Roman"/>
          <a:ea typeface="+mn-ea"/>
          <a:cs typeface="+mn-cs"/>
          <a:sym typeface="Gill Sans" charset="0"/>
        </a:defRPr>
      </a:lvl3pPr>
      <a:lvl4pPr marL="16430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Times New Roman"/>
          <a:ea typeface="+mn-ea"/>
          <a:cs typeface="+mn-cs"/>
          <a:sym typeface="Gill Sans" charset="0"/>
        </a:defRPr>
      </a:lvl4pPr>
      <a:lvl5pPr marL="19859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Times New Roman"/>
          <a:ea typeface="+mn-ea"/>
          <a:cs typeface="+mn-cs"/>
          <a:sym typeface="Gill Sans" charset="0"/>
        </a:defRPr>
      </a:lvl5pPr>
      <a:lvl6pPr marL="24431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003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3575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8147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1943100"/>
            <a:ext cx="3543300" cy="402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ill Sans" charset="0"/>
              </a:rPr>
              <a:t>Click to edit Master text styles</a:t>
            </a:r>
          </a:p>
          <a:p>
            <a:pPr lvl="1"/>
            <a:r>
              <a:rPr lang="en-US" dirty="0">
                <a:sym typeface="Gill Sans" charset="0"/>
              </a:rPr>
              <a:t>Second level</a:t>
            </a:r>
          </a:p>
          <a:p>
            <a:pPr lvl="2"/>
            <a:r>
              <a:rPr lang="en-US" dirty="0">
                <a:sym typeface="Gill Sans" charset="0"/>
              </a:rPr>
              <a:t>Third level</a:t>
            </a:r>
          </a:p>
          <a:p>
            <a:pPr lvl="3"/>
            <a:r>
              <a:rPr lang="en-US" dirty="0">
                <a:sym typeface="Gill Sans" charset="0"/>
              </a:rPr>
              <a:t>Fourth level</a:t>
            </a:r>
          </a:p>
          <a:p>
            <a:pPr lvl="4"/>
            <a:r>
              <a:rPr lang="en-US" dirty="0">
                <a:sym typeface="Gill Sans" charset="0"/>
              </a:rPr>
              <a:t>Fifth level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89000" y="177800"/>
            <a:ext cx="7366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advClick="0" advTm="2000"/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016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Times New Roman"/>
          <a:ea typeface="+mn-ea"/>
          <a:cs typeface="+mn-cs"/>
          <a:sym typeface="Gill Sans" charset="0"/>
        </a:defRPr>
      </a:lvl1pPr>
      <a:lvl2pPr marL="9445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Times New Roman"/>
          <a:ea typeface="+mn-ea"/>
          <a:cs typeface="+mn-cs"/>
          <a:sym typeface="Gill Sans" charset="0"/>
        </a:defRPr>
      </a:lvl2pPr>
      <a:lvl3pPr marL="12874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Times New Roman"/>
          <a:ea typeface="+mn-ea"/>
          <a:cs typeface="+mn-cs"/>
          <a:sym typeface="Gill Sans" charset="0"/>
        </a:defRPr>
      </a:lvl3pPr>
      <a:lvl4pPr marL="16430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Times New Roman"/>
          <a:ea typeface="+mn-ea"/>
          <a:cs typeface="+mn-cs"/>
          <a:sym typeface="Gill Sans" charset="0"/>
        </a:defRPr>
      </a:lvl4pPr>
      <a:lvl5pPr marL="19859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Times New Roman"/>
          <a:ea typeface="+mn-ea"/>
          <a:cs typeface="+mn-cs"/>
          <a:sym typeface="Gill Sans" charset="0"/>
        </a:defRPr>
      </a:lvl5pPr>
      <a:lvl6pPr marL="24431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003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3575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8147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889000"/>
            <a:ext cx="7366000" cy="5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ill Sans" charset="0"/>
              </a:rPr>
              <a:t>Click to edit Master text styles</a:t>
            </a:r>
          </a:p>
          <a:p>
            <a:pPr lvl="1"/>
            <a:r>
              <a:rPr lang="en-US" dirty="0">
                <a:sym typeface="Gill Sans" charset="0"/>
              </a:rPr>
              <a:t>Second level</a:t>
            </a:r>
          </a:p>
          <a:p>
            <a:pPr lvl="2"/>
            <a:r>
              <a:rPr lang="en-US" dirty="0">
                <a:sym typeface="Gill Sans" charset="0"/>
              </a:rPr>
              <a:t>Third level</a:t>
            </a:r>
          </a:p>
          <a:p>
            <a:pPr lvl="3"/>
            <a:r>
              <a:rPr lang="en-US" dirty="0">
                <a:sym typeface="Gill Sans" charset="0"/>
              </a:rPr>
              <a:t>Fourth level</a:t>
            </a:r>
          </a:p>
          <a:p>
            <a:pPr lvl="4"/>
            <a:r>
              <a:rPr lang="en-US" dirty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Click="0" advTm="2000"/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60400" indent="-4445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Times New Roman"/>
          <a:ea typeface="+mn-ea"/>
          <a:cs typeface="+mn-cs"/>
          <a:sym typeface="Gill Sans" charset="0"/>
        </a:defRPr>
      </a:lvl1pPr>
      <a:lvl2pPr marL="1003300" indent="-4445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Times New Roman"/>
          <a:ea typeface="+mn-ea"/>
          <a:cs typeface="+mn-cs"/>
          <a:sym typeface="Gill Sans" charset="0"/>
        </a:defRPr>
      </a:lvl2pPr>
      <a:lvl3pPr marL="1346200" indent="-4445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Times New Roman"/>
          <a:ea typeface="+mn-ea"/>
          <a:cs typeface="+mn-cs"/>
          <a:sym typeface="Gill Sans" charset="0"/>
        </a:defRPr>
      </a:lvl3pPr>
      <a:lvl4pPr marL="1701800" indent="-4445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Times New Roman"/>
          <a:ea typeface="+mn-ea"/>
          <a:cs typeface="+mn-cs"/>
          <a:sym typeface="Gill Sans" charset="0"/>
        </a:defRPr>
      </a:lvl4pPr>
      <a:lvl5pPr marL="2044700" indent="-4445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Times New Roman"/>
          <a:ea typeface="+mn-ea"/>
          <a:cs typeface="+mn-cs"/>
          <a:sym typeface="Gill Sans" charset="0"/>
        </a:defRPr>
      </a:lvl5pPr>
      <a:lvl6pPr marL="2501900" indent="-4445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59100" indent="-4445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416300" indent="-4445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873500" indent="-4445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89000" y="2095500"/>
            <a:ext cx="7366000" cy="26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advClick="0" advTm="2000"/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89000" y="1155700"/>
            <a:ext cx="736600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ill Sans" charset="0"/>
              </a:rPr>
              <a:t>Click to edit Master title style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3530600"/>
            <a:ext cx="73660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ill Sans" charset="0"/>
              </a:rPr>
              <a:t>Click to edit Master text styles</a:t>
            </a:r>
          </a:p>
          <a:p>
            <a:pPr lvl="1"/>
            <a:r>
              <a:rPr lang="en-US" dirty="0">
                <a:sym typeface="Gill Sans" charset="0"/>
              </a:rPr>
              <a:t>Second level</a:t>
            </a:r>
          </a:p>
          <a:p>
            <a:pPr lvl="2"/>
            <a:r>
              <a:rPr lang="en-US" dirty="0">
                <a:sym typeface="Gill Sans" charset="0"/>
              </a:rPr>
              <a:t>Third level</a:t>
            </a:r>
          </a:p>
          <a:p>
            <a:pPr lvl="3"/>
            <a:r>
              <a:rPr lang="en-US" dirty="0">
                <a:sym typeface="Gill Sans" charset="0"/>
              </a:rPr>
              <a:t>Fourth level</a:t>
            </a:r>
          </a:p>
          <a:p>
            <a:pPr lvl="4"/>
            <a:r>
              <a:rPr lang="en-US" dirty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advClick="0" advTm="2000"/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imes New Roman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89000" y="5181600"/>
            <a:ext cx="73660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advClick="0" advTm="2000"/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89000" y="5181600"/>
            <a:ext cx="73660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 advClick="0" advTm="2000"/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4500" y="3454400"/>
            <a:ext cx="412750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ill Sans" charset="0"/>
              </a:rPr>
              <a:t>Click to edit Master text styles</a:t>
            </a:r>
          </a:p>
          <a:p>
            <a:pPr lvl="1"/>
            <a:r>
              <a:rPr lang="en-US" dirty="0">
                <a:sym typeface="Gill Sans" charset="0"/>
              </a:rPr>
              <a:t>Second level</a:t>
            </a:r>
          </a:p>
          <a:p>
            <a:pPr lvl="2"/>
            <a:r>
              <a:rPr lang="en-US" dirty="0">
                <a:sym typeface="Gill Sans" charset="0"/>
              </a:rPr>
              <a:t>Third level</a:t>
            </a:r>
          </a:p>
          <a:p>
            <a:pPr lvl="3"/>
            <a:r>
              <a:rPr lang="en-US" dirty="0">
                <a:sym typeface="Gill Sans" charset="0"/>
              </a:rPr>
              <a:t>Fourth level</a:t>
            </a:r>
          </a:p>
          <a:p>
            <a:pPr lvl="4"/>
            <a:r>
              <a:rPr lang="en-US" dirty="0">
                <a:sym typeface="Gill Sans" charset="0"/>
              </a:rPr>
              <a:t>Fifth level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4500" y="1079500"/>
            <a:ext cx="412750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 advClick="0" advTm="2000"/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Times New Roman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Times New Roman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Times New Roman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Times New Roman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Times New Roman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4500" y="3454400"/>
            <a:ext cx="412750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ill Sans" charset="0"/>
              </a:rPr>
              <a:t>Click to edit Master text styles</a:t>
            </a:r>
          </a:p>
          <a:p>
            <a:pPr lvl="1"/>
            <a:r>
              <a:rPr lang="en-US" dirty="0">
                <a:sym typeface="Gill Sans" charset="0"/>
              </a:rPr>
              <a:t>Second level</a:t>
            </a:r>
          </a:p>
          <a:p>
            <a:pPr lvl="2"/>
            <a:r>
              <a:rPr lang="en-US" dirty="0">
                <a:sym typeface="Gill Sans" charset="0"/>
              </a:rPr>
              <a:t>Third level</a:t>
            </a:r>
          </a:p>
          <a:p>
            <a:pPr lvl="3"/>
            <a:r>
              <a:rPr lang="en-US" dirty="0">
                <a:sym typeface="Gill Sans" charset="0"/>
              </a:rPr>
              <a:t>Fourth level</a:t>
            </a:r>
          </a:p>
          <a:p>
            <a:pPr lvl="4"/>
            <a:r>
              <a:rPr lang="en-US" dirty="0">
                <a:sym typeface="Gill Sans" charset="0"/>
              </a:rPr>
              <a:t>Fifth level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4500" y="1079500"/>
            <a:ext cx="412750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advClick="0" advTm="2000"/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Times New Roman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Times New Roman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Times New Roman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Times New Roman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Times New Roman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89000" y="177800"/>
            <a:ext cx="7366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 advClick="0" advTm="2000"/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985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414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3843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7399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828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400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972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4544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9116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hyperlink" Target="https://pvwatts.nrel.gov/" TargetMode="Externa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hyperlink" Target="https://www.susdesign.com/tools.php" TargetMode="Externa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hyperlink" Target="https://www.susdesign.com/overhang/index.php" TargetMode="Externa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4" Type="http://schemas.openxmlformats.org/officeDocument/2006/relationships/image" Target="../media/image3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4" Type="http://schemas.openxmlformats.org/officeDocument/2006/relationships/image" Target="../media/image41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6" Type="http://schemas.openxmlformats.org/officeDocument/2006/relationships/image" Target="../media/image1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4" Type="http://schemas.openxmlformats.org/officeDocument/2006/relationships/image" Target="../media/image4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4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5" Type="http://schemas.openxmlformats.org/officeDocument/2006/relationships/image" Target="../media/image1.jpeg"/><Relationship Id="rId4" Type="http://schemas.openxmlformats.org/officeDocument/2006/relationships/image" Target="../media/image5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Relationship Id="rId4" Type="http://schemas.openxmlformats.org/officeDocument/2006/relationships/image" Target="../media/image5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7" Type="http://schemas.openxmlformats.org/officeDocument/2006/relationships/image" Target="../media/image6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7" Type="http://schemas.openxmlformats.org/officeDocument/2006/relationships/image" Target="../media/image7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Relationship Id="rId4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9AA42B-A141-F16F-8FD7-88FEC48B1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978" y="1544953"/>
            <a:ext cx="5815642" cy="43617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45680" y="656734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PE, CPHC, MA CSL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B84CA5-20C8-0F4A-8191-3C9A3134FD58}"/>
              </a:ext>
            </a:extLst>
          </p:cNvPr>
          <p:cNvSpPr txBox="1"/>
          <p:nvPr/>
        </p:nvSpPr>
        <p:spPr>
          <a:xfrm>
            <a:off x="1" y="0"/>
            <a:ext cx="9144000" cy="1323439"/>
          </a:xfrm>
          <a:prstGeom prst="rect">
            <a:avLst/>
          </a:prstGeom>
          <a:solidFill>
            <a:srgbClr val="891017"/>
          </a:solidFill>
          <a:ln>
            <a:noFill/>
          </a:ln>
        </p:spPr>
        <p:txBody>
          <a:bodyPr lIns="0" tIns="0" rIns="40639" bIns="0" anchor="ctr"/>
          <a:lstStyle>
            <a:defPPr>
              <a:defRPr lang="en-US"/>
            </a:defPPr>
            <a:lvl1pPr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>
                <a:sym typeface="Minion Pro" charset="0"/>
              </a:rPr>
              <a:t>Using the Sun in Buildings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FF6E65-5B45-4236-3BFA-1E7EF0E898F2}"/>
              </a:ext>
            </a:extLst>
          </p:cNvPr>
          <p:cNvSpPr/>
          <p:nvPr/>
        </p:nvSpPr>
        <p:spPr>
          <a:xfrm>
            <a:off x="268626" y="5916719"/>
            <a:ext cx="8563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u="sng" strike="noStrike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Twenty-Seventh Westford Symposium on Building Science</a:t>
            </a:r>
          </a:p>
        </p:txBody>
      </p:sp>
    </p:spTree>
    <p:extLst>
      <p:ext uri="{BB962C8B-B14F-4D97-AF65-F5344CB8AC3E}">
        <p14:creationId xmlns:p14="http://schemas.microsoft.com/office/powerpoint/2010/main" val="299667036"/>
      </p:ext>
    </p:extLst>
  </p:cSld>
  <p:clrMapOvr>
    <a:masterClrMapping/>
  </p:clrMapOvr>
  <p:transition advTm="1593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FA67E64-087C-D543-BA86-C34803FD6F90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Modeling the Manifold Air Jets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5BC49F-6B81-5B4F-9527-C4ACFDF2FCAA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764958-4D67-ECCA-3F39-FD3AE8E11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076" y="1013305"/>
            <a:ext cx="7759700" cy="1397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5354A0-ADE6-B695-642A-0B78A5737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9622" y="2616516"/>
            <a:ext cx="4771292" cy="35637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84BFA0-35F9-2379-4AC3-5C8C7506A0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206" y="2602051"/>
            <a:ext cx="2842120" cy="31253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0644425"/>
      </p:ext>
    </p:extLst>
  </p:cSld>
  <p:clrMapOvr>
    <a:masterClrMapping/>
  </p:clrMapOvr>
  <p:transition advTm="68045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6A7FC-CA3D-04C0-EB98-1D4B7A4C6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002E7B48-BF52-18ED-C527-7B1478F449D4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Solar Radiation Calculators Online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17A10E-D45E-E538-C662-97B33F98AE85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D1E381-335A-9AB8-1469-1EA7FF6FB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482006"/>
            <a:ext cx="7772400" cy="38939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9F64BB-09A9-5957-99B3-58ECA96ED2FB}"/>
              </a:ext>
            </a:extLst>
          </p:cNvPr>
          <p:cNvSpPr txBox="1"/>
          <p:nvPr/>
        </p:nvSpPr>
        <p:spPr>
          <a:xfrm>
            <a:off x="2121877" y="934144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https://pvwatts.nrel.gov/</a:t>
            </a: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67967C-7DCB-B19F-4C47-4C83D7D2A3AD}"/>
              </a:ext>
            </a:extLst>
          </p:cNvPr>
          <p:cNvSpPr txBox="1"/>
          <p:nvPr/>
        </p:nvSpPr>
        <p:spPr>
          <a:xfrm>
            <a:off x="627811" y="5510838"/>
            <a:ext cx="81111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PVWatts is free online software designed to model solar electric system performance</a:t>
            </a: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0742645"/>
      </p:ext>
    </p:extLst>
  </p:cSld>
  <p:clrMapOvr>
    <a:masterClrMapping/>
  </p:clrMapOvr>
  <p:transition advTm="68045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7F62B-E13B-2759-7423-4EA93B697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27B1840D-B0B8-E632-5FA7-021E15CA0160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Solar Radiation Calculators Online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B160B0-E877-9F06-0985-BEA230AF9D2E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EA22F0-0519-8282-B19E-F81998195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8" y="1718109"/>
            <a:ext cx="4525626" cy="3744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52DE70-B338-E792-6D8C-A0120F771A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1292" y="1722288"/>
            <a:ext cx="4267200" cy="37388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090545-EB15-3AA4-5BE0-FE253BCD3B86}"/>
              </a:ext>
            </a:extLst>
          </p:cNvPr>
          <p:cNvSpPr txBox="1"/>
          <p:nvPr/>
        </p:nvSpPr>
        <p:spPr>
          <a:xfrm>
            <a:off x="2511843" y="98793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PV System</a:t>
            </a: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106DEE-4DC0-CB32-584D-3233799B7CFF}"/>
              </a:ext>
            </a:extLst>
          </p:cNvPr>
          <p:cNvSpPr txBox="1"/>
          <p:nvPr/>
        </p:nvSpPr>
        <p:spPr>
          <a:xfrm>
            <a:off x="6592676" y="1268160"/>
            <a:ext cx="2551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Average</a:t>
            </a:r>
            <a:r>
              <a:rPr lang="en-US" sz="1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Day Insolation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CDCD95-07EB-5EC4-DE13-1EBFDFE1DFE7}"/>
              </a:ext>
            </a:extLst>
          </p:cNvPr>
          <p:cNvSpPr/>
          <p:nvPr/>
        </p:nvSpPr>
        <p:spPr bwMode="auto">
          <a:xfrm rot="5400000">
            <a:off x="6070288" y="3915908"/>
            <a:ext cx="2417618" cy="66795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40F1152-F2EE-FB7B-388B-D4551B1A30CB}"/>
              </a:ext>
            </a:extLst>
          </p:cNvPr>
          <p:cNvCxnSpPr>
            <a:cxnSpLocks/>
            <a:stCxn id="3" idx="2"/>
            <a:endCxn id="9" idx="1"/>
          </p:cNvCxnSpPr>
          <p:nvPr/>
        </p:nvCxnSpPr>
        <p:spPr bwMode="auto">
          <a:xfrm flipH="1">
            <a:off x="7279097" y="1637492"/>
            <a:ext cx="589241" cy="1403582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19050">
            <a:solidFill>
              <a:srgbClr val="FF0000"/>
            </a:solidFill>
            <a:tailEnd type="triangle"/>
          </a:ln>
          <a:effectLst/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951649228"/>
      </p:ext>
    </p:extLst>
  </p:cSld>
  <p:clrMapOvr>
    <a:masterClrMapping/>
  </p:clrMapOvr>
  <p:transition advTm="680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A10F7-4A70-C382-E2DA-7FD4CD764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79153F81-C44E-FA23-E3A6-D06C04994B41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Solar Radiation Calculators Online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859F17-2175-6D88-894B-1165061FAF80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218E53-CF66-C2FD-3A16-83C8546F62DB}"/>
              </a:ext>
            </a:extLst>
          </p:cNvPr>
          <p:cNvSpPr txBox="1"/>
          <p:nvPr/>
        </p:nvSpPr>
        <p:spPr>
          <a:xfrm>
            <a:off x="246013" y="5472528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 Tilt to 90 Degrees</a:t>
            </a: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E7E05D-AFD0-F690-3924-FD0DBBB9F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80" y="1729617"/>
            <a:ext cx="4499083" cy="37435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3DF407-201B-D252-72A3-0FB3A2652E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1298" y="1727605"/>
            <a:ext cx="4249614" cy="37544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D7D2A60-C297-575C-3392-206EE71E7BE6}"/>
              </a:ext>
            </a:extLst>
          </p:cNvPr>
          <p:cNvSpPr/>
          <p:nvPr/>
        </p:nvSpPr>
        <p:spPr bwMode="auto">
          <a:xfrm>
            <a:off x="1060938" y="4682835"/>
            <a:ext cx="1641231" cy="26376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4BC64B-95A0-DE4E-0883-C9B0ABF2BCD4}"/>
              </a:ext>
            </a:extLst>
          </p:cNvPr>
          <p:cNvSpPr txBox="1"/>
          <p:nvPr/>
        </p:nvSpPr>
        <p:spPr>
          <a:xfrm>
            <a:off x="230497" y="786918"/>
            <a:ext cx="87454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vwatts is made to model solar electric systems, but can be used to model radiation on vertical surfaces</a:t>
            </a: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7025600"/>
      </p:ext>
    </p:extLst>
  </p:cSld>
  <p:clrMapOvr>
    <a:masterClrMapping/>
  </p:clrMapOvr>
  <p:transition advTm="68045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B0723-946A-283C-BBBB-D60A22E60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1B6E98D1-05BD-666B-87E3-771E2998F785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Solar Radiation Calculators Online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D36B1B-0EC3-1512-B69F-E08ECABE5A60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6BA82B-8A97-FE9B-CD28-F2445BF5E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1518" y="1436073"/>
            <a:ext cx="3367643" cy="51933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3F1426-E094-BD99-8DD6-921F41550282}"/>
              </a:ext>
            </a:extLst>
          </p:cNvPr>
          <p:cNvSpPr txBox="1"/>
          <p:nvPr/>
        </p:nvSpPr>
        <p:spPr>
          <a:xfrm>
            <a:off x="1436077" y="843464"/>
            <a:ext cx="5937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https://www.susdesign.com/tools.php</a:t>
            </a: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2050094"/>
      </p:ext>
    </p:extLst>
  </p:cSld>
  <p:clrMapOvr>
    <a:masterClrMapping/>
  </p:clrMapOvr>
  <p:transition advTm="68045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6A190-0D7A-8BC1-F659-64C3B9452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028458D6-A2EB-F808-C8B3-A720524EE440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Solar Radiation Calculators Online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8E9A18-36A9-EB59-841F-0FF7A57D2E7C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E2579E-1E55-30E3-877F-3F13861C1336}"/>
              </a:ext>
            </a:extLst>
          </p:cNvPr>
          <p:cNvSpPr txBox="1"/>
          <p:nvPr/>
        </p:nvSpPr>
        <p:spPr>
          <a:xfrm>
            <a:off x="1436077" y="843464"/>
            <a:ext cx="5937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https://www.susdesign.com/tools.php</a:t>
            </a: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DD49D4-BBAF-7156-7580-BCD0B1790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174" y="1368841"/>
            <a:ext cx="2898315" cy="51838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D7A91C-AE81-9E15-6D28-B074A17E9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0636" y="1375257"/>
            <a:ext cx="2717989" cy="51843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918ECB-7C79-A94D-CB04-A6D9A0C91CBF}"/>
              </a:ext>
            </a:extLst>
          </p:cNvPr>
          <p:cNvSpPr/>
          <p:nvPr/>
        </p:nvSpPr>
        <p:spPr bwMode="auto">
          <a:xfrm>
            <a:off x="5087817" y="3209921"/>
            <a:ext cx="381000" cy="87921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E03C56-F9EA-BFA0-7A5B-F3D65190C5F9}"/>
              </a:ext>
            </a:extLst>
          </p:cNvPr>
          <p:cNvSpPr/>
          <p:nvPr/>
        </p:nvSpPr>
        <p:spPr bwMode="auto">
          <a:xfrm>
            <a:off x="5474677" y="3144893"/>
            <a:ext cx="1729153" cy="410306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8050806"/>
      </p:ext>
    </p:extLst>
  </p:cSld>
  <p:clrMapOvr>
    <a:masterClrMapping/>
  </p:clrMapOvr>
  <p:transition advTm="680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FA67E64-087C-D543-BA86-C34803FD6F90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Effects of Tilt and Azimuth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5BC49F-6B81-5B4F-9527-C4ACFDF2FCAA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26EF1A8-CA83-3961-5085-00193FC403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8995470"/>
              </p:ext>
            </p:extLst>
          </p:nvPr>
        </p:nvGraphicFramePr>
        <p:xfrm>
          <a:off x="797798" y="1405353"/>
          <a:ext cx="7210873" cy="5033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2D2A230-D855-076D-4129-D61B394E078C}"/>
              </a:ext>
            </a:extLst>
          </p:cNvPr>
          <p:cNvSpPr txBox="1"/>
          <p:nvPr/>
        </p:nvSpPr>
        <p:spPr>
          <a:xfrm>
            <a:off x="92054" y="893896"/>
            <a:ext cx="89414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srgbClr val="FFFFFF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2400" b="0" i="0">
                <a:latin typeface="Times New Roman" panose="02020603050405020304" pitchFamily="18" charset="0"/>
                <a:cs typeface="Times New Roman" panose="02020603050405020304" pitchFamily="18" charset="0"/>
              </a:rPr>
              <a:t>Average Monthly kWh/m2/day by Azimuth and Tilt,</a:t>
            </a:r>
            <a:r>
              <a:rPr lang="en-US" sz="2400" b="0" i="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Martha’s Vineyard</a:t>
            </a:r>
            <a:endParaRPr lang="en-US" sz="2400" b="0" i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4824399"/>
      </p:ext>
    </p:extLst>
  </p:cSld>
  <p:clrMapOvr>
    <a:masterClrMapping/>
  </p:clrMapOvr>
  <p:transition advTm="68045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FA67E64-087C-D543-BA86-C34803FD6F90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Matching the Load to Tilt/Azimuth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5BC49F-6B81-5B4F-9527-C4ACFDF2FCAA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73A3E8-306B-7A9E-5F0D-47A98742C388}"/>
              </a:ext>
            </a:extLst>
          </p:cNvPr>
          <p:cNvSpPr txBox="1"/>
          <p:nvPr/>
        </p:nvSpPr>
        <p:spPr>
          <a:xfrm>
            <a:off x="192253" y="984195"/>
            <a:ext cx="885898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the load seasonal or annual?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Heating and pool heating are seasonal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Electricity and domestic water heating are annual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occupancy seasonal?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Schools (and solar hot water seasonality)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the system output exportable?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Only electricity is exportable (on a per building basis)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4714112"/>
      </p:ext>
    </p:extLst>
  </p:cSld>
  <p:clrMapOvr>
    <a:masterClrMapping/>
  </p:clrMapOvr>
  <p:transition advTm="680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ACC8C-A715-5768-2879-C18AC7F26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56A38BB1-23C6-3D75-1D82-1D7CD509F86A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Effects of Location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9EBD51-1D1B-C9FD-DFE0-0F742CD848B0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32A4630-48DA-4329-AB01-0720A4E33C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2073677"/>
              </p:ext>
            </p:extLst>
          </p:nvPr>
        </p:nvGraphicFramePr>
        <p:xfrm>
          <a:off x="996525" y="1059964"/>
          <a:ext cx="7203954" cy="5230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230088211"/>
      </p:ext>
    </p:extLst>
  </p:cSld>
  <p:clrMapOvr>
    <a:masterClrMapping/>
  </p:clrMapOvr>
  <p:transition advTm="68045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C9295-88A0-5942-5FC1-67E1F7712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B9E0AF8-0FA2-0E6E-C357-0D15D3DD8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9728" y="1478604"/>
            <a:ext cx="6593192" cy="49448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6DC8338-6C22-49E4-8ED6-A2CCDFDBDFE1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Matching the Aperture to Load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735808-0794-5D89-38E3-E693285FC73F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7F98D4-4217-0C2A-00B3-A1709C467783}"/>
              </a:ext>
            </a:extLst>
          </p:cNvPr>
          <p:cNvSpPr txBox="1"/>
          <p:nvPr/>
        </p:nvSpPr>
        <p:spPr>
          <a:xfrm>
            <a:off x="1013465" y="920129"/>
            <a:ext cx="77461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Distinguish between average and peak insolation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7424BC-0DEF-851D-CD3E-73FBB8023EDD}"/>
              </a:ext>
            </a:extLst>
          </p:cNvPr>
          <p:cNvSpPr txBox="1"/>
          <p:nvPr/>
        </p:nvSpPr>
        <p:spPr>
          <a:xfrm>
            <a:off x="1892085" y="5813064"/>
            <a:ext cx="57118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110 sf net glazing, 11˚ east of south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2808341"/>
      </p:ext>
    </p:extLst>
  </p:cSld>
  <p:clrMapOvr>
    <a:masterClrMapping/>
  </p:clrMapOvr>
  <p:transition advTm="680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FA67E64-087C-D543-BA86-C34803FD6F90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Bother?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5BC49F-6B81-5B4F-9527-C4ACFDF2FCAA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222BAE-BDB9-7E95-E648-E0D0129E8D7A}"/>
              </a:ext>
            </a:extLst>
          </p:cNvPr>
          <p:cNvSpPr txBox="1"/>
          <p:nvPr/>
        </p:nvSpPr>
        <p:spPr>
          <a:xfrm>
            <a:off x="206255" y="941548"/>
            <a:ext cx="882774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Make better buildings, for people and the planet</a:t>
            </a:r>
          </a:p>
          <a:p>
            <a:pPr algn="l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- Use to provide space heating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- Avoid cooling load</a:t>
            </a:r>
          </a:p>
          <a:p>
            <a:pPr algn="l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- Heat domestic water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- Heat outdoor pools</a:t>
            </a:r>
          </a:p>
          <a:p>
            <a:pPr algn="l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- Make electricity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- Light buildings</a:t>
            </a:r>
          </a:p>
          <a:p>
            <a:pPr algn="l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9606025"/>
      </p:ext>
    </p:extLst>
  </p:cSld>
  <p:clrMapOvr>
    <a:masterClrMapping/>
  </p:clrMapOvr>
  <p:transition advTm="680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D2AEA-2451-2FEA-C11D-7A13312E5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BEA0B1F9-DDFD-1973-1D98-6D52E0AA96B8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Matching the Aperture to Load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718979-754A-8876-889C-1B6798434722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D8E79C-59FE-AB64-BF88-DFCF5722C99A}"/>
              </a:ext>
            </a:extLst>
          </p:cNvPr>
          <p:cNvSpPr txBox="1"/>
          <p:nvPr/>
        </p:nvSpPr>
        <p:spPr>
          <a:xfrm>
            <a:off x="407748" y="984677"/>
            <a:ext cx="851493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January net heating load is 5,000,000 BTU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Daily 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average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January insolation = 953 BTU/sf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Glazing SHGC = 0.60 (triple, 2 lites Cardinal 180)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Glazing area to offset January heating load =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282 sf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Daily 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clear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day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January insolation = 1,733 BTU/sf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Average January daytime heating load is 44,000 BTU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Clear day solar gain is 293,000 BTU, so the net energy that needs to be stored is 249,000 BTU – this is a lot! Interior temperature would rise ~34F. 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Utilizability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Actual glazing area of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110 sf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still somewhat over-sized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 - old guideline of 8% south glass / floor area is too high for very low load buildings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9295020"/>
      </p:ext>
    </p:extLst>
  </p:cSld>
  <p:clrMapOvr>
    <a:masterClrMapping/>
  </p:clrMapOvr>
  <p:transition advTm="680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8B88A-9561-B190-6CD2-C0FE739B0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958F91F6-04B6-BD1C-18EE-4C205B543581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Window Overhangs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3DB110-37D7-DA13-D255-EF5D071CC4E0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front, clock, person&#10;&#10;Description automatically generated">
            <a:extLst>
              <a:ext uri="{FF2B5EF4-FFF2-40B4-BE49-F238E27FC236}">
                <a16:creationId xmlns:a16="http://schemas.microsoft.com/office/drawing/2014/main" id="{93492882-4475-CD0D-062F-978AF557D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7287" y="1052945"/>
            <a:ext cx="4022722" cy="52092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5456932"/>
      </p:ext>
    </p:extLst>
  </p:cSld>
  <p:clrMapOvr>
    <a:masterClrMapping/>
  </p:clrMapOvr>
  <p:transition advTm="68045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/>
          </p:cNvSpPr>
          <p:nvPr/>
        </p:nvSpPr>
        <p:spPr bwMode="auto">
          <a:xfrm>
            <a:off x="0" y="0"/>
            <a:ext cx="9144000" cy="1130300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pPr marL="39688" algn="ctr"/>
            <a:r>
              <a:rPr lang="en-US" sz="4400" dirty="0">
                <a:solidFill>
                  <a:schemeClr val="tx1"/>
                </a:solidFill>
                <a:latin typeface="Times New Roman"/>
                <a:ea typeface="ＭＳ Ｐゴシック" charset="0"/>
                <a:cs typeface="Times New Roman"/>
                <a:sym typeface="Minion Pro" charset="0"/>
              </a:rPr>
              <a:t>Overhang Objectives</a:t>
            </a:r>
          </a:p>
        </p:txBody>
      </p:sp>
      <p:sp>
        <p:nvSpPr>
          <p:cNvPr id="3" name="Rectangle 1"/>
          <p:cNvSpPr>
            <a:spLocks/>
          </p:cNvSpPr>
          <p:nvPr/>
        </p:nvSpPr>
        <p:spPr bwMode="auto">
          <a:xfrm>
            <a:off x="304800" y="1219200"/>
            <a:ext cx="8356600" cy="531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1400"/>
              </a:spcBef>
              <a:buFont typeface="Arial"/>
              <a:buChar char="•"/>
            </a:pPr>
            <a:endParaRPr lang="en-US" dirty="0">
              <a:solidFill>
                <a:schemeClr val="tx1"/>
              </a:solidFill>
              <a:ea typeface="ＭＳ Ｐゴシック" charset="0"/>
              <a:cs typeface="Times New Roman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F2D43D-5684-5848-B968-83588E9F2A9C}"/>
              </a:ext>
            </a:extLst>
          </p:cNvPr>
          <p:cNvSpPr txBox="1"/>
          <p:nvPr/>
        </p:nvSpPr>
        <p:spPr>
          <a:xfrm>
            <a:off x="168965" y="1242392"/>
            <a:ext cx="844826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Heating season – don’t block direct sun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Cooling season – block direct sun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tricky part - the sun’s path April 21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August 21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same, but the heating/cooling load is not.</a:t>
            </a:r>
          </a:p>
          <a:p>
            <a:pPr algn="l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the azimuth diverges from true south, overhangs becomes less effective. Overhangs on the east and west must be quite deep to shade the windows from low angle sun – these are known as porches (not Porsches)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38C737-7377-4E8E-0C77-53D2F0252558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6557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/>
          </p:cNvSpPr>
          <p:nvPr/>
        </p:nvSpPr>
        <p:spPr bwMode="auto">
          <a:xfrm>
            <a:off x="0" y="0"/>
            <a:ext cx="9144000" cy="1130300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pPr marL="39688" algn="ctr"/>
            <a:r>
              <a:rPr lang="en-US" sz="4400" dirty="0">
                <a:solidFill>
                  <a:schemeClr val="tx1"/>
                </a:solidFill>
                <a:latin typeface="Times New Roman"/>
                <a:ea typeface="ＭＳ Ｐゴシック" charset="0"/>
                <a:cs typeface="Times New Roman"/>
                <a:sym typeface="Minion Pro" charset="0"/>
              </a:rPr>
              <a:t>Overhang Terminology</a:t>
            </a:r>
          </a:p>
        </p:txBody>
      </p:sp>
      <p:sp>
        <p:nvSpPr>
          <p:cNvPr id="3" name="Rectangle 1"/>
          <p:cNvSpPr>
            <a:spLocks/>
          </p:cNvSpPr>
          <p:nvPr/>
        </p:nvSpPr>
        <p:spPr bwMode="auto">
          <a:xfrm>
            <a:off x="304800" y="1219200"/>
            <a:ext cx="8356600" cy="531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1400"/>
              </a:spcBef>
              <a:buFont typeface="Arial"/>
              <a:buChar char="•"/>
            </a:pPr>
            <a:endParaRPr lang="en-US" dirty="0">
              <a:solidFill>
                <a:schemeClr val="tx1"/>
              </a:solidFill>
              <a:ea typeface="ＭＳ Ｐゴシック" charset="0"/>
              <a:cs typeface="Times New Roman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8C098B-4379-EC4D-9885-107FE9D58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338" y="1212575"/>
            <a:ext cx="6486757" cy="52453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3832C6-002E-E8C9-3E64-067CD728B9C0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39587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BC882-E9AC-050B-CE97-99795964A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5B0A055F-9859-A957-3FC4-2A0065893FD7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susdesign.com Overhang Analysis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1B6EBC-ACD6-7BCC-5C1C-5E23B8FC76FE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E0DF7D-FE39-BC78-C8D0-44385C54A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731" y="1413042"/>
            <a:ext cx="4259576" cy="51775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9ADD4C-AFAC-474E-F9FE-7DEEFE52D92C}"/>
              </a:ext>
            </a:extLst>
          </p:cNvPr>
          <p:cNvSpPr txBox="1"/>
          <p:nvPr/>
        </p:nvSpPr>
        <p:spPr>
          <a:xfrm>
            <a:off x="1001963" y="868370"/>
            <a:ext cx="77461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https://www.susdesign.com/overhang/index.php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1817775"/>
      </p:ext>
    </p:extLst>
  </p:cSld>
  <p:clrMapOvr>
    <a:masterClrMapping/>
  </p:clrMapOvr>
  <p:transition advTm="680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05FD4-2925-4158-EE1E-9A2E0776B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3FFD708E-754D-928B-B345-A15F43FF45F2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susdesign.com Overhang Analysis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EBA370-3677-E4B3-0069-2FFC0AC98730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B592B7-DCF5-6BBE-491A-87DE278DF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090" y="1044039"/>
            <a:ext cx="6961909" cy="53043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1658184"/>
      </p:ext>
    </p:extLst>
  </p:cSld>
  <p:clrMapOvr>
    <a:masterClrMapping/>
  </p:clrMapOvr>
  <p:transition advTm="68045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6B18A-6365-83F2-71D9-21E9ED1B4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7A3AEA30-9141-3BE3-D692-7B8A4643E079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Solar Pool Heating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D5541D-6E2D-4591-C3D8-BC72E02558BE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39DC34-C50F-9431-2FAB-B21B473C54F8}"/>
              </a:ext>
            </a:extLst>
          </p:cNvPr>
          <p:cNvSpPr txBox="1"/>
          <p:nvPr/>
        </p:nvSpPr>
        <p:spPr>
          <a:xfrm>
            <a:off x="490049" y="939048"/>
            <a:ext cx="7746137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Pool collectors are typically unglazed low temperature plastic absorbers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the Northeast, collector aperture is 50-100% of the pool surface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most important conservation measure is a pool cover to suppress evaporation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 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opinion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is that solar electric panels combined with a heat pump pool heater (HPPH) is a better investment because: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Excess energy can be exported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HPPHs use much less energy than propane pool heaters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8703516"/>
      </p:ext>
    </p:extLst>
  </p:cSld>
  <p:clrMapOvr>
    <a:masterClrMapping/>
  </p:clrMapOvr>
  <p:transition advTm="680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C48BA-D2AC-33C7-881D-FCA295D75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9BEE0DE-5810-A78E-EA24-CA894BC3E084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Solar Pool Heating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700EF7-DD2B-2DE8-79DE-5C14E1FBE932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9008A4-2177-C7C9-8727-C20E84F6FB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73" y="1166888"/>
            <a:ext cx="7772400" cy="49260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A86F03-A57F-6E56-94AD-48BEDF22B39F}"/>
              </a:ext>
            </a:extLst>
          </p:cNvPr>
          <p:cNvSpPr txBox="1"/>
          <p:nvPr/>
        </p:nvSpPr>
        <p:spPr>
          <a:xfrm>
            <a:off x="1796296" y="2131937"/>
            <a:ext cx="30666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inion Pro" charset="0"/>
              </a:rPr>
              <a:t>Initial heating is 6.5 Million BTU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6281635"/>
      </p:ext>
    </p:extLst>
  </p:cSld>
  <p:clrMapOvr>
    <a:masterClrMapping/>
  </p:clrMapOvr>
  <p:transition advTm="68045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7A4DF-076A-5D38-DE95-E61B17D6D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848DC0E-C12D-7E2D-65D0-EC124D7EC801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Daylighting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ECA7B8-D1F0-BD60-F012-CA04E91A7135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A4EEAB-E61E-2679-C6A5-80341CDCEB0B}"/>
              </a:ext>
            </a:extLst>
          </p:cNvPr>
          <p:cNvSpPr txBox="1"/>
          <p:nvPr/>
        </p:nvSpPr>
        <p:spPr>
          <a:xfrm>
            <a:off x="1796296" y="2131937"/>
            <a:ext cx="30666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inion Pro" charset="0"/>
              </a:rPr>
              <a:t>Initial heating is 6.5 Million BTU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225F4B-0B3C-DE36-D43A-5C07C3C1E12C}"/>
              </a:ext>
            </a:extLst>
          </p:cNvPr>
          <p:cNvSpPr txBox="1"/>
          <p:nvPr/>
        </p:nvSpPr>
        <p:spPr>
          <a:xfrm>
            <a:off x="494067" y="1087334"/>
            <a:ext cx="798491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Daylighting is the controlled admission of natural light from the sun and the sky to provide building occupants with the lighting needed to perform desired tasks. </a:t>
            </a:r>
          </a:p>
          <a:p>
            <a:pPr algn="l"/>
            <a:endParaRPr lang="en-US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Daylighting may save energy</a:t>
            </a:r>
          </a:p>
          <a:p>
            <a:pPr algn="l"/>
            <a:endParaRPr lang="en-US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Daylighting has multiple beneficial effects on human health</a:t>
            </a:r>
          </a:p>
          <a:p>
            <a:pPr algn="l"/>
            <a:endParaRPr lang="en-US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Masterfully done, daylighting can inspire and uplift.</a:t>
            </a:r>
          </a:p>
          <a:p>
            <a:pPr algn="l"/>
            <a:endParaRPr lang="en-US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4673989"/>
      </p:ext>
    </p:extLst>
  </p:cSld>
  <p:clrMapOvr>
    <a:masterClrMapping/>
  </p:clrMapOvr>
  <p:transition advTm="680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0AB0A-F9DA-9EB8-3A49-4B97FEEB7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E08D2219-B031-B9A4-D060-8685FA1ECDDF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MIT Chapel  Eero Saarinen 1954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757CB6-6144-F189-B09D-D8117BFA194A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8221D4-3E4E-5190-57A9-4C7ED1B2A3E9}"/>
              </a:ext>
            </a:extLst>
          </p:cNvPr>
          <p:cNvSpPr txBox="1"/>
          <p:nvPr/>
        </p:nvSpPr>
        <p:spPr>
          <a:xfrm>
            <a:off x="1796296" y="2131937"/>
            <a:ext cx="30666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inion Pro" charset="0"/>
              </a:rPr>
              <a:t>Initial heating is 6.5 Million BTU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648F25-E74C-49C6-1E26-A71AA25B3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64" y="1051420"/>
            <a:ext cx="7772400" cy="51707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788953"/>
      </p:ext>
    </p:extLst>
  </p:cSld>
  <p:clrMapOvr>
    <a:masterClrMapping/>
  </p:clrMapOvr>
  <p:transition advTm="68045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FA67E64-087C-D543-BA86-C34803FD6F90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Earth’s Axis is Tilted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5BC49F-6B81-5B4F-9527-C4ACFDF2FCAA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8AFC09-DAF3-BF00-34F3-2E40605C7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950" y="1308100"/>
            <a:ext cx="7150100" cy="4241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810088"/>
      </p:ext>
    </p:extLst>
  </p:cSld>
  <p:clrMapOvr>
    <a:masterClrMapping/>
  </p:clrMapOvr>
  <p:transition advTm="68045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293A8-8FAE-23F0-3B6B-F42E93EC5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0B69DC3-C2BF-9A15-158E-FB72A51B2135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inion Pro" charset="0"/>
              </a:rPr>
              <a:t>MIT Chapel Interior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5950DA-9A78-5763-9E78-A478CD2038E2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F2E321-059D-7157-0DEF-AFA02E1C36FF}"/>
              </a:ext>
            </a:extLst>
          </p:cNvPr>
          <p:cNvSpPr txBox="1"/>
          <p:nvPr/>
        </p:nvSpPr>
        <p:spPr>
          <a:xfrm>
            <a:off x="1796296" y="2131937"/>
            <a:ext cx="30666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inion Pro" charset="0"/>
              </a:rPr>
              <a:t>Initial heating is 6.5 Million BTU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310115-7CDF-3799-814F-4B3732583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582" y="1058849"/>
            <a:ext cx="7772400" cy="48095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0724623"/>
      </p:ext>
    </p:extLst>
  </p:cSld>
  <p:clrMapOvr>
    <a:masterClrMapping/>
  </p:clrMapOvr>
  <p:transition advTm="68045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C9FAA-41E1-429A-36B4-747652F14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6FCFE7B1-2412-DF3D-C481-6968A5D2B32E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Saving Energy with Daylighting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35360A-8CE4-B055-5E61-147BD723F118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2D656A-FE24-1717-FC24-4390FE06C8C3}"/>
              </a:ext>
            </a:extLst>
          </p:cNvPr>
          <p:cNvSpPr txBox="1"/>
          <p:nvPr/>
        </p:nvSpPr>
        <p:spPr>
          <a:xfrm>
            <a:off x="1796296" y="2131937"/>
            <a:ext cx="30666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inion Pro" charset="0"/>
              </a:rPr>
              <a:t>Initial heating is 6.5 Million BTU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005111-F454-1171-C05C-1B4FEAA4F766}"/>
              </a:ext>
            </a:extLst>
          </p:cNvPr>
          <p:cNvSpPr txBox="1"/>
          <p:nvPr/>
        </p:nvSpPr>
        <p:spPr>
          <a:xfrm>
            <a:off x="494067" y="1087334"/>
            <a:ext cx="798491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save energy, electric lighting needs to be controlled and turned down or off as daylighting provides light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Today’s tech allows electric lights to be continuously dimmed (vs step control) and it can be done by individual fixture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Proper analysis of savings from daylighting must include energy used for heating and cooling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8296024"/>
      </p:ext>
    </p:extLst>
  </p:cSld>
  <p:clrMapOvr>
    <a:masterClrMapping/>
  </p:clrMapOvr>
  <p:transition advTm="680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15276-D1A0-0C43-2AD0-471F19F6E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D1FFD6C2-FB75-8410-CF0F-A84063BA2A6E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Lighting Efficiency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8CBF33-DFDF-6DCD-211A-7F00319CFA45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694124-84CD-D250-D9A7-125A0D50679D}"/>
              </a:ext>
            </a:extLst>
          </p:cNvPr>
          <p:cNvSpPr txBox="1"/>
          <p:nvPr/>
        </p:nvSpPr>
        <p:spPr>
          <a:xfrm>
            <a:off x="1796296" y="2131937"/>
            <a:ext cx="30666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inion Pro" charset="0"/>
              </a:rPr>
              <a:t>Initial heating is 6.5 Million BTU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5839C4-6188-A761-B92A-1BFA34621D6B}"/>
              </a:ext>
            </a:extLst>
          </p:cNvPr>
          <p:cNvSpPr txBox="1"/>
          <p:nvPr/>
        </p:nvSpPr>
        <p:spPr>
          <a:xfrm>
            <a:off x="494067" y="1087334"/>
            <a:ext cx="798491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Efficiency is units of light output per unit of energy input – it is measured in lumen/watt (lpw)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One footcandle is one lumen/ft2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has changed over my working life is the efficiency of electric lighting – LEDs are available with lpw ratings of over 100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LEDs can provide light with less cooling load than sunlight!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 – daylighting is optimally done with the amount of glazing needed for other purposes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5423691"/>
      </p:ext>
    </p:extLst>
  </p:cSld>
  <p:clrMapOvr>
    <a:masterClrMapping/>
  </p:clrMapOvr>
  <p:transition advTm="680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55BF1-8045-0BC8-918F-45EA31D45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72FB97E5-A52B-FF99-9D53-3D7E6BF9EFC3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Lighting and Perception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4EFEBE-7973-2D42-4A48-03DDE8D39DF6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0BB3E6-8C5A-7034-3F7D-A1001FEB4B40}"/>
              </a:ext>
            </a:extLst>
          </p:cNvPr>
          <p:cNvSpPr txBox="1"/>
          <p:nvPr/>
        </p:nvSpPr>
        <p:spPr>
          <a:xfrm>
            <a:off x="1796296" y="2131937"/>
            <a:ext cx="30666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inion Pro" charset="0"/>
              </a:rPr>
              <a:t>Initial heating is 6.5 Million BTU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86EA20-DE75-5A73-E7FD-E4604A5EB417}"/>
              </a:ext>
            </a:extLst>
          </p:cNvPr>
          <p:cNvSpPr txBox="1"/>
          <p:nvPr/>
        </p:nvSpPr>
        <p:spPr>
          <a:xfrm>
            <a:off x="494067" y="1087334"/>
            <a:ext cx="798491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Good lighting facilitates our attention on that which within our field of vision is important –</a:t>
            </a:r>
          </a:p>
          <a:p>
            <a:pPr algn="l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* to perform our intended tasks </a:t>
            </a:r>
          </a:p>
          <a:p>
            <a:pPr algn="l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* to satisfy our innate biological needs</a:t>
            </a:r>
          </a:p>
          <a:p>
            <a:pPr algn="l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- orientation in space and time</a:t>
            </a:r>
          </a:p>
          <a:p>
            <a:pPr algn="l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- safety and security</a:t>
            </a:r>
          </a:p>
          <a:p>
            <a:pPr algn="l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are confronted with innumerable stimuli and what we see informs our perception. Perception involves the brain processing what is seen and determining what is important vs. what is noise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806C23-0FED-367E-B619-A49452B11C50}"/>
              </a:ext>
            </a:extLst>
          </p:cNvPr>
          <p:cNvSpPr txBox="1"/>
          <p:nvPr/>
        </p:nvSpPr>
        <p:spPr>
          <a:xfrm>
            <a:off x="158262" y="5410797"/>
            <a:ext cx="89154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i="1">
                <a:solidFill>
                  <a:srgbClr val="0BF3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“Perception thus differs from sensation by the consciousness of farther facts associated with the object of the sensation”</a:t>
            </a:r>
          </a:p>
          <a:p>
            <a:pPr algn="l"/>
            <a:r>
              <a:rPr lang="en-US" i="1">
                <a:solidFill>
                  <a:srgbClr val="0BF3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William James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9968766"/>
      </p:ext>
    </p:extLst>
  </p:cSld>
  <p:clrMapOvr>
    <a:masterClrMapping/>
  </p:clrMapOvr>
  <p:transition advTm="680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F8BD9-B342-E57F-03D2-6D95A14EB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AE772177-B22D-24E3-1EDD-BA0FD69A92A7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Perception and Lighting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7206E5-A3B5-5474-7439-421AA8C821E5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20980F-5FB8-CC4E-1384-8D39129085B2}"/>
              </a:ext>
            </a:extLst>
          </p:cNvPr>
          <p:cNvSpPr txBox="1"/>
          <p:nvPr/>
        </p:nvSpPr>
        <p:spPr>
          <a:xfrm>
            <a:off x="1796296" y="2131937"/>
            <a:ext cx="30666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inion Pro" charset="0"/>
              </a:rPr>
              <a:t>Initial heating is 6.5 Million BTU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1F9F1D-9FED-BE94-E2DA-5FA569529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99" y="1171318"/>
            <a:ext cx="7772400" cy="51388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2701731"/>
      </p:ext>
    </p:extLst>
  </p:cSld>
  <p:clrMapOvr>
    <a:masterClrMapping/>
  </p:clrMapOvr>
  <p:transition advTm="68045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C064F-8584-67C1-2C34-091B822F5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0AB96212-680E-7E1C-864E-91B0106158CA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Basic Daylighting Principles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333DBF-9CCA-2256-FA5A-91E293C80106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F274F1-A6F3-FDEF-BC97-8FC89F0B7944}"/>
              </a:ext>
            </a:extLst>
          </p:cNvPr>
          <p:cNvSpPr txBox="1"/>
          <p:nvPr/>
        </p:nvSpPr>
        <p:spPr>
          <a:xfrm>
            <a:off x="1796296" y="2131937"/>
            <a:ext cx="30666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inion Pro" charset="0"/>
              </a:rPr>
              <a:t>Initial heating is 6.5 Million BTU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0BAF93-1A13-8754-9E34-4C929D8F69E5}"/>
              </a:ext>
            </a:extLst>
          </p:cNvPr>
          <p:cNvSpPr txBox="1"/>
          <p:nvPr/>
        </p:nvSpPr>
        <p:spPr>
          <a:xfrm>
            <a:off x="494066" y="1087334"/>
            <a:ext cx="814828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Avoid glare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Provide light from more than one direction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Avoid beam sunlight on the work plane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Minimize contrast between objects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 light, reflective surfaces to bounce light into the space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Provide views to outdoors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Give occupants control over daylighting sources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9637149"/>
      </p:ext>
    </p:extLst>
  </p:cSld>
  <p:clrMapOvr>
    <a:masterClrMapping/>
  </p:clrMapOvr>
  <p:transition advTm="680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82BE9-710C-6487-4308-ACD9F48BD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1BAAE6E1-9156-44E3-139C-878FB7EC4DF6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Glare (Not Daylighting)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2AAB8-22C7-B7C9-107D-739FBB371C19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0EB9D6-E870-757D-660B-52634AD3A3CB}"/>
              </a:ext>
            </a:extLst>
          </p:cNvPr>
          <p:cNvSpPr txBox="1"/>
          <p:nvPr/>
        </p:nvSpPr>
        <p:spPr>
          <a:xfrm>
            <a:off x="1796296" y="2131937"/>
            <a:ext cx="30666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inion Pro" charset="0"/>
              </a:rPr>
              <a:t>Initial heating is 6.5 Million BTU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43BDC6-1B92-EC42-CEC5-E85592E1F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571" y="1026695"/>
            <a:ext cx="7079539" cy="46515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0949295"/>
      </p:ext>
    </p:extLst>
  </p:cSld>
  <p:clrMapOvr>
    <a:masterClrMapping/>
  </p:clrMapOvr>
  <p:transition advTm="68045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A2EC7-BB63-4273-8A38-78CA6F68C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78252603-A061-8735-CE28-D7A047040536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Reducing Contrast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AA2013-7AB2-EDC3-6E58-E506A30DD5E9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A84C3A-A58D-703A-B0ED-9664B6AE0288}"/>
              </a:ext>
            </a:extLst>
          </p:cNvPr>
          <p:cNvSpPr txBox="1"/>
          <p:nvPr/>
        </p:nvSpPr>
        <p:spPr>
          <a:xfrm>
            <a:off x="1796296" y="2131937"/>
            <a:ext cx="30666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inion Pro" charset="0"/>
              </a:rPr>
              <a:t>Initial heating is 6.5 Million BTU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B84B2A-5F39-E38E-39D3-924C9BB76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465" y="1050587"/>
            <a:ext cx="4894093" cy="36705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CAAEEA-9A29-C06E-678B-1A7C0B2112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7901" y="1050588"/>
            <a:ext cx="3453320" cy="46044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C2AAD9-9E7E-6F1F-D6B3-C492FC95B62A}"/>
              </a:ext>
            </a:extLst>
          </p:cNvPr>
          <p:cNvSpPr txBox="1"/>
          <p:nvPr/>
        </p:nvSpPr>
        <p:spPr>
          <a:xfrm>
            <a:off x="124416" y="4822755"/>
            <a:ext cx="57900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White surfaces adjacent to glazing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13866"/>
      </p:ext>
    </p:extLst>
  </p:cSld>
  <p:clrMapOvr>
    <a:masterClrMapping/>
  </p:clrMapOvr>
  <p:transition advTm="68045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3576E-B620-7CE4-CB1B-4A76082C5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3A47F392-66FB-B560-1204-AAC6273F023D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Reflective Surfaces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B92248-E189-08AA-B46F-945055D8D929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802DF5-9BA3-0076-EB18-EFB244D07E5A}"/>
              </a:ext>
            </a:extLst>
          </p:cNvPr>
          <p:cNvSpPr txBox="1"/>
          <p:nvPr/>
        </p:nvSpPr>
        <p:spPr>
          <a:xfrm>
            <a:off x="1796296" y="2131937"/>
            <a:ext cx="30666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inion Pro" charset="0"/>
              </a:rPr>
              <a:t>Initial heating is 6.5 Million BTU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8CDE11-3DEC-FE7F-6779-7ADBAB633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77712" y="1703492"/>
            <a:ext cx="5149713" cy="38622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BBB157-416D-E52A-1803-640405DC5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3210" y="1070043"/>
            <a:ext cx="4183046" cy="5146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0097781"/>
      </p:ext>
    </p:extLst>
  </p:cSld>
  <p:clrMapOvr>
    <a:masterClrMapping/>
  </p:clrMapOvr>
  <p:transition advTm="68045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B372D-E45B-359A-C634-2DBA706CE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4042F41F-6D44-29AD-9EEA-A2E4F1F1F9FC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Daylighting and Climate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0E7269-B558-0490-559E-79444B397015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8B9FA6-08A0-1DF4-6248-A7AFA300EC0F}"/>
              </a:ext>
            </a:extLst>
          </p:cNvPr>
          <p:cNvSpPr txBox="1"/>
          <p:nvPr/>
        </p:nvSpPr>
        <p:spPr>
          <a:xfrm>
            <a:off x="1796296" y="2131937"/>
            <a:ext cx="30666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inion Pro" charset="0"/>
              </a:rPr>
              <a:t>Initial heating is 6.5 Million BTU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C61AD8-E9AC-CB2E-119E-30D567A89281}"/>
              </a:ext>
            </a:extLst>
          </p:cNvPr>
          <p:cNvSpPr txBox="1"/>
          <p:nvPr/>
        </p:nvSpPr>
        <p:spPr>
          <a:xfrm>
            <a:off x="494067" y="1087334"/>
            <a:ext cx="798491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Different climates – heating vs. cooling dominated; sunny vs. overcast – engender different daylighting strategies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Sunny, hot climates exclude direct sun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Cool, cloudy climates rely on the whole sky dome rather than direct sunlight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Northern European architects specialized in daylighting in overcast conditons – Alvar Aalto, Eero Saarinen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William Lam pioneered the integration of daylighting in both overcast and sunny conditions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0102810"/>
      </p:ext>
    </p:extLst>
  </p:cSld>
  <p:clrMapOvr>
    <a:masterClrMapping/>
  </p:clrMapOvr>
  <p:transition advTm="680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FA67E64-087C-D543-BA86-C34803FD6F90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 Paths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5BC49F-6B81-5B4F-9527-C4ACFDF2FCAA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C50335-EE0D-6B06-4737-63595B591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400" y="1409700"/>
            <a:ext cx="7061200" cy="4038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435F64-255D-89C1-524E-8018BF6F5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988" y="5104000"/>
            <a:ext cx="473276" cy="3490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4319514"/>
      </p:ext>
    </p:extLst>
  </p:cSld>
  <p:clrMapOvr>
    <a:masterClrMapping/>
  </p:clrMapOvr>
  <p:transition advTm="68045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2CBCE-C8C5-D4B3-B9F4-9B558B79F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C73C4876-03B5-F603-74AD-65AD2CC1ADA5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Sidelighting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BBC1CD-19BB-C12A-06C7-88D646E853DE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0623B1-28BC-5C86-2586-33801D0515AF}"/>
              </a:ext>
            </a:extLst>
          </p:cNvPr>
          <p:cNvSpPr txBox="1"/>
          <p:nvPr/>
        </p:nvSpPr>
        <p:spPr>
          <a:xfrm>
            <a:off x="1796296" y="2131937"/>
            <a:ext cx="30666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inion Pro" charset="0"/>
              </a:rPr>
              <a:t>Initial heating is 6.5 Million BTU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B65D6C-8699-A21D-A03C-D5B15889ED66}"/>
              </a:ext>
            </a:extLst>
          </p:cNvPr>
          <p:cNvSpPr txBox="1"/>
          <p:nvPr/>
        </p:nvSpPr>
        <p:spPr>
          <a:xfrm>
            <a:off x="494067" y="1087334"/>
            <a:ext cx="798491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Sidelighting (windows) is strongly dependent on orientation – north and south are optimal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Windows need control of direct sun while maintaining access to the overcast sky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Sidelighting typically can provide daylight penetration into the space roughly 1-1/2 times the glazing head height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DE92F0-9012-BCB1-4674-E772E6719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194" y="4257924"/>
            <a:ext cx="5626100" cy="228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9233934"/>
      </p:ext>
    </p:extLst>
  </p:cSld>
  <p:clrMapOvr>
    <a:masterClrMapping/>
  </p:clrMapOvr>
  <p:transition advTm="680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CF494-59F5-D88D-87F3-E30A2B115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6A891F32-C19D-0219-33B7-C6C52323B2C4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Sidelighting Control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0EC6F5-30F2-18DC-84B8-D39C09C248F4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2D775D-26F1-B087-4F50-7752AD0F35C8}"/>
              </a:ext>
            </a:extLst>
          </p:cNvPr>
          <p:cNvSpPr txBox="1"/>
          <p:nvPr/>
        </p:nvSpPr>
        <p:spPr>
          <a:xfrm>
            <a:off x="1796296" y="2131937"/>
            <a:ext cx="30666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inion Pro" charset="0"/>
              </a:rPr>
              <a:t>Initial heating is 6.5 Million BTU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5AC3A7-9148-E825-4127-A5B35604965C}"/>
              </a:ext>
            </a:extLst>
          </p:cNvPr>
          <p:cNvSpPr txBox="1"/>
          <p:nvPr/>
        </p:nvSpPr>
        <p:spPr>
          <a:xfrm>
            <a:off x="494067" y="1087334"/>
            <a:ext cx="798491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Control of sunlight can be fixed or operable, internal or external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Operability can be manual or automated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Fixed sun control elements optimally should not suppress lighting in overcast conditions in climates with significant overcast conditions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402289"/>
      </p:ext>
    </p:extLst>
  </p:cSld>
  <p:clrMapOvr>
    <a:masterClrMapping/>
  </p:clrMapOvr>
  <p:transition advTm="680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F246E-B74E-B0A9-4D0C-12D282A75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ED8C7E72-0A64-2EC5-8AFD-594499E5480C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Perforated Shades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177A74-60EB-33D1-79CE-20C4E2D611A3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ED19A9-9B35-F863-D435-7ADA25223AD5}"/>
              </a:ext>
            </a:extLst>
          </p:cNvPr>
          <p:cNvSpPr txBox="1"/>
          <p:nvPr/>
        </p:nvSpPr>
        <p:spPr>
          <a:xfrm>
            <a:off x="1796296" y="2131937"/>
            <a:ext cx="30666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inion Pro" charset="0"/>
              </a:rPr>
              <a:t>Initial heating is 6.5 Million BTU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52AB1E-006F-80ED-E6C1-6A2256B3C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" y="990251"/>
            <a:ext cx="5958420" cy="32636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E1687A-1DAE-8455-9DCF-451DCDE444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7886" y="3322188"/>
            <a:ext cx="6012873" cy="31342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C60E26-B103-B607-09AD-F01A56D3E275}"/>
              </a:ext>
            </a:extLst>
          </p:cNvPr>
          <p:cNvSpPr txBox="1"/>
          <p:nvPr/>
        </p:nvSpPr>
        <p:spPr>
          <a:xfrm>
            <a:off x="6148348" y="2244256"/>
            <a:ext cx="29956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TS – Total Solar Transmittance</a:t>
            </a:r>
          </a:p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RS – Solar Reflectance</a:t>
            </a:r>
          </a:p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– Solar Absorptance</a:t>
            </a:r>
          </a:p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TV – Visible Light Transmittance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533782"/>
      </p:ext>
    </p:extLst>
  </p:cSld>
  <p:clrMapOvr>
    <a:masterClrMapping/>
  </p:clrMapOvr>
  <p:transition advTm="68045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E9AC1-30B7-9D19-AB20-626F4AA43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047A0F09-B023-FFD2-16F7-9DD2ACCD970E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External Operable Blinds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BF5009-58E6-AD37-D8F5-9D109FA47E7E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7B8ACD-CC84-6AC4-2781-5270AF9A8701}"/>
              </a:ext>
            </a:extLst>
          </p:cNvPr>
          <p:cNvSpPr txBox="1"/>
          <p:nvPr/>
        </p:nvSpPr>
        <p:spPr>
          <a:xfrm>
            <a:off x="1796296" y="2131937"/>
            <a:ext cx="30666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inion Pro" charset="0"/>
              </a:rPr>
              <a:t>Initial heating is 6.5 Million BTU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AF0F6C-D2C8-BC75-B1FC-861A46CDC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0564" y="1025237"/>
            <a:ext cx="5444836" cy="54448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66DD22-D5F1-4E3E-27D4-EFD24D27B9EE}"/>
              </a:ext>
            </a:extLst>
          </p:cNvPr>
          <p:cNvSpPr txBox="1"/>
          <p:nvPr/>
        </p:nvSpPr>
        <p:spPr>
          <a:xfrm>
            <a:off x="0" y="1087334"/>
            <a:ext cx="340129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be effective, blinds need a width/spacing ratio of 2 or more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Exterior blinds are more effective at keeping sun out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Blinds can be reflective on top to re-direct sunlight to the interior ceiling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8354368"/>
      </p:ext>
    </p:extLst>
  </p:cSld>
  <p:clrMapOvr>
    <a:masterClrMapping/>
  </p:clrMapOvr>
  <p:transition advTm="680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9123F-296A-91FC-C1DE-6325CD997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D6D4ADB-81E1-5F9B-6AAC-1BFC2726F64C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Internal Operable Reflective Blinds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FB809D-3DE2-07F1-5B41-BF5E87416C06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A56443-D5B7-87FD-BDBE-E348CC2CA9AA}"/>
              </a:ext>
            </a:extLst>
          </p:cNvPr>
          <p:cNvSpPr txBox="1"/>
          <p:nvPr/>
        </p:nvSpPr>
        <p:spPr>
          <a:xfrm>
            <a:off x="1796296" y="2131937"/>
            <a:ext cx="30666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inion Pro" charset="0"/>
              </a:rPr>
              <a:t>Initial heating is 6.5 Million BTU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55B6C2-EB6D-8B17-75B8-DAFC276D5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2745" y="1032164"/>
            <a:ext cx="5721929" cy="42914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F5A653-D756-16D9-577C-D789E805E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891" y="4014353"/>
            <a:ext cx="3574473" cy="26808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9BF2BF-11CC-0D40-E455-B2253413BA95}"/>
              </a:ext>
            </a:extLst>
          </p:cNvPr>
          <p:cNvSpPr txBox="1"/>
          <p:nvPr/>
        </p:nvSpPr>
        <p:spPr>
          <a:xfrm>
            <a:off x="0" y="1087334"/>
            <a:ext cx="340129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People can see out, and direct sunlight is directed to the ceiling plane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8135247"/>
      </p:ext>
    </p:extLst>
  </p:cSld>
  <p:clrMapOvr>
    <a:masterClrMapping/>
  </p:clrMapOvr>
  <p:transition advTm="68045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1D6197-2AA5-FF53-C84B-68CE79392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90999A26-2DFA-981E-1FBD-78267A2E6C9B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 Shelves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5568DC-326B-2FC0-E7DE-9C6D66608247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F24DA1-FFB8-11DD-FA9F-23DAD01B7AD2}"/>
              </a:ext>
            </a:extLst>
          </p:cNvPr>
          <p:cNvSpPr txBox="1"/>
          <p:nvPr/>
        </p:nvSpPr>
        <p:spPr>
          <a:xfrm>
            <a:off x="1796296" y="2131937"/>
            <a:ext cx="30666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inion Pro" charset="0"/>
              </a:rPr>
              <a:t>Initial heating is 6.5 Million BTU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38F543-8C24-EAA9-E8E9-F97AE7E33DFD}"/>
              </a:ext>
            </a:extLst>
          </p:cNvPr>
          <p:cNvSpPr txBox="1"/>
          <p:nvPr/>
        </p:nvSpPr>
        <p:spPr>
          <a:xfrm>
            <a:off x="-1" y="1015999"/>
            <a:ext cx="4974077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External LS can bounce more direct beam into the room, and shade the lower window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But...it shades the lower window from diffuse light on overcast days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Internal LS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Evens light levels front to back of the room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 S facade, prevents direct beam on workplane or in occupants’ view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Lowers total light admitted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41D21F4-5307-252A-F7D5-46F2865C63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4015"/>
          <a:stretch/>
        </p:blipFill>
        <p:spPr>
          <a:xfrm>
            <a:off x="5185263" y="1049569"/>
            <a:ext cx="3673503" cy="545564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A351354-BD13-60D5-50C9-CF9A79B3A867}"/>
              </a:ext>
            </a:extLst>
          </p:cNvPr>
          <p:cNvSpPr/>
          <p:nvPr/>
        </p:nvSpPr>
        <p:spPr bwMode="auto">
          <a:xfrm>
            <a:off x="5444785" y="2959370"/>
            <a:ext cx="2501900" cy="1206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C0625C6-6F59-0F5D-531B-7E00031E3D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9701" y="2906228"/>
            <a:ext cx="230117" cy="203565"/>
          </a:xfrm>
          <a:prstGeom prst="rect">
            <a:avLst/>
          </a:prstGeom>
        </p:spPr>
      </p:pic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4C12B3E0-3264-83EB-50F0-4D17500C8798}"/>
              </a:ext>
            </a:extLst>
          </p:cNvPr>
          <p:cNvCxnSpPr/>
          <p:nvPr/>
        </p:nvCxnSpPr>
        <p:spPr bwMode="auto">
          <a:xfrm>
            <a:off x="5539994" y="2284222"/>
            <a:ext cx="914400" cy="914400"/>
          </a:xfrm>
          <a:prstGeom prst="bentConnector3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>
            <a:noFill/>
            <a:tailEnd type="triangle"/>
          </a:ln>
          <a:effectLst/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1D427AF-B0D4-FF6C-FE20-AE1DE3652358}"/>
              </a:ext>
            </a:extLst>
          </p:cNvPr>
          <p:cNvCxnSpPr/>
          <p:nvPr/>
        </p:nvCxnSpPr>
        <p:spPr bwMode="auto">
          <a:xfrm>
            <a:off x="5296219" y="2071845"/>
            <a:ext cx="914400" cy="914400"/>
          </a:xfrm>
          <a:prstGeom prst="straightConnector1">
            <a:avLst/>
          </a:prstGeom>
          <a:ln>
            <a:tailEnd type="triangle"/>
          </a:ln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41F9B19-E26C-C48C-45E3-9C1E5DED9887}"/>
              </a:ext>
            </a:extLst>
          </p:cNvPr>
          <p:cNvCxnSpPr/>
          <p:nvPr/>
        </p:nvCxnSpPr>
        <p:spPr bwMode="auto">
          <a:xfrm>
            <a:off x="5000268" y="2064963"/>
            <a:ext cx="914400" cy="914400"/>
          </a:xfrm>
          <a:prstGeom prst="straightConnector1">
            <a:avLst/>
          </a:prstGeom>
          <a:ln>
            <a:tailEnd type="triangle"/>
          </a:ln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403AAC9-C5BC-AF6F-D196-E030CB43768A}"/>
              </a:ext>
            </a:extLst>
          </p:cNvPr>
          <p:cNvCxnSpPr/>
          <p:nvPr/>
        </p:nvCxnSpPr>
        <p:spPr bwMode="auto">
          <a:xfrm>
            <a:off x="5589220" y="2063979"/>
            <a:ext cx="914400" cy="914400"/>
          </a:xfrm>
          <a:prstGeom prst="straightConnector1">
            <a:avLst/>
          </a:prstGeom>
          <a:ln>
            <a:tailEnd type="triangle"/>
          </a:ln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3A87596-1E81-A70A-3A6E-8158790D6067}"/>
              </a:ext>
            </a:extLst>
          </p:cNvPr>
          <p:cNvCxnSpPr>
            <a:cxnSpLocks/>
          </p:cNvCxnSpPr>
          <p:nvPr/>
        </p:nvCxnSpPr>
        <p:spPr bwMode="auto">
          <a:xfrm flipV="1">
            <a:off x="6506439" y="1489469"/>
            <a:ext cx="1244193" cy="1478958"/>
          </a:xfrm>
          <a:prstGeom prst="straightConnector1">
            <a:avLst/>
          </a:prstGeom>
          <a:ln>
            <a:tailEnd type="triangle"/>
          </a:ln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2E65096-7C27-7A90-AA49-9CBF87EDB41F}"/>
              </a:ext>
            </a:extLst>
          </p:cNvPr>
          <p:cNvCxnSpPr>
            <a:cxnSpLocks/>
          </p:cNvCxnSpPr>
          <p:nvPr/>
        </p:nvCxnSpPr>
        <p:spPr bwMode="auto">
          <a:xfrm flipV="1">
            <a:off x="6195701" y="1503324"/>
            <a:ext cx="1244193" cy="1478958"/>
          </a:xfrm>
          <a:prstGeom prst="straightConnector1">
            <a:avLst/>
          </a:prstGeom>
          <a:ln>
            <a:tailEnd type="triangle"/>
          </a:ln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3B2A2B4-29A8-253C-DC9B-72EFDD86467D}"/>
              </a:ext>
            </a:extLst>
          </p:cNvPr>
          <p:cNvCxnSpPr>
            <a:cxnSpLocks/>
          </p:cNvCxnSpPr>
          <p:nvPr/>
        </p:nvCxnSpPr>
        <p:spPr bwMode="auto">
          <a:xfrm flipV="1">
            <a:off x="5904755" y="2233656"/>
            <a:ext cx="630635" cy="734771"/>
          </a:xfrm>
          <a:prstGeom prst="straightConnector1">
            <a:avLst/>
          </a:prstGeom>
          <a:ln>
            <a:tailEnd type="triangle"/>
          </a:ln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CADE4A1-EED2-15D2-A40A-9277EDA1CC2C}"/>
              </a:ext>
            </a:extLst>
          </p:cNvPr>
          <p:cNvCxnSpPr/>
          <p:nvPr/>
        </p:nvCxnSpPr>
        <p:spPr bwMode="auto">
          <a:xfrm>
            <a:off x="5923632" y="2056424"/>
            <a:ext cx="914400" cy="914400"/>
          </a:xfrm>
          <a:prstGeom prst="straightConnector1">
            <a:avLst/>
          </a:prstGeom>
          <a:ln>
            <a:tailEnd type="triangle"/>
          </a:ln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1714015-3127-607F-4749-CD434297F377}"/>
              </a:ext>
            </a:extLst>
          </p:cNvPr>
          <p:cNvCxnSpPr/>
          <p:nvPr/>
        </p:nvCxnSpPr>
        <p:spPr bwMode="auto">
          <a:xfrm>
            <a:off x="6216633" y="2048558"/>
            <a:ext cx="914400" cy="914400"/>
          </a:xfrm>
          <a:prstGeom prst="straightConnector1">
            <a:avLst/>
          </a:prstGeom>
          <a:ln>
            <a:tailEnd type="triangle"/>
          </a:ln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42FECBA-1D48-2985-3E7C-958C09229830}"/>
              </a:ext>
            </a:extLst>
          </p:cNvPr>
          <p:cNvCxnSpPr>
            <a:cxnSpLocks/>
          </p:cNvCxnSpPr>
          <p:nvPr/>
        </p:nvCxnSpPr>
        <p:spPr bwMode="auto">
          <a:xfrm flipV="1">
            <a:off x="7126924" y="1481304"/>
            <a:ext cx="1244193" cy="1478958"/>
          </a:xfrm>
          <a:prstGeom prst="straightConnector1">
            <a:avLst/>
          </a:prstGeom>
          <a:ln>
            <a:tailEnd type="triangle"/>
          </a:ln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C4F4BE1-3ABA-3BA6-6FDB-9BAB89369C75}"/>
              </a:ext>
            </a:extLst>
          </p:cNvPr>
          <p:cNvCxnSpPr>
            <a:cxnSpLocks/>
          </p:cNvCxnSpPr>
          <p:nvPr/>
        </p:nvCxnSpPr>
        <p:spPr bwMode="auto">
          <a:xfrm flipV="1">
            <a:off x="6827072" y="1487902"/>
            <a:ext cx="1244193" cy="1478958"/>
          </a:xfrm>
          <a:prstGeom prst="straightConnector1">
            <a:avLst/>
          </a:prstGeom>
          <a:ln>
            <a:tailEnd type="triangle"/>
          </a:ln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319458B8-C8FF-D5A4-215D-65FF3FC58914}"/>
              </a:ext>
            </a:extLst>
          </p:cNvPr>
          <p:cNvSpPr txBox="1"/>
          <p:nvPr/>
        </p:nvSpPr>
        <p:spPr>
          <a:xfrm>
            <a:off x="5149021" y="4222783"/>
            <a:ext cx="13879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External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5549F9B-D970-FB90-8A9F-3AAF0EA129B8}"/>
              </a:ext>
            </a:extLst>
          </p:cNvPr>
          <p:cNvSpPr txBox="1"/>
          <p:nvPr/>
        </p:nvSpPr>
        <p:spPr>
          <a:xfrm>
            <a:off x="6759879" y="2990342"/>
            <a:ext cx="13879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Internal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B904FEE-D1BD-CD34-8919-86D44A7D1589}"/>
              </a:ext>
            </a:extLst>
          </p:cNvPr>
          <p:cNvCxnSpPr>
            <a:cxnSpLocks/>
          </p:cNvCxnSpPr>
          <p:nvPr/>
        </p:nvCxnSpPr>
        <p:spPr bwMode="auto">
          <a:xfrm flipV="1">
            <a:off x="5566202" y="1952234"/>
            <a:ext cx="872592" cy="1027444"/>
          </a:xfrm>
          <a:prstGeom prst="straightConnector1">
            <a:avLst/>
          </a:prstGeom>
          <a:ln>
            <a:tailEnd type="triangle"/>
          </a:ln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BCCA8DD-8C0E-A2A5-C0C8-B13BB6F782F9}"/>
              </a:ext>
            </a:extLst>
          </p:cNvPr>
          <p:cNvCxnSpPr>
            <a:cxnSpLocks/>
          </p:cNvCxnSpPr>
          <p:nvPr/>
        </p:nvCxnSpPr>
        <p:spPr bwMode="auto">
          <a:xfrm>
            <a:off x="4734186" y="2259625"/>
            <a:ext cx="2237347" cy="2251006"/>
          </a:xfrm>
          <a:prstGeom prst="straightConnector1">
            <a:avLst/>
          </a:prstGeom>
          <a:ln>
            <a:tailEnd type="triangle"/>
          </a:ln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Right Triangle 55">
            <a:extLst>
              <a:ext uri="{FF2B5EF4-FFF2-40B4-BE49-F238E27FC236}">
                <a16:creationId xmlns:a16="http://schemas.microsoft.com/office/drawing/2014/main" id="{A8C9FBF3-F4E7-CFC5-A123-89748E7679E3}"/>
              </a:ext>
            </a:extLst>
          </p:cNvPr>
          <p:cNvSpPr/>
          <p:nvPr/>
        </p:nvSpPr>
        <p:spPr bwMode="auto">
          <a:xfrm rot="10800000">
            <a:off x="5628718" y="3020053"/>
            <a:ext cx="957362" cy="969635"/>
          </a:xfrm>
          <a:prstGeom prst="rtTriangle">
            <a:avLst/>
          </a:prstGeom>
          <a:solidFill>
            <a:schemeClr val="accent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CD37B59-D54C-90FA-DA8E-3B4E2891D893}"/>
              </a:ext>
            </a:extLst>
          </p:cNvPr>
          <p:cNvCxnSpPr>
            <a:cxnSpLocks/>
          </p:cNvCxnSpPr>
          <p:nvPr/>
        </p:nvCxnSpPr>
        <p:spPr bwMode="auto">
          <a:xfrm>
            <a:off x="4217663" y="2129727"/>
            <a:ext cx="2373381" cy="2368630"/>
          </a:xfrm>
          <a:prstGeom prst="straightConnector1">
            <a:avLst/>
          </a:prstGeom>
          <a:ln>
            <a:tailEnd type="triangle"/>
          </a:ln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6968592F-EBE6-D9FD-E368-02105DDAC92A}"/>
              </a:ext>
            </a:extLst>
          </p:cNvPr>
          <p:cNvSpPr/>
          <p:nvPr/>
        </p:nvSpPr>
        <p:spPr bwMode="auto">
          <a:xfrm>
            <a:off x="5604620" y="2970824"/>
            <a:ext cx="965200" cy="476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highlight>
                <a:srgbClr val="000080"/>
              </a:highlight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920012D-6F99-9F6D-6D91-C9569D497DF8}"/>
              </a:ext>
            </a:extLst>
          </p:cNvPr>
          <p:cNvSpPr/>
          <p:nvPr/>
        </p:nvSpPr>
        <p:spPr bwMode="auto">
          <a:xfrm>
            <a:off x="6731745" y="2970824"/>
            <a:ext cx="965200" cy="476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highlight>
                <a:srgbClr val="000080"/>
              </a:highlight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163307"/>
      </p:ext>
    </p:extLst>
  </p:cSld>
  <p:clrMapOvr>
    <a:masterClrMapping/>
  </p:clrMapOvr>
  <p:transition advTm="680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8937B-A7DE-B5B3-D4B8-A1703BF99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ED363FD0-8CCE-4726-C6FB-247768CF2691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Glazing with Light Shelves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42F062-0D07-5EBC-BE0A-C7DED914B720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823FB5-D393-2385-9515-1AC1CD273178}"/>
              </a:ext>
            </a:extLst>
          </p:cNvPr>
          <p:cNvSpPr txBox="1"/>
          <p:nvPr/>
        </p:nvSpPr>
        <p:spPr>
          <a:xfrm>
            <a:off x="1796296" y="2131937"/>
            <a:ext cx="30666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inion Pro" charset="0"/>
              </a:rPr>
              <a:t>Initial heating is 6.5 Million BTU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1AAAE6-8713-6408-9E08-BD6F2449ADF4}"/>
              </a:ext>
            </a:extLst>
          </p:cNvPr>
          <p:cNvSpPr txBox="1"/>
          <p:nvPr/>
        </p:nvSpPr>
        <p:spPr>
          <a:xfrm>
            <a:off x="195752" y="990057"/>
            <a:ext cx="422060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upper glazing needs no shading devices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 the orientation shifts from south the length of the LS must increase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glazing below the LS receives shades, manually controlled by the occupant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approach allows daylight penetration even in direct sun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B5C815-552C-6DA7-0B0B-E9E281DE0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911" y="1008703"/>
            <a:ext cx="4110523" cy="27007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0D9108-01F8-C4C9-CB64-3D4052C60F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0911" y="3806757"/>
            <a:ext cx="4125329" cy="27105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509E424-764A-78A8-7FF4-178CFEBA063B}"/>
              </a:ext>
            </a:extLst>
          </p:cNvPr>
          <p:cNvSpPr/>
          <p:nvPr/>
        </p:nvSpPr>
        <p:spPr bwMode="auto">
          <a:xfrm>
            <a:off x="5849567" y="1809345"/>
            <a:ext cx="654995" cy="648511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8293143"/>
      </p:ext>
    </p:extLst>
  </p:cSld>
  <p:clrMapOvr>
    <a:masterClrMapping/>
  </p:clrMapOvr>
  <p:transition advTm="680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B8895-4FAB-7565-4181-782EFA253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79DDCCB3-A959-09F6-5A9D-D94C388DB73E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Glazing with Light Shelves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C52379-2A77-0480-A62D-7AB86C2A3D4C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249981-5809-60F2-0BFC-4C1A2F47DF49}"/>
              </a:ext>
            </a:extLst>
          </p:cNvPr>
          <p:cNvSpPr txBox="1"/>
          <p:nvPr/>
        </p:nvSpPr>
        <p:spPr>
          <a:xfrm>
            <a:off x="1796296" y="2131937"/>
            <a:ext cx="30666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inion Pro" charset="0"/>
              </a:rPr>
              <a:t>Initial heating is 6.5 Million BTU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69402B-A2CC-F2A4-7FD1-AF0283141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252" y="1024646"/>
            <a:ext cx="7153072" cy="53648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6927852"/>
      </p:ext>
    </p:extLst>
  </p:cSld>
  <p:clrMapOvr>
    <a:masterClrMapping/>
  </p:clrMapOvr>
  <p:transition advTm="68045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DECEB-AFF2-CF20-32D2-D8DCE1E04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18F4B056-FFB8-C85E-99F5-4E62F02084E3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Toplighting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3A0ED1-00C5-7EC1-8BCC-C7946726434A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F8628B-9604-E386-1FB6-294B456175D5}"/>
              </a:ext>
            </a:extLst>
          </p:cNvPr>
          <p:cNvSpPr txBox="1"/>
          <p:nvPr/>
        </p:nvSpPr>
        <p:spPr>
          <a:xfrm>
            <a:off x="1796296" y="2131937"/>
            <a:ext cx="30666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inion Pro" charset="0"/>
              </a:rPr>
              <a:t>Initial heating is 6.5 Million BTU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FA54E3-FA64-F489-4A1B-5E8A5D024EBF}"/>
              </a:ext>
            </a:extLst>
          </p:cNvPr>
          <p:cNvSpPr txBox="1"/>
          <p:nvPr/>
        </p:nvSpPr>
        <p:spPr>
          <a:xfrm>
            <a:off x="494067" y="1087334"/>
            <a:ext cx="798491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Toplighting can be skylights or south/north facing roof monitors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Skylights may bring in more cooling load but...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South-facing roof monitors may shift peak cooling load to the heating season, and need more glazing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Skylights are very effective in overcast conditions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sunny conditions, skylights with clear glazing need to be placed to avoid direct beam sunlight on the work plane, but they can be used to provide some “sparkle” to spaces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Translucent glazing in direct sun is still extremely bright and can cause glare issues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4988891"/>
      </p:ext>
    </p:extLst>
  </p:cSld>
  <p:clrMapOvr>
    <a:masterClrMapping/>
  </p:clrMapOvr>
  <p:transition advTm="680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D6A5C-4459-C51B-D0AA-5254445DB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CBD9EEE5-C01A-0346-529B-89D7D8E791B0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Toplighting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6EA4C8-259A-5112-8073-5532EA4A9764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9E1502-B8ED-BE98-F0AC-8A6EB25806B3}"/>
              </a:ext>
            </a:extLst>
          </p:cNvPr>
          <p:cNvSpPr txBox="1"/>
          <p:nvPr/>
        </p:nvSpPr>
        <p:spPr>
          <a:xfrm>
            <a:off x="1796296" y="2131937"/>
            <a:ext cx="30666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inion Pro" charset="0"/>
              </a:rPr>
              <a:t>Initial heating is 6.5 Million BTU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EE653A-42A8-0237-D21A-32A9F204897F}"/>
              </a:ext>
            </a:extLst>
          </p:cNvPr>
          <p:cNvSpPr txBox="1"/>
          <p:nvPr/>
        </p:nvSpPr>
        <p:spPr>
          <a:xfrm>
            <a:off x="494067" y="952519"/>
            <a:ext cx="798491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Excessively daylighting lobbies and circulation spaces will make spaces where people work seem darker so they will turn the lights 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B4A7B0-8759-0BF1-495A-B798270EE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1568" y="2373923"/>
            <a:ext cx="5521570" cy="41411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D2429C-35D9-27CA-8A98-5F8264E22572}"/>
              </a:ext>
            </a:extLst>
          </p:cNvPr>
          <p:cNvSpPr txBox="1"/>
          <p:nvPr/>
        </p:nvSpPr>
        <p:spPr>
          <a:xfrm>
            <a:off x="1953589" y="3865704"/>
            <a:ext cx="52209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Sparkle is great in transient spaces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3257343"/>
      </p:ext>
    </p:extLst>
  </p:cSld>
  <p:clrMapOvr>
    <a:masterClrMapping/>
  </p:clrMapOvr>
  <p:transition advTm="680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E7599-B29C-BC2B-43A8-85DBF5C07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9AA26B0F-53FA-9052-0980-808AE32360FC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Solar Spectrum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25C341-E4E3-EEA1-DFCF-05BA0A2DFF22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80C343-D5AC-E343-A6C7-4D81C33D5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385" y="1373275"/>
            <a:ext cx="7772400" cy="46207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4554917"/>
      </p:ext>
    </p:extLst>
  </p:cSld>
  <p:clrMapOvr>
    <a:masterClrMapping/>
  </p:clrMapOvr>
  <p:transition advTm="68045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3A953-F8E4-5BB8-D588-0951FAC3B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084E5F40-48C4-1B8F-D962-162901377816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Toplighting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6E0AE0-7032-D14A-C303-CD734E0FAFF9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9A404-EDAD-DDAB-2168-494C8C5A4538}"/>
              </a:ext>
            </a:extLst>
          </p:cNvPr>
          <p:cNvSpPr txBox="1"/>
          <p:nvPr/>
        </p:nvSpPr>
        <p:spPr>
          <a:xfrm>
            <a:off x="1796296" y="2131937"/>
            <a:ext cx="30666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inion Pro" charset="0"/>
              </a:rPr>
              <a:t>Initial heating is 6.5 Million BTU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7B7A69-379D-3D5C-987B-DFD230DBA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908" y="1060939"/>
            <a:ext cx="4923692" cy="36927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A18BCA-3CBC-C903-AC5C-C5438D2C1C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1015" y="2878016"/>
            <a:ext cx="4853353" cy="36400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9237624"/>
      </p:ext>
    </p:extLst>
  </p:cSld>
  <p:clrMapOvr>
    <a:masterClrMapping/>
  </p:clrMapOvr>
  <p:transition advTm="68045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BC802-249E-21AE-1EC6-E1FC9F15A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50795B26-F03F-6D89-612F-FD3D6172F424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Skylighting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F0FF1E-0925-036F-8656-2490E852E62D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F57624-B9D0-1071-A3FE-725220F52E72}"/>
              </a:ext>
            </a:extLst>
          </p:cNvPr>
          <p:cNvSpPr txBox="1"/>
          <p:nvPr/>
        </p:nvSpPr>
        <p:spPr>
          <a:xfrm>
            <a:off x="1796296" y="2131937"/>
            <a:ext cx="30666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inion Pro" charset="0"/>
              </a:rPr>
              <a:t>Initial heating is 6.5 Million BTU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D3C36F-895A-D1DF-ED49-2951D6554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1063" y="1008705"/>
            <a:ext cx="6666900" cy="43804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16EA7F-D68A-368E-67AD-91E2F99DF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068" y="4033735"/>
            <a:ext cx="3987146" cy="26197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657449"/>
      </p:ext>
    </p:extLst>
  </p:cSld>
  <p:clrMapOvr>
    <a:masterClrMapping/>
  </p:clrMapOvr>
  <p:transition advTm="68045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87854-A450-572F-2D7B-B716B29B2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ABB3230C-AF6B-7347-9E40-C13D64AE5F3E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Skylighting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FE0023-39A5-FAD6-8121-90D173B1350D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775310-AD03-8BFC-4EB1-10EFA1F09D93}"/>
              </a:ext>
            </a:extLst>
          </p:cNvPr>
          <p:cNvSpPr txBox="1"/>
          <p:nvPr/>
        </p:nvSpPr>
        <p:spPr>
          <a:xfrm>
            <a:off x="1796296" y="2131937"/>
            <a:ext cx="30666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inion Pro" charset="0"/>
              </a:rPr>
              <a:t>Initial heating is 6.5 Million BTU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51E9B7-7BC2-7EAA-C362-BE4D6BBA2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2483" y="1212715"/>
            <a:ext cx="6354322" cy="47657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563703-3DA3-0887-F19F-01F11A402DD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176" t="14117" b="25648"/>
          <a:stretch/>
        </p:blipFill>
        <p:spPr>
          <a:xfrm>
            <a:off x="136187" y="4974076"/>
            <a:ext cx="3006928" cy="16601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69C8A4-9A2F-3C9F-0D6F-48B063767F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596" y="1207550"/>
            <a:ext cx="2418704" cy="14189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5103211"/>
      </p:ext>
    </p:extLst>
  </p:cSld>
  <p:clrMapOvr>
    <a:masterClrMapping/>
  </p:clrMapOvr>
  <p:transition advTm="68045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68C9F-68B9-AF66-088A-0265C6DFF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72905F37-09BF-15D0-60B2-99F148A37907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Daylight Factor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608CAC-B9D6-D98A-BFE7-724FDA5AC364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655928-5672-6694-E6EF-8733B50CF360}"/>
              </a:ext>
            </a:extLst>
          </p:cNvPr>
          <p:cNvSpPr txBox="1"/>
          <p:nvPr/>
        </p:nvSpPr>
        <p:spPr>
          <a:xfrm>
            <a:off x="1796296" y="2131937"/>
            <a:ext cx="30666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inion Pro" charset="0"/>
              </a:rPr>
              <a:t>Initial heating is 6.5 Million BTU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D9F20D-F211-54FC-707E-639E1AE3DF32}"/>
              </a:ext>
            </a:extLst>
          </p:cNvPr>
          <p:cNvSpPr txBox="1"/>
          <p:nvPr/>
        </p:nvSpPr>
        <p:spPr>
          <a:xfrm>
            <a:off x="169652" y="926177"/>
            <a:ext cx="87040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Daylight Fact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or (DF) is the ratio of light on a horizontal plane outdoors to light on the work plane indoors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A3C5E7-8343-1F72-7610-9BFFF2B6CB61}"/>
              </a:ext>
            </a:extLst>
          </p:cNvPr>
          <p:cNvSpPr txBox="1"/>
          <p:nvPr/>
        </p:nvSpPr>
        <p:spPr>
          <a:xfrm>
            <a:off x="172527" y="1866457"/>
            <a:ext cx="870405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DF = SFR x VLT x WF x CU</a:t>
            </a:r>
          </a:p>
          <a:p>
            <a:pPr algn="l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	SFR – Skylight area to floor area ratio</a:t>
            </a:r>
          </a:p>
          <a:p>
            <a:pPr algn="l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	VLT – Visible Light Transmittance</a:t>
            </a:r>
          </a:p>
          <a:p>
            <a:pPr algn="l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	WF - Well Factor</a:t>
            </a:r>
          </a:p>
          <a:p>
            <a:pPr algn="l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	CU– Room Coefficient of Utilization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91C023-9CA1-2AA2-EEAB-2DAB0D5FEF2F}"/>
              </a:ext>
            </a:extLst>
          </p:cNvPr>
          <p:cNvSpPr txBox="1"/>
          <p:nvPr/>
        </p:nvSpPr>
        <p:spPr>
          <a:xfrm>
            <a:off x="241538" y="4011558"/>
            <a:ext cx="870405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Well Factor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- how effective the skylight well is at transmitting the light that the skylight admits into the space</a:t>
            </a:r>
          </a:p>
          <a:p>
            <a:pPr algn="l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Well Factor depends on the geometry of the well, expressed by the 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Well Cavity Ratio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and the reflectance of the well enclosure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2114386"/>
      </p:ext>
    </p:extLst>
  </p:cSld>
  <p:clrMapOvr>
    <a:masterClrMapping/>
  </p:clrMapOvr>
  <p:transition advTm="680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DA6BE-9B09-3F20-B8ED-714BB2937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D367A61A-C1F6-D052-9ECA-3B2B58450CD5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Daylight Factor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F853D8-BA67-057D-026F-71BD7249B95B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D0ADFA-D318-9ED2-7A8C-823760DAD093}"/>
              </a:ext>
            </a:extLst>
          </p:cNvPr>
          <p:cNvSpPr txBox="1"/>
          <p:nvPr/>
        </p:nvSpPr>
        <p:spPr>
          <a:xfrm>
            <a:off x="169652" y="926177"/>
            <a:ext cx="87040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Well Cavity Ratio = 5 x H x (W+L) / (WxL)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7C372C-7D14-D0BD-2B52-739F4E069696}"/>
              </a:ext>
            </a:extLst>
          </p:cNvPr>
          <p:cNvSpPr txBox="1"/>
          <p:nvPr/>
        </p:nvSpPr>
        <p:spPr>
          <a:xfrm>
            <a:off x="301444" y="3674969"/>
            <a:ext cx="870405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Daylight Factor for ridge skylight</a:t>
            </a:r>
          </a:p>
          <a:p>
            <a:pPr algn="l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DF = SFR x VLT x WF</a:t>
            </a:r>
          </a:p>
          <a:p>
            <a:pPr algn="l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   = 0.07 x 0.56 x 0.63</a:t>
            </a:r>
          </a:p>
          <a:p>
            <a:pPr algn="l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   = 2.6%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5571CE-40A4-8D5F-D5EE-C7DCDD5E53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0326" y="1529571"/>
            <a:ext cx="3169010" cy="20716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236366-8BA7-E1C6-1027-5BC4E51E6598}"/>
              </a:ext>
            </a:extLst>
          </p:cNvPr>
          <p:cNvSpPr txBox="1"/>
          <p:nvPr/>
        </p:nvSpPr>
        <p:spPr>
          <a:xfrm>
            <a:off x="227161" y="1426511"/>
            <a:ext cx="36604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Well Factor vs WCR and reflectance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0632A3-1DCE-687A-BB20-0F36A7D5AE66}"/>
              </a:ext>
            </a:extLst>
          </p:cNvPr>
          <p:cNvSpPr/>
          <p:nvPr/>
        </p:nvSpPr>
        <p:spPr bwMode="auto">
          <a:xfrm>
            <a:off x="4303542" y="2170822"/>
            <a:ext cx="45719" cy="5175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D942472-DE07-5099-7A60-F5B27AC26E53}"/>
              </a:ext>
            </a:extLst>
          </p:cNvPr>
          <p:cNvCxnSpPr>
            <a:cxnSpLocks/>
          </p:cNvCxnSpPr>
          <p:nvPr/>
        </p:nvCxnSpPr>
        <p:spPr bwMode="auto">
          <a:xfrm flipV="1">
            <a:off x="4322230" y="2247900"/>
            <a:ext cx="0" cy="224367"/>
          </a:xfrm>
          <a:prstGeom prst="straightConnector1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solidFill>
              <a:srgbClr val="FF0000"/>
            </a:solidFill>
            <a:tailEnd type="triangle"/>
          </a:ln>
          <a:effectLst/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3FBCBC1-7AB7-A9DA-94FD-3F9C9B96CF9C}"/>
              </a:ext>
            </a:extLst>
          </p:cNvPr>
          <p:cNvSpPr txBox="1"/>
          <p:nvPr/>
        </p:nvSpPr>
        <p:spPr>
          <a:xfrm>
            <a:off x="3822700" y="2429933"/>
            <a:ext cx="1109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WF = 0.63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4585577"/>
      </p:ext>
    </p:extLst>
  </p:cSld>
  <p:clrMapOvr>
    <a:masterClrMapping/>
  </p:clrMapOvr>
  <p:transition advTm="680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 animBg="1"/>
      <p:bldP spid="1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3F2D4-892B-C52E-7961-64D448DF9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170D47EB-ABB8-3D53-5B22-FF186BD54006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Daylight Factor Results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94C4E1-6796-D686-6603-87560A36A13C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D1CE05-DB14-AADA-1404-3E7E126CA94E}"/>
              </a:ext>
            </a:extLst>
          </p:cNvPr>
          <p:cNvSpPr txBox="1"/>
          <p:nvPr/>
        </p:nvSpPr>
        <p:spPr>
          <a:xfrm>
            <a:off x="1796296" y="2131937"/>
            <a:ext cx="30666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inion Pro" charset="0"/>
              </a:rPr>
              <a:t>Initial heating is 6.5 Million BTU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61FB6-CDAB-468A-D9E5-E269EB508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122763"/>
            <a:ext cx="7772400" cy="46124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D1ED76-6372-96FF-3310-41F768D9F140}"/>
              </a:ext>
            </a:extLst>
          </p:cNvPr>
          <p:cNvSpPr txBox="1"/>
          <p:nvPr/>
        </p:nvSpPr>
        <p:spPr>
          <a:xfrm>
            <a:off x="753471" y="5756610"/>
            <a:ext cx="62504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Light levels are lower beneath the cupola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C3C915E-A9F9-DF8C-2A22-16E88D658AC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393004" y="3534383"/>
            <a:ext cx="3741907" cy="23800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A28549D-9966-621F-22B4-D7580E09AD41}"/>
              </a:ext>
            </a:extLst>
          </p:cNvPr>
          <p:cNvSpPr txBox="1"/>
          <p:nvPr/>
        </p:nvSpPr>
        <p:spPr>
          <a:xfrm>
            <a:off x="2274849" y="1210733"/>
            <a:ext cx="3434576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DF below ridge is 2.7%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4146938"/>
      </p:ext>
    </p:extLst>
  </p:cSld>
  <p:clrMapOvr>
    <a:masterClrMapping/>
  </p:clrMapOvr>
  <p:transition advTm="680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84597-E989-E561-2463-554AE1C99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E2B5F832-CF1B-DA4E-D887-6ED2EA57C1A4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Skylighting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6E1D52-6311-F62F-1081-C227A7E3B8E2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611960-216E-DF15-9C70-C79A91B5EEB3}"/>
              </a:ext>
            </a:extLst>
          </p:cNvPr>
          <p:cNvSpPr txBox="1"/>
          <p:nvPr/>
        </p:nvSpPr>
        <p:spPr>
          <a:xfrm>
            <a:off x="1796296" y="2131937"/>
            <a:ext cx="30666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inion Pro" charset="0"/>
              </a:rPr>
              <a:t>Initial heating is 6.5 Million BTU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7710B9-05F5-F134-BDAB-4FD987F19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98979" y="1647217"/>
            <a:ext cx="4677924" cy="35084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F11571-15B2-1F31-548F-FE32907390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178127" y="1644111"/>
            <a:ext cx="4686571" cy="35149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C564B8-234D-071C-7510-B5A8DED7CF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157" y="4613343"/>
            <a:ext cx="2782111" cy="20865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B5B611E-9CBC-9AA9-0052-805202969084}"/>
              </a:ext>
            </a:extLst>
          </p:cNvPr>
          <p:cNvSpPr txBox="1"/>
          <p:nvPr/>
        </p:nvSpPr>
        <p:spPr>
          <a:xfrm>
            <a:off x="3191871" y="5808491"/>
            <a:ext cx="4609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Light manipulated at the roof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3432694"/>
      </p:ext>
    </p:extLst>
  </p:cSld>
  <p:clrMapOvr>
    <a:masterClrMapping/>
  </p:clrMapOvr>
  <p:transition advTm="68045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C4E9C-2983-FD95-AF47-1970A6D71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54C580ED-157F-6913-9A82-F48823D99BE5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Modeling Daylighting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7C672F-FAEF-C53F-CBAF-4556CFE620B5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C3FF7C-337A-42DA-EFA1-A65B2644843E}"/>
              </a:ext>
            </a:extLst>
          </p:cNvPr>
          <p:cNvSpPr txBox="1"/>
          <p:nvPr/>
        </p:nvSpPr>
        <p:spPr>
          <a:xfrm>
            <a:off x="1796296" y="2131937"/>
            <a:ext cx="30666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inion Pro" charset="0"/>
              </a:rPr>
              <a:t>Initial heating is 6.5 Million BTU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3D3A64-665F-89F9-3763-6B07C9562F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96" y="989249"/>
            <a:ext cx="4061164" cy="26683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6F4487-8B77-4646-551E-31A22C2154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97" y="3813242"/>
            <a:ext cx="4075976" cy="26780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85B5D4-E653-BA3F-84E5-12EA34A328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5039" y="997219"/>
            <a:ext cx="2311400" cy="3517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F2B075-3E57-75B0-756E-FA57F903AEC8}"/>
              </a:ext>
            </a:extLst>
          </p:cNvPr>
          <p:cNvSpPr txBox="1"/>
          <p:nvPr/>
        </p:nvSpPr>
        <p:spPr>
          <a:xfrm>
            <a:off x="4381763" y="4589291"/>
            <a:ext cx="46097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Light scales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Paint the interior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8914581"/>
      </p:ext>
    </p:extLst>
  </p:cSld>
  <p:clrMapOvr>
    <a:masterClrMapping/>
  </p:clrMapOvr>
  <p:transition advTm="680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B9C7D-8C0A-3ECF-EBBD-2A949A167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2AC8DAE8-F0D6-A991-B9ED-5BB36DC5FF15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Modeling Daylighting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29EB7D-ACD3-5D59-C9EA-246D0749E802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DE144F-12D8-D53B-BBE0-75404A3C3E53}"/>
              </a:ext>
            </a:extLst>
          </p:cNvPr>
          <p:cNvSpPr txBox="1"/>
          <p:nvPr/>
        </p:nvSpPr>
        <p:spPr>
          <a:xfrm>
            <a:off x="1796296" y="2131937"/>
            <a:ext cx="30666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inion Pro" charset="0"/>
              </a:rPr>
              <a:t>Initial heating is 6.5 Million BTU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8A2A10B-CA1F-A0E0-D773-278B15132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668" y="995732"/>
            <a:ext cx="4099627" cy="26936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E8D553-EBCE-E528-AFA9-9EC7CF8850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1798" y="3836210"/>
            <a:ext cx="4100073" cy="26939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560BBA-9981-F294-E246-089049CB9B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34" y="992970"/>
            <a:ext cx="4582808" cy="34371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F6013A-5583-12B5-32A1-11747A5A7C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2019" y="4249617"/>
            <a:ext cx="1874227" cy="24989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4327982"/>
      </p:ext>
    </p:extLst>
  </p:cSld>
  <p:clrMapOvr>
    <a:masterClrMapping/>
  </p:clrMapOvr>
  <p:transition advTm="68045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55D81-2647-BE3F-BEE4-B6B787E94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140D4370-EACD-6447-3CD9-7EF29BC313E6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Modeling Daylighting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3A4B7F-91B6-47D3-34D1-A6724B828273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801E4A-8EBC-3E0D-4846-7C4B5B4F1294}"/>
              </a:ext>
            </a:extLst>
          </p:cNvPr>
          <p:cNvSpPr txBox="1"/>
          <p:nvPr/>
        </p:nvSpPr>
        <p:spPr>
          <a:xfrm>
            <a:off x="1796296" y="2131937"/>
            <a:ext cx="30666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inion Pro" charset="0"/>
              </a:rPr>
              <a:t>Initial heating is 6.5 Million BTU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CCD4A0-6105-B3C0-5B15-AD1270F44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8334" y="3431930"/>
            <a:ext cx="4457700" cy="3124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B5EA06-D54F-7040-AD14-7C8F6D59B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083" y="992553"/>
            <a:ext cx="4264271" cy="29873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1DBD94-0E09-73B7-40EC-4D01E5B935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1291" y="994019"/>
            <a:ext cx="4293089" cy="29796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3558657"/>
      </p:ext>
    </p:extLst>
  </p:cSld>
  <p:clrMapOvr>
    <a:masterClrMapping/>
  </p:clrMapOvr>
  <p:transition advTm="68045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FA67E64-087C-D543-BA86-C34803FD6F90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Glazing and Coatings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5BC49F-6B81-5B4F-9527-C4ACFDF2FCAA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3642CE-3238-8141-873F-2C823476C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632" y="1042724"/>
            <a:ext cx="5464528" cy="54005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6D19EB-02BB-0648-9CBA-2D48334472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1145" y="5117123"/>
            <a:ext cx="2350420" cy="7379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39571C3-3DCE-DD8E-22C9-317BE6815EA5}"/>
              </a:ext>
            </a:extLst>
          </p:cNvPr>
          <p:cNvSpPr/>
          <p:nvPr/>
        </p:nvSpPr>
        <p:spPr bwMode="auto">
          <a:xfrm>
            <a:off x="5262342" y="4002770"/>
            <a:ext cx="3736323" cy="18772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CB96A4-3A59-4BC6-56D6-6DB07776DC36}"/>
              </a:ext>
            </a:extLst>
          </p:cNvPr>
          <p:cNvSpPr txBox="1"/>
          <p:nvPr/>
        </p:nvSpPr>
        <p:spPr>
          <a:xfrm>
            <a:off x="5244175" y="3888046"/>
            <a:ext cx="3857435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        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SHGC     VLT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Dbl Clear	0.763	   0.814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Clear-180	0.674	   0.788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272-Clear	0.413	   0.716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366-Clear	0.272	   0.645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19B00F-A851-85E5-478C-A8343C7331D0}"/>
              </a:ext>
            </a:extLst>
          </p:cNvPr>
          <p:cNvSpPr txBox="1"/>
          <p:nvPr/>
        </p:nvSpPr>
        <p:spPr>
          <a:xfrm>
            <a:off x="5592538" y="2084861"/>
            <a:ext cx="35956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SHGC – 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Solar Heat Gain Coefficient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VLT –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Visible Light Transmission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1204514"/>
      </p:ext>
    </p:extLst>
  </p:cSld>
  <p:clrMapOvr>
    <a:masterClrMapping/>
  </p:clrMapOvr>
  <p:transition advTm="68045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0A20A-CCC9-4488-C33A-51109209A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6DBAAFBD-1BD1-3396-FB32-1160106AB1F8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Modeling Daylighting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EAAD89-4324-5F5F-C5BE-0EFEB0353C8D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50DB8B-4786-A039-AF06-B3F74CB20ACB}"/>
              </a:ext>
            </a:extLst>
          </p:cNvPr>
          <p:cNvSpPr txBox="1"/>
          <p:nvPr/>
        </p:nvSpPr>
        <p:spPr>
          <a:xfrm>
            <a:off x="1796296" y="2131937"/>
            <a:ext cx="30666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inion Pro" charset="0"/>
              </a:rPr>
              <a:t>Initial heating is 6.5 Million BTU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EB49E7-652E-C042-CD00-B9AF66360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35" y="1018931"/>
            <a:ext cx="3517900" cy="2311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386B3F-E312-E33E-47D8-9223950C4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9892" y="1040181"/>
            <a:ext cx="3458796" cy="22725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8B45C2-116B-97CB-6AC2-699C48720F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697" y="3451470"/>
            <a:ext cx="3517900" cy="2311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9CD3BE-09F2-B6AE-BFC5-24B906D98A5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29293"/>
          <a:stretch/>
        </p:blipFill>
        <p:spPr>
          <a:xfrm>
            <a:off x="5018914" y="3429000"/>
            <a:ext cx="3427563" cy="31535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757980"/>
      </p:ext>
    </p:extLst>
  </p:cSld>
  <p:clrMapOvr>
    <a:masterClrMapping/>
  </p:clrMapOvr>
  <p:transition advTm="68045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FA67E64-087C-D543-BA86-C34803FD6F90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5BC49F-6B81-5B4F-9527-C4ACFDF2FCAA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51AA61-C91A-9F75-E451-ED18CC1D1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1750" y="2749550"/>
            <a:ext cx="1460500" cy="1358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2329759"/>
      </p:ext>
    </p:extLst>
  </p:cSld>
  <p:clrMapOvr>
    <a:masterClrMapping/>
  </p:clrMapOvr>
  <p:transition advTm="68045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55191-5B25-03F8-E381-ABB958741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7C25D817-F00E-0DDB-F426-9CEB85B4F817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Calculating Solar Radiation (Insolation)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41286D-FC07-7A8F-F604-52E510711221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E413B1-EC2A-B601-F7A8-C443D2C0EF77}"/>
              </a:ext>
            </a:extLst>
          </p:cNvPr>
          <p:cNvSpPr txBox="1"/>
          <p:nvPr/>
        </p:nvSpPr>
        <p:spPr>
          <a:xfrm>
            <a:off x="330625" y="1106388"/>
            <a:ext cx="829383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Clear Day vs. Average Day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modeling software uses average day solar data, in order to calculate average annual solar performance (space conditioning, water heating, electricity, daylighting)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Clear day data is useful to calculate design cooling loads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Clear day data is also used to calculate amounts of energy storage, both thermal and electrical, and to size blowers and pumps for transporting solar energy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7083553"/>
      </p:ext>
    </p:extLst>
  </p:cSld>
  <p:clrMapOvr>
    <a:masterClrMapping/>
  </p:clrMapOvr>
  <p:transition advTm="680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FA67E64-087C-D543-BA86-C34803FD6F90}"/>
              </a:ext>
            </a:extLst>
          </p:cNvPr>
          <p:cNvSpPr>
            <a:spLocks/>
          </p:cNvSpPr>
          <p:nvPr/>
        </p:nvSpPr>
        <p:spPr bwMode="auto">
          <a:xfrm>
            <a:off x="0" y="2121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Fan-forced Solar Greenhouse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5BC49F-6B81-5B4F-9527-C4ACFDF2FCAA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F6D0EC-388B-8F04-56DE-A2F85E45FD4B}"/>
              </a:ext>
            </a:extLst>
          </p:cNvPr>
          <p:cNvSpPr txBox="1"/>
          <p:nvPr/>
        </p:nvSpPr>
        <p:spPr>
          <a:xfrm>
            <a:off x="2480638" y="867181"/>
            <a:ext cx="40452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Active storage; passive release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9EE565-5BDE-F214-17B6-85D423BA3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41" y="1362908"/>
            <a:ext cx="4161257" cy="27763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95264F-AD59-ED3D-03DA-FDA3EF6414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9145" y="1361250"/>
            <a:ext cx="3708221" cy="27811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ABB23D-F33A-AAFD-D4E7-E0B781F4489B}"/>
              </a:ext>
            </a:extLst>
          </p:cNvPr>
          <p:cNvSpPr txBox="1"/>
          <p:nvPr/>
        </p:nvSpPr>
        <p:spPr>
          <a:xfrm>
            <a:off x="449455" y="4132093"/>
            <a:ext cx="84122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blower moves air carrying excess solar heat from the greenhouse to water storage in the Thermomass basement below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2493610"/>
      </p:ext>
    </p:extLst>
  </p:cSld>
  <p:clrMapOvr>
    <a:masterClrMapping/>
  </p:clrMapOvr>
  <p:transition advTm="68045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9141B-926B-C103-C115-EE150C76E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066165C5-966E-31DA-EDB3-7806639F3843}"/>
              </a:ext>
            </a:extLst>
          </p:cNvPr>
          <p:cNvSpPr>
            <a:spLocks/>
          </p:cNvSpPr>
          <p:nvPr/>
        </p:nvSpPr>
        <p:spPr bwMode="auto">
          <a:xfrm>
            <a:off x="0" y="2121"/>
            <a:ext cx="9144000" cy="890016"/>
          </a:xfrm>
          <a:prstGeom prst="rect">
            <a:avLst/>
          </a:prstGeom>
          <a:solidFill>
            <a:srgbClr val="89101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Fan-forced Solar Greenhouse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nion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B91DAF-636F-355C-E5BD-5B70FE721939}"/>
              </a:ext>
            </a:extLst>
          </p:cNvPr>
          <p:cNvSpPr/>
          <p:nvPr/>
        </p:nvSpPr>
        <p:spPr>
          <a:xfrm>
            <a:off x="4316701" y="6596390"/>
            <a:ext cx="48272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Marc Rosenbaum, PE – Energysmiths – West Tisbury, MA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E659F5-F2A6-23D7-2954-6734F251F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529" y="1070769"/>
            <a:ext cx="3681106" cy="24559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9E7191-53DB-50E5-06D4-27720E24A7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56" t="24360"/>
          <a:stretch/>
        </p:blipFill>
        <p:spPr>
          <a:xfrm>
            <a:off x="4495980" y="1073959"/>
            <a:ext cx="4129675" cy="24534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74E1E2-D8E2-E247-CF81-B33648EEFEF0}"/>
              </a:ext>
            </a:extLst>
          </p:cNvPr>
          <p:cNvSpPr txBox="1"/>
          <p:nvPr/>
        </p:nvSpPr>
        <p:spPr>
          <a:xfrm>
            <a:off x="541509" y="3524539"/>
            <a:ext cx="806858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Peak </a:t>
            </a:r>
            <a:r>
              <a:rPr lang="en-US" sz="2400" i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hourly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clear day insolation sizes the blower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Peak </a:t>
            </a:r>
            <a:r>
              <a:rPr lang="en-US" sz="2400" i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hourly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clear day insolation sizes the heat transfer from the air to the water containers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i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Daily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clear day insolation sizes the heat storage (300 five gallon water containers)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1981881"/>
      </p:ext>
    </p:extLst>
  </p:cSld>
  <p:clrMapOvr>
    <a:masterClrMapping/>
  </p:clrMapOvr>
  <p:transition advTm="680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7|15.4|15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73211D"/>
      </a:accent1>
      <a:accent2>
        <a:srgbClr val="333399"/>
      </a:accent2>
      <a:accent3>
        <a:srgbClr val="AAAAAA"/>
      </a:accent3>
      <a:accent4>
        <a:srgbClr val="DADADA"/>
      </a:accent4>
      <a:accent5>
        <a:srgbClr val="BCABAB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Lef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- 2 Colum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&amp; Bullets - Righ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, Bullets &amp; Photo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- Center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 &amp; Subtitl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Horizonta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Horizontal Reflec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Vertica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hoto - Vertical Reflec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- Top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41756</TotalTime>
  <Pages>0</Pages>
  <Words>3581</Words>
  <Characters>0</Characters>
  <Application>Microsoft Macintosh PowerPoint</Application>
  <PresentationFormat>On-screen Show (4:3)</PresentationFormat>
  <Lines>0</Lines>
  <Paragraphs>376</Paragraphs>
  <Slides>61</Slides>
  <Notes>61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61</vt:i4>
      </vt:variant>
    </vt:vector>
  </HeadingPairs>
  <TitlesOfParts>
    <vt:vector size="81" baseType="lpstr">
      <vt:lpstr>ＭＳ Ｐゴシック</vt:lpstr>
      <vt:lpstr>Arial</vt:lpstr>
      <vt:lpstr>Gill Sans</vt:lpstr>
      <vt:lpstr>Helvetica</vt:lpstr>
      <vt:lpstr>Minion Pro</vt:lpstr>
      <vt:lpstr>Times New Roman</vt:lpstr>
      <vt:lpstr>Title &amp; Bullets</vt:lpstr>
      <vt:lpstr>Bullets</vt:lpstr>
      <vt:lpstr>Title - Center</vt:lpstr>
      <vt:lpstr>Title &amp; Subtitle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Office 2004 Test Drive User</dc:creator>
  <cp:keywords/>
  <dc:description/>
  <cp:lastModifiedBy>Marc Rosenbaum</cp:lastModifiedBy>
  <cp:revision>780</cp:revision>
  <dcterms:modified xsi:type="dcterms:W3CDTF">2025-07-19T15:15:35Z</dcterms:modified>
</cp:coreProperties>
</file>