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1"/>
  </p:notesMasterIdLst>
  <p:sldIdLst>
    <p:sldId id="256" r:id="rId3"/>
    <p:sldId id="350" r:id="rId4"/>
    <p:sldId id="328" r:id="rId5"/>
    <p:sldId id="286" r:id="rId6"/>
    <p:sldId id="262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287" r:id="rId15"/>
    <p:sldId id="265" r:id="rId16"/>
    <p:sldId id="306" r:id="rId17"/>
    <p:sldId id="281" r:id="rId18"/>
    <p:sldId id="264" r:id="rId19"/>
    <p:sldId id="263" r:id="rId20"/>
    <p:sldId id="260" r:id="rId21"/>
    <p:sldId id="290" r:id="rId22"/>
    <p:sldId id="331" r:id="rId23"/>
    <p:sldId id="307" r:id="rId24"/>
    <p:sldId id="261" r:id="rId25"/>
    <p:sldId id="266" r:id="rId26"/>
    <p:sldId id="283" r:id="rId27"/>
    <p:sldId id="267" r:id="rId28"/>
    <p:sldId id="332" r:id="rId29"/>
    <p:sldId id="309" r:id="rId30"/>
    <p:sldId id="308" r:id="rId31"/>
    <p:sldId id="329" r:id="rId32"/>
    <p:sldId id="337" r:id="rId33"/>
    <p:sldId id="268" r:id="rId34"/>
    <p:sldId id="292" r:id="rId35"/>
    <p:sldId id="311" r:id="rId36"/>
    <p:sldId id="293" r:id="rId37"/>
    <p:sldId id="270" r:id="rId38"/>
    <p:sldId id="334" r:id="rId39"/>
    <p:sldId id="335" r:id="rId40"/>
    <p:sldId id="305" r:id="rId41"/>
    <p:sldId id="304" r:id="rId42"/>
    <p:sldId id="269" r:id="rId43"/>
    <p:sldId id="313" r:id="rId44"/>
    <p:sldId id="312" r:id="rId45"/>
    <p:sldId id="339" r:id="rId46"/>
    <p:sldId id="340" r:id="rId47"/>
    <p:sldId id="321" r:id="rId48"/>
    <p:sldId id="272" r:id="rId49"/>
    <p:sldId id="324" r:id="rId50"/>
    <p:sldId id="325" r:id="rId51"/>
    <p:sldId id="326" r:id="rId52"/>
    <p:sldId id="327" r:id="rId53"/>
    <p:sldId id="315" r:id="rId54"/>
    <p:sldId id="275" r:id="rId55"/>
    <p:sldId id="351" r:id="rId56"/>
    <p:sldId id="363" r:id="rId57"/>
    <p:sldId id="353" r:id="rId58"/>
    <p:sldId id="360" r:id="rId59"/>
    <p:sldId id="316" r:id="rId60"/>
    <p:sldId id="354" r:id="rId61"/>
    <p:sldId id="288" r:id="rId62"/>
    <p:sldId id="276" r:id="rId63"/>
    <p:sldId id="323" r:id="rId64"/>
    <p:sldId id="322" r:id="rId65"/>
    <p:sldId id="282" r:id="rId66"/>
    <p:sldId id="344" r:id="rId67"/>
    <p:sldId id="278" r:id="rId68"/>
    <p:sldId id="277" r:id="rId69"/>
    <p:sldId id="359" r:id="rId70"/>
    <p:sldId id="342" r:id="rId71"/>
    <p:sldId id="357" r:id="rId72"/>
    <p:sldId id="341" r:id="rId73"/>
    <p:sldId id="343" r:id="rId74"/>
    <p:sldId id="320" r:id="rId75"/>
    <p:sldId id="330" r:id="rId76"/>
    <p:sldId id="347" r:id="rId77"/>
    <p:sldId id="319" r:id="rId78"/>
    <p:sldId id="291" r:id="rId79"/>
    <p:sldId id="348" r:id="rId80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6B24"/>
    <a:srgbClr val="FF0066"/>
    <a:srgbClr val="FFFF00"/>
    <a:srgbClr val="B2D0AD"/>
    <a:srgbClr val="FF6699"/>
    <a:srgbClr val="F8D9D2"/>
    <a:srgbClr val="4EA72E"/>
    <a:srgbClr val="E97132"/>
    <a:srgbClr val="FFFFFF"/>
    <a:srgbClr val="A02B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AAA7A9-F461-46F1-862E-B8D7E82D75D7}" v="72" dt="2025-08-04T15:43:29.7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3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00" y="7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86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microsoft.com/office/2015/10/relationships/revisionInfo" Target="revisionInfo.xml"/><Relationship Id="rId61" Type="http://schemas.openxmlformats.org/officeDocument/2006/relationships/slide" Target="slides/slide59.xml"/><Relationship Id="rId8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Schuster" userId="514d86fc-e81f-4890-9be5-a2c23f06f81f" providerId="ADAL" clId="{37AAA7A9-F461-46F1-862E-B8D7E82D75D7}"/>
    <pc:docChg chg="custSel modSld">
      <pc:chgData name="Nicole Schuster" userId="514d86fc-e81f-4890-9be5-a2c23f06f81f" providerId="ADAL" clId="{37AAA7A9-F461-46F1-862E-B8D7E82D75D7}" dt="2025-08-04T15:43:31.064" v="339" actId="962"/>
      <pc:docMkLst>
        <pc:docMk/>
      </pc:docMkLst>
      <pc:sldChg chg="addSp delSp modSp mod">
        <pc:chgData name="Nicole Schuster" userId="514d86fc-e81f-4890-9be5-a2c23f06f81f" providerId="ADAL" clId="{37AAA7A9-F461-46F1-862E-B8D7E82D75D7}" dt="2025-08-04T15:25:56.465" v="77" actId="962"/>
        <pc:sldMkLst>
          <pc:docMk/>
          <pc:sldMk cId="583958995" sldId="260"/>
        </pc:sldMkLst>
        <pc:spChg chg="del">
          <ac:chgData name="Nicole Schuster" userId="514d86fc-e81f-4890-9be5-a2c23f06f81f" providerId="ADAL" clId="{37AAA7A9-F461-46F1-862E-B8D7E82D75D7}" dt="2025-08-04T15:25:44.866" v="73" actId="478"/>
          <ac:spMkLst>
            <pc:docMk/>
            <pc:sldMk cId="583958995" sldId="260"/>
            <ac:spMk id="2" creationId="{714F7F6D-2BEE-9D02-3392-4BB26DB4CAC9}"/>
          </ac:spMkLst>
        </pc:spChg>
        <pc:spChg chg="add del mod">
          <ac:chgData name="Nicole Schuster" userId="514d86fc-e81f-4890-9be5-a2c23f06f81f" providerId="ADAL" clId="{37AAA7A9-F461-46F1-862E-B8D7E82D75D7}" dt="2025-08-04T15:25:48.606" v="74" actId="478"/>
          <ac:spMkLst>
            <pc:docMk/>
            <pc:sldMk cId="583958995" sldId="260"/>
            <ac:spMk id="4" creationId="{CFDDE12E-7A4D-894F-4463-09A75791827C}"/>
          </ac:spMkLst>
        </pc:spChg>
        <pc:spChg chg="add del mod">
          <ac:chgData name="Nicole Schuster" userId="514d86fc-e81f-4890-9be5-a2c23f06f81f" providerId="ADAL" clId="{37AAA7A9-F461-46F1-862E-B8D7E82D75D7}" dt="2025-08-04T15:25:48.606" v="74" actId="478"/>
          <ac:spMkLst>
            <pc:docMk/>
            <pc:sldMk cId="583958995" sldId="260"/>
            <ac:spMk id="6" creationId="{4FB8DD93-3324-715B-2DB4-228C38EC5169}"/>
          </ac:spMkLst>
        </pc:spChg>
        <pc:graphicFrameChg chg="del">
          <ac:chgData name="Nicole Schuster" userId="514d86fc-e81f-4890-9be5-a2c23f06f81f" providerId="ADAL" clId="{37AAA7A9-F461-46F1-862E-B8D7E82D75D7}" dt="2025-08-04T15:25:44.866" v="73" actId="478"/>
          <ac:graphicFrameMkLst>
            <pc:docMk/>
            <pc:sldMk cId="583958995" sldId="260"/>
            <ac:graphicFrameMk id="8" creationId="{8EB8D4AF-CE8A-3AB4-2E8E-91461F9B6CCB}"/>
          </ac:graphicFrameMkLst>
        </pc:graphicFrameChg>
        <pc:picChg chg="add mod">
          <ac:chgData name="Nicole Schuster" userId="514d86fc-e81f-4890-9be5-a2c23f06f81f" providerId="ADAL" clId="{37AAA7A9-F461-46F1-862E-B8D7E82D75D7}" dt="2025-08-04T15:25:56.465" v="77" actId="962"/>
          <ac:picMkLst>
            <pc:docMk/>
            <pc:sldMk cId="583958995" sldId="260"/>
            <ac:picMk id="9" creationId="{DFF9AF99-3FD6-C69E-DB98-B65B3C7BA1A0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26:59.494" v="92" actId="962"/>
        <pc:sldMkLst>
          <pc:docMk/>
          <pc:sldMk cId="2643256782" sldId="261"/>
        </pc:sldMkLst>
        <pc:spChg chg="del">
          <ac:chgData name="Nicole Schuster" userId="514d86fc-e81f-4890-9be5-a2c23f06f81f" providerId="ADAL" clId="{37AAA7A9-F461-46F1-862E-B8D7E82D75D7}" dt="2025-08-04T15:26:46.358" v="88" actId="478"/>
          <ac:spMkLst>
            <pc:docMk/>
            <pc:sldMk cId="2643256782" sldId="261"/>
            <ac:spMk id="2" creationId="{9875A7C0-907E-5ED3-524E-DD3CB36CDAAB}"/>
          </ac:spMkLst>
        </pc:spChg>
        <pc:spChg chg="del">
          <ac:chgData name="Nicole Schuster" userId="514d86fc-e81f-4890-9be5-a2c23f06f81f" providerId="ADAL" clId="{37AAA7A9-F461-46F1-862E-B8D7E82D75D7}" dt="2025-08-04T15:26:46.358" v="88" actId="478"/>
          <ac:spMkLst>
            <pc:docMk/>
            <pc:sldMk cId="2643256782" sldId="261"/>
            <ac:spMk id="3" creationId="{CDD31DF7-6F96-6C6E-2EF1-0561EB09BB62}"/>
          </ac:spMkLst>
        </pc:spChg>
        <pc:spChg chg="add del mod">
          <ac:chgData name="Nicole Schuster" userId="514d86fc-e81f-4890-9be5-a2c23f06f81f" providerId="ADAL" clId="{37AAA7A9-F461-46F1-862E-B8D7E82D75D7}" dt="2025-08-04T15:26:51.084" v="89" actId="478"/>
          <ac:spMkLst>
            <pc:docMk/>
            <pc:sldMk cId="2643256782" sldId="261"/>
            <ac:spMk id="5" creationId="{38546AA3-DFE0-F769-DC5B-041AAD4E5AE0}"/>
          </ac:spMkLst>
        </pc:spChg>
        <pc:spChg chg="del">
          <ac:chgData name="Nicole Schuster" userId="514d86fc-e81f-4890-9be5-a2c23f06f81f" providerId="ADAL" clId="{37AAA7A9-F461-46F1-862E-B8D7E82D75D7}" dt="2025-08-04T15:26:46.358" v="88" actId="478"/>
          <ac:spMkLst>
            <pc:docMk/>
            <pc:sldMk cId="2643256782" sldId="261"/>
            <ac:spMk id="7" creationId="{9B053FA6-25CA-5E87-73EB-1A7AD2B8C8C6}"/>
          </ac:spMkLst>
        </pc:spChg>
        <pc:spChg chg="add del mod">
          <ac:chgData name="Nicole Schuster" userId="514d86fc-e81f-4890-9be5-a2c23f06f81f" providerId="ADAL" clId="{37AAA7A9-F461-46F1-862E-B8D7E82D75D7}" dt="2025-08-04T15:26:51.084" v="89" actId="478"/>
          <ac:spMkLst>
            <pc:docMk/>
            <pc:sldMk cId="2643256782" sldId="261"/>
            <ac:spMk id="9" creationId="{99A93466-CC30-87AC-05BE-92EA16B7D8A9}"/>
          </ac:spMkLst>
        </pc:spChg>
        <pc:graphicFrameChg chg="del">
          <ac:chgData name="Nicole Schuster" userId="514d86fc-e81f-4890-9be5-a2c23f06f81f" providerId="ADAL" clId="{37AAA7A9-F461-46F1-862E-B8D7E82D75D7}" dt="2025-08-04T15:26:46.358" v="88" actId="478"/>
          <ac:graphicFrameMkLst>
            <pc:docMk/>
            <pc:sldMk cId="2643256782" sldId="261"/>
            <ac:graphicFrameMk id="6" creationId="{A78D47E8-DFA8-E116-DED7-E36AC5E8C01A}"/>
          </ac:graphicFrameMkLst>
        </pc:graphicFrameChg>
        <pc:picChg chg="add mod">
          <ac:chgData name="Nicole Schuster" userId="514d86fc-e81f-4890-9be5-a2c23f06f81f" providerId="ADAL" clId="{37AAA7A9-F461-46F1-862E-B8D7E82D75D7}" dt="2025-08-04T15:26:59.494" v="92" actId="962"/>
          <ac:picMkLst>
            <pc:docMk/>
            <pc:sldMk cId="2643256782" sldId="261"/>
            <ac:picMk id="11" creationId="{A76CCED5-193C-F51B-F8AC-6285CBCDE3CB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22:22.696" v="14" actId="962"/>
        <pc:sldMkLst>
          <pc:docMk/>
          <pc:sldMk cId="2153223285" sldId="262"/>
        </pc:sldMkLst>
        <pc:spChg chg="del">
          <ac:chgData name="Nicole Schuster" userId="514d86fc-e81f-4890-9be5-a2c23f06f81f" providerId="ADAL" clId="{37AAA7A9-F461-46F1-862E-B8D7E82D75D7}" dt="2025-08-04T15:22:15.323" v="11" actId="478"/>
          <ac:spMkLst>
            <pc:docMk/>
            <pc:sldMk cId="2153223285" sldId="262"/>
            <ac:spMk id="8" creationId="{F644F603-101B-D6E5-8918-CDE3C001A21C}"/>
          </ac:spMkLst>
        </pc:spChg>
        <pc:picChg chg="add mod">
          <ac:chgData name="Nicole Schuster" userId="514d86fc-e81f-4890-9be5-a2c23f06f81f" providerId="ADAL" clId="{37AAA7A9-F461-46F1-862E-B8D7E82D75D7}" dt="2025-08-04T15:22:22.696" v="14" actId="962"/>
          <ac:picMkLst>
            <pc:docMk/>
            <pc:sldMk cId="2153223285" sldId="262"/>
            <ac:picMk id="3" creationId="{257B0E90-B604-7879-A987-60B3A250068F}"/>
          </ac:picMkLst>
        </pc:picChg>
        <pc:picChg chg="del">
          <ac:chgData name="Nicole Schuster" userId="514d86fc-e81f-4890-9be5-a2c23f06f81f" providerId="ADAL" clId="{37AAA7A9-F461-46F1-862E-B8D7E82D75D7}" dt="2025-08-04T15:22:15.323" v="11" actId="478"/>
          <ac:picMkLst>
            <pc:docMk/>
            <pc:sldMk cId="2153223285" sldId="262"/>
            <ac:picMk id="6" creationId="{3E8B293A-5CEC-0F15-0C56-1AEA542B585D}"/>
          </ac:picMkLst>
        </pc:picChg>
        <pc:picChg chg="del">
          <ac:chgData name="Nicole Schuster" userId="514d86fc-e81f-4890-9be5-a2c23f06f81f" providerId="ADAL" clId="{37AAA7A9-F461-46F1-862E-B8D7E82D75D7}" dt="2025-08-04T15:22:15.323" v="11" actId="478"/>
          <ac:picMkLst>
            <pc:docMk/>
            <pc:sldMk cId="2153223285" sldId="262"/>
            <ac:picMk id="7" creationId="{C4FABF2F-7881-0B2D-4DEB-9531EC28C874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25:38.511" v="72" actId="962"/>
        <pc:sldMkLst>
          <pc:docMk/>
          <pc:sldMk cId="941263782" sldId="263"/>
        </pc:sldMkLst>
        <pc:spChg chg="del">
          <ac:chgData name="Nicole Schuster" userId="514d86fc-e81f-4890-9be5-a2c23f06f81f" providerId="ADAL" clId="{37AAA7A9-F461-46F1-862E-B8D7E82D75D7}" dt="2025-08-04T15:25:27.254" v="68" actId="478"/>
          <ac:spMkLst>
            <pc:docMk/>
            <pc:sldMk cId="941263782" sldId="263"/>
            <ac:spMk id="2" creationId="{2BF71301-7E2A-32B6-7F01-C6B8E018B394}"/>
          </ac:spMkLst>
        </pc:spChg>
        <pc:spChg chg="add del mod">
          <ac:chgData name="Nicole Schuster" userId="514d86fc-e81f-4890-9be5-a2c23f06f81f" providerId="ADAL" clId="{37AAA7A9-F461-46F1-862E-B8D7E82D75D7}" dt="2025-08-04T15:25:31.461" v="69" actId="478"/>
          <ac:spMkLst>
            <pc:docMk/>
            <pc:sldMk cId="941263782" sldId="263"/>
            <ac:spMk id="5" creationId="{F96D462A-92CA-4D61-A6BE-3022207D361D}"/>
          </ac:spMkLst>
        </pc:spChg>
        <pc:spChg chg="add del mod">
          <ac:chgData name="Nicole Schuster" userId="514d86fc-e81f-4890-9be5-a2c23f06f81f" providerId="ADAL" clId="{37AAA7A9-F461-46F1-862E-B8D7E82D75D7}" dt="2025-08-04T15:25:31.461" v="69" actId="478"/>
          <ac:spMkLst>
            <pc:docMk/>
            <pc:sldMk cId="941263782" sldId="263"/>
            <ac:spMk id="7" creationId="{5B935897-44AA-C686-DD2E-8749615F1F85}"/>
          </ac:spMkLst>
        </pc:spChg>
        <pc:picChg chg="del">
          <ac:chgData name="Nicole Schuster" userId="514d86fc-e81f-4890-9be5-a2c23f06f81f" providerId="ADAL" clId="{37AAA7A9-F461-46F1-862E-B8D7E82D75D7}" dt="2025-08-04T15:25:27.254" v="68" actId="478"/>
          <ac:picMkLst>
            <pc:docMk/>
            <pc:sldMk cId="941263782" sldId="263"/>
            <ac:picMk id="4" creationId="{39BFAB1F-EE4A-3A6B-6F3A-55232DE6869A}"/>
          </ac:picMkLst>
        </pc:picChg>
        <pc:picChg chg="del">
          <ac:chgData name="Nicole Schuster" userId="514d86fc-e81f-4890-9be5-a2c23f06f81f" providerId="ADAL" clId="{37AAA7A9-F461-46F1-862E-B8D7E82D75D7}" dt="2025-08-04T15:25:27.254" v="68" actId="478"/>
          <ac:picMkLst>
            <pc:docMk/>
            <pc:sldMk cId="941263782" sldId="263"/>
            <ac:picMk id="8" creationId="{FEC25BA9-8355-63F7-8528-FFF1315A07F5}"/>
          </ac:picMkLst>
        </pc:picChg>
        <pc:picChg chg="add mod">
          <ac:chgData name="Nicole Schuster" userId="514d86fc-e81f-4890-9be5-a2c23f06f81f" providerId="ADAL" clId="{37AAA7A9-F461-46F1-862E-B8D7E82D75D7}" dt="2025-08-04T15:25:38.511" v="72" actId="962"/>
          <ac:picMkLst>
            <pc:docMk/>
            <pc:sldMk cId="941263782" sldId="263"/>
            <ac:picMk id="10" creationId="{7437E9BB-C985-FF89-C10E-98A365C0CEEF}"/>
          </ac:picMkLst>
        </pc:picChg>
        <pc:picChg chg="del">
          <ac:chgData name="Nicole Schuster" userId="514d86fc-e81f-4890-9be5-a2c23f06f81f" providerId="ADAL" clId="{37AAA7A9-F461-46F1-862E-B8D7E82D75D7}" dt="2025-08-04T15:25:27.254" v="68" actId="478"/>
          <ac:picMkLst>
            <pc:docMk/>
            <pc:sldMk cId="941263782" sldId="263"/>
            <ac:picMk id="12" creationId="{D5F85879-D4F1-6251-E112-B3D5C039ED9E}"/>
          </ac:picMkLst>
        </pc:picChg>
        <pc:picChg chg="del">
          <ac:chgData name="Nicole Schuster" userId="514d86fc-e81f-4890-9be5-a2c23f06f81f" providerId="ADAL" clId="{37AAA7A9-F461-46F1-862E-B8D7E82D75D7}" dt="2025-08-04T15:25:27.254" v="68" actId="478"/>
          <ac:picMkLst>
            <pc:docMk/>
            <pc:sldMk cId="941263782" sldId="263"/>
            <ac:picMk id="19" creationId="{43BBB0DC-427E-6053-113C-FC874C295233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25:21.448" v="67" actId="962"/>
        <pc:sldMkLst>
          <pc:docMk/>
          <pc:sldMk cId="2672030176" sldId="264"/>
        </pc:sldMkLst>
        <pc:spChg chg="del">
          <ac:chgData name="Nicole Schuster" userId="514d86fc-e81f-4890-9be5-a2c23f06f81f" providerId="ADAL" clId="{37AAA7A9-F461-46F1-862E-B8D7E82D75D7}" dt="2025-08-04T15:25:12.935" v="63" actId="478"/>
          <ac:spMkLst>
            <pc:docMk/>
            <pc:sldMk cId="2672030176" sldId="264"/>
            <ac:spMk id="2" creationId="{DF0D80C7-C4E3-7848-771E-6123776F987A}"/>
          </ac:spMkLst>
        </pc:spChg>
        <pc:spChg chg="add del mod">
          <ac:chgData name="Nicole Schuster" userId="514d86fc-e81f-4890-9be5-a2c23f06f81f" providerId="ADAL" clId="{37AAA7A9-F461-46F1-862E-B8D7E82D75D7}" dt="2025-08-04T15:25:15.909" v="64" actId="478"/>
          <ac:spMkLst>
            <pc:docMk/>
            <pc:sldMk cId="2672030176" sldId="264"/>
            <ac:spMk id="4" creationId="{707E0AD8-E85D-3CF4-FDBE-E69A17F4B064}"/>
          </ac:spMkLst>
        </pc:spChg>
        <pc:spChg chg="del">
          <ac:chgData name="Nicole Schuster" userId="514d86fc-e81f-4890-9be5-a2c23f06f81f" providerId="ADAL" clId="{37AAA7A9-F461-46F1-862E-B8D7E82D75D7}" dt="2025-08-04T15:25:12.935" v="63" actId="478"/>
          <ac:spMkLst>
            <pc:docMk/>
            <pc:sldMk cId="2672030176" sldId="264"/>
            <ac:spMk id="12" creationId="{E4521CEC-7C6F-143E-D1AA-6D70067EADEE}"/>
          </ac:spMkLst>
        </pc:spChg>
        <pc:spChg chg="del">
          <ac:chgData name="Nicole Schuster" userId="514d86fc-e81f-4890-9be5-a2c23f06f81f" providerId="ADAL" clId="{37AAA7A9-F461-46F1-862E-B8D7E82D75D7}" dt="2025-08-04T15:25:12.935" v="63" actId="478"/>
          <ac:spMkLst>
            <pc:docMk/>
            <pc:sldMk cId="2672030176" sldId="264"/>
            <ac:spMk id="15" creationId="{4B14DCD0-25E8-2FFF-A962-991DB4034F1E}"/>
          </ac:spMkLst>
        </pc:spChg>
        <pc:spChg chg="del">
          <ac:chgData name="Nicole Schuster" userId="514d86fc-e81f-4890-9be5-a2c23f06f81f" providerId="ADAL" clId="{37AAA7A9-F461-46F1-862E-B8D7E82D75D7}" dt="2025-08-04T15:25:12.935" v="63" actId="478"/>
          <ac:spMkLst>
            <pc:docMk/>
            <pc:sldMk cId="2672030176" sldId="264"/>
            <ac:spMk id="19" creationId="{3A44A9ED-BB37-606E-580B-B651EAEF64C8}"/>
          </ac:spMkLst>
        </pc:spChg>
        <pc:picChg chg="add mod">
          <ac:chgData name="Nicole Schuster" userId="514d86fc-e81f-4890-9be5-a2c23f06f81f" providerId="ADAL" clId="{37AAA7A9-F461-46F1-862E-B8D7E82D75D7}" dt="2025-08-04T15:25:21.448" v="67" actId="962"/>
          <ac:picMkLst>
            <pc:docMk/>
            <pc:sldMk cId="2672030176" sldId="264"/>
            <ac:picMk id="6" creationId="{AD2D75F1-C9B1-5D94-8CD2-B5D4709A009F}"/>
          </ac:picMkLst>
        </pc:picChg>
        <pc:picChg chg="del">
          <ac:chgData name="Nicole Schuster" userId="514d86fc-e81f-4890-9be5-a2c23f06f81f" providerId="ADAL" clId="{37AAA7A9-F461-46F1-862E-B8D7E82D75D7}" dt="2025-08-04T15:25:12.935" v="63" actId="478"/>
          <ac:picMkLst>
            <pc:docMk/>
            <pc:sldMk cId="2672030176" sldId="264"/>
            <ac:picMk id="7" creationId="{D70ABE42-2E82-8603-953C-6250ECECD4D4}"/>
          </ac:picMkLst>
        </pc:picChg>
        <pc:picChg chg="del">
          <ac:chgData name="Nicole Schuster" userId="514d86fc-e81f-4890-9be5-a2c23f06f81f" providerId="ADAL" clId="{37AAA7A9-F461-46F1-862E-B8D7E82D75D7}" dt="2025-08-04T15:25:12.935" v="63" actId="478"/>
          <ac:picMkLst>
            <pc:docMk/>
            <pc:sldMk cId="2672030176" sldId="264"/>
            <ac:picMk id="25" creationId="{D7B133EA-DEA3-817B-C096-2D0EBF91E8D7}"/>
          </ac:picMkLst>
        </pc:picChg>
        <pc:cxnChg chg="del">
          <ac:chgData name="Nicole Schuster" userId="514d86fc-e81f-4890-9be5-a2c23f06f81f" providerId="ADAL" clId="{37AAA7A9-F461-46F1-862E-B8D7E82D75D7}" dt="2025-08-04T15:25:12.935" v="63" actId="478"/>
          <ac:cxnSpMkLst>
            <pc:docMk/>
            <pc:sldMk cId="2672030176" sldId="264"/>
            <ac:cxnSpMk id="9" creationId="{D832DA48-67A1-49EA-0BB3-2CFC7FB499B5}"/>
          </ac:cxnSpMkLst>
        </pc:cxnChg>
        <pc:cxnChg chg="del">
          <ac:chgData name="Nicole Schuster" userId="514d86fc-e81f-4890-9be5-a2c23f06f81f" providerId="ADAL" clId="{37AAA7A9-F461-46F1-862E-B8D7E82D75D7}" dt="2025-08-04T15:25:12.935" v="63" actId="478"/>
          <ac:cxnSpMkLst>
            <pc:docMk/>
            <pc:sldMk cId="2672030176" sldId="264"/>
            <ac:cxnSpMk id="13" creationId="{7C8F0AFB-143C-425C-D118-11998EBB1543}"/>
          </ac:cxnSpMkLst>
        </pc:cxnChg>
        <pc:cxnChg chg="del">
          <ac:chgData name="Nicole Schuster" userId="514d86fc-e81f-4890-9be5-a2c23f06f81f" providerId="ADAL" clId="{37AAA7A9-F461-46F1-862E-B8D7E82D75D7}" dt="2025-08-04T15:25:12.935" v="63" actId="478"/>
          <ac:cxnSpMkLst>
            <pc:docMk/>
            <pc:sldMk cId="2672030176" sldId="264"/>
            <ac:cxnSpMk id="14" creationId="{5BC78FD6-4357-A871-704E-5CB59027F7FC}"/>
          </ac:cxnSpMkLst>
        </pc:cxnChg>
      </pc:sldChg>
      <pc:sldChg chg="addSp delSp modSp mod">
        <pc:chgData name="Nicole Schuster" userId="514d86fc-e81f-4890-9be5-a2c23f06f81f" providerId="ADAL" clId="{37AAA7A9-F461-46F1-862E-B8D7E82D75D7}" dt="2025-08-04T15:24:33.640" v="52" actId="962"/>
        <pc:sldMkLst>
          <pc:docMk/>
          <pc:sldMk cId="3881423508" sldId="265"/>
        </pc:sldMkLst>
        <pc:spChg chg="del">
          <ac:chgData name="Nicole Schuster" userId="514d86fc-e81f-4890-9be5-a2c23f06f81f" providerId="ADAL" clId="{37AAA7A9-F461-46F1-862E-B8D7E82D75D7}" dt="2025-08-04T15:24:23.332" v="48" actId="478"/>
          <ac:spMkLst>
            <pc:docMk/>
            <pc:sldMk cId="3881423508" sldId="265"/>
            <ac:spMk id="2" creationId="{FD2F961F-A9BC-0B4E-64FF-93C2DFE8A3E2}"/>
          </ac:spMkLst>
        </pc:spChg>
        <pc:spChg chg="add del mod">
          <ac:chgData name="Nicole Schuster" userId="514d86fc-e81f-4890-9be5-a2c23f06f81f" providerId="ADAL" clId="{37AAA7A9-F461-46F1-862E-B8D7E82D75D7}" dt="2025-08-04T15:24:28.316" v="49" actId="478"/>
          <ac:spMkLst>
            <pc:docMk/>
            <pc:sldMk cId="3881423508" sldId="265"/>
            <ac:spMk id="5" creationId="{7717754C-DD31-956D-0699-7C7BEB9CD7B0}"/>
          </ac:spMkLst>
        </pc:spChg>
        <pc:spChg chg="add del mod">
          <ac:chgData name="Nicole Schuster" userId="514d86fc-e81f-4890-9be5-a2c23f06f81f" providerId="ADAL" clId="{37AAA7A9-F461-46F1-862E-B8D7E82D75D7}" dt="2025-08-04T15:24:28.316" v="49" actId="478"/>
          <ac:spMkLst>
            <pc:docMk/>
            <pc:sldMk cId="3881423508" sldId="265"/>
            <ac:spMk id="7" creationId="{7A934228-58CC-C474-1740-E1011630E050}"/>
          </ac:spMkLst>
        </pc:spChg>
        <pc:graphicFrameChg chg="del">
          <ac:chgData name="Nicole Schuster" userId="514d86fc-e81f-4890-9be5-a2c23f06f81f" providerId="ADAL" clId="{37AAA7A9-F461-46F1-862E-B8D7E82D75D7}" dt="2025-08-04T15:24:23.332" v="48" actId="478"/>
          <ac:graphicFrameMkLst>
            <pc:docMk/>
            <pc:sldMk cId="3881423508" sldId="265"/>
            <ac:graphicFrameMk id="4" creationId="{9B8ED88A-3A44-82B1-9FB6-AF86940ED437}"/>
          </ac:graphicFrameMkLst>
        </pc:graphicFrameChg>
        <pc:picChg chg="add mod">
          <ac:chgData name="Nicole Schuster" userId="514d86fc-e81f-4890-9be5-a2c23f06f81f" providerId="ADAL" clId="{37AAA7A9-F461-46F1-862E-B8D7E82D75D7}" dt="2025-08-04T15:24:33.640" v="52" actId="962"/>
          <ac:picMkLst>
            <pc:docMk/>
            <pc:sldMk cId="3881423508" sldId="265"/>
            <ac:picMk id="9" creationId="{541D1BC2-D353-E0A7-CE1B-761BD480281B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27:16.362" v="97" actId="962"/>
        <pc:sldMkLst>
          <pc:docMk/>
          <pc:sldMk cId="2082133746" sldId="266"/>
        </pc:sldMkLst>
        <pc:spChg chg="del">
          <ac:chgData name="Nicole Schuster" userId="514d86fc-e81f-4890-9be5-a2c23f06f81f" providerId="ADAL" clId="{37AAA7A9-F461-46F1-862E-B8D7E82D75D7}" dt="2025-08-04T15:27:05.335" v="93" actId="478"/>
          <ac:spMkLst>
            <pc:docMk/>
            <pc:sldMk cId="2082133746" sldId="266"/>
            <ac:spMk id="2" creationId="{1E6F31D7-57C7-563F-07DD-FF087E4872F7}"/>
          </ac:spMkLst>
        </pc:spChg>
        <pc:spChg chg="add del mod">
          <ac:chgData name="Nicole Schuster" userId="514d86fc-e81f-4890-9be5-a2c23f06f81f" providerId="ADAL" clId="{37AAA7A9-F461-46F1-862E-B8D7E82D75D7}" dt="2025-08-04T15:27:08.905" v="94" actId="478"/>
          <ac:spMkLst>
            <pc:docMk/>
            <pc:sldMk cId="2082133746" sldId="266"/>
            <ac:spMk id="4" creationId="{5CB778B8-DB8C-2122-5ACE-F5A2B4093728}"/>
          </ac:spMkLst>
        </pc:spChg>
        <pc:spChg chg="del">
          <ac:chgData name="Nicole Schuster" userId="514d86fc-e81f-4890-9be5-a2c23f06f81f" providerId="ADAL" clId="{37AAA7A9-F461-46F1-862E-B8D7E82D75D7}" dt="2025-08-04T15:27:05.335" v="93" actId="478"/>
          <ac:spMkLst>
            <pc:docMk/>
            <pc:sldMk cId="2082133746" sldId="266"/>
            <ac:spMk id="8" creationId="{1CBFABCF-D7A1-A4F4-AF84-0786841FCE5A}"/>
          </ac:spMkLst>
        </pc:spChg>
        <pc:spChg chg="del">
          <ac:chgData name="Nicole Schuster" userId="514d86fc-e81f-4890-9be5-a2c23f06f81f" providerId="ADAL" clId="{37AAA7A9-F461-46F1-862E-B8D7E82D75D7}" dt="2025-08-04T15:27:05.335" v="93" actId="478"/>
          <ac:spMkLst>
            <pc:docMk/>
            <pc:sldMk cId="2082133746" sldId="266"/>
            <ac:spMk id="11" creationId="{76C67F62-3963-4796-C73A-983D31F4365A}"/>
          </ac:spMkLst>
        </pc:spChg>
        <pc:spChg chg="del">
          <ac:chgData name="Nicole Schuster" userId="514d86fc-e81f-4890-9be5-a2c23f06f81f" providerId="ADAL" clId="{37AAA7A9-F461-46F1-862E-B8D7E82D75D7}" dt="2025-08-04T15:27:05.335" v="93" actId="478"/>
          <ac:spMkLst>
            <pc:docMk/>
            <pc:sldMk cId="2082133746" sldId="266"/>
            <ac:spMk id="12" creationId="{9C6BD590-C8A0-1B68-A178-F79385779BD9}"/>
          </ac:spMkLst>
        </pc:spChg>
        <pc:picChg chg="del">
          <ac:chgData name="Nicole Schuster" userId="514d86fc-e81f-4890-9be5-a2c23f06f81f" providerId="ADAL" clId="{37AAA7A9-F461-46F1-862E-B8D7E82D75D7}" dt="2025-08-04T15:27:05.335" v="93" actId="478"/>
          <ac:picMkLst>
            <pc:docMk/>
            <pc:sldMk cId="2082133746" sldId="266"/>
            <ac:picMk id="5" creationId="{0909875C-8569-598D-9321-B41744A9CFBB}"/>
          </ac:picMkLst>
        </pc:picChg>
        <pc:picChg chg="add mod">
          <ac:chgData name="Nicole Schuster" userId="514d86fc-e81f-4890-9be5-a2c23f06f81f" providerId="ADAL" clId="{37AAA7A9-F461-46F1-862E-B8D7E82D75D7}" dt="2025-08-04T15:27:16.362" v="97" actId="962"/>
          <ac:picMkLst>
            <pc:docMk/>
            <pc:sldMk cId="2082133746" sldId="266"/>
            <ac:picMk id="7" creationId="{F602B79B-FF8E-BAC0-8D33-E815E4DBBC4F}"/>
          </ac:picMkLst>
        </pc:picChg>
        <pc:cxnChg chg="del">
          <ac:chgData name="Nicole Schuster" userId="514d86fc-e81f-4890-9be5-a2c23f06f81f" providerId="ADAL" clId="{37AAA7A9-F461-46F1-862E-B8D7E82D75D7}" dt="2025-08-04T15:27:05.335" v="93" actId="478"/>
          <ac:cxnSpMkLst>
            <pc:docMk/>
            <pc:sldMk cId="2082133746" sldId="266"/>
            <ac:cxnSpMk id="10" creationId="{088C1E85-5263-EAEB-68A1-7F2B637444C8}"/>
          </ac:cxnSpMkLst>
        </pc:cxnChg>
      </pc:sldChg>
      <pc:sldChg chg="addSp delSp modSp mod">
        <pc:chgData name="Nicole Schuster" userId="514d86fc-e81f-4890-9be5-a2c23f06f81f" providerId="ADAL" clId="{37AAA7A9-F461-46F1-862E-B8D7E82D75D7}" dt="2025-08-04T15:27:56.602" v="107" actId="962"/>
        <pc:sldMkLst>
          <pc:docMk/>
          <pc:sldMk cId="279089083" sldId="267"/>
        </pc:sldMkLst>
        <pc:spChg chg="del">
          <ac:chgData name="Nicole Schuster" userId="514d86fc-e81f-4890-9be5-a2c23f06f81f" providerId="ADAL" clId="{37AAA7A9-F461-46F1-862E-B8D7E82D75D7}" dt="2025-08-04T15:27:44.514" v="103" actId="478"/>
          <ac:spMkLst>
            <pc:docMk/>
            <pc:sldMk cId="279089083" sldId="267"/>
            <ac:spMk id="2" creationId="{5EC1BFCC-8F65-E602-BD46-A4FDC2EFBED1}"/>
          </ac:spMkLst>
        </pc:spChg>
        <pc:spChg chg="del">
          <ac:chgData name="Nicole Schuster" userId="514d86fc-e81f-4890-9be5-a2c23f06f81f" providerId="ADAL" clId="{37AAA7A9-F461-46F1-862E-B8D7E82D75D7}" dt="2025-08-04T15:27:44.514" v="103" actId="478"/>
          <ac:spMkLst>
            <pc:docMk/>
            <pc:sldMk cId="279089083" sldId="267"/>
            <ac:spMk id="7" creationId="{B34F093D-2C72-25E8-DB80-99F6C2B4E20C}"/>
          </ac:spMkLst>
        </pc:spChg>
        <pc:spChg chg="del">
          <ac:chgData name="Nicole Schuster" userId="514d86fc-e81f-4890-9be5-a2c23f06f81f" providerId="ADAL" clId="{37AAA7A9-F461-46F1-862E-B8D7E82D75D7}" dt="2025-08-04T15:27:44.514" v="103" actId="478"/>
          <ac:spMkLst>
            <pc:docMk/>
            <pc:sldMk cId="279089083" sldId="267"/>
            <ac:spMk id="8" creationId="{C16111AD-780A-DBB5-5BA0-8C7205FE8574}"/>
          </ac:spMkLst>
        </pc:spChg>
        <pc:spChg chg="del">
          <ac:chgData name="Nicole Schuster" userId="514d86fc-e81f-4890-9be5-a2c23f06f81f" providerId="ADAL" clId="{37AAA7A9-F461-46F1-862E-B8D7E82D75D7}" dt="2025-08-04T15:27:44.514" v="103" actId="478"/>
          <ac:spMkLst>
            <pc:docMk/>
            <pc:sldMk cId="279089083" sldId="267"/>
            <ac:spMk id="9" creationId="{01692059-F8D8-7497-60A9-3FECF30C1F38}"/>
          </ac:spMkLst>
        </pc:spChg>
        <pc:spChg chg="add del mod">
          <ac:chgData name="Nicole Schuster" userId="514d86fc-e81f-4890-9be5-a2c23f06f81f" providerId="ADAL" clId="{37AAA7A9-F461-46F1-862E-B8D7E82D75D7}" dt="2025-08-04T15:27:47.552" v="104" actId="478"/>
          <ac:spMkLst>
            <pc:docMk/>
            <pc:sldMk cId="279089083" sldId="267"/>
            <ac:spMk id="11" creationId="{73A553DA-B03D-3262-DBA4-A893FF16F6C0}"/>
          </ac:spMkLst>
        </pc:spChg>
        <pc:grpChg chg="del">
          <ac:chgData name="Nicole Schuster" userId="514d86fc-e81f-4890-9be5-a2c23f06f81f" providerId="ADAL" clId="{37AAA7A9-F461-46F1-862E-B8D7E82D75D7}" dt="2025-08-04T15:27:44.514" v="103" actId="478"/>
          <ac:grpSpMkLst>
            <pc:docMk/>
            <pc:sldMk cId="279089083" sldId="267"/>
            <ac:grpSpMk id="10" creationId="{E997D9AB-993A-82EC-991D-D86701FFF4A2}"/>
          </ac:grpSpMkLst>
        </pc:grpChg>
        <pc:picChg chg="add mod">
          <ac:chgData name="Nicole Schuster" userId="514d86fc-e81f-4890-9be5-a2c23f06f81f" providerId="ADAL" clId="{37AAA7A9-F461-46F1-862E-B8D7E82D75D7}" dt="2025-08-04T15:27:56.602" v="107" actId="962"/>
          <ac:picMkLst>
            <pc:docMk/>
            <pc:sldMk cId="279089083" sldId="267"/>
            <ac:picMk id="13" creationId="{4263A357-EC42-8AC8-4A6C-BE3772D5DFA8}"/>
          </ac:picMkLst>
        </pc:picChg>
      </pc:sldChg>
      <pc:sldChg chg="delSp mod">
        <pc:chgData name="Nicole Schuster" userId="514d86fc-e81f-4890-9be5-a2c23f06f81f" providerId="ADAL" clId="{37AAA7A9-F461-46F1-862E-B8D7E82D75D7}" dt="2025-08-04T15:29:44.281" v="133" actId="478"/>
        <pc:sldMkLst>
          <pc:docMk/>
          <pc:sldMk cId="231290229" sldId="268"/>
        </pc:sldMkLst>
        <pc:spChg chg="del">
          <ac:chgData name="Nicole Schuster" userId="514d86fc-e81f-4890-9be5-a2c23f06f81f" providerId="ADAL" clId="{37AAA7A9-F461-46F1-862E-B8D7E82D75D7}" dt="2025-08-04T15:29:44.281" v="133" actId="478"/>
          <ac:spMkLst>
            <pc:docMk/>
            <pc:sldMk cId="231290229" sldId="268"/>
            <ac:spMk id="13" creationId="{A46EEBCF-1844-6CA5-58BF-A722B8779BF2}"/>
          </ac:spMkLst>
        </pc:spChg>
      </pc:sldChg>
      <pc:sldChg chg="addSp delSp modSp mod">
        <pc:chgData name="Nicole Schuster" userId="514d86fc-e81f-4890-9be5-a2c23f06f81f" providerId="ADAL" clId="{37AAA7A9-F461-46F1-862E-B8D7E82D75D7}" dt="2025-08-04T15:31:49.374" v="167" actId="962"/>
        <pc:sldMkLst>
          <pc:docMk/>
          <pc:sldMk cId="2016459848" sldId="269"/>
        </pc:sldMkLst>
        <pc:spChg chg="del">
          <ac:chgData name="Nicole Schuster" userId="514d86fc-e81f-4890-9be5-a2c23f06f81f" providerId="ADAL" clId="{37AAA7A9-F461-46F1-862E-B8D7E82D75D7}" dt="2025-08-04T15:31:39.496" v="163" actId="478"/>
          <ac:spMkLst>
            <pc:docMk/>
            <pc:sldMk cId="2016459848" sldId="269"/>
            <ac:spMk id="2" creationId="{C2D915DA-7A91-89A5-9AC5-95ECE201CD60}"/>
          </ac:spMkLst>
        </pc:spChg>
        <pc:spChg chg="del">
          <ac:chgData name="Nicole Schuster" userId="514d86fc-e81f-4890-9be5-a2c23f06f81f" providerId="ADAL" clId="{37AAA7A9-F461-46F1-862E-B8D7E82D75D7}" dt="2025-08-04T15:31:39.496" v="163" actId="478"/>
          <ac:spMkLst>
            <pc:docMk/>
            <pc:sldMk cId="2016459848" sldId="269"/>
            <ac:spMk id="6" creationId="{59DD4CBE-1743-C638-839C-D7B10D6EA887}"/>
          </ac:spMkLst>
        </pc:spChg>
        <pc:spChg chg="del">
          <ac:chgData name="Nicole Schuster" userId="514d86fc-e81f-4890-9be5-a2c23f06f81f" providerId="ADAL" clId="{37AAA7A9-F461-46F1-862E-B8D7E82D75D7}" dt="2025-08-04T15:31:39.496" v="163" actId="478"/>
          <ac:spMkLst>
            <pc:docMk/>
            <pc:sldMk cId="2016459848" sldId="269"/>
            <ac:spMk id="7" creationId="{7E685843-D9B3-6962-0CDC-B188AC439FD0}"/>
          </ac:spMkLst>
        </pc:spChg>
        <pc:spChg chg="add del mod">
          <ac:chgData name="Nicole Schuster" userId="514d86fc-e81f-4890-9be5-a2c23f06f81f" providerId="ADAL" clId="{37AAA7A9-F461-46F1-862E-B8D7E82D75D7}" dt="2025-08-04T15:31:43.613" v="164" actId="478"/>
          <ac:spMkLst>
            <pc:docMk/>
            <pc:sldMk cId="2016459848" sldId="269"/>
            <ac:spMk id="8" creationId="{15D210DE-D551-5288-3B99-7C084E7D9E58}"/>
          </ac:spMkLst>
        </pc:spChg>
        <pc:picChg chg="del">
          <ac:chgData name="Nicole Schuster" userId="514d86fc-e81f-4890-9be5-a2c23f06f81f" providerId="ADAL" clId="{37AAA7A9-F461-46F1-862E-B8D7E82D75D7}" dt="2025-08-04T15:31:39.496" v="163" actId="478"/>
          <ac:picMkLst>
            <pc:docMk/>
            <pc:sldMk cId="2016459848" sldId="269"/>
            <ac:picMk id="4" creationId="{07916B5B-E858-1FDA-68F4-075B479F3584}"/>
          </ac:picMkLst>
        </pc:picChg>
        <pc:picChg chg="del">
          <ac:chgData name="Nicole Schuster" userId="514d86fc-e81f-4890-9be5-a2c23f06f81f" providerId="ADAL" clId="{37AAA7A9-F461-46F1-862E-B8D7E82D75D7}" dt="2025-08-04T15:31:39.496" v="163" actId="478"/>
          <ac:picMkLst>
            <pc:docMk/>
            <pc:sldMk cId="2016459848" sldId="269"/>
            <ac:picMk id="5" creationId="{704DABF4-CEAE-8888-B54F-E427B5326606}"/>
          </ac:picMkLst>
        </pc:picChg>
        <pc:picChg chg="add mod">
          <ac:chgData name="Nicole Schuster" userId="514d86fc-e81f-4890-9be5-a2c23f06f81f" providerId="ADAL" clId="{37AAA7A9-F461-46F1-862E-B8D7E82D75D7}" dt="2025-08-04T15:31:49.374" v="167" actId="962"/>
          <ac:picMkLst>
            <pc:docMk/>
            <pc:sldMk cId="2016459848" sldId="269"/>
            <ac:picMk id="12" creationId="{748D089A-624B-F9A1-D64F-818DC980D2A8}"/>
          </ac:picMkLst>
        </pc:picChg>
        <pc:cxnChg chg="del">
          <ac:chgData name="Nicole Schuster" userId="514d86fc-e81f-4890-9be5-a2c23f06f81f" providerId="ADAL" clId="{37AAA7A9-F461-46F1-862E-B8D7E82D75D7}" dt="2025-08-04T15:31:39.496" v="163" actId="478"/>
          <ac:cxnSpMkLst>
            <pc:docMk/>
            <pc:sldMk cId="2016459848" sldId="269"/>
            <ac:cxnSpMk id="13" creationId="{E0E60E8C-D1E7-559F-7BA5-2130DA65175E}"/>
          </ac:cxnSpMkLst>
        </pc:cxnChg>
        <pc:cxnChg chg="del">
          <ac:chgData name="Nicole Schuster" userId="514d86fc-e81f-4890-9be5-a2c23f06f81f" providerId="ADAL" clId="{37AAA7A9-F461-46F1-862E-B8D7E82D75D7}" dt="2025-08-04T15:31:39.496" v="163" actId="478"/>
          <ac:cxnSpMkLst>
            <pc:docMk/>
            <pc:sldMk cId="2016459848" sldId="269"/>
            <ac:cxnSpMk id="23" creationId="{A9A9C71F-0A13-2263-6A38-AD16C1474647}"/>
          </ac:cxnSpMkLst>
        </pc:cxnChg>
        <pc:cxnChg chg="del">
          <ac:chgData name="Nicole Schuster" userId="514d86fc-e81f-4890-9be5-a2c23f06f81f" providerId="ADAL" clId="{37AAA7A9-F461-46F1-862E-B8D7E82D75D7}" dt="2025-08-04T15:31:39.496" v="163" actId="478"/>
          <ac:cxnSpMkLst>
            <pc:docMk/>
            <pc:sldMk cId="2016459848" sldId="269"/>
            <ac:cxnSpMk id="26" creationId="{7D300EEA-F5E3-BE2D-8149-F3DDB5E0A8FB}"/>
          </ac:cxnSpMkLst>
        </pc:cxnChg>
        <pc:cxnChg chg="del">
          <ac:chgData name="Nicole Schuster" userId="514d86fc-e81f-4890-9be5-a2c23f06f81f" providerId="ADAL" clId="{37AAA7A9-F461-46F1-862E-B8D7E82D75D7}" dt="2025-08-04T15:31:39.496" v="163" actId="478"/>
          <ac:cxnSpMkLst>
            <pc:docMk/>
            <pc:sldMk cId="2016459848" sldId="269"/>
            <ac:cxnSpMk id="32" creationId="{591579FA-AF87-C693-1F2E-B405E43FA458}"/>
          </ac:cxnSpMkLst>
        </pc:cxnChg>
      </pc:sldChg>
      <pc:sldChg chg="addSp modSp mod">
        <pc:chgData name="Nicole Schuster" userId="514d86fc-e81f-4890-9be5-a2c23f06f81f" providerId="ADAL" clId="{37AAA7A9-F461-46F1-862E-B8D7E82D75D7}" dt="2025-08-04T15:30:20.673" v="142" actId="962"/>
        <pc:sldMkLst>
          <pc:docMk/>
          <pc:sldMk cId="4063112748" sldId="270"/>
        </pc:sldMkLst>
        <pc:picChg chg="add mod">
          <ac:chgData name="Nicole Schuster" userId="514d86fc-e81f-4890-9be5-a2c23f06f81f" providerId="ADAL" clId="{37AAA7A9-F461-46F1-862E-B8D7E82D75D7}" dt="2025-08-04T15:30:20.673" v="142" actId="962"/>
          <ac:picMkLst>
            <pc:docMk/>
            <pc:sldMk cId="4063112748" sldId="270"/>
            <ac:picMk id="9" creationId="{E2ED3F94-A0E7-8983-96AD-15C28A169CD6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33:18.305" v="191" actId="962"/>
        <pc:sldMkLst>
          <pc:docMk/>
          <pc:sldMk cId="1695097981" sldId="272"/>
        </pc:sldMkLst>
        <pc:spChg chg="add del mod">
          <ac:chgData name="Nicole Schuster" userId="514d86fc-e81f-4890-9be5-a2c23f06f81f" providerId="ADAL" clId="{37AAA7A9-F461-46F1-862E-B8D7E82D75D7}" dt="2025-08-04T15:33:11.332" v="188" actId="478"/>
          <ac:spMkLst>
            <pc:docMk/>
            <pc:sldMk cId="1695097981" sldId="272"/>
            <ac:spMk id="3" creationId="{154BABB8-C9A7-FAC0-EFEF-575E97FBC34B}"/>
          </ac:spMkLst>
        </pc:spChg>
        <pc:grpChg chg="del">
          <ac:chgData name="Nicole Schuster" userId="514d86fc-e81f-4890-9be5-a2c23f06f81f" providerId="ADAL" clId="{37AAA7A9-F461-46F1-862E-B8D7E82D75D7}" dt="2025-08-04T15:33:08.862" v="187" actId="478"/>
          <ac:grpSpMkLst>
            <pc:docMk/>
            <pc:sldMk cId="1695097981" sldId="272"/>
            <ac:grpSpMk id="9" creationId="{84DC0A5C-476B-7745-4615-2A9D3140DE3D}"/>
          </ac:grpSpMkLst>
        </pc:grpChg>
        <pc:graphicFrameChg chg="del">
          <ac:chgData name="Nicole Schuster" userId="514d86fc-e81f-4890-9be5-a2c23f06f81f" providerId="ADAL" clId="{37AAA7A9-F461-46F1-862E-B8D7E82D75D7}" dt="2025-08-04T15:33:08.862" v="187" actId="478"/>
          <ac:graphicFrameMkLst>
            <pc:docMk/>
            <pc:sldMk cId="1695097981" sldId="272"/>
            <ac:graphicFrameMk id="12" creationId="{8A4E3210-FA51-C063-5A4A-14F707F8F2F0}"/>
          </ac:graphicFrameMkLst>
        </pc:graphicFrameChg>
        <pc:picChg chg="add mod">
          <ac:chgData name="Nicole Schuster" userId="514d86fc-e81f-4890-9be5-a2c23f06f81f" providerId="ADAL" clId="{37AAA7A9-F461-46F1-862E-B8D7E82D75D7}" dt="2025-08-04T15:33:18.305" v="191" actId="962"/>
          <ac:picMkLst>
            <pc:docMk/>
            <pc:sldMk cId="1695097981" sldId="272"/>
            <ac:picMk id="10" creationId="{10FAC79A-DEB8-41F6-0EE7-AC115D468299}"/>
          </ac:picMkLst>
        </pc:picChg>
        <pc:cxnChg chg="del">
          <ac:chgData name="Nicole Schuster" userId="514d86fc-e81f-4890-9be5-a2c23f06f81f" providerId="ADAL" clId="{37AAA7A9-F461-46F1-862E-B8D7E82D75D7}" dt="2025-08-04T15:33:08.862" v="187" actId="478"/>
          <ac:cxnSpMkLst>
            <pc:docMk/>
            <pc:sldMk cId="1695097981" sldId="272"/>
            <ac:cxnSpMk id="15" creationId="{6CD3E2B9-C642-4A91-C346-7DEA65B1400B}"/>
          </ac:cxnSpMkLst>
        </pc:cxnChg>
        <pc:cxnChg chg="del">
          <ac:chgData name="Nicole Schuster" userId="514d86fc-e81f-4890-9be5-a2c23f06f81f" providerId="ADAL" clId="{37AAA7A9-F461-46F1-862E-B8D7E82D75D7}" dt="2025-08-04T15:33:08.862" v="187" actId="478"/>
          <ac:cxnSpMkLst>
            <pc:docMk/>
            <pc:sldMk cId="1695097981" sldId="272"/>
            <ac:cxnSpMk id="17" creationId="{CC06E606-92AC-B490-0A0E-743EDCCB0AD0}"/>
          </ac:cxnSpMkLst>
        </pc:cxnChg>
      </pc:sldChg>
      <pc:sldChg chg="addSp delSp modSp mod">
        <pc:chgData name="Nicole Schuster" userId="514d86fc-e81f-4890-9be5-a2c23f06f81f" providerId="ADAL" clId="{37AAA7A9-F461-46F1-862E-B8D7E82D75D7}" dt="2025-08-04T15:35:23.647" v="220" actId="962"/>
        <pc:sldMkLst>
          <pc:docMk/>
          <pc:sldMk cId="973825644" sldId="275"/>
        </pc:sldMkLst>
        <pc:spChg chg="del">
          <ac:chgData name="Nicole Schuster" userId="514d86fc-e81f-4890-9be5-a2c23f06f81f" providerId="ADAL" clId="{37AAA7A9-F461-46F1-862E-B8D7E82D75D7}" dt="2025-08-04T15:35:13.381" v="216" actId="478"/>
          <ac:spMkLst>
            <pc:docMk/>
            <pc:sldMk cId="973825644" sldId="275"/>
            <ac:spMk id="2" creationId="{72B703FC-4449-9CB0-5E65-DF8269F1D6BE}"/>
          </ac:spMkLst>
        </pc:spChg>
        <pc:spChg chg="add del mod">
          <ac:chgData name="Nicole Schuster" userId="514d86fc-e81f-4890-9be5-a2c23f06f81f" providerId="ADAL" clId="{37AAA7A9-F461-46F1-862E-B8D7E82D75D7}" dt="2025-08-04T15:35:16.681" v="217" actId="478"/>
          <ac:spMkLst>
            <pc:docMk/>
            <pc:sldMk cId="973825644" sldId="275"/>
            <ac:spMk id="4" creationId="{F855EF5E-7E4E-18FD-1227-900C55B89FF5}"/>
          </ac:spMkLst>
        </pc:spChg>
        <pc:picChg chg="del">
          <ac:chgData name="Nicole Schuster" userId="514d86fc-e81f-4890-9be5-a2c23f06f81f" providerId="ADAL" clId="{37AAA7A9-F461-46F1-862E-B8D7E82D75D7}" dt="2025-08-04T15:35:13.381" v="216" actId="478"/>
          <ac:picMkLst>
            <pc:docMk/>
            <pc:sldMk cId="973825644" sldId="275"/>
            <ac:picMk id="5" creationId="{62E97453-B205-291E-C734-BA1342B41A0D}"/>
          </ac:picMkLst>
        </pc:picChg>
        <pc:picChg chg="del">
          <ac:chgData name="Nicole Schuster" userId="514d86fc-e81f-4890-9be5-a2c23f06f81f" providerId="ADAL" clId="{37AAA7A9-F461-46F1-862E-B8D7E82D75D7}" dt="2025-08-04T15:35:13.381" v="216" actId="478"/>
          <ac:picMkLst>
            <pc:docMk/>
            <pc:sldMk cId="973825644" sldId="275"/>
            <ac:picMk id="7" creationId="{4B855EB2-E688-4AB1-84D8-F60666D5AD6F}"/>
          </ac:picMkLst>
        </pc:picChg>
        <pc:picChg chg="add mod">
          <ac:chgData name="Nicole Schuster" userId="514d86fc-e81f-4890-9be5-a2c23f06f81f" providerId="ADAL" clId="{37AAA7A9-F461-46F1-862E-B8D7E82D75D7}" dt="2025-08-04T15:35:23.647" v="220" actId="962"/>
          <ac:picMkLst>
            <pc:docMk/>
            <pc:sldMk cId="973825644" sldId="275"/>
            <ac:picMk id="8" creationId="{F098AE15-939D-2995-8581-B983E7E7E654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38:36.476" v="260" actId="962"/>
        <pc:sldMkLst>
          <pc:docMk/>
          <pc:sldMk cId="4052435312" sldId="276"/>
        </pc:sldMkLst>
        <pc:spChg chg="del">
          <ac:chgData name="Nicole Schuster" userId="514d86fc-e81f-4890-9be5-a2c23f06f81f" providerId="ADAL" clId="{37AAA7A9-F461-46F1-862E-B8D7E82D75D7}" dt="2025-08-04T15:38:23.684" v="256" actId="478"/>
          <ac:spMkLst>
            <pc:docMk/>
            <pc:sldMk cId="4052435312" sldId="276"/>
            <ac:spMk id="2" creationId="{EB66E4E7-FC5D-8918-63E3-7FD464F19162}"/>
          </ac:spMkLst>
        </pc:spChg>
        <pc:spChg chg="add del mod">
          <ac:chgData name="Nicole Schuster" userId="514d86fc-e81f-4890-9be5-a2c23f06f81f" providerId="ADAL" clId="{37AAA7A9-F461-46F1-862E-B8D7E82D75D7}" dt="2025-08-04T15:38:28.168" v="257" actId="478"/>
          <ac:spMkLst>
            <pc:docMk/>
            <pc:sldMk cId="4052435312" sldId="276"/>
            <ac:spMk id="4" creationId="{3894DF69-E40A-2B17-2E24-7E144DBAC861}"/>
          </ac:spMkLst>
        </pc:spChg>
        <pc:spChg chg="add del mod">
          <ac:chgData name="Nicole Schuster" userId="514d86fc-e81f-4890-9be5-a2c23f06f81f" providerId="ADAL" clId="{37AAA7A9-F461-46F1-862E-B8D7E82D75D7}" dt="2025-08-04T15:38:28.168" v="257" actId="478"/>
          <ac:spMkLst>
            <pc:docMk/>
            <pc:sldMk cId="4052435312" sldId="276"/>
            <ac:spMk id="6" creationId="{B7E494AA-473C-595F-79EB-6577B83801F4}"/>
          </ac:spMkLst>
        </pc:spChg>
        <pc:graphicFrameChg chg="del">
          <ac:chgData name="Nicole Schuster" userId="514d86fc-e81f-4890-9be5-a2c23f06f81f" providerId="ADAL" clId="{37AAA7A9-F461-46F1-862E-B8D7E82D75D7}" dt="2025-08-04T15:38:23.684" v="256" actId="478"/>
          <ac:graphicFrameMkLst>
            <pc:docMk/>
            <pc:sldMk cId="4052435312" sldId="276"/>
            <ac:graphicFrameMk id="7" creationId="{305BADBC-89F4-5694-46A6-7F3C5501A9AD}"/>
          </ac:graphicFrameMkLst>
        </pc:graphicFrameChg>
        <pc:picChg chg="add mod">
          <ac:chgData name="Nicole Schuster" userId="514d86fc-e81f-4890-9be5-a2c23f06f81f" providerId="ADAL" clId="{37AAA7A9-F461-46F1-862E-B8D7E82D75D7}" dt="2025-08-04T15:38:36.476" v="260" actId="962"/>
          <ac:picMkLst>
            <pc:docMk/>
            <pc:sldMk cId="4052435312" sldId="276"/>
            <ac:picMk id="9" creationId="{430DDA49-DC1C-3464-E2A6-9141DCF250CE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40:15.169" v="285" actId="962"/>
        <pc:sldMkLst>
          <pc:docMk/>
          <pc:sldMk cId="68925792" sldId="277"/>
        </pc:sldMkLst>
        <pc:spChg chg="del">
          <ac:chgData name="Nicole Schuster" userId="514d86fc-e81f-4890-9be5-a2c23f06f81f" providerId="ADAL" clId="{37AAA7A9-F461-46F1-862E-B8D7E82D75D7}" dt="2025-08-04T15:40:04.467" v="281" actId="478"/>
          <ac:spMkLst>
            <pc:docMk/>
            <pc:sldMk cId="68925792" sldId="277"/>
            <ac:spMk id="2" creationId="{737B9D07-F7EF-EB7C-B3FE-FBE80ED01937}"/>
          </ac:spMkLst>
        </pc:spChg>
        <pc:spChg chg="del">
          <ac:chgData name="Nicole Schuster" userId="514d86fc-e81f-4890-9be5-a2c23f06f81f" providerId="ADAL" clId="{37AAA7A9-F461-46F1-862E-B8D7E82D75D7}" dt="2025-08-04T15:40:04.467" v="281" actId="478"/>
          <ac:spMkLst>
            <pc:docMk/>
            <pc:sldMk cId="68925792" sldId="277"/>
            <ac:spMk id="4" creationId="{E78FD694-0923-DAA9-B27A-CD1E40578AE0}"/>
          </ac:spMkLst>
        </pc:spChg>
        <pc:spChg chg="add del mod">
          <ac:chgData name="Nicole Schuster" userId="514d86fc-e81f-4890-9be5-a2c23f06f81f" providerId="ADAL" clId="{37AAA7A9-F461-46F1-862E-B8D7E82D75D7}" dt="2025-08-04T15:40:07.679" v="282" actId="478"/>
          <ac:spMkLst>
            <pc:docMk/>
            <pc:sldMk cId="68925792" sldId="277"/>
            <ac:spMk id="6" creationId="{8723AB9B-21E5-3803-30CE-0236474D8F1C}"/>
          </ac:spMkLst>
        </pc:spChg>
        <pc:graphicFrameChg chg="del">
          <ac:chgData name="Nicole Schuster" userId="514d86fc-e81f-4890-9be5-a2c23f06f81f" providerId="ADAL" clId="{37AAA7A9-F461-46F1-862E-B8D7E82D75D7}" dt="2025-08-04T15:40:04.467" v="281" actId="478"/>
          <ac:graphicFrameMkLst>
            <pc:docMk/>
            <pc:sldMk cId="68925792" sldId="277"/>
            <ac:graphicFrameMk id="5" creationId="{5E9BC90D-078A-09A1-418C-11C1D897F76B}"/>
          </ac:graphicFrameMkLst>
        </pc:graphicFrameChg>
        <pc:picChg chg="del">
          <ac:chgData name="Nicole Schuster" userId="514d86fc-e81f-4890-9be5-a2c23f06f81f" providerId="ADAL" clId="{37AAA7A9-F461-46F1-862E-B8D7E82D75D7}" dt="2025-08-04T15:40:04.467" v="281" actId="478"/>
          <ac:picMkLst>
            <pc:docMk/>
            <pc:sldMk cId="68925792" sldId="277"/>
            <ac:picMk id="8" creationId="{8048DB98-A80F-A24C-8805-20069A04320F}"/>
          </ac:picMkLst>
        </pc:picChg>
        <pc:picChg chg="add mod">
          <ac:chgData name="Nicole Schuster" userId="514d86fc-e81f-4890-9be5-a2c23f06f81f" providerId="ADAL" clId="{37AAA7A9-F461-46F1-862E-B8D7E82D75D7}" dt="2025-08-04T15:40:15.169" v="285" actId="962"/>
          <ac:picMkLst>
            <pc:docMk/>
            <pc:sldMk cId="68925792" sldId="277"/>
            <ac:picMk id="9" creationId="{783F313F-9D0E-33CD-CD80-C475F421EFE1}"/>
          </ac:picMkLst>
        </pc:picChg>
        <pc:picChg chg="del">
          <ac:chgData name="Nicole Schuster" userId="514d86fc-e81f-4890-9be5-a2c23f06f81f" providerId="ADAL" clId="{37AAA7A9-F461-46F1-862E-B8D7E82D75D7}" dt="2025-08-04T15:40:04.467" v="281" actId="478"/>
          <ac:picMkLst>
            <pc:docMk/>
            <pc:sldMk cId="68925792" sldId="277"/>
            <ac:picMk id="10" creationId="{2D0BAEFD-4F60-4694-F936-E5250E7236B6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25:04.194" v="62" actId="962"/>
        <pc:sldMkLst>
          <pc:docMk/>
          <pc:sldMk cId="2941425185" sldId="281"/>
        </pc:sldMkLst>
        <pc:spChg chg="add del mod">
          <ac:chgData name="Nicole Schuster" userId="514d86fc-e81f-4890-9be5-a2c23f06f81f" providerId="ADAL" clId="{37AAA7A9-F461-46F1-862E-B8D7E82D75D7}" dt="2025-08-04T15:24:56.755" v="59" actId="478"/>
          <ac:spMkLst>
            <pc:docMk/>
            <pc:sldMk cId="2941425185" sldId="281"/>
            <ac:spMk id="3" creationId="{BF3FA73D-2CB4-1DE6-FB8B-E20A154BD73F}"/>
          </ac:spMkLst>
        </pc:spChg>
        <pc:graphicFrameChg chg="del">
          <ac:chgData name="Nicole Schuster" userId="514d86fc-e81f-4890-9be5-a2c23f06f81f" providerId="ADAL" clId="{37AAA7A9-F461-46F1-862E-B8D7E82D75D7}" dt="2025-08-04T15:24:53.892" v="58" actId="478"/>
          <ac:graphicFrameMkLst>
            <pc:docMk/>
            <pc:sldMk cId="2941425185" sldId="281"/>
            <ac:graphicFrameMk id="6" creationId="{62A148F1-B129-B0B3-13D0-12761CDAD067}"/>
          </ac:graphicFrameMkLst>
        </pc:graphicFrameChg>
        <pc:picChg chg="add mod">
          <ac:chgData name="Nicole Schuster" userId="514d86fc-e81f-4890-9be5-a2c23f06f81f" providerId="ADAL" clId="{37AAA7A9-F461-46F1-862E-B8D7E82D75D7}" dt="2025-08-04T15:25:04.194" v="62" actId="962"/>
          <ac:picMkLst>
            <pc:docMk/>
            <pc:sldMk cId="2941425185" sldId="281"/>
            <ac:picMk id="5" creationId="{A8B0AF88-99CC-9760-7023-A634492924E3}"/>
          </ac:picMkLst>
        </pc:picChg>
        <pc:picChg chg="del">
          <ac:chgData name="Nicole Schuster" userId="514d86fc-e81f-4890-9be5-a2c23f06f81f" providerId="ADAL" clId="{37AAA7A9-F461-46F1-862E-B8D7E82D75D7}" dt="2025-08-04T15:24:53.892" v="58" actId="478"/>
          <ac:picMkLst>
            <pc:docMk/>
            <pc:sldMk cId="2941425185" sldId="281"/>
            <ac:picMk id="8" creationId="{547B4E6C-FAC5-AFB1-C124-718C2682CEA5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39:29.882" v="275" actId="962"/>
        <pc:sldMkLst>
          <pc:docMk/>
          <pc:sldMk cId="1330399620" sldId="282"/>
        </pc:sldMkLst>
        <pc:spChg chg="del">
          <ac:chgData name="Nicole Schuster" userId="514d86fc-e81f-4890-9be5-a2c23f06f81f" providerId="ADAL" clId="{37AAA7A9-F461-46F1-862E-B8D7E82D75D7}" dt="2025-08-04T15:39:19.196" v="271" actId="478"/>
          <ac:spMkLst>
            <pc:docMk/>
            <pc:sldMk cId="1330399620" sldId="282"/>
            <ac:spMk id="2" creationId="{96E61246-9E61-FEE9-CD90-202719EF1A29}"/>
          </ac:spMkLst>
        </pc:spChg>
        <pc:spChg chg="del">
          <ac:chgData name="Nicole Schuster" userId="514d86fc-e81f-4890-9be5-a2c23f06f81f" providerId="ADAL" clId="{37AAA7A9-F461-46F1-862E-B8D7E82D75D7}" dt="2025-08-04T15:39:19.196" v="271" actId="478"/>
          <ac:spMkLst>
            <pc:docMk/>
            <pc:sldMk cId="1330399620" sldId="282"/>
            <ac:spMk id="3" creationId="{161DDDBD-6739-2D0A-9C8B-5B1B2F1B6FAE}"/>
          </ac:spMkLst>
        </pc:spChg>
        <pc:spChg chg="add del mod">
          <ac:chgData name="Nicole Schuster" userId="514d86fc-e81f-4890-9be5-a2c23f06f81f" providerId="ADAL" clId="{37AAA7A9-F461-46F1-862E-B8D7E82D75D7}" dt="2025-08-04T15:39:22.331" v="272" actId="478"/>
          <ac:spMkLst>
            <pc:docMk/>
            <pc:sldMk cId="1330399620" sldId="282"/>
            <ac:spMk id="5" creationId="{3A48CACE-FD24-3A67-B03F-6E1C56185524}"/>
          </ac:spMkLst>
        </pc:spChg>
        <pc:picChg chg="add mod">
          <ac:chgData name="Nicole Schuster" userId="514d86fc-e81f-4890-9be5-a2c23f06f81f" providerId="ADAL" clId="{37AAA7A9-F461-46F1-862E-B8D7E82D75D7}" dt="2025-08-04T15:39:29.882" v="275" actId="962"/>
          <ac:picMkLst>
            <pc:docMk/>
            <pc:sldMk cId="1330399620" sldId="282"/>
            <ac:picMk id="7" creationId="{5D920101-CA52-4E0A-1D8E-8E568C182062}"/>
          </ac:picMkLst>
        </pc:picChg>
        <pc:picChg chg="del">
          <ac:chgData name="Nicole Schuster" userId="514d86fc-e81f-4890-9be5-a2c23f06f81f" providerId="ADAL" clId="{37AAA7A9-F461-46F1-862E-B8D7E82D75D7}" dt="2025-08-04T15:39:19.196" v="271" actId="478"/>
          <ac:picMkLst>
            <pc:docMk/>
            <pc:sldMk cId="1330399620" sldId="282"/>
            <ac:picMk id="9" creationId="{C8DBDB90-6401-D7CF-8923-0A67BD55D02B}"/>
          </ac:picMkLst>
        </pc:picChg>
        <pc:picChg chg="del">
          <ac:chgData name="Nicole Schuster" userId="514d86fc-e81f-4890-9be5-a2c23f06f81f" providerId="ADAL" clId="{37AAA7A9-F461-46F1-862E-B8D7E82D75D7}" dt="2025-08-04T15:39:19.196" v="271" actId="478"/>
          <ac:picMkLst>
            <pc:docMk/>
            <pc:sldMk cId="1330399620" sldId="282"/>
            <ac:picMk id="11" creationId="{42CBCD50-FE2B-F9C7-D5B7-ED15AD32705A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27:37.642" v="102" actId="962"/>
        <pc:sldMkLst>
          <pc:docMk/>
          <pc:sldMk cId="2253981811" sldId="283"/>
        </pc:sldMkLst>
        <pc:spChg chg="del">
          <ac:chgData name="Nicole Schuster" userId="514d86fc-e81f-4890-9be5-a2c23f06f81f" providerId="ADAL" clId="{37AAA7A9-F461-46F1-862E-B8D7E82D75D7}" dt="2025-08-04T15:27:26.781" v="98" actId="478"/>
          <ac:spMkLst>
            <pc:docMk/>
            <pc:sldMk cId="2253981811" sldId="283"/>
            <ac:spMk id="2" creationId="{817E7D2D-0997-B595-48CE-7C41C26EC6B4}"/>
          </ac:spMkLst>
        </pc:spChg>
        <pc:spChg chg="del">
          <ac:chgData name="Nicole Schuster" userId="514d86fc-e81f-4890-9be5-a2c23f06f81f" providerId="ADAL" clId="{37AAA7A9-F461-46F1-862E-B8D7E82D75D7}" dt="2025-08-04T15:27:26.781" v="98" actId="478"/>
          <ac:spMkLst>
            <pc:docMk/>
            <pc:sldMk cId="2253981811" sldId="283"/>
            <ac:spMk id="3" creationId="{7850C318-2652-9D98-378B-F47E9E618720}"/>
          </ac:spMkLst>
        </pc:spChg>
        <pc:spChg chg="add del mod">
          <ac:chgData name="Nicole Schuster" userId="514d86fc-e81f-4890-9be5-a2c23f06f81f" providerId="ADAL" clId="{37AAA7A9-F461-46F1-862E-B8D7E82D75D7}" dt="2025-08-04T15:27:30.502" v="99" actId="478"/>
          <ac:spMkLst>
            <pc:docMk/>
            <pc:sldMk cId="2253981811" sldId="283"/>
            <ac:spMk id="5" creationId="{9E02B93D-1F01-E709-2435-13F14D7A2EA8}"/>
          </ac:spMkLst>
        </pc:spChg>
        <pc:spChg chg="add del mod">
          <ac:chgData name="Nicole Schuster" userId="514d86fc-e81f-4890-9be5-a2c23f06f81f" providerId="ADAL" clId="{37AAA7A9-F461-46F1-862E-B8D7E82D75D7}" dt="2025-08-04T15:27:30.502" v="99" actId="478"/>
          <ac:spMkLst>
            <pc:docMk/>
            <pc:sldMk cId="2253981811" sldId="283"/>
            <ac:spMk id="8" creationId="{3CEC89CA-B843-EB42-77F7-63A1AD0E414E}"/>
          </ac:spMkLst>
        </pc:spChg>
        <pc:graphicFrameChg chg="del">
          <ac:chgData name="Nicole Schuster" userId="514d86fc-e81f-4890-9be5-a2c23f06f81f" providerId="ADAL" clId="{37AAA7A9-F461-46F1-862E-B8D7E82D75D7}" dt="2025-08-04T15:27:26.781" v="98" actId="478"/>
          <ac:graphicFrameMkLst>
            <pc:docMk/>
            <pc:sldMk cId="2253981811" sldId="283"/>
            <ac:graphicFrameMk id="6" creationId="{B7F5A74E-FC8D-6FFE-8F37-755B382FE9BE}"/>
          </ac:graphicFrameMkLst>
        </pc:graphicFrameChg>
        <pc:picChg chg="add mod">
          <ac:chgData name="Nicole Schuster" userId="514d86fc-e81f-4890-9be5-a2c23f06f81f" providerId="ADAL" clId="{37AAA7A9-F461-46F1-862E-B8D7E82D75D7}" dt="2025-08-04T15:27:37.642" v="102" actId="962"/>
          <ac:picMkLst>
            <pc:docMk/>
            <pc:sldMk cId="2253981811" sldId="283"/>
            <ac:picMk id="10" creationId="{049FFC00-24CC-B5D5-0BD5-58F38BE19108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22:07.883" v="10" actId="962"/>
        <pc:sldMkLst>
          <pc:docMk/>
          <pc:sldMk cId="531106400" sldId="286"/>
        </pc:sldMkLst>
        <pc:spChg chg="del">
          <ac:chgData name="Nicole Schuster" userId="514d86fc-e81f-4890-9be5-a2c23f06f81f" providerId="ADAL" clId="{37AAA7A9-F461-46F1-862E-B8D7E82D75D7}" dt="2025-08-04T15:22:00.831" v="7" actId="478"/>
          <ac:spMkLst>
            <pc:docMk/>
            <pc:sldMk cId="531106400" sldId="286"/>
            <ac:spMk id="7" creationId="{1BEBB1D3-3C63-9300-21F1-C41DAA40B0C8}"/>
          </ac:spMkLst>
        </pc:spChg>
        <pc:picChg chg="add mod">
          <ac:chgData name="Nicole Schuster" userId="514d86fc-e81f-4890-9be5-a2c23f06f81f" providerId="ADAL" clId="{37AAA7A9-F461-46F1-862E-B8D7E82D75D7}" dt="2025-08-04T15:22:07.883" v="10" actId="962"/>
          <ac:picMkLst>
            <pc:docMk/>
            <pc:sldMk cId="531106400" sldId="286"/>
            <ac:picMk id="3" creationId="{642EF3B5-60E8-BE2A-70C4-C2361A917BC6}"/>
          </ac:picMkLst>
        </pc:picChg>
        <pc:picChg chg="del">
          <ac:chgData name="Nicole Schuster" userId="514d86fc-e81f-4890-9be5-a2c23f06f81f" providerId="ADAL" clId="{37AAA7A9-F461-46F1-862E-B8D7E82D75D7}" dt="2025-08-04T15:21:59.163" v="6" actId="478"/>
          <ac:picMkLst>
            <pc:docMk/>
            <pc:sldMk cId="531106400" sldId="286"/>
            <ac:picMk id="9" creationId="{B754FCD2-F55F-99C9-FE3D-36312A5B2B7A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24:15.889" v="47" actId="962"/>
        <pc:sldMkLst>
          <pc:docMk/>
          <pc:sldMk cId="2003541077" sldId="287"/>
        </pc:sldMkLst>
        <pc:spChg chg="del">
          <ac:chgData name="Nicole Schuster" userId="514d86fc-e81f-4890-9be5-a2c23f06f81f" providerId="ADAL" clId="{37AAA7A9-F461-46F1-862E-B8D7E82D75D7}" dt="2025-08-04T15:24:08.873" v="44" actId="478"/>
          <ac:spMkLst>
            <pc:docMk/>
            <pc:sldMk cId="2003541077" sldId="287"/>
            <ac:spMk id="7" creationId="{FE96DA9B-732A-329D-8E90-B037F1851042}"/>
          </ac:spMkLst>
        </pc:spChg>
        <pc:picChg chg="add mod">
          <ac:chgData name="Nicole Schuster" userId="514d86fc-e81f-4890-9be5-a2c23f06f81f" providerId="ADAL" clId="{37AAA7A9-F461-46F1-862E-B8D7E82D75D7}" dt="2025-08-04T15:24:15.889" v="47" actId="962"/>
          <ac:picMkLst>
            <pc:docMk/>
            <pc:sldMk cId="2003541077" sldId="287"/>
            <ac:picMk id="3" creationId="{F765ED4D-8D6A-D168-BF47-EFD9EF380223}"/>
          </ac:picMkLst>
        </pc:picChg>
        <pc:picChg chg="del">
          <ac:chgData name="Nicole Schuster" userId="514d86fc-e81f-4890-9be5-a2c23f06f81f" providerId="ADAL" clId="{37AAA7A9-F461-46F1-862E-B8D7E82D75D7}" dt="2025-08-04T15:24:08.873" v="44" actId="478"/>
          <ac:picMkLst>
            <pc:docMk/>
            <pc:sldMk cId="2003541077" sldId="287"/>
            <ac:picMk id="6" creationId="{18D813DB-6BC2-04D0-34CF-347F2EB7986D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38:17.610" v="255" actId="962"/>
        <pc:sldMkLst>
          <pc:docMk/>
          <pc:sldMk cId="61795236" sldId="288"/>
        </pc:sldMkLst>
        <pc:spChg chg="del">
          <ac:chgData name="Nicole Schuster" userId="514d86fc-e81f-4890-9be5-a2c23f06f81f" providerId="ADAL" clId="{37AAA7A9-F461-46F1-862E-B8D7E82D75D7}" dt="2025-08-04T15:38:07.082" v="251" actId="478"/>
          <ac:spMkLst>
            <pc:docMk/>
            <pc:sldMk cId="61795236" sldId="288"/>
            <ac:spMk id="3" creationId="{D1F11687-8C0C-9CD1-03EA-850DD412B54A}"/>
          </ac:spMkLst>
        </pc:spChg>
        <pc:spChg chg="add del mod">
          <ac:chgData name="Nicole Schuster" userId="514d86fc-e81f-4890-9be5-a2c23f06f81f" providerId="ADAL" clId="{37AAA7A9-F461-46F1-862E-B8D7E82D75D7}" dt="2025-08-04T15:38:09.826" v="252" actId="478"/>
          <ac:spMkLst>
            <pc:docMk/>
            <pc:sldMk cId="61795236" sldId="288"/>
            <ac:spMk id="4" creationId="{D4CC2362-CDDB-35D1-6FD2-CBECDB90C6CB}"/>
          </ac:spMkLst>
        </pc:spChg>
        <pc:picChg chg="add mod">
          <ac:chgData name="Nicole Schuster" userId="514d86fc-e81f-4890-9be5-a2c23f06f81f" providerId="ADAL" clId="{37AAA7A9-F461-46F1-862E-B8D7E82D75D7}" dt="2025-08-04T15:38:17.610" v="255" actId="962"/>
          <ac:picMkLst>
            <pc:docMk/>
            <pc:sldMk cId="61795236" sldId="288"/>
            <ac:picMk id="6" creationId="{000DA4F8-9719-E6D0-6F0D-8C5F841E0B75}"/>
          </ac:picMkLst>
        </pc:picChg>
        <pc:picChg chg="del">
          <ac:chgData name="Nicole Schuster" userId="514d86fc-e81f-4890-9be5-a2c23f06f81f" providerId="ADAL" clId="{37AAA7A9-F461-46F1-862E-B8D7E82D75D7}" dt="2025-08-04T15:38:07.082" v="251" actId="478"/>
          <ac:picMkLst>
            <pc:docMk/>
            <pc:sldMk cId="61795236" sldId="288"/>
            <ac:picMk id="7" creationId="{7543C31F-305E-7F2E-9853-9CF237D8220A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26:14.720" v="82" actId="962"/>
        <pc:sldMkLst>
          <pc:docMk/>
          <pc:sldMk cId="13870321" sldId="290"/>
        </pc:sldMkLst>
        <pc:spChg chg="del">
          <ac:chgData name="Nicole Schuster" userId="514d86fc-e81f-4890-9be5-a2c23f06f81f" providerId="ADAL" clId="{37AAA7A9-F461-46F1-862E-B8D7E82D75D7}" dt="2025-08-04T15:26:02.733" v="78" actId="478"/>
          <ac:spMkLst>
            <pc:docMk/>
            <pc:sldMk cId="13870321" sldId="290"/>
            <ac:spMk id="2" creationId="{1DE89E65-3055-C198-7FB6-EB101C8C6CB8}"/>
          </ac:spMkLst>
        </pc:spChg>
        <pc:spChg chg="add del mod">
          <ac:chgData name="Nicole Schuster" userId="514d86fc-e81f-4890-9be5-a2c23f06f81f" providerId="ADAL" clId="{37AAA7A9-F461-46F1-862E-B8D7E82D75D7}" dt="2025-08-04T15:26:06.782" v="79" actId="478"/>
          <ac:spMkLst>
            <pc:docMk/>
            <pc:sldMk cId="13870321" sldId="290"/>
            <ac:spMk id="4" creationId="{CA64C693-C2A9-261C-A61C-A268A0CCA483}"/>
          </ac:spMkLst>
        </pc:spChg>
        <pc:spChg chg="add del mod">
          <ac:chgData name="Nicole Schuster" userId="514d86fc-e81f-4890-9be5-a2c23f06f81f" providerId="ADAL" clId="{37AAA7A9-F461-46F1-862E-B8D7E82D75D7}" dt="2025-08-04T15:26:06.782" v="79" actId="478"/>
          <ac:spMkLst>
            <pc:docMk/>
            <pc:sldMk cId="13870321" sldId="290"/>
            <ac:spMk id="7" creationId="{23168021-3B6C-2C74-0ABF-5718232B848B}"/>
          </ac:spMkLst>
        </pc:spChg>
        <pc:graphicFrameChg chg="del">
          <ac:chgData name="Nicole Schuster" userId="514d86fc-e81f-4890-9be5-a2c23f06f81f" providerId="ADAL" clId="{37AAA7A9-F461-46F1-862E-B8D7E82D75D7}" dt="2025-08-04T15:26:02.733" v="78" actId="478"/>
          <ac:graphicFrameMkLst>
            <pc:docMk/>
            <pc:sldMk cId="13870321" sldId="290"/>
            <ac:graphicFrameMk id="6" creationId="{CCC47FA6-DF36-3D86-5805-938C4EB4ED49}"/>
          </ac:graphicFrameMkLst>
        </pc:graphicFrameChg>
        <pc:picChg chg="add mod">
          <ac:chgData name="Nicole Schuster" userId="514d86fc-e81f-4890-9be5-a2c23f06f81f" providerId="ADAL" clId="{37AAA7A9-F461-46F1-862E-B8D7E82D75D7}" dt="2025-08-04T15:26:14.720" v="82" actId="962"/>
          <ac:picMkLst>
            <pc:docMk/>
            <pc:sldMk cId="13870321" sldId="290"/>
            <ac:picMk id="9" creationId="{376D933E-CD9C-12FE-29A5-9C77F9D51997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43:14.454" v="334" actId="962"/>
        <pc:sldMkLst>
          <pc:docMk/>
          <pc:sldMk cId="3207137785" sldId="291"/>
        </pc:sldMkLst>
        <pc:spChg chg="del">
          <ac:chgData name="Nicole Schuster" userId="514d86fc-e81f-4890-9be5-a2c23f06f81f" providerId="ADAL" clId="{37AAA7A9-F461-46F1-862E-B8D7E82D75D7}" dt="2025-08-04T15:43:07.239" v="331" actId="478"/>
          <ac:spMkLst>
            <pc:docMk/>
            <pc:sldMk cId="3207137785" sldId="291"/>
            <ac:spMk id="3" creationId="{75999725-BC30-A1C8-8008-C453E0875566}"/>
          </ac:spMkLst>
        </pc:spChg>
        <pc:graphicFrameChg chg="del">
          <ac:chgData name="Nicole Schuster" userId="514d86fc-e81f-4890-9be5-a2c23f06f81f" providerId="ADAL" clId="{37AAA7A9-F461-46F1-862E-B8D7E82D75D7}" dt="2025-08-04T15:43:07.239" v="331" actId="478"/>
          <ac:graphicFrameMkLst>
            <pc:docMk/>
            <pc:sldMk cId="3207137785" sldId="291"/>
            <ac:graphicFrameMk id="4" creationId="{90C0EA59-FE33-CC2C-CD13-8408C7C4D581}"/>
          </ac:graphicFrameMkLst>
        </pc:graphicFrameChg>
        <pc:picChg chg="add mod">
          <ac:chgData name="Nicole Schuster" userId="514d86fc-e81f-4890-9be5-a2c23f06f81f" providerId="ADAL" clId="{37AAA7A9-F461-46F1-862E-B8D7E82D75D7}" dt="2025-08-04T15:43:14.454" v="334" actId="962"/>
          <ac:picMkLst>
            <pc:docMk/>
            <pc:sldMk cId="3207137785" sldId="291"/>
            <ac:picMk id="5" creationId="{E60B609F-5CBC-AE94-FFB2-0860017F32BD}"/>
          </ac:picMkLst>
        </pc:picChg>
        <pc:picChg chg="del">
          <ac:chgData name="Nicole Schuster" userId="514d86fc-e81f-4890-9be5-a2c23f06f81f" providerId="ADAL" clId="{37AAA7A9-F461-46F1-862E-B8D7E82D75D7}" dt="2025-08-04T15:43:07.239" v="331" actId="478"/>
          <ac:picMkLst>
            <pc:docMk/>
            <pc:sldMk cId="3207137785" sldId="291"/>
            <ac:picMk id="7" creationId="{5ACC2187-678D-2205-B4B9-8A4184A15BC6}"/>
          </ac:picMkLst>
        </pc:picChg>
        <pc:picChg chg="del">
          <ac:chgData name="Nicole Schuster" userId="514d86fc-e81f-4890-9be5-a2c23f06f81f" providerId="ADAL" clId="{37AAA7A9-F461-46F1-862E-B8D7E82D75D7}" dt="2025-08-04T15:43:07.239" v="331" actId="478"/>
          <ac:picMkLst>
            <pc:docMk/>
            <pc:sldMk cId="3207137785" sldId="291"/>
            <ac:picMk id="8" creationId="{172EAB1B-54E0-E2DA-C3BA-A9E6932730DE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30:03.601" v="138" actId="962"/>
        <pc:sldMkLst>
          <pc:docMk/>
          <pc:sldMk cId="2831117891" sldId="292"/>
        </pc:sldMkLst>
        <pc:spChg chg="del">
          <ac:chgData name="Nicole Schuster" userId="514d86fc-e81f-4890-9be5-a2c23f06f81f" providerId="ADAL" clId="{37AAA7A9-F461-46F1-862E-B8D7E82D75D7}" dt="2025-08-04T15:29:53.306" v="134" actId="478"/>
          <ac:spMkLst>
            <pc:docMk/>
            <pc:sldMk cId="2831117891" sldId="292"/>
            <ac:spMk id="2" creationId="{89460A03-0B0C-B010-2FEB-1DB20EAE6719}"/>
          </ac:spMkLst>
        </pc:spChg>
        <pc:spChg chg="del">
          <ac:chgData name="Nicole Schuster" userId="514d86fc-e81f-4890-9be5-a2c23f06f81f" providerId="ADAL" clId="{37AAA7A9-F461-46F1-862E-B8D7E82D75D7}" dt="2025-08-04T15:29:53.306" v="134" actId="478"/>
          <ac:spMkLst>
            <pc:docMk/>
            <pc:sldMk cId="2831117891" sldId="292"/>
            <ac:spMk id="5" creationId="{64C99862-C94D-9575-F803-E39DEB0AEED4}"/>
          </ac:spMkLst>
        </pc:spChg>
        <pc:spChg chg="add del mod">
          <ac:chgData name="Nicole Schuster" userId="514d86fc-e81f-4890-9be5-a2c23f06f81f" providerId="ADAL" clId="{37AAA7A9-F461-46F1-862E-B8D7E82D75D7}" dt="2025-08-04T15:29:56.713" v="135" actId="478"/>
          <ac:spMkLst>
            <pc:docMk/>
            <pc:sldMk cId="2831117891" sldId="292"/>
            <ac:spMk id="9" creationId="{4B6590A5-1852-DDA8-85DA-A812ACD07D04}"/>
          </ac:spMkLst>
        </pc:spChg>
        <pc:grpChg chg="del">
          <ac:chgData name="Nicole Schuster" userId="514d86fc-e81f-4890-9be5-a2c23f06f81f" providerId="ADAL" clId="{37AAA7A9-F461-46F1-862E-B8D7E82D75D7}" dt="2025-08-04T15:29:53.306" v="134" actId="478"/>
          <ac:grpSpMkLst>
            <pc:docMk/>
            <pc:sldMk cId="2831117891" sldId="292"/>
            <ac:grpSpMk id="12" creationId="{518C9CAF-8129-4A64-74DD-7E9281FA0137}"/>
          </ac:grpSpMkLst>
        </pc:grpChg>
        <pc:picChg chg="del">
          <ac:chgData name="Nicole Schuster" userId="514d86fc-e81f-4890-9be5-a2c23f06f81f" providerId="ADAL" clId="{37AAA7A9-F461-46F1-862E-B8D7E82D75D7}" dt="2025-08-04T15:29:53.306" v="134" actId="478"/>
          <ac:picMkLst>
            <pc:docMk/>
            <pc:sldMk cId="2831117891" sldId="292"/>
            <ac:picMk id="3" creationId="{D90BF17A-81EC-A4F6-7CD9-F8CEAF1CB0AC}"/>
          </ac:picMkLst>
        </pc:picChg>
        <pc:picChg chg="add mod">
          <ac:chgData name="Nicole Schuster" userId="514d86fc-e81f-4890-9be5-a2c23f06f81f" providerId="ADAL" clId="{37AAA7A9-F461-46F1-862E-B8D7E82D75D7}" dt="2025-08-04T15:30:03.601" v="138" actId="962"/>
          <ac:picMkLst>
            <pc:docMk/>
            <pc:sldMk cId="2831117891" sldId="292"/>
            <ac:picMk id="13" creationId="{B45CEB72-E65F-B5F4-3665-D162670F54D5}"/>
          </ac:picMkLst>
        </pc:picChg>
      </pc:sldChg>
      <pc:sldChg chg="delSp mod">
        <pc:chgData name="Nicole Schuster" userId="514d86fc-e81f-4890-9be5-a2c23f06f81f" providerId="ADAL" clId="{37AAA7A9-F461-46F1-862E-B8D7E82D75D7}" dt="2025-08-04T15:30:10.481" v="139" actId="478"/>
        <pc:sldMkLst>
          <pc:docMk/>
          <pc:sldMk cId="1290284845" sldId="293"/>
        </pc:sldMkLst>
        <pc:spChg chg="del">
          <ac:chgData name="Nicole Schuster" userId="514d86fc-e81f-4890-9be5-a2c23f06f81f" providerId="ADAL" clId="{37AAA7A9-F461-46F1-862E-B8D7E82D75D7}" dt="2025-08-04T15:30:10.481" v="139" actId="478"/>
          <ac:spMkLst>
            <pc:docMk/>
            <pc:sldMk cId="1290284845" sldId="293"/>
            <ac:spMk id="13" creationId="{BC34E8D9-DC2C-7894-5C3B-D901545644B8}"/>
          </ac:spMkLst>
        </pc:spChg>
      </pc:sldChg>
      <pc:sldChg chg="addSp delSp modSp mod">
        <pc:chgData name="Nicole Schuster" userId="514d86fc-e81f-4890-9be5-a2c23f06f81f" providerId="ADAL" clId="{37AAA7A9-F461-46F1-862E-B8D7E82D75D7}" dt="2025-08-04T15:22:35.430" v="18" actId="962"/>
        <pc:sldMkLst>
          <pc:docMk/>
          <pc:sldMk cId="3053642340" sldId="294"/>
        </pc:sldMkLst>
        <pc:picChg chg="add mod">
          <ac:chgData name="Nicole Schuster" userId="514d86fc-e81f-4890-9be5-a2c23f06f81f" providerId="ADAL" clId="{37AAA7A9-F461-46F1-862E-B8D7E82D75D7}" dt="2025-08-04T15:22:35.430" v="18" actId="962"/>
          <ac:picMkLst>
            <pc:docMk/>
            <pc:sldMk cId="3053642340" sldId="294"/>
            <ac:picMk id="3" creationId="{5D0A8B6B-5A2A-3640-BECB-B7778A34BCD9}"/>
          </ac:picMkLst>
        </pc:picChg>
        <pc:picChg chg="del">
          <ac:chgData name="Nicole Schuster" userId="514d86fc-e81f-4890-9be5-a2c23f06f81f" providerId="ADAL" clId="{37AAA7A9-F461-46F1-862E-B8D7E82D75D7}" dt="2025-08-04T15:22:29.668" v="15" actId="478"/>
          <ac:picMkLst>
            <pc:docMk/>
            <pc:sldMk cId="3053642340" sldId="294"/>
            <ac:picMk id="4" creationId="{BBFC22C6-7EF5-99E5-9CAC-C1A7D06AE839}"/>
          </ac:picMkLst>
        </pc:picChg>
        <pc:picChg chg="del">
          <ac:chgData name="Nicole Schuster" userId="514d86fc-e81f-4890-9be5-a2c23f06f81f" providerId="ADAL" clId="{37AAA7A9-F461-46F1-862E-B8D7E82D75D7}" dt="2025-08-04T15:22:29.668" v="15" actId="478"/>
          <ac:picMkLst>
            <pc:docMk/>
            <pc:sldMk cId="3053642340" sldId="294"/>
            <ac:picMk id="5" creationId="{96677AC0-BF6D-C182-D5AC-DACABE4FFB2E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22:51.429" v="22" actId="962"/>
        <pc:sldMkLst>
          <pc:docMk/>
          <pc:sldMk cId="3061013662" sldId="295"/>
        </pc:sldMkLst>
        <pc:picChg chg="add mod">
          <ac:chgData name="Nicole Schuster" userId="514d86fc-e81f-4890-9be5-a2c23f06f81f" providerId="ADAL" clId="{37AAA7A9-F461-46F1-862E-B8D7E82D75D7}" dt="2025-08-04T15:22:51.429" v="22" actId="962"/>
          <ac:picMkLst>
            <pc:docMk/>
            <pc:sldMk cId="3061013662" sldId="295"/>
            <ac:picMk id="3" creationId="{3BC697A9-453C-E7BE-C785-31A9D1003C19}"/>
          </ac:picMkLst>
        </pc:picChg>
        <pc:picChg chg="del">
          <ac:chgData name="Nicole Schuster" userId="514d86fc-e81f-4890-9be5-a2c23f06f81f" providerId="ADAL" clId="{37AAA7A9-F461-46F1-862E-B8D7E82D75D7}" dt="2025-08-04T15:22:40.832" v="19" actId="478"/>
          <ac:picMkLst>
            <pc:docMk/>
            <pc:sldMk cId="3061013662" sldId="295"/>
            <ac:picMk id="4" creationId="{5EDF2194-3A67-F4CE-8C8A-0CC97DD05DD3}"/>
          </ac:picMkLst>
        </pc:picChg>
        <pc:picChg chg="del">
          <ac:chgData name="Nicole Schuster" userId="514d86fc-e81f-4890-9be5-a2c23f06f81f" providerId="ADAL" clId="{37AAA7A9-F461-46F1-862E-B8D7E82D75D7}" dt="2025-08-04T15:22:40.832" v="19" actId="478"/>
          <ac:picMkLst>
            <pc:docMk/>
            <pc:sldMk cId="3061013662" sldId="295"/>
            <ac:picMk id="5" creationId="{FE9CCAD0-1899-4AA7-EBC9-89C681E726E1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23:03.188" v="26" actId="962"/>
        <pc:sldMkLst>
          <pc:docMk/>
          <pc:sldMk cId="1428206416" sldId="296"/>
        </pc:sldMkLst>
        <pc:picChg chg="add mod">
          <ac:chgData name="Nicole Schuster" userId="514d86fc-e81f-4890-9be5-a2c23f06f81f" providerId="ADAL" clId="{37AAA7A9-F461-46F1-862E-B8D7E82D75D7}" dt="2025-08-04T15:23:03.188" v="26" actId="962"/>
          <ac:picMkLst>
            <pc:docMk/>
            <pc:sldMk cId="1428206416" sldId="296"/>
            <ac:picMk id="3" creationId="{39BDBBC9-EB22-B54C-0608-0BE18FCCDF81}"/>
          </ac:picMkLst>
        </pc:picChg>
        <pc:picChg chg="del">
          <ac:chgData name="Nicole Schuster" userId="514d86fc-e81f-4890-9be5-a2c23f06f81f" providerId="ADAL" clId="{37AAA7A9-F461-46F1-862E-B8D7E82D75D7}" dt="2025-08-04T15:22:57.199" v="23" actId="478"/>
          <ac:picMkLst>
            <pc:docMk/>
            <pc:sldMk cId="1428206416" sldId="296"/>
            <ac:picMk id="4" creationId="{3778A8C3-5662-4B0A-D341-738F8034A8C6}"/>
          </ac:picMkLst>
        </pc:picChg>
        <pc:picChg chg="del">
          <ac:chgData name="Nicole Schuster" userId="514d86fc-e81f-4890-9be5-a2c23f06f81f" providerId="ADAL" clId="{37AAA7A9-F461-46F1-862E-B8D7E82D75D7}" dt="2025-08-04T15:22:57.199" v="23" actId="478"/>
          <ac:picMkLst>
            <pc:docMk/>
            <pc:sldMk cId="1428206416" sldId="296"/>
            <ac:picMk id="5" creationId="{E84053AA-B4E6-BAFF-2008-E09CA836849E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23:14.981" v="30" actId="962"/>
        <pc:sldMkLst>
          <pc:docMk/>
          <pc:sldMk cId="530141761" sldId="297"/>
        </pc:sldMkLst>
        <pc:spChg chg="del">
          <ac:chgData name="Nicole Schuster" userId="514d86fc-e81f-4890-9be5-a2c23f06f81f" providerId="ADAL" clId="{37AAA7A9-F461-46F1-862E-B8D7E82D75D7}" dt="2025-08-04T15:23:08.605" v="27" actId="478"/>
          <ac:spMkLst>
            <pc:docMk/>
            <pc:sldMk cId="530141761" sldId="297"/>
            <ac:spMk id="2" creationId="{96530B66-09B0-44FE-A566-11A6A76F5A81}"/>
          </ac:spMkLst>
        </pc:spChg>
        <pc:spChg chg="del">
          <ac:chgData name="Nicole Schuster" userId="514d86fc-e81f-4890-9be5-a2c23f06f81f" providerId="ADAL" clId="{37AAA7A9-F461-46F1-862E-B8D7E82D75D7}" dt="2025-08-04T15:23:08.605" v="27" actId="478"/>
          <ac:spMkLst>
            <pc:docMk/>
            <pc:sldMk cId="530141761" sldId="297"/>
            <ac:spMk id="3" creationId="{F0E8CFEC-D878-E6FA-13D7-8541FFC3D6B9}"/>
          </ac:spMkLst>
        </pc:spChg>
        <pc:spChg chg="del">
          <ac:chgData name="Nicole Schuster" userId="514d86fc-e81f-4890-9be5-a2c23f06f81f" providerId="ADAL" clId="{37AAA7A9-F461-46F1-862E-B8D7E82D75D7}" dt="2025-08-04T15:23:08.605" v="27" actId="478"/>
          <ac:spMkLst>
            <pc:docMk/>
            <pc:sldMk cId="530141761" sldId="297"/>
            <ac:spMk id="6" creationId="{43969EAE-F2B9-3C84-99B5-8454619C3D79}"/>
          </ac:spMkLst>
        </pc:spChg>
        <pc:picChg chg="del">
          <ac:chgData name="Nicole Schuster" userId="514d86fc-e81f-4890-9be5-a2c23f06f81f" providerId="ADAL" clId="{37AAA7A9-F461-46F1-862E-B8D7E82D75D7}" dt="2025-08-04T15:23:08.605" v="27" actId="478"/>
          <ac:picMkLst>
            <pc:docMk/>
            <pc:sldMk cId="530141761" sldId="297"/>
            <ac:picMk id="4" creationId="{671A8416-5254-A747-DC59-FC64743670F8}"/>
          </ac:picMkLst>
        </pc:picChg>
        <pc:picChg chg="del">
          <ac:chgData name="Nicole Schuster" userId="514d86fc-e81f-4890-9be5-a2c23f06f81f" providerId="ADAL" clId="{37AAA7A9-F461-46F1-862E-B8D7E82D75D7}" dt="2025-08-04T15:23:08.605" v="27" actId="478"/>
          <ac:picMkLst>
            <pc:docMk/>
            <pc:sldMk cId="530141761" sldId="297"/>
            <ac:picMk id="5" creationId="{5F578A5B-AD99-07CD-DE54-CF1CFD5AC6DD}"/>
          </ac:picMkLst>
        </pc:picChg>
        <pc:picChg chg="add mod">
          <ac:chgData name="Nicole Schuster" userId="514d86fc-e81f-4890-9be5-a2c23f06f81f" providerId="ADAL" clId="{37AAA7A9-F461-46F1-862E-B8D7E82D75D7}" dt="2025-08-04T15:23:14.981" v="30" actId="962"/>
          <ac:picMkLst>
            <pc:docMk/>
            <pc:sldMk cId="530141761" sldId="297"/>
            <ac:picMk id="8" creationId="{5CC73CAC-75D1-4561-1829-D4A69134B3E2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23:34.078" v="34" actId="962"/>
        <pc:sldMkLst>
          <pc:docMk/>
          <pc:sldMk cId="3428762079" sldId="298"/>
        </pc:sldMkLst>
        <pc:picChg chg="add mod">
          <ac:chgData name="Nicole Schuster" userId="514d86fc-e81f-4890-9be5-a2c23f06f81f" providerId="ADAL" clId="{37AAA7A9-F461-46F1-862E-B8D7E82D75D7}" dt="2025-08-04T15:23:34.078" v="34" actId="962"/>
          <ac:picMkLst>
            <pc:docMk/>
            <pc:sldMk cId="3428762079" sldId="298"/>
            <ac:picMk id="3" creationId="{6CC56FD3-6A53-37BA-85AE-3B62E7669E68}"/>
          </ac:picMkLst>
        </pc:picChg>
        <pc:picChg chg="del">
          <ac:chgData name="Nicole Schuster" userId="514d86fc-e81f-4890-9be5-a2c23f06f81f" providerId="ADAL" clId="{37AAA7A9-F461-46F1-862E-B8D7E82D75D7}" dt="2025-08-04T15:23:24.413" v="31" actId="478"/>
          <ac:picMkLst>
            <pc:docMk/>
            <pc:sldMk cId="3428762079" sldId="298"/>
            <ac:picMk id="4" creationId="{A7E3E63A-3897-8CF1-03E5-4A395E929521}"/>
          </ac:picMkLst>
        </pc:picChg>
        <pc:picChg chg="del">
          <ac:chgData name="Nicole Schuster" userId="514d86fc-e81f-4890-9be5-a2c23f06f81f" providerId="ADAL" clId="{37AAA7A9-F461-46F1-862E-B8D7E82D75D7}" dt="2025-08-04T15:23:24.413" v="31" actId="478"/>
          <ac:picMkLst>
            <pc:docMk/>
            <pc:sldMk cId="3428762079" sldId="298"/>
            <ac:picMk id="5" creationId="{25F036AD-42B2-827B-E02E-5C38417EDFA3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23:46.191" v="39" actId="962"/>
        <pc:sldMkLst>
          <pc:docMk/>
          <pc:sldMk cId="1887354357" sldId="299"/>
        </pc:sldMkLst>
        <pc:spChg chg="del">
          <ac:chgData name="Nicole Schuster" userId="514d86fc-e81f-4890-9be5-a2c23f06f81f" providerId="ADAL" clId="{37AAA7A9-F461-46F1-862E-B8D7E82D75D7}" dt="2025-08-04T15:23:40.234" v="36" actId="478"/>
          <ac:spMkLst>
            <pc:docMk/>
            <pc:sldMk cId="1887354357" sldId="299"/>
            <ac:spMk id="5" creationId="{E731414D-02D3-FB99-DE8F-CD12D0C192E7}"/>
          </ac:spMkLst>
        </pc:spChg>
        <pc:picChg chg="add mod">
          <ac:chgData name="Nicole Schuster" userId="514d86fc-e81f-4890-9be5-a2c23f06f81f" providerId="ADAL" clId="{37AAA7A9-F461-46F1-862E-B8D7E82D75D7}" dt="2025-08-04T15:23:46.191" v="39" actId="962"/>
          <ac:picMkLst>
            <pc:docMk/>
            <pc:sldMk cId="1887354357" sldId="299"/>
            <ac:picMk id="3" creationId="{C64F7B99-A11D-DA26-F627-7C4186AF1A02}"/>
          </ac:picMkLst>
        </pc:picChg>
        <pc:picChg chg="del">
          <ac:chgData name="Nicole Schuster" userId="514d86fc-e81f-4890-9be5-a2c23f06f81f" providerId="ADAL" clId="{37AAA7A9-F461-46F1-862E-B8D7E82D75D7}" dt="2025-08-04T15:23:37.567" v="35" actId="478"/>
          <ac:picMkLst>
            <pc:docMk/>
            <pc:sldMk cId="1887354357" sldId="299"/>
            <ac:picMk id="4" creationId="{4EF405B1-825F-1496-34F5-5C5CA60EE632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24:02.024" v="43" actId="962"/>
        <pc:sldMkLst>
          <pc:docMk/>
          <pc:sldMk cId="2944940881" sldId="300"/>
        </pc:sldMkLst>
        <pc:picChg chg="del">
          <ac:chgData name="Nicole Schuster" userId="514d86fc-e81f-4890-9be5-a2c23f06f81f" providerId="ADAL" clId="{37AAA7A9-F461-46F1-862E-B8D7E82D75D7}" dt="2025-08-04T15:23:52.981" v="40" actId="478"/>
          <ac:picMkLst>
            <pc:docMk/>
            <pc:sldMk cId="2944940881" sldId="300"/>
            <ac:picMk id="2" creationId="{F67B5473-316A-19CB-3BA3-EE3F442AA4B1}"/>
          </ac:picMkLst>
        </pc:picChg>
        <pc:picChg chg="del">
          <ac:chgData name="Nicole Schuster" userId="514d86fc-e81f-4890-9be5-a2c23f06f81f" providerId="ADAL" clId="{37AAA7A9-F461-46F1-862E-B8D7E82D75D7}" dt="2025-08-04T15:23:52.981" v="40" actId="478"/>
          <ac:picMkLst>
            <pc:docMk/>
            <pc:sldMk cId="2944940881" sldId="300"/>
            <ac:picMk id="3" creationId="{05641F95-8819-C680-EAF6-2C8C7D028437}"/>
          </ac:picMkLst>
        </pc:picChg>
        <pc:picChg chg="add mod">
          <ac:chgData name="Nicole Schuster" userId="514d86fc-e81f-4890-9be5-a2c23f06f81f" providerId="ADAL" clId="{37AAA7A9-F461-46F1-862E-B8D7E82D75D7}" dt="2025-08-04T15:24:02.024" v="43" actId="962"/>
          <ac:picMkLst>
            <pc:docMk/>
            <pc:sldMk cId="2944940881" sldId="300"/>
            <ac:picMk id="5" creationId="{9BA3BCB0-C650-404A-3440-2DDF5D3F8B76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31:31.347" v="162" actId="962"/>
        <pc:sldMkLst>
          <pc:docMk/>
          <pc:sldMk cId="1341638331" sldId="304"/>
        </pc:sldMkLst>
        <pc:spChg chg="del">
          <ac:chgData name="Nicole Schuster" userId="514d86fc-e81f-4890-9be5-a2c23f06f81f" providerId="ADAL" clId="{37AAA7A9-F461-46F1-862E-B8D7E82D75D7}" dt="2025-08-04T15:31:20.362" v="158" actId="478"/>
          <ac:spMkLst>
            <pc:docMk/>
            <pc:sldMk cId="1341638331" sldId="304"/>
            <ac:spMk id="2" creationId="{61CD892D-7ED7-E2D7-DEB6-9403C3175E86}"/>
          </ac:spMkLst>
        </pc:spChg>
        <pc:spChg chg="del">
          <ac:chgData name="Nicole Schuster" userId="514d86fc-e81f-4890-9be5-a2c23f06f81f" providerId="ADAL" clId="{37AAA7A9-F461-46F1-862E-B8D7E82D75D7}" dt="2025-08-04T15:31:20.362" v="158" actId="478"/>
          <ac:spMkLst>
            <pc:docMk/>
            <pc:sldMk cId="1341638331" sldId="304"/>
            <ac:spMk id="3" creationId="{A4CAD5CD-8579-6EE7-A636-C079329B8A5A}"/>
          </ac:spMkLst>
        </pc:spChg>
        <pc:spChg chg="del">
          <ac:chgData name="Nicole Schuster" userId="514d86fc-e81f-4890-9be5-a2c23f06f81f" providerId="ADAL" clId="{37AAA7A9-F461-46F1-862E-B8D7E82D75D7}" dt="2025-08-04T15:31:20.362" v="158" actId="478"/>
          <ac:spMkLst>
            <pc:docMk/>
            <pc:sldMk cId="1341638331" sldId="304"/>
            <ac:spMk id="6" creationId="{2521B9F4-61BA-F178-9700-98853BEC3DFE}"/>
          </ac:spMkLst>
        </pc:spChg>
        <pc:spChg chg="add del mod">
          <ac:chgData name="Nicole Schuster" userId="514d86fc-e81f-4890-9be5-a2c23f06f81f" providerId="ADAL" clId="{37AAA7A9-F461-46F1-862E-B8D7E82D75D7}" dt="2025-08-04T15:31:24.909" v="159" actId="478"/>
          <ac:spMkLst>
            <pc:docMk/>
            <pc:sldMk cId="1341638331" sldId="304"/>
            <ac:spMk id="12" creationId="{CCA490AB-9C1E-A15F-8B6F-0E7A8FF4C7DA}"/>
          </ac:spMkLst>
        </pc:spChg>
        <pc:picChg chg="del">
          <ac:chgData name="Nicole Schuster" userId="514d86fc-e81f-4890-9be5-a2c23f06f81f" providerId="ADAL" clId="{37AAA7A9-F461-46F1-862E-B8D7E82D75D7}" dt="2025-08-04T15:31:20.362" v="158" actId="478"/>
          <ac:picMkLst>
            <pc:docMk/>
            <pc:sldMk cId="1341638331" sldId="304"/>
            <ac:picMk id="4" creationId="{0DC0BBB6-EACD-74CA-D37F-A1ACD793408D}"/>
          </ac:picMkLst>
        </pc:picChg>
        <pc:picChg chg="del">
          <ac:chgData name="Nicole Schuster" userId="514d86fc-e81f-4890-9be5-a2c23f06f81f" providerId="ADAL" clId="{37AAA7A9-F461-46F1-862E-B8D7E82D75D7}" dt="2025-08-04T15:31:20.362" v="158" actId="478"/>
          <ac:picMkLst>
            <pc:docMk/>
            <pc:sldMk cId="1341638331" sldId="304"/>
            <ac:picMk id="5" creationId="{B42796C6-2B8C-7A06-DBA4-820AE3C4E7A8}"/>
          </ac:picMkLst>
        </pc:picChg>
        <pc:picChg chg="add mod">
          <ac:chgData name="Nicole Schuster" userId="514d86fc-e81f-4890-9be5-a2c23f06f81f" providerId="ADAL" clId="{37AAA7A9-F461-46F1-862E-B8D7E82D75D7}" dt="2025-08-04T15:31:31.347" v="162" actId="962"/>
          <ac:picMkLst>
            <pc:docMk/>
            <pc:sldMk cId="1341638331" sldId="304"/>
            <ac:picMk id="18" creationId="{651AC423-B221-C0D6-2ED2-7DB267B1ED81}"/>
          </ac:picMkLst>
        </pc:picChg>
        <pc:cxnChg chg="del">
          <ac:chgData name="Nicole Schuster" userId="514d86fc-e81f-4890-9be5-a2c23f06f81f" providerId="ADAL" clId="{37AAA7A9-F461-46F1-862E-B8D7E82D75D7}" dt="2025-08-04T15:31:20.362" v="158" actId="478"/>
          <ac:cxnSpMkLst>
            <pc:docMk/>
            <pc:sldMk cId="1341638331" sldId="304"/>
            <ac:cxnSpMk id="7" creationId="{5BB2FA5C-8F94-91BE-211C-8F899086888F}"/>
          </ac:cxnSpMkLst>
        </pc:cxnChg>
        <pc:cxnChg chg="del">
          <ac:chgData name="Nicole Schuster" userId="514d86fc-e81f-4890-9be5-a2c23f06f81f" providerId="ADAL" clId="{37AAA7A9-F461-46F1-862E-B8D7E82D75D7}" dt="2025-08-04T15:31:20.362" v="158" actId="478"/>
          <ac:cxnSpMkLst>
            <pc:docMk/>
            <pc:sldMk cId="1341638331" sldId="304"/>
            <ac:cxnSpMk id="8" creationId="{6770444E-EAAD-3413-3938-F472ED0A08C5}"/>
          </ac:cxnSpMkLst>
        </pc:cxnChg>
        <pc:cxnChg chg="del">
          <ac:chgData name="Nicole Schuster" userId="514d86fc-e81f-4890-9be5-a2c23f06f81f" providerId="ADAL" clId="{37AAA7A9-F461-46F1-862E-B8D7E82D75D7}" dt="2025-08-04T15:31:20.362" v="158" actId="478"/>
          <ac:cxnSpMkLst>
            <pc:docMk/>
            <pc:sldMk cId="1341638331" sldId="304"/>
            <ac:cxnSpMk id="9" creationId="{078CFD05-C908-F5C3-8992-488FAF50E7D5}"/>
          </ac:cxnSpMkLst>
        </pc:cxnChg>
        <pc:cxnChg chg="del">
          <ac:chgData name="Nicole Schuster" userId="514d86fc-e81f-4890-9be5-a2c23f06f81f" providerId="ADAL" clId="{37AAA7A9-F461-46F1-862E-B8D7E82D75D7}" dt="2025-08-04T15:31:20.362" v="158" actId="478"/>
          <ac:cxnSpMkLst>
            <pc:docMk/>
            <pc:sldMk cId="1341638331" sldId="304"/>
            <ac:cxnSpMk id="15" creationId="{9E62C5BD-8092-0D2C-A3D8-309182D23AE6}"/>
          </ac:cxnSpMkLst>
        </pc:cxnChg>
      </pc:sldChg>
      <pc:sldChg chg="addSp delSp modSp mod">
        <pc:chgData name="Nicole Schuster" userId="514d86fc-e81f-4890-9be5-a2c23f06f81f" providerId="ADAL" clId="{37AAA7A9-F461-46F1-862E-B8D7E82D75D7}" dt="2025-08-04T15:31:13.500" v="157" actId="962"/>
        <pc:sldMkLst>
          <pc:docMk/>
          <pc:sldMk cId="2151829126" sldId="305"/>
        </pc:sldMkLst>
        <pc:spChg chg="del">
          <ac:chgData name="Nicole Schuster" userId="514d86fc-e81f-4890-9be5-a2c23f06f81f" providerId="ADAL" clId="{37AAA7A9-F461-46F1-862E-B8D7E82D75D7}" dt="2025-08-04T15:31:05.618" v="154" actId="478"/>
          <ac:spMkLst>
            <pc:docMk/>
            <pc:sldMk cId="2151829126" sldId="305"/>
            <ac:spMk id="3" creationId="{3A5C283C-8407-7466-FA7D-A7F3BC490306}"/>
          </ac:spMkLst>
        </pc:spChg>
        <pc:spChg chg="del">
          <ac:chgData name="Nicole Schuster" userId="514d86fc-e81f-4890-9be5-a2c23f06f81f" providerId="ADAL" clId="{37AAA7A9-F461-46F1-862E-B8D7E82D75D7}" dt="2025-08-04T15:31:05.618" v="154" actId="478"/>
          <ac:spMkLst>
            <pc:docMk/>
            <pc:sldMk cId="2151829126" sldId="305"/>
            <ac:spMk id="6" creationId="{D04804C1-46E0-FA27-3DCC-810E5690DC3C}"/>
          </ac:spMkLst>
        </pc:spChg>
        <pc:spChg chg="del">
          <ac:chgData name="Nicole Schuster" userId="514d86fc-e81f-4890-9be5-a2c23f06f81f" providerId="ADAL" clId="{37AAA7A9-F461-46F1-862E-B8D7E82D75D7}" dt="2025-08-04T15:31:05.618" v="154" actId="478"/>
          <ac:spMkLst>
            <pc:docMk/>
            <pc:sldMk cId="2151829126" sldId="305"/>
            <ac:spMk id="12" creationId="{58FFC01E-8D5C-BC1A-BF31-67B64819176B}"/>
          </ac:spMkLst>
        </pc:spChg>
        <pc:picChg chg="del">
          <ac:chgData name="Nicole Schuster" userId="514d86fc-e81f-4890-9be5-a2c23f06f81f" providerId="ADAL" clId="{37AAA7A9-F461-46F1-862E-B8D7E82D75D7}" dt="2025-08-04T15:31:05.618" v="154" actId="478"/>
          <ac:picMkLst>
            <pc:docMk/>
            <pc:sldMk cId="2151829126" sldId="305"/>
            <ac:picMk id="4" creationId="{0B0D7968-F62F-FADF-3864-913451604B24}"/>
          </ac:picMkLst>
        </pc:picChg>
        <pc:picChg chg="del">
          <ac:chgData name="Nicole Schuster" userId="514d86fc-e81f-4890-9be5-a2c23f06f81f" providerId="ADAL" clId="{37AAA7A9-F461-46F1-862E-B8D7E82D75D7}" dt="2025-08-04T15:31:05.618" v="154" actId="478"/>
          <ac:picMkLst>
            <pc:docMk/>
            <pc:sldMk cId="2151829126" sldId="305"/>
            <ac:picMk id="5" creationId="{91710F04-E6FF-2C31-305F-A47151BF7139}"/>
          </ac:picMkLst>
        </pc:picChg>
        <pc:picChg chg="add mod">
          <ac:chgData name="Nicole Schuster" userId="514d86fc-e81f-4890-9be5-a2c23f06f81f" providerId="ADAL" clId="{37AAA7A9-F461-46F1-862E-B8D7E82D75D7}" dt="2025-08-04T15:31:13.500" v="157" actId="962"/>
          <ac:picMkLst>
            <pc:docMk/>
            <pc:sldMk cId="2151829126" sldId="305"/>
            <ac:picMk id="8" creationId="{ED2B1870-AACA-A06E-ADA3-FB9CD7166F22}"/>
          </ac:picMkLst>
        </pc:picChg>
        <pc:cxnChg chg="del">
          <ac:chgData name="Nicole Schuster" userId="514d86fc-e81f-4890-9be5-a2c23f06f81f" providerId="ADAL" clId="{37AAA7A9-F461-46F1-862E-B8D7E82D75D7}" dt="2025-08-04T15:31:05.618" v="154" actId="478"/>
          <ac:cxnSpMkLst>
            <pc:docMk/>
            <pc:sldMk cId="2151829126" sldId="305"/>
            <ac:cxnSpMk id="7" creationId="{3564A681-FBF6-5BB4-8BA7-4B34B4665010}"/>
          </ac:cxnSpMkLst>
        </pc:cxnChg>
        <pc:cxnChg chg="del">
          <ac:chgData name="Nicole Schuster" userId="514d86fc-e81f-4890-9be5-a2c23f06f81f" providerId="ADAL" clId="{37AAA7A9-F461-46F1-862E-B8D7E82D75D7}" dt="2025-08-04T15:31:05.618" v="154" actId="478"/>
          <ac:cxnSpMkLst>
            <pc:docMk/>
            <pc:sldMk cId="2151829126" sldId="305"/>
            <ac:cxnSpMk id="17" creationId="{F21C7997-1E25-5F84-80B8-AC374A59512E}"/>
          </ac:cxnSpMkLst>
        </pc:cxnChg>
        <pc:cxnChg chg="del">
          <ac:chgData name="Nicole Schuster" userId="514d86fc-e81f-4890-9be5-a2c23f06f81f" providerId="ADAL" clId="{37AAA7A9-F461-46F1-862E-B8D7E82D75D7}" dt="2025-08-04T15:31:05.618" v="154" actId="478"/>
          <ac:cxnSpMkLst>
            <pc:docMk/>
            <pc:sldMk cId="2151829126" sldId="305"/>
            <ac:cxnSpMk id="19" creationId="{8A545FDE-0872-309B-6606-F64CEA581380}"/>
          </ac:cxnSpMkLst>
        </pc:cxnChg>
        <pc:cxnChg chg="del">
          <ac:chgData name="Nicole Schuster" userId="514d86fc-e81f-4890-9be5-a2c23f06f81f" providerId="ADAL" clId="{37AAA7A9-F461-46F1-862E-B8D7E82D75D7}" dt="2025-08-04T15:31:05.618" v="154" actId="478"/>
          <ac:cxnSpMkLst>
            <pc:docMk/>
            <pc:sldMk cId="2151829126" sldId="305"/>
            <ac:cxnSpMk id="21" creationId="{C13B5561-4F0F-EBF5-1874-DD907F505B49}"/>
          </ac:cxnSpMkLst>
        </pc:cxnChg>
        <pc:cxnChg chg="del">
          <ac:chgData name="Nicole Schuster" userId="514d86fc-e81f-4890-9be5-a2c23f06f81f" providerId="ADAL" clId="{37AAA7A9-F461-46F1-862E-B8D7E82D75D7}" dt="2025-08-04T15:31:05.618" v="154" actId="478"/>
          <ac:cxnSpMkLst>
            <pc:docMk/>
            <pc:sldMk cId="2151829126" sldId="305"/>
            <ac:cxnSpMk id="25" creationId="{742E1515-7C2F-A1C6-DAF1-2E2E66867508}"/>
          </ac:cxnSpMkLst>
        </pc:cxnChg>
      </pc:sldChg>
      <pc:sldChg chg="addSp delSp modSp mod">
        <pc:chgData name="Nicole Schuster" userId="514d86fc-e81f-4890-9be5-a2c23f06f81f" providerId="ADAL" clId="{37AAA7A9-F461-46F1-862E-B8D7E82D75D7}" dt="2025-08-04T15:24:49.166" v="57" actId="962"/>
        <pc:sldMkLst>
          <pc:docMk/>
          <pc:sldMk cId="3720335688" sldId="306"/>
        </pc:sldMkLst>
        <pc:grpChg chg="del">
          <ac:chgData name="Nicole Schuster" userId="514d86fc-e81f-4890-9be5-a2c23f06f81f" providerId="ADAL" clId="{37AAA7A9-F461-46F1-862E-B8D7E82D75D7}" dt="2025-08-04T15:24:41.044" v="53" actId="478"/>
          <ac:grpSpMkLst>
            <pc:docMk/>
            <pc:sldMk cId="3720335688" sldId="306"/>
            <ac:grpSpMk id="149" creationId="{F620D0F3-E5AB-F287-5979-7B352410B66A}"/>
          </ac:grpSpMkLst>
        </pc:grpChg>
        <pc:graphicFrameChg chg="del">
          <ac:chgData name="Nicole Schuster" userId="514d86fc-e81f-4890-9be5-a2c23f06f81f" providerId="ADAL" clId="{37AAA7A9-F461-46F1-862E-B8D7E82D75D7}" dt="2025-08-04T15:24:41.044" v="53" actId="478"/>
          <ac:graphicFrameMkLst>
            <pc:docMk/>
            <pc:sldMk cId="3720335688" sldId="306"/>
            <ac:graphicFrameMk id="9" creationId="{393ECA19-9A51-9CA7-703F-A762A0621ABA}"/>
          </ac:graphicFrameMkLst>
        </pc:graphicFrameChg>
        <pc:picChg chg="add mod">
          <ac:chgData name="Nicole Schuster" userId="514d86fc-e81f-4890-9be5-a2c23f06f81f" providerId="ADAL" clId="{37AAA7A9-F461-46F1-862E-B8D7E82D75D7}" dt="2025-08-04T15:24:49.166" v="57" actId="962"/>
          <ac:picMkLst>
            <pc:docMk/>
            <pc:sldMk cId="3720335688" sldId="306"/>
            <ac:picMk id="3" creationId="{CD0B1746-4C75-C917-DC40-03B60879359C}"/>
          </ac:picMkLst>
        </pc:picChg>
        <pc:picChg chg="del">
          <ac:chgData name="Nicole Schuster" userId="514d86fc-e81f-4890-9be5-a2c23f06f81f" providerId="ADAL" clId="{37AAA7A9-F461-46F1-862E-B8D7E82D75D7}" dt="2025-08-04T15:24:43.381" v="54" actId="478"/>
          <ac:picMkLst>
            <pc:docMk/>
            <pc:sldMk cId="3720335688" sldId="306"/>
            <ac:picMk id="151" creationId="{29B2D1E8-91EB-A0B1-DD9A-760B4BC0F327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28:52.972" v="122" actId="962"/>
        <pc:sldMkLst>
          <pc:docMk/>
          <pc:sldMk cId="1316729190" sldId="308"/>
        </pc:sldMkLst>
        <pc:spChg chg="del">
          <ac:chgData name="Nicole Schuster" userId="514d86fc-e81f-4890-9be5-a2c23f06f81f" providerId="ADAL" clId="{37AAA7A9-F461-46F1-862E-B8D7E82D75D7}" dt="2025-08-04T15:28:40.956" v="118" actId="478"/>
          <ac:spMkLst>
            <pc:docMk/>
            <pc:sldMk cId="1316729190" sldId="308"/>
            <ac:spMk id="2" creationId="{5A149EF0-9CB5-1E90-720F-5683518CFBDD}"/>
          </ac:spMkLst>
        </pc:spChg>
        <pc:spChg chg="del">
          <ac:chgData name="Nicole Schuster" userId="514d86fc-e81f-4890-9be5-a2c23f06f81f" providerId="ADAL" clId="{37AAA7A9-F461-46F1-862E-B8D7E82D75D7}" dt="2025-08-04T15:28:40.956" v="118" actId="478"/>
          <ac:spMkLst>
            <pc:docMk/>
            <pc:sldMk cId="1316729190" sldId="308"/>
            <ac:spMk id="3" creationId="{A014CCC2-4AAD-8596-EDB9-28B60084F20B}"/>
          </ac:spMkLst>
        </pc:spChg>
        <pc:spChg chg="del">
          <ac:chgData name="Nicole Schuster" userId="514d86fc-e81f-4890-9be5-a2c23f06f81f" providerId="ADAL" clId="{37AAA7A9-F461-46F1-862E-B8D7E82D75D7}" dt="2025-08-04T15:28:40.956" v="118" actId="478"/>
          <ac:spMkLst>
            <pc:docMk/>
            <pc:sldMk cId="1316729190" sldId="308"/>
            <ac:spMk id="4" creationId="{64245811-93B3-C3A2-BFBD-B8CCB56908B6}"/>
          </ac:spMkLst>
        </pc:spChg>
        <pc:spChg chg="del">
          <ac:chgData name="Nicole Schuster" userId="514d86fc-e81f-4890-9be5-a2c23f06f81f" providerId="ADAL" clId="{37AAA7A9-F461-46F1-862E-B8D7E82D75D7}" dt="2025-08-04T15:28:40.956" v="118" actId="478"/>
          <ac:spMkLst>
            <pc:docMk/>
            <pc:sldMk cId="1316729190" sldId="308"/>
            <ac:spMk id="5" creationId="{8636DEA1-348F-6E21-99FE-4C6EEDFC46A6}"/>
          </ac:spMkLst>
        </pc:spChg>
        <pc:spChg chg="add del mod">
          <ac:chgData name="Nicole Schuster" userId="514d86fc-e81f-4890-9be5-a2c23f06f81f" providerId="ADAL" clId="{37AAA7A9-F461-46F1-862E-B8D7E82D75D7}" dt="2025-08-04T15:28:44.393" v="119" actId="478"/>
          <ac:spMkLst>
            <pc:docMk/>
            <pc:sldMk cId="1316729190" sldId="308"/>
            <ac:spMk id="7" creationId="{1FF682ED-6095-0322-66CB-1D43AE2B292F}"/>
          </ac:spMkLst>
        </pc:spChg>
        <pc:spChg chg="add del mod">
          <ac:chgData name="Nicole Schuster" userId="514d86fc-e81f-4890-9be5-a2c23f06f81f" providerId="ADAL" clId="{37AAA7A9-F461-46F1-862E-B8D7E82D75D7}" dt="2025-08-04T15:28:44.393" v="119" actId="478"/>
          <ac:spMkLst>
            <pc:docMk/>
            <pc:sldMk cId="1316729190" sldId="308"/>
            <ac:spMk id="9" creationId="{9F99CA12-F5AC-30FA-01F4-05696358E841}"/>
          </ac:spMkLst>
        </pc:spChg>
        <pc:picChg chg="add mod">
          <ac:chgData name="Nicole Schuster" userId="514d86fc-e81f-4890-9be5-a2c23f06f81f" providerId="ADAL" clId="{37AAA7A9-F461-46F1-862E-B8D7E82D75D7}" dt="2025-08-04T15:28:52.972" v="122" actId="962"/>
          <ac:picMkLst>
            <pc:docMk/>
            <pc:sldMk cId="1316729190" sldId="308"/>
            <ac:picMk id="11" creationId="{19025095-12E5-B9F0-5E3F-960F9F7EE3A7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28:32.616" v="117" actId="962"/>
        <pc:sldMkLst>
          <pc:docMk/>
          <pc:sldMk cId="3779889161" sldId="309"/>
        </pc:sldMkLst>
        <pc:spChg chg="del">
          <ac:chgData name="Nicole Schuster" userId="514d86fc-e81f-4890-9be5-a2c23f06f81f" providerId="ADAL" clId="{37AAA7A9-F461-46F1-862E-B8D7E82D75D7}" dt="2025-08-04T15:28:21.023" v="113" actId="478"/>
          <ac:spMkLst>
            <pc:docMk/>
            <pc:sldMk cId="3779889161" sldId="309"/>
            <ac:spMk id="2" creationId="{8A58127C-5C00-FC8B-CF28-709F29C0A0E1}"/>
          </ac:spMkLst>
        </pc:spChg>
        <pc:spChg chg="add del mod">
          <ac:chgData name="Nicole Schuster" userId="514d86fc-e81f-4890-9be5-a2c23f06f81f" providerId="ADAL" clId="{37AAA7A9-F461-46F1-862E-B8D7E82D75D7}" dt="2025-08-04T15:28:24.069" v="114" actId="478"/>
          <ac:spMkLst>
            <pc:docMk/>
            <pc:sldMk cId="3779889161" sldId="309"/>
            <ac:spMk id="5" creationId="{9F6B0AA5-A7D9-3B4E-6993-8DBCA8CBC29E}"/>
          </ac:spMkLst>
        </pc:spChg>
        <pc:spChg chg="add del mod">
          <ac:chgData name="Nicole Schuster" userId="514d86fc-e81f-4890-9be5-a2c23f06f81f" providerId="ADAL" clId="{37AAA7A9-F461-46F1-862E-B8D7E82D75D7}" dt="2025-08-04T15:28:24.069" v="114" actId="478"/>
          <ac:spMkLst>
            <pc:docMk/>
            <pc:sldMk cId="3779889161" sldId="309"/>
            <ac:spMk id="8" creationId="{AEA4FCB6-8820-638F-3E1B-554BA49C1D9A}"/>
          </ac:spMkLst>
        </pc:spChg>
        <pc:graphicFrameChg chg="del">
          <ac:chgData name="Nicole Schuster" userId="514d86fc-e81f-4890-9be5-a2c23f06f81f" providerId="ADAL" clId="{37AAA7A9-F461-46F1-862E-B8D7E82D75D7}" dt="2025-08-04T15:28:21.023" v="113" actId="478"/>
          <ac:graphicFrameMkLst>
            <pc:docMk/>
            <pc:sldMk cId="3779889161" sldId="309"/>
            <ac:graphicFrameMk id="6" creationId="{A811AC77-D22A-74F9-7B09-72FE647AF06D}"/>
          </ac:graphicFrameMkLst>
        </pc:graphicFrameChg>
        <pc:picChg chg="add mod">
          <ac:chgData name="Nicole Schuster" userId="514d86fc-e81f-4890-9be5-a2c23f06f81f" providerId="ADAL" clId="{37AAA7A9-F461-46F1-862E-B8D7E82D75D7}" dt="2025-08-04T15:28:32.616" v="117" actId="962"/>
          <ac:picMkLst>
            <pc:docMk/>
            <pc:sldMk cId="3779889161" sldId="309"/>
            <ac:picMk id="10" creationId="{92307AEA-2C64-CB3D-29CD-FAA1422B1E9F}"/>
          </ac:picMkLst>
        </pc:picChg>
        <pc:cxnChg chg="del">
          <ac:chgData name="Nicole Schuster" userId="514d86fc-e81f-4890-9be5-a2c23f06f81f" providerId="ADAL" clId="{37AAA7A9-F461-46F1-862E-B8D7E82D75D7}" dt="2025-08-04T15:28:21.023" v="113" actId="478"/>
          <ac:cxnSpMkLst>
            <pc:docMk/>
            <pc:sldMk cId="3779889161" sldId="309"/>
            <ac:cxnSpMk id="4" creationId="{DEF777E2-901D-63B6-862C-2702537E3FD7}"/>
          </ac:cxnSpMkLst>
        </pc:cxnChg>
      </pc:sldChg>
      <pc:sldChg chg="addSp delSp modSp mod">
        <pc:chgData name="Nicole Schuster" userId="514d86fc-e81f-4890-9be5-a2c23f06f81f" providerId="ADAL" clId="{37AAA7A9-F461-46F1-862E-B8D7E82D75D7}" dt="2025-08-04T15:32:07.931" v="172" actId="962"/>
        <pc:sldMkLst>
          <pc:docMk/>
          <pc:sldMk cId="4093035020" sldId="313"/>
        </pc:sldMkLst>
        <pc:spChg chg="del">
          <ac:chgData name="Nicole Schuster" userId="514d86fc-e81f-4890-9be5-a2c23f06f81f" providerId="ADAL" clId="{37AAA7A9-F461-46F1-862E-B8D7E82D75D7}" dt="2025-08-04T15:31:56.004" v="168" actId="478"/>
          <ac:spMkLst>
            <pc:docMk/>
            <pc:sldMk cId="4093035020" sldId="313"/>
            <ac:spMk id="2" creationId="{26373B3B-81DE-53E0-BBE9-3C3B8AB793E1}"/>
          </ac:spMkLst>
        </pc:spChg>
        <pc:spChg chg="del">
          <ac:chgData name="Nicole Schuster" userId="514d86fc-e81f-4890-9be5-a2c23f06f81f" providerId="ADAL" clId="{37AAA7A9-F461-46F1-862E-B8D7E82D75D7}" dt="2025-08-04T15:31:56.004" v="168" actId="478"/>
          <ac:spMkLst>
            <pc:docMk/>
            <pc:sldMk cId="4093035020" sldId="313"/>
            <ac:spMk id="4" creationId="{C279872D-9AFB-B12A-40CA-8A204EE3DB77}"/>
          </ac:spMkLst>
        </pc:spChg>
        <pc:spChg chg="del">
          <ac:chgData name="Nicole Schuster" userId="514d86fc-e81f-4890-9be5-a2c23f06f81f" providerId="ADAL" clId="{37AAA7A9-F461-46F1-862E-B8D7E82D75D7}" dt="2025-08-04T15:31:56.004" v="168" actId="478"/>
          <ac:spMkLst>
            <pc:docMk/>
            <pc:sldMk cId="4093035020" sldId="313"/>
            <ac:spMk id="5" creationId="{71593238-8271-A6DE-2BBF-8048B3530FD5}"/>
          </ac:spMkLst>
        </pc:spChg>
        <pc:spChg chg="add del mod">
          <ac:chgData name="Nicole Schuster" userId="514d86fc-e81f-4890-9be5-a2c23f06f81f" providerId="ADAL" clId="{37AAA7A9-F461-46F1-862E-B8D7E82D75D7}" dt="2025-08-04T15:32:00.546" v="169" actId="478"/>
          <ac:spMkLst>
            <pc:docMk/>
            <pc:sldMk cId="4093035020" sldId="313"/>
            <ac:spMk id="10" creationId="{95BCBB69-C406-EF6F-68EC-813F18E916A9}"/>
          </ac:spMkLst>
        </pc:spChg>
        <pc:picChg chg="del">
          <ac:chgData name="Nicole Schuster" userId="514d86fc-e81f-4890-9be5-a2c23f06f81f" providerId="ADAL" clId="{37AAA7A9-F461-46F1-862E-B8D7E82D75D7}" dt="2025-08-04T15:31:56.004" v="168" actId="478"/>
          <ac:picMkLst>
            <pc:docMk/>
            <pc:sldMk cId="4093035020" sldId="313"/>
            <ac:picMk id="3" creationId="{CC332B9B-F775-2BF7-5540-A66D0A0D1B56}"/>
          </ac:picMkLst>
        </pc:picChg>
        <pc:picChg chg="del">
          <ac:chgData name="Nicole Schuster" userId="514d86fc-e81f-4890-9be5-a2c23f06f81f" providerId="ADAL" clId="{37AAA7A9-F461-46F1-862E-B8D7E82D75D7}" dt="2025-08-04T15:31:56.004" v="168" actId="478"/>
          <ac:picMkLst>
            <pc:docMk/>
            <pc:sldMk cId="4093035020" sldId="313"/>
            <ac:picMk id="6" creationId="{99702563-2798-1829-C08D-76629DC160C7}"/>
          </ac:picMkLst>
        </pc:picChg>
        <pc:picChg chg="add mod">
          <ac:chgData name="Nicole Schuster" userId="514d86fc-e81f-4890-9be5-a2c23f06f81f" providerId="ADAL" clId="{37AAA7A9-F461-46F1-862E-B8D7E82D75D7}" dt="2025-08-04T15:32:07.931" v="172" actId="962"/>
          <ac:picMkLst>
            <pc:docMk/>
            <pc:sldMk cId="4093035020" sldId="313"/>
            <ac:picMk id="13" creationId="{3ABD955F-3ED0-EB90-B554-CA2D9AB2317E}"/>
          </ac:picMkLst>
        </pc:picChg>
        <pc:cxnChg chg="del">
          <ac:chgData name="Nicole Schuster" userId="514d86fc-e81f-4890-9be5-a2c23f06f81f" providerId="ADAL" clId="{37AAA7A9-F461-46F1-862E-B8D7E82D75D7}" dt="2025-08-04T15:31:56.004" v="168" actId="478"/>
          <ac:cxnSpMkLst>
            <pc:docMk/>
            <pc:sldMk cId="4093035020" sldId="313"/>
            <ac:cxnSpMk id="33" creationId="{DBF1CEFB-7227-A3A3-2C5C-8B5A0A0A5B64}"/>
          </ac:cxnSpMkLst>
        </pc:cxnChg>
        <pc:cxnChg chg="del">
          <ac:chgData name="Nicole Schuster" userId="514d86fc-e81f-4890-9be5-a2c23f06f81f" providerId="ADAL" clId="{37AAA7A9-F461-46F1-862E-B8D7E82D75D7}" dt="2025-08-04T15:31:56.004" v="168" actId="478"/>
          <ac:cxnSpMkLst>
            <pc:docMk/>
            <pc:sldMk cId="4093035020" sldId="313"/>
            <ac:cxnSpMk id="48" creationId="{9907B30D-359B-77B2-43B2-9B2C24FA33F9}"/>
          </ac:cxnSpMkLst>
        </pc:cxnChg>
        <pc:cxnChg chg="del">
          <ac:chgData name="Nicole Schuster" userId="514d86fc-e81f-4890-9be5-a2c23f06f81f" providerId="ADAL" clId="{37AAA7A9-F461-46F1-862E-B8D7E82D75D7}" dt="2025-08-04T15:31:56.004" v="168" actId="478"/>
          <ac:cxnSpMkLst>
            <pc:docMk/>
            <pc:sldMk cId="4093035020" sldId="313"/>
            <ac:cxnSpMk id="69" creationId="{7AF69A27-6B23-96FE-1A6C-4D70E2795491}"/>
          </ac:cxnSpMkLst>
        </pc:cxnChg>
        <pc:cxnChg chg="del">
          <ac:chgData name="Nicole Schuster" userId="514d86fc-e81f-4890-9be5-a2c23f06f81f" providerId="ADAL" clId="{37AAA7A9-F461-46F1-862E-B8D7E82D75D7}" dt="2025-08-04T15:31:56.004" v="168" actId="478"/>
          <ac:cxnSpMkLst>
            <pc:docMk/>
            <pc:sldMk cId="4093035020" sldId="313"/>
            <ac:cxnSpMk id="71" creationId="{C6F82F12-E535-2283-75F3-DBC4092822F7}"/>
          </ac:cxnSpMkLst>
        </pc:cxnChg>
      </pc:sldChg>
      <pc:sldChg chg="addSp delSp modSp mod">
        <pc:chgData name="Nicole Schuster" userId="514d86fc-e81f-4890-9be5-a2c23f06f81f" providerId="ADAL" clId="{37AAA7A9-F461-46F1-862E-B8D7E82D75D7}" dt="2025-08-04T15:35:04.704" v="215" actId="962"/>
        <pc:sldMkLst>
          <pc:docMk/>
          <pc:sldMk cId="1565667975" sldId="315"/>
        </pc:sldMkLst>
        <pc:spChg chg="del">
          <ac:chgData name="Nicole Schuster" userId="514d86fc-e81f-4890-9be5-a2c23f06f81f" providerId="ADAL" clId="{37AAA7A9-F461-46F1-862E-B8D7E82D75D7}" dt="2025-08-04T15:34:53.978" v="211" actId="478"/>
          <ac:spMkLst>
            <pc:docMk/>
            <pc:sldMk cId="1565667975" sldId="315"/>
            <ac:spMk id="2" creationId="{B8F47EA4-242D-4038-D748-5EE422EF128D}"/>
          </ac:spMkLst>
        </pc:spChg>
        <pc:spChg chg="add del mod">
          <ac:chgData name="Nicole Schuster" userId="514d86fc-e81f-4890-9be5-a2c23f06f81f" providerId="ADAL" clId="{37AAA7A9-F461-46F1-862E-B8D7E82D75D7}" dt="2025-08-04T15:34:56.872" v="212" actId="478"/>
          <ac:spMkLst>
            <pc:docMk/>
            <pc:sldMk cId="1565667975" sldId="315"/>
            <ac:spMk id="4" creationId="{FCDCA031-31F5-4B59-73C6-04971FA28D00}"/>
          </ac:spMkLst>
        </pc:spChg>
        <pc:picChg chg="add mod">
          <ac:chgData name="Nicole Schuster" userId="514d86fc-e81f-4890-9be5-a2c23f06f81f" providerId="ADAL" clId="{37AAA7A9-F461-46F1-862E-B8D7E82D75D7}" dt="2025-08-04T15:35:04.704" v="215" actId="962"/>
          <ac:picMkLst>
            <pc:docMk/>
            <pc:sldMk cId="1565667975" sldId="315"/>
            <ac:picMk id="6" creationId="{F05E8E6C-7F52-82A2-D80E-BF1FA24419BF}"/>
          </ac:picMkLst>
        </pc:picChg>
        <pc:picChg chg="del">
          <ac:chgData name="Nicole Schuster" userId="514d86fc-e81f-4890-9be5-a2c23f06f81f" providerId="ADAL" clId="{37AAA7A9-F461-46F1-862E-B8D7E82D75D7}" dt="2025-08-04T15:34:53.978" v="211" actId="478"/>
          <ac:picMkLst>
            <pc:docMk/>
            <pc:sldMk cId="1565667975" sldId="315"/>
            <ac:picMk id="11" creationId="{45E02CB8-3ECE-0E75-3E96-3EE42B54810A}"/>
          </ac:picMkLst>
        </pc:picChg>
        <pc:picChg chg="del">
          <ac:chgData name="Nicole Schuster" userId="514d86fc-e81f-4890-9be5-a2c23f06f81f" providerId="ADAL" clId="{37AAA7A9-F461-46F1-862E-B8D7E82D75D7}" dt="2025-08-04T15:34:53.978" v="211" actId="478"/>
          <ac:picMkLst>
            <pc:docMk/>
            <pc:sldMk cId="1565667975" sldId="315"/>
            <ac:picMk id="33" creationId="{BCDAA44C-52A6-0A8F-7059-3CBB56F20FF0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37:41.968" v="245" actId="962"/>
        <pc:sldMkLst>
          <pc:docMk/>
          <pc:sldMk cId="2159466563" sldId="316"/>
        </pc:sldMkLst>
        <pc:spChg chg="del">
          <ac:chgData name="Nicole Schuster" userId="514d86fc-e81f-4890-9be5-a2c23f06f81f" providerId="ADAL" clId="{37AAA7A9-F461-46F1-862E-B8D7E82D75D7}" dt="2025-08-04T15:37:30.507" v="241" actId="478"/>
          <ac:spMkLst>
            <pc:docMk/>
            <pc:sldMk cId="2159466563" sldId="316"/>
            <ac:spMk id="2" creationId="{B732080A-276E-1D8B-66CA-2B6431EE6C75}"/>
          </ac:spMkLst>
        </pc:spChg>
        <pc:spChg chg="add del mod">
          <ac:chgData name="Nicole Schuster" userId="514d86fc-e81f-4890-9be5-a2c23f06f81f" providerId="ADAL" clId="{37AAA7A9-F461-46F1-862E-B8D7E82D75D7}" dt="2025-08-04T15:37:33.838" v="242" actId="478"/>
          <ac:spMkLst>
            <pc:docMk/>
            <pc:sldMk cId="2159466563" sldId="316"/>
            <ac:spMk id="5" creationId="{A51D50DA-6E94-E8E8-F972-8851BDFFC4FD}"/>
          </ac:spMkLst>
        </pc:spChg>
        <pc:picChg chg="del">
          <ac:chgData name="Nicole Schuster" userId="514d86fc-e81f-4890-9be5-a2c23f06f81f" providerId="ADAL" clId="{37AAA7A9-F461-46F1-862E-B8D7E82D75D7}" dt="2025-08-04T15:37:30.507" v="241" actId="478"/>
          <ac:picMkLst>
            <pc:docMk/>
            <pc:sldMk cId="2159466563" sldId="316"/>
            <ac:picMk id="4" creationId="{BF04325F-761E-F76D-910F-F366A2E5C16B}"/>
          </ac:picMkLst>
        </pc:picChg>
        <pc:picChg chg="add mod">
          <ac:chgData name="Nicole Schuster" userId="514d86fc-e81f-4890-9be5-a2c23f06f81f" providerId="ADAL" clId="{37AAA7A9-F461-46F1-862E-B8D7E82D75D7}" dt="2025-08-04T15:37:41.968" v="245" actId="962"/>
          <ac:picMkLst>
            <pc:docMk/>
            <pc:sldMk cId="2159466563" sldId="316"/>
            <ac:picMk id="9" creationId="{1369B3E7-86D2-3BAB-1C6E-18BA7F0CE405}"/>
          </ac:picMkLst>
        </pc:picChg>
        <pc:cxnChg chg="del">
          <ac:chgData name="Nicole Schuster" userId="514d86fc-e81f-4890-9be5-a2c23f06f81f" providerId="ADAL" clId="{37AAA7A9-F461-46F1-862E-B8D7E82D75D7}" dt="2025-08-04T15:37:30.507" v="241" actId="478"/>
          <ac:cxnSpMkLst>
            <pc:docMk/>
            <pc:sldMk cId="2159466563" sldId="316"/>
            <ac:cxnSpMk id="7" creationId="{252B3B57-C3B6-9FF8-C916-89CB38AC0F49}"/>
          </ac:cxnSpMkLst>
        </pc:cxnChg>
        <pc:cxnChg chg="del">
          <ac:chgData name="Nicole Schuster" userId="514d86fc-e81f-4890-9be5-a2c23f06f81f" providerId="ADAL" clId="{37AAA7A9-F461-46F1-862E-B8D7E82D75D7}" dt="2025-08-04T15:37:30.507" v="241" actId="478"/>
          <ac:cxnSpMkLst>
            <pc:docMk/>
            <pc:sldMk cId="2159466563" sldId="316"/>
            <ac:cxnSpMk id="8" creationId="{4E1372A8-07FF-1D97-8FA1-0B2185BE6E61}"/>
          </ac:cxnSpMkLst>
        </pc:cxnChg>
        <pc:cxnChg chg="del">
          <ac:chgData name="Nicole Schuster" userId="514d86fc-e81f-4890-9be5-a2c23f06f81f" providerId="ADAL" clId="{37AAA7A9-F461-46F1-862E-B8D7E82D75D7}" dt="2025-08-04T15:37:30.507" v="241" actId="478"/>
          <ac:cxnSpMkLst>
            <pc:docMk/>
            <pc:sldMk cId="2159466563" sldId="316"/>
            <ac:cxnSpMk id="11" creationId="{CC014544-AA01-74C1-D3FF-FF8080181704}"/>
          </ac:cxnSpMkLst>
        </pc:cxnChg>
        <pc:cxnChg chg="del">
          <ac:chgData name="Nicole Schuster" userId="514d86fc-e81f-4890-9be5-a2c23f06f81f" providerId="ADAL" clId="{37AAA7A9-F461-46F1-862E-B8D7E82D75D7}" dt="2025-08-04T15:37:30.507" v="241" actId="478"/>
          <ac:cxnSpMkLst>
            <pc:docMk/>
            <pc:sldMk cId="2159466563" sldId="316"/>
            <ac:cxnSpMk id="15" creationId="{9BC9722F-7E6A-5002-BA92-915BFAAA6539}"/>
          </ac:cxnSpMkLst>
        </pc:cxnChg>
        <pc:cxnChg chg="del">
          <ac:chgData name="Nicole Schuster" userId="514d86fc-e81f-4890-9be5-a2c23f06f81f" providerId="ADAL" clId="{37AAA7A9-F461-46F1-862E-B8D7E82D75D7}" dt="2025-08-04T15:37:30.507" v="241" actId="478"/>
          <ac:cxnSpMkLst>
            <pc:docMk/>
            <pc:sldMk cId="2159466563" sldId="316"/>
            <ac:cxnSpMk id="19" creationId="{00F3CCDA-A7DB-F415-05F2-8437878D0EAF}"/>
          </ac:cxnSpMkLst>
        </pc:cxnChg>
        <pc:cxnChg chg="del">
          <ac:chgData name="Nicole Schuster" userId="514d86fc-e81f-4890-9be5-a2c23f06f81f" providerId="ADAL" clId="{37AAA7A9-F461-46F1-862E-B8D7E82D75D7}" dt="2025-08-04T15:37:30.507" v="241" actId="478"/>
          <ac:cxnSpMkLst>
            <pc:docMk/>
            <pc:sldMk cId="2159466563" sldId="316"/>
            <ac:cxnSpMk id="22" creationId="{F26EA581-3BFC-E563-AFB5-3DF6D6F33A4F}"/>
          </ac:cxnSpMkLst>
        </pc:cxnChg>
        <pc:cxnChg chg="del">
          <ac:chgData name="Nicole Schuster" userId="514d86fc-e81f-4890-9be5-a2c23f06f81f" providerId="ADAL" clId="{37AAA7A9-F461-46F1-862E-B8D7E82D75D7}" dt="2025-08-04T15:37:30.507" v="241" actId="478"/>
          <ac:cxnSpMkLst>
            <pc:docMk/>
            <pc:sldMk cId="2159466563" sldId="316"/>
            <ac:cxnSpMk id="24" creationId="{F4D673B4-571F-EC27-9358-22D349A01427}"/>
          </ac:cxnSpMkLst>
        </pc:cxnChg>
      </pc:sldChg>
      <pc:sldChg chg="addSp delSp modSp mod">
        <pc:chgData name="Nicole Schuster" userId="514d86fc-e81f-4890-9be5-a2c23f06f81f" providerId="ADAL" clId="{37AAA7A9-F461-46F1-862E-B8D7E82D75D7}" dt="2025-08-04T15:42:59.614" v="330" actId="962"/>
        <pc:sldMkLst>
          <pc:docMk/>
          <pc:sldMk cId="2714440253" sldId="319"/>
        </pc:sldMkLst>
        <pc:spChg chg="del">
          <ac:chgData name="Nicole Schuster" userId="514d86fc-e81f-4890-9be5-a2c23f06f81f" providerId="ADAL" clId="{37AAA7A9-F461-46F1-862E-B8D7E82D75D7}" dt="2025-08-04T15:42:46.561" v="326" actId="478"/>
          <ac:spMkLst>
            <pc:docMk/>
            <pc:sldMk cId="2714440253" sldId="319"/>
            <ac:spMk id="2" creationId="{4D206CCD-9E7C-9ED0-262F-F66617085C5D}"/>
          </ac:spMkLst>
        </pc:spChg>
        <pc:spChg chg="add del mod">
          <ac:chgData name="Nicole Schuster" userId="514d86fc-e81f-4890-9be5-a2c23f06f81f" providerId="ADAL" clId="{37AAA7A9-F461-46F1-862E-B8D7E82D75D7}" dt="2025-08-04T15:42:52.331" v="327" actId="478"/>
          <ac:spMkLst>
            <pc:docMk/>
            <pc:sldMk cId="2714440253" sldId="319"/>
            <ac:spMk id="3" creationId="{EA7B3D68-B2E6-4C90-1965-6605E0A1ECD9}"/>
          </ac:spMkLst>
        </pc:spChg>
        <pc:picChg chg="del">
          <ac:chgData name="Nicole Schuster" userId="514d86fc-e81f-4890-9be5-a2c23f06f81f" providerId="ADAL" clId="{37AAA7A9-F461-46F1-862E-B8D7E82D75D7}" dt="2025-08-04T15:42:46.561" v="326" actId="478"/>
          <ac:picMkLst>
            <pc:docMk/>
            <pc:sldMk cId="2714440253" sldId="319"/>
            <ac:picMk id="4" creationId="{06ED8F27-0521-FD8F-90F5-3BD5630DE1D0}"/>
          </ac:picMkLst>
        </pc:picChg>
        <pc:picChg chg="add mod">
          <ac:chgData name="Nicole Schuster" userId="514d86fc-e81f-4890-9be5-a2c23f06f81f" providerId="ADAL" clId="{37AAA7A9-F461-46F1-862E-B8D7E82D75D7}" dt="2025-08-04T15:42:59.614" v="330" actId="962"/>
          <ac:picMkLst>
            <pc:docMk/>
            <pc:sldMk cId="2714440253" sldId="319"/>
            <ac:picMk id="6" creationId="{5735F2AC-5EB1-AB2F-D9B9-6CA381FFF5D3}"/>
          </ac:picMkLst>
        </pc:picChg>
        <pc:picChg chg="del">
          <ac:chgData name="Nicole Schuster" userId="514d86fc-e81f-4890-9be5-a2c23f06f81f" providerId="ADAL" clId="{37AAA7A9-F461-46F1-862E-B8D7E82D75D7}" dt="2025-08-04T15:42:46.561" v="326" actId="478"/>
          <ac:picMkLst>
            <pc:docMk/>
            <pc:sldMk cId="2714440253" sldId="319"/>
            <ac:picMk id="1026" creationId="{4857295A-D108-42AD-3711-FA9F9F7F68DB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42:08.766" v="316" actId="962"/>
        <pc:sldMkLst>
          <pc:docMk/>
          <pc:sldMk cId="860365933" sldId="320"/>
        </pc:sldMkLst>
        <pc:spChg chg="del">
          <ac:chgData name="Nicole Schuster" userId="514d86fc-e81f-4890-9be5-a2c23f06f81f" providerId="ADAL" clId="{37AAA7A9-F461-46F1-862E-B8D7E82D75D7}" dt="2025-08-04T15:41:57.561" v="312" actId="478"/>
          <ac:spMkLst>
            <pc:docMk/>
            <pc:sldMk cId="860365933" sldId="320"/>
            <ac:spMk id="2" creationId="{C43A9FA4-25D3-04FF-31EA-6DD29A2D789C}"/>
          </ac:spMkLst>
        </pc:spChg>
        <pc:spChg chg="del">
          <ac:chgData name="Nicole Schuster" userId="514d86fc-e81f-4890-9be5-a2c23f06f81f" providerId="ADAL" clId="{37AAA7A9-F461-46F1-862E-B8D7E82D75D7}" dt="2025-08-04T15:41:57.561" v="312" actId="478"/>
          <ac:spMkLst>
            <pc:docMk/>
            <pc:sldMk cId="860365933" sldId="320"/>
            <ac:spMk id="3" creationId="{DD4735AB-01AB-1BE7-0AC7-64566F3F7EE8}"/>
          </ac:spMkLst>
        </pc:spChg>
        <pc:spChg chg="del">
          <ac:chgData name="Nicole Schuster" userId="514d86fc-e81f-4890-9be5-a2c23f06f81f" providerId="ADAL" clId="{37AAA7A9-F461-46F1-862E-B8D7E82D75D7}" dt="2025-08-04T15:41:57.561" v="312" actId="478"/>
          <ac:spMkLst>
            <pc:docMk/>
            <pc:sldMk cId="860365933" sldId="320"/>
            <ac:spMk id="5" creationId="{1490DB64-1E45-9159-50B6-30DDA6BB95FC}"/>
          </ac:spMkLst>
        </pc:spChg>
        <pc:spChg chg="del">
          <ac:chgData name="Nicole Schuster" userId="514d86fc-e81f-4890-9be5-a2c23f06f81f" providerId="ADAL" clId="{37AAA7A9-F461-46F1-862E-B8D7E82D75D7}" dt="2025-08-04T15:41:57.561" v="312" actId="478"/>
          <ac:spMkLst>
            <pc:docMk/>
            <pc:sldMk cId="860365933" sldId="320"/>
            <ac:spMk id="6" creationId="{6ED079DA-DF55-9B03-AE9E-CF66E97AA8E5}"/>
          </ac:spMkLst>
        </pc:spChg>
        <pc:spChg chg="add del mod">
          <ac:chgData name="Nicole Schuster" userId="514d86fc-e81f-4890-9be5-a2c23f06f81f" providerId="ADAL" clId="{37AAA7A9-F461-46F1-862E-B8D7E82D75D7}" dt="2025-08-04T15:42:01.732" v="313" actId="478"/>
          <ac:spMkLst>
            <pc:docMk/>
            <pc:sldMk cId="860365933" sldId="320"/>
            <ac:spMk id="7" creationId="{F714FDEE-2B0E-F96F-AC3B-D88BAD481C8C}"/>
          </ac:spMkLst>
        </pc:spChg>
        <pc:spChg chg="add del mod">
          <ac:chgData name="Nicole Schuster" userId="514d86fc-e81f-4890-9be5-a2c23f06f81f" providerId="ADAL" clId="{37AAA7A9-F461-46F1-862E-B8D7E82D75D7}" dt="2025-08-04T15:42:01.732" v="313" actId="478"/>
          <ac:spMkLst>
            <pc:docMk/>
            <pc:sldMk cId="860365933" sldId="320"/>
            <ac:spMk id="9" creationId="{C4CEBC3C-FE63-FA93-1D3C-120FE1F0E29D}"/>
          </ac:spMkLst>
        </pc:spChg>
        <pc:picChg chg="add mod">
          <ac:chgData name="Nicole Schuster" userId="514d86fc-e81f-4890-9be5-a2c23f06f81f" providerId="ADAL" clId="{37AAA7A9-F461-46F1-862E-B8D7E82D75D7}" dt="2025-08-04T15:42:08.766" v="316" actId="962"/>
          <ac:picMkLst>
            <pc:docMk/>
            <pc:sldMk cId="860365933" sldId="320"/>
            <ac:picMk id="11" creationId="{1EEDF6ED-BDF4-723C-F73E-91909C6C08C3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33:03.846" v="186" actId="27614"/>
        <pc:sldMkLst>
          <pc:docMk/>
          <pc:sldMk cId="14416125" sldId="321"/>
        </pc:sldMkLst>
        <pc:spChg chg="add del mod">
          <ac:chgData name="Nicole Schuster" userId="514d86fc-e81f-4890-9be5-a2c23f06f81f" providerId="ADAL" clId="{37AAA7A9-F461-46F1-862E-B8D7E82D75D7}" dt="2025-08-04T15:32:53.808" v="184" actId="478"/>
          <ac:spMkLst>
            <pc:docMk/>
            <pc:sldMk cId="14416125" sldId="321"/>
            <ac:spMk id="3" creationId="{FACC804D-0F19-6BCA-D3E0-0CC34E7E1E3A}"/>
          </ac:spMkLst>
        </pc:spChg>
        <pc:graphicFrameChg chg="del">
          <ac:chgData name="Nicole Schuster" userId="514d86fc-e81f-4890-9be5-a2c23f06f81f" providerId="ADAL" clId="{37AAA7A9-F461-46F1-862E-B8D7E82D75D7}" dt="2025-08-04T15:32:50.916" v="183" actId="478"/>
          <ac:graphicFrameMkLst>
            <pc:docMk/>
            <pc:sldMk cId="14416125" sldId="321"/>
            <ac:graphicFrameMk id="5" creationId="{1F16C52A-3DC5-210B-09DB-23FE65129879}"/>
          </ac:graphicFrameMkLst>
        </pc:graphicFrameChg>
        <pc:picChg chg="del">
          <ac:chgData name="Nicole Schuster" userId="514d86fc-e81f-4890-9be5-a2c23f06f81f" providerId="ADAL" clId="{37AAA7A9-F461-46F1-862E-B8D7E82D75D7}" dt="2025-08-04T15:32:50.916" v="183" actId="478"/>
          <ac:picMkLst>
            <pc:docMk/>
            <pc:sldMk cId="14416125" sldId="321"/>
            <ac:picMk id="4" creationId="{604F4CC7-BA29-6603-249B-AD2C47E93280}"/>
          </ac:picMkLst>
        </pc:picChg>
        <pc:picChg chg="add mod">
          <ac:chgData name="Nicole Schuster" userId="514d86fc-e81f-4890-9be5-a2c23f06f81f" providerId="ADAL" clId="{37AAA7A9-F461-46F1-862E-B8D7E82D75D7}" dt="2025-08-04T15:33:03.846" v="186" actId="27614"/>
          <ac:picMkLst>
            <pc:docMk/>
            <pc:sldMk cId="14416125" sldId="321"/>
            <ac:picMk id="7" creationId="{F1BF5EFF-BCC2-5134-D29E-4BED9785BDC5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39:13.291" v="270" actId="962"/>
        <pc:sldMkLst>
          <pc:docMk/>
          <pc:sldMk cId="1099094245" sldId="322"/>
        </pc:sldMkLst>
        <pc:spChg chg="del">
          <ac:chgData name="Nicole Schuster" userId="514d86fc-e81f-4890-9be5-a2c23f06f81f" providerId="ADAL" clId="{37AAA7A9-F461-46F1-862E-B8D7E82D75D7}" dt="2025-08-04T15:39:02.240" v="266" actId="478"/>
          <ac:spMkLst>
            <pc:docMk/>
            <pc:sldMk cId="1099094245" sldId="322"/>
            <ac:spMk id="2" creationId="{5CB22B3C-8607-59C3-36F9-99E265A8B36B}"/>
          </ac:spMkLst>
        </pc:spChg>
        <pc:spChg chg="del">
          <ac:chgData name="Nicole Schuster" userId="514d86fc-e81f-4890-9be5-a2c23f06f81f" providerId="ADAL" clId="{37AAA7A9-F461-46F1-862E-B8D7E82D75D7}" dt="2025-08-04T15:39:02.240" v="266" actId="478"/>
          <ac:spMkLst>
            <pc:docMk/>
            <pc:sldMk cId="1099094245" sldId="322"/>
            <ac:spMk id="3" creationId="{EA268401-880B-B045-07EB-B370804B7F3D}"/>
          </ac:spMkLst>
        </pc:spChg>
        <pc:spChg chg="del">
          <ac:chgData name="Nicole Schuster" userId="514d86fc-e81f-4890-9be5-a2c23f06f81f" providerId="ADAL" clId="{37AAA7A9-F461-46F1-862E-B8D7E82D75D7}" dt="2025-08-04T15:39:02.240" v="266" actId="478"/>
          <ac:spMkLst>
            <pc:docMk/>
            <pc:sldMk cId="1099094245" sldId="322"/>
            <ac:spMk id="4" creationId="{4EED2313-3FBB-DAFF-4736-1643EFEB1D68}"/>
          </ac:spMkLst>
        </pc:spChg>
        <pc:spChg chg="add del mod">
          <ac:chgData name="Nicole Schuster" userId="514d86fc-e81f-4890-9be5-a2c23f06f81f" providerId="ADAL" clId="{37AAA7A9-F461-46F1-862E-B8D7E82D75D7}" dt="2025-08-04T15:39:06.038" v="267" actId="478"/>
          <ac:spMkLst>
            <pc:docMk/>
            <pc:sldMk cId="1099094245" sldId="322"/>
            <ac:spMk id="7" creationId="{2A062C06-8858-D123-DC68-A6FFB7AB5505}"/>
          </ac:spMkLst>
        </pc:spChg>
        <pc:spChg chg="del">
          <ac:chgData name="Nicole Schuster" userId="514d86fc-e81f-4890-9be5-a2c23f06f81f" providerId="ADAL" clId="{37AAA7A9-F461-46F1-862E-B8D7E82D75D7}" dt="2025-08-04T15:39:02.240" v="266" actId="478"/>
          <ac:spMkLst>
            <pc:docMk/>
            <pc:sldMk cId="1099094245" sldId="322"/>
            <ac:spMk id="26" creationId="{7D31D500-AD62-5580-C69A-AEC59AD1BB53}"/>
          </ac:spMkLst>
        </pc:spChg>
        <pc:spChg chg="del">
          <ac:chgData name="Nicole Schuster" userId="514d86fc-e81f-4890-9be5-a2c23f06f81f" providerId="ADAL" clId="{37AAA7A9-F461-46F1-862E-B8D7E82D75D7}" dt="2025-08-04T15:39:02.240" v="266" actId="478"/>
          <ac:spMkLst>
            <pc:docMk/>
            <pc:sldMk cId="1099094245" sldId="322"/>
            <ac:spMk id="27" creationId="{EFB6F5E9-DD2A-F5BB-4FC6-08D94CE9DF3F}"/>
          </ac:spMkLst>
        </pc:spChg>
        <pc:graphicFrameChg chg="del">
          <ac:chgData name="Nicole Schuster" userId="514d86fc-e81f-4890-9be5-a2c23f06f81f" providerId="ADAL" clId="{37AAA7A9-F461-46F1-862E-B8D7E82D75D7}" dt="2025-08-04T15:39:02.240" v="266" actId="478"/>
          <ac:graphicFrameMkLst>
            <pc:docMk/>
            <pc:sldMk cId="1099094245" sldId="322"/>
            <ac:graphicFrameMk id="5" creationId="{0ECA2353-7DB1-E103-5576-9E3923D527E7}"/>
          </ac:graphicFrameMkLst>
        </pc:graphicFrameChg>
        <pc:picChg chg="add mod">
          <ac:chgData name="Nicole Schuster" userId="514d86fc-e81f-4890-9be5-a2c23f06f81f" providerId="ADAL" clId="{37AAA7A9-F461-46F1-862E-B8D7E82D75D7}" dt="2025-08-04T15:39:13.291" v="270" actId="962"/>
          <ac:picMkLst>
            <pc:docMk/>
            <pc:sldMk cId="1099094245" sldId="322"/>
            <ac:picMk id="9" creationId="{60B111E9-7384-530F-1398-02974BA1C1CE}"/>
          </ac:picMkLst>
        </pc:picChg>
        <pc:cxnChg chg="del mod">
          <ac:chgData name="Nicole Schuster" userId="514d86fc-e81f-4890-9be5-a2c23f06f81f" providerId="ADAL" clId="{37AAA7A9-F461-46F1-862E-B8D7E82D75D7}" dt="2025-08-04T15:39:02.240" v="266" actId="478"/>
          <ac:cxnSpMkLst>
            <pc:docMk/>
            <pc:sldMk cId="1099094245" sldId="322"/>
            <ac:cxnSpMk id="12" creationId="{F8FF070E-46B1-16D5-5D88-82961E8D4989}"/>
          </ac:cxnSpMkLst>
        </pc:cxnChg>
      </pc:sldChg>
      <pc:sldChg chg="addSp delSp modSp mod">
        <pc:chgData name="Nicole Schuster" userId="514d86fc-e81f-4890-9be5-a2c23f06f81f" providerId="ADAL" clId="{37AAA7A9-F461-46F1-862E-B8D7E82D75D7}" dt="2025-08-04T15:38:54.739" v="265" actId="962"/>
        <pc:sldMkLst>
          <pc:docMk/>
          <pc:sldMk cId="1607812514" sldId="323"/>
        </pc:sldMkLst>
        <pc:spChg chg="del">
          <ac:chgData name="Nicole Schuster" userId="514d86fc-e81f-4890-9be5-a2c23f06f81f" providerId="ADAL" clId="{37AAA7A9-F461-46F1-862E-B8D7E82D75D7}" dt="2025-08-04T15:38:41.897" v="261" actId="478"/>
          <ac:spMkLst>
            <pc:docMk/>
            <pc:sldMk cId="1607812514" sldId="323"/>
            <ac:spMk id="2" creationId="{9FD6B4EE-4B18-908E-4A1A-8D57946E6DA4}"/>
          </ac:spMkLst>
        </pc:spChg>
        <pc:spChg chg="add del mod">
          <ac:chgData name="Nicole Schuster" userId="514d86fc-e81f-4890-9be5-a2c23f06f81f" providerId="ADAL" clId="{37AAA7A9-F461-46F1-862E-B8D7E82D75D7}" dt="2025-08-04T15:38:46.172" v="262" actId="478"/>
          <ac:spMkLst>
            <pc:docMk/>
            <pc:sldMk cId="1607812514" sldId="323"/>
            <ac:spMk id="5" creationId="{BF4BBF2F-773F-DE00-2A54-AB115DD7D048}"/>
          </ac:spMkLst>
        </pc:spChg>
        <pc:spChg chg="add del mod">
          <ac:chgData name="Nicole Schuster" userId="514d86fc-e81f-4890-9be5-a2c23f06f81f" providerId="ADAL" clId="{37AAA7A9-F461-46F1-862E-B8D7E82D75D7}" dt="2025-08-04T15:38:46.172" v="262" actId="478"/>
          <ac:spMkLst>
            <pc:docMk/>
            <pc:sldMk cId="1607812514" sldId="323"/>
            <ac:spMk id="8" creationId="{454031A8-7628-6D61-CF26-5D925850A999}"/>
          </ac:spMkLst>
        </pc:spChg>
        <pc:graphicFrameChg chg="del">
          <ac:chgData name="Nicole Schuster" userId="514d86fc-e81f-4890-9be5-a2c23f06f81f" providerId="ADAL" clId="{37AAA7A9-F461-46F1-862E-B8D7E82D75D7}" dt="2025-08-04T15:38:41.897" v="261" actId="478"/>
          <ac:graphicFrameMkLst>
            <pc:docMk/>
            <pc:sldMk cId="1607812514" sldId="323"/>
            <ac:graphicFrameMk id="7" creationId="{775A7A70-02F3-7105-6C8A-C8844C63E26B}"/>
          </ac:graphicFrameMkLst>
        </pc:graphicFrameChg>
        <pc:picChg chg="add mod">
          <ac:chgData name="Nicole Schuster" userId="514d86fc-e81f-4890-9be5-a2c23f06f81f" providerId="ADAL" clId="{37AAA7A9-F461-46F1-862E-B8D7E82D75D7}" dt="2025-08-04T15:38:54.739" v="265" actId="962"/>
          <ac:picMkLst>
            <pc:docMk/>
            <pc:sldMk cId="1607812514" sldId="323"/>
            <ac:picMk id="12" creationId="{536B2070-9A10-5A70-5668-9F254C71D69B}"/>
          </ac:picMkLst>
        </pc:picChg>
        <pc:cxnChg chg="del">
          <ac:chgData name="Nicole Schuster" userId="514d86fc-e81f-4890-9be5-a2c23f06f81f" providerId="ADAL" clId="{37AAA7A9-F461-46F1-862E-B8D7E82D75D7}" dt="2025-08-04T15:38:41.897" v="261" actId="478"/>
          <ac:cxnSpMkLst>
            <pc:docMk/>
            <pc:sldMk cId="1607812514" sldId="323"/>
            <ac:cxnSpMk id="3" creationId="{BE4444ED-9BEF-55B0-34C0-ED185D2DF9E1}"/>
          </ac:cxnSpMkLst>
        </pc:cxnChg>
        <pc:cxnChg chg="del">
          <ac:chgData name="Nicole Schuster" userId="514d86fc-e81f-4890-9be5-a2c23f06f81f" providerId="ADAL" clId="{37AAA7A9-F461-46F1-862E-B8D7E82D75D7}" dt="2025-08-04T15:38:41.897" v="261" actId="478"/>
          <ac:cxnSpMkLst>
            <pc:docMk/>
            <pc:sldMk cId="1607812514" sldId="323"/>
            <ac:cxnSpMk id="9" creationId="{A8C75EFD-86AC-1E68-EF87-25A1BDFDF4CA}"/>
          </ac:cxnSpMkLst>
        </pc:cxnChg>
        <pc:cxnChg chg="del">
          <ac:chgData name="Nicole Schuster" userId="514d86fc-e81f-4890-9be5-a2c23f06f81f" providerId="ADAL" clId="{37AAA7A9-F461-46F1-862E-B8D7E82D75D7}" dt="2025-08-04T15:38:41.897" v="261" actId="478"/>
          <ac:cxnSpMkLst>
            <pc:docMk/>
            <pc:sldMk cId="1607812514" sldId="323"/>
            <ac:cxnSpMk id="10" creationId="{A5F0665D-E4E0-98F9-2777-768DE2684852}"/>
          </ac:cxnSpMkLst>
        </pc:cxnChg>
        <pc:cxnChg chg="del">
          <ac:chgData name="Nicole Schuster" userId="514d86fc-e81f-4890-9be5-a2c23f06f81f" providerId="ADAL" clId="{37AAA7A9-F461-46F1-862E-B8D7E82D75D7}" dt="2025-08-04T15:38:41.897" v="261" actId="478"/>
          <ac:cxnSpMkLst>
            <pc:docMk/>
            <pc:sldMk cId="1607812514" sldId="323"/>
            <ac:cxnSpMk id="13" creationId="{E7EE0039-8D78-5BA4-63D7-02D0B2F9E008}"/>
          </ac:cxnSpMkLst>
        </pc:cxnChg>
        <pc:cxnChg chg="del">
          <ac:chgData name="Nicole Schuster" userId="514d86fc-e81f-4890-9be5-a2c23f06f81f" providerId="ADAL" clId="{37AAA7A9-F461-46F1-862E-B8D7E82D75D7}" dt="2025-08-04T15:38:41.897" v="261" actId="478"/>
          <ac:cxnSpMkLst>
            <pc:docMk/>
            <pc:sldMk cId="1607812514" sldId="323"/>
            <ac:cxnSpMk id="14" creationId="{37BEB3EB-C21B-11DE-CAA2-77D15EEDDD45}"/>
          </ac:cxnSpMkLst>
        </pc:cxnChg>
      </pc:sldChg>
      <pc:sldChg chg="addSp delSp modSp mod">
        <pc:chgData name="Nicole Schuster" userId="514d86fc-e81f-4890-9be5-a2c23f06f81f" providerId="ADAL" clId="{37AAA7A9-F461-46F1-862E-B8D7E82D75D7}" dt="2025-08-04T15:33:43.463" v="197" actId="962"/>
        <pc:sldMkLst>
          <pc:docMk/>
          <pc:sldMk cId="1873116461" sldId="324"/>
        </pc:sldMkLst>
        <pc:spChg chg="add del mod">
          <ac:chgData name="Nicole Schuster" userId="514d86fc-e81f-4890-9be5-a2c23f06f81f" providerId="ADAL" clId="{37AAA7A9-F461-46F1-862E-B8D7E82D75D7}" dt="2025-08-04T15:33:34.236" v="194" actId="478"/>
          <ac:spMkLst>
            <pc:docMk/>
            <pc:sldMk cId="1873116461" sldId="324"/>
            <ac:spMk id="3" creationId="{35F490FF-1FEB-FB5F-C0AB-CF742B2F7037}"/>
          </ac:spMkLst>
        </pc:spChg>
        <pc:spChg chg="del">
          <ac:chgData name="Nicole Schuster" userId="514d86fc-e81f-4890-9be5-a2c23f06f81f" providerId="ADAL" clId="{37AAA7A9-F461-46F1-862E-B8D7E82D75D7}" dt="2025-08-04T15:33:24.374" v="192" actId="478"/>
          <ac:spMkLst>
            <pc:docMk/>
            <pc:sldMk cId="1873116461" sldId="324"/>
            <ac:spMk id="4" creationId="{DA448301-2BE4-9CDA-966C-70C816AEB9B5}"/>
          </ac:spMkLst>
        </pc:spChg>
        <pc:spChg chg="del">
          <ac:chgData name="Nicole Schuster" userId="514d86fc-e81f-4890-9be5-a2c23f06f81f" providerId="ADAL" clId="{37AAA7A9-F461-46F1-862E-B8D7E82D75D7}" dt="2025-08-04T15:33:24.374" v="192" actId="478"/>
          <ac:spMkLst>
            <pc:docMk/>
            <pc:sldMk cId="1873116461" sldId="324"/>
            <ac:spMk id="10" creationId="{618F0B7D-A508-BEB9-85E5-924EE1B06B27}"/>
          </ac:spMkLst>
        </pc:spChg>
        <pc:spChg chg="del">
          <ac:chgData name="Nicole Schuster" userId="514d86fc-e81f-4890-9be5-a2c23f06f81f" providerId="ADAL" clId="{37AAA7A9-F461-46F1-862E-B8D7E82D75D7}" dt="2025-08-04T15:33:24.374" v="192" actId="478"/>
          <ac:spMkLst>
            <pc:docMk/>
            <pc:sldMk cId="1873116461" sldId="324"/>
            <ac:spMk id="13" creationId="{883052BB-98C9-044B-AEEF-9C970A03F1A7}"/>
          </ac:spMkLst>
        </pc:spChg>
        <pc:spChg chg="del">
          <ac:chgData name="Nicole Schuster" userId="514d86fc-e81f-4890-9be5-a2c23f06f81f" providerId="ADAL" clId="{37AAA7A9-F461-46F1-862E-B8D7E82D75D7}" dt="2025-08-04T15:33:24.374" v="192" actId="478"/>
          <ac:spMkLst>
            <pc:docMk/>
            <pc:sldMk cId="1873116461" sldId="324"/>
            <ac:spMk id="15" creationId="{FC8328FF-C9D6-2FFF-1BF6-5780BE67B157}"/>
          </ac:spMkLst>
        </pc:spChg>
        <pc:spChg chg="del">
          <ac:chgData name="Nicole Schuster" userId="514d86fc-e81f-4890-9be5-a2c23f06f81f" providerId="ADAL" clId="{37AAA7A9-F461-46F1-862E-B8D7E82D75D7}" dt="2025-08-04T15:33:24.374" v="192" actId="478"/>
          <ac:spMkLst>
            <pc:docMk/>
            <pc:sldMk cId="1873116461" sldId="324"/>
            <ac:spMk id="17" creationId="{AECE6A22-CDC4-EB0E-4694-99323D6275B8}"/>
          </ac:spMkLst>
        </pc:spChg>
        <pc:spChg chg="del">
          <ac:chgData name="Nicole Schuster" userId="514d86fc-e81f-4890-9be5-a2c23f06f81f" providerId="ADAL" clId="{37AAA7A9-F461-46F1-862E-B8D7E82D75D7}" dt="2025-08-04T15:33:24.374" v="192" actId="478"/>
          <ac:spMkLst>
            <pc:docMk/>
            <pc:sldMk cId="1873116461" sldId="324"/>
            <ac:spMk id="18" creationId="{3D2C8C89-2C37-B881-AFD2-438A5B81EE5C}"/>
          </ac:spMkLst>
        </pc:spChg>
        <pc:spChg chg="del">
          <ac:chgData name="Nicole Schuster" userId="514d86fc-e81f-4890-9be5-a2c23f06f81f" providerId="ADAL" clId="{37AAA7A9-F461-46F1-862E-B8D7E82D75D7}" dt="2025-08-04T15:33:24.374" v="192" actId="478"/>
          <ac:spMkLst>
            <pc:docMk/>
            <pc:sldMk cId="1873116461" sldId="324"/>
            <ac:spMk id="20" creationId="{5435D5DA-FF4A-87E6-909B-1FD021437E65}"/>
          </ac:spMkLst>
        </pc:spChg>
        <pc:spChg chg="del">
          <ac:chgData name="Nicole Schuster" userId="514d86fc-e81f-4890-9be5-a2c23f06f81f" providerId="ADAL" clId="{37AAA7A9-F461-46F1-862E-B8D7E82D75D7}" dt="2025-08-04T15:33:24.374" v="192" actId="478"/>
          <ac:spMkLst>
            <pc:docMk/>
            <pc:sldMk cId="1873116461" sldId="324"/>
            <ac:spMk id="23" creationId="{5683945D-D2B6-D227-27A7-17351A99E865}"/>
          </ac:spMkLst>
        </pc:spChg>
        <pc:spChg chg="del">
          <ac:chgData name="Nicole Schuster" userId="514d86fc-e81f-4890-9be5-a2c23f06f81f" providerId="ADAL" clId="{37AAA7A9-F461-46F1-862E-B8D7E82D75D7}" dt="2025-08-04T15:33:24.374" v="192" actId="478"/>
          <ac:spMkLst>
            <pc:docMk/>
            <pc:sldMk cId="1873116461" sldId="324"/>
            <ac:spMk id="24" creationId="{13F08385-F454-A9B4-224D-7C8B55FAF308}"/>
          </ac:spMkLst>
        </pc:spChg>
        <pc:spChg chg="del">
          <ac:chgData name="Nicole Schuster" userId="514d86fc-e81f-4890-9be5-a2c23f06f81f" providerId="ADAL" clId="{37AAA7A9-F461-46F1-862E-B8D7E82D75D7}" dt="2025-08-04T15:33:24.374" v="192" actId="478"/>
          <ac:spMkLst>
            <pc:docMk/>
            <pc:sldMk cId="1873116461" sldId="324"/>
            <ac:spMk id="65" creationId="{3648B856-00F5-45A2-A583-38FF79E792E2}"/>
          </ac:spMkLst>
        </pc:spChg>
        <pc:graphicFrameChg chg="del">
          <ac:chgData name="Nicole Schuster" userId="514d86fc-e81f-4890-9be5-a2c23f06f81f" providerId="ADAL" clId="{37AAA7A9-F461-46F1-862E-B8D7E82D75D7}" dt="2025-08-04T15:33:31.761" v="193" actId="478"/>
          <ac:graphicFrameMkLst>
            <pc:docMk/>
            <pc:sldMk cId="1873116461" sldId="324"/>
            <ac:graphicFrameMk id="12" creationId="{D1113B1C-1023-A4B8-A766-7E1323E687E0}"/>
          </ac:graphicFrameMkLst>
        </pc:graphicFrameChg>
        <pc:picChg chg="add mod">
          <ac:chgData name="Nicole Schuster" userId="514d86fc-e81f-4890-9be5-a2c23f06f81f" providerId="ADAL" clId="{37AAA7A9-F461-46F1-862E-B8D7E82D75D7}" dt="2025-08-04T15:33:43.463" v="197" actId="962"/>
          <ac:picMkLst>
            <pc:docMk/>
            <pc:sldMk cId="1873116461" sldId="324"/>
            <ac:picMk id="8" creationId="{7B72A4A1-DBAF-48F9-FB8D-7BC99BA94E26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34:07.175" v="202" actId="962"/>
        <pc:sldMkLst>
          <pc:docMk/>
          <pc:sldMk cId="3655490031" sldId="325"/>
        </pc:sldMkLst>
        <pc:spChg chg="del">
          <ac:chgData name="Nicole Schuster" userId="514d86fc-e81f-4890-9be5-a2c23f06f81f" providerId="ADAL" clId="{37AAA7A9-F461-46F1-862E-B8D7E82D75D7}" dt="2025-08-04T15:33:54.671" v="198" actId="478"/>
          <ac:spMkLst>
            <pc:docMk/>
            <pc:sldMk cId="3655490031" sldId="325"/>
            <ac:spMk id="11" creationId="{95548C71-9A92-CEDE-851B-CEFB6F2B88F4}"/>
          </ac:spMkLst>
        </pc:spChg>
        <pc:spChg chg="del">
          <ac:chgData name="Nicole Schuster" userId="514d86fc-e81f-4890-9be5-a2c23f06f81f" providerId="ADAL" clId="{37AAA7A9-F461-46F1-862E-B8D7E82D75D7}" dt="2025-08-04T15:33:54.671" v="198" actId="478"/>
          <ac:spMkLst>
            <pc:docMk/>
            <pc:sldMk cId="3655490031" sldId="325"/>
            <ac:spMk id="17" creationId="{5295AF9C-9C6E-2C01-2306-AE84C903B639}"/>
          </ac:spMkLst>
        </pc:spChg>
        <pc:spChg chg="del">
          <ac:chgData name="Nicole Schuster" userId="514d86fc-e81f-4890-9be5-a2c23f06f81f" providerId="ADAL" clId="{37AAA7A9-F461-46F1-862E-B8D7E82D75D7}" dt="2025-08-04T15:33:54.671" v="198" actId="478"/>
          <ac:spMkLst>
            <pc:docMk/>
            <pc:sldMk cId="3655490031" sldId="325"/>
            <ac:spMk id="22" creationId="{E3FE581F-B76E-1213-48EA-F7C4C162FB30}"/>
          </ac:spMkLst>
        </pc:spChg>
        <pc:spChg chg="del">
          <ac:chgData name="Nicole Schuster" userId="514d86fc-e81f-4890-9be5-a2c23f06f81f" providerId="ADAL" clId="{37AAA7A9-F461-46F1-862E-B8D7E82D75D7}" dt="2025-08-04T15:33:54.671" v="198" actId="478"/>
          <ac:spMkLst>
            <pc:docMk/>
            <pc:sldMk cId="3655490031" sldId="325"/>
            <ac:spMk id="23" creationId="{B172A3BC-2B02-DC56-1601-9AB28BDEB80C}"/>
          </ac:spMkLst>
        </pc:spChg>
        <pc:spChg chg="del">
          <ac:chgData name="Nicole Schuster" userId="514d86fc-e81f-4890-9be5-a2c23f06f81f" providerId="ADAL" clId="{37AAA7A9-F461-46F1-862E-B8D7E82D75D7}" dt="2025-08-04T15:33:54.671" v="198" actId="478"/>
          <ac:spMkLst>
            <pc:docMk/>
            <pc:sldMk cId="3655490031" sldId="325"/>
            <ac:spMk id="26" creationId="{AC5B4A79-DF60-68C2-FC56-73CDC00F216F}"/>
          </ac:spMkLst>
        </pc:spChg>
        <pc:spChg chg="del">
          <ac:chgData name="Nicole Schuster" userId="514d86fc-e81f-4890-9be5-a2c23f06f81f" providerId="ADAL" clId="{37AAA7A9-F461-46F1-862E-B8D7E82D75D7}" dt="2025-08-04T15:33:54.671" v="198" actId="478"/>
          <ac:spMkLst>
            <pc:docMk/>
            <pc:sldMk cId="3655490031" sldId="325"/>
            <ac:spMk id="59" creationId="{6A5D2BD0-128A-1124-BD02-5F1F88C1E5E4}"/>
          </ac:spMkLst>
        </pc:spChg>
        <pc:spChg chg="del">
          <ac:chgData name="Nicole Schuster" userId="514d86fc-e81f-4890-9be5-a2c23f06f81f" providerId="ADAL" clId="{37AAA7A9-F461-46F1-862E-B8D7E82D75D7}" dt="2025-08-04T15:33:54.671" v="198" actId="478"/>
          <ac:spMkLst>
            <pc:docMk/>
            <pc:sldMk cId="3655490031" sldId="325"/>
            <ac:spMk id="64" creationId="{11091BE1-94AE-BB39-E02A-951F50D8769D}"/>
          </ac:spMkLst>
        </pc:spChg>
        <pc:spChg chg="del">
          <ac:chgData name="Nicole Schuster" userId="514d86fc-e81f-4890-9be5-a2c23f06f81f" providerId="ADAL" clId="{37AAA7A9-F461-46F1-862E-B8D7E82D75D7}" dt="2025-08-04T15:33:54.671" v="198" actId="478"/>
          <ac:spMkLst>
            <pc:docMk/>
            <pc:sldMk cId="3655490031" sldId="325"/>
            <ac:spMk id="66" creationId="{C706B89C-86F8-A41B-6CA9-2C9A7BACC4E0}"/>
          </ac:spMkLst>
        </pc:spChg>
        <pc:spChg chg="del">
          <ac:chgData name="Nicole Schuster" userId="514d86fc-e81f-4890-9be5-a2c23f06f81f" providerId="ADAL" clId="{37AAA7A9-F461-46F1-862E-B8D7E82D75D7}" dt="2025-08-04T15:33:54.671" v="198" actId="478"/>
          <ac:spMkLst>
            <pc:docMk/>
            <pc:sldMk cId="3655490031" sldId="325"/>
            <ac:spMk id="68" creationId="{A7122656-9228-2C39-310D-F68DD4F42A89}"/>
          </ac:spMkLst>
        </pc:spChg>
        <pc:spChg chg="del">
          <ac:chgData name="Nicole Schuster" userId="514d86fc-e81f-4890-9be5-a2c23f06f81f" providerId="ADAL" clId="{37AAA7A9-F461-46F1-862E-B8D7E82D75D7}" dt="2025-08-04T15:33:54.671" v="198" actId="478"/>
          <ac:spMkLst>
            <pc:docMk/>
            <pc:sldMk cId="3655490031" sldId="325"/>
            <ac:spMk id="90" creationId="{F53D3747-C61B-FD47-83E5-02DB9AD01947}"/>
          </ac:spMkLst>
        </pc:spChg>
        <pc:graphicFrameChg chg="del">
          <ac:chgData name="Nicole Schuster" userId="514d86fc-e81f-4890-9be5-a2c23f06f81f" providerId="ADAL" clId="{37AAA7A9-F461-46F1-862E-B8D7E82D75D7}" dt="2025-08-04T15:33:59.264" v="199" actId="478"/>
          <ac:graphicFrameMkLst>
            <pc:docMk/>
            <pc:sldMk cId="3655490031" sldId="325"/>
            <ac:graphicFrameMk id="2" creationId="{574866DE-0979-6A51-6796-F0AB694F0CA4}"/>
          </ac:graphicFrameMkLst>
        </pc:graphicFrameChg>
        <pc:picChg chg="add mod">
          <ac:chgData name="Nicole Schuster" userId="514d86fc-e81f-4890-9be5-a2c23f06f81f" providerId="ADAL" clId="{37AAA7A9-F461-46F1-862E-B8D7E82D75D7}" dt="2025-08-04T15:34:07.175" v="202" actId="962"/>
          <ac:picMkLst>
            <pc:docMk/>
            <pc:sldMk cId="3655490031" sldId="325"/>
            <ac:picMk id="4" creationId="{A93F3E19-5CC1-9985-1971-D473492FCEEE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34:33.707" v="206" actId="962"/>
        <pc:sldMkLst>
          <pc:docMk/>
          <pc:sldMk cId="3810087452" sldId="326"/>
        </pc:sldMkLst>
        <pc:spChg chg="del">
          <ac:chgData name="Nicole Schuster" userId="514d86fc-e81f-4890-9be5-a2c23f06f81f" providerId="ADAL" clId="{37AAA7A9-F461-46F1-862E-B8D7E82D75D7}" dt="2025-08-04T15:34:24.931" v="203" actId="478"/>
          <ac:spMkLst>
            <pc:docMk/>
            <pc:sldMk cId="3810087452" sldId="326"/>
            <ac:spMk id="3" creationId="{50FD574B-C05E-AA3B-5C1E-613D996A06FA}"/>
          </ac:spMkLst>
        </pc:spChg>
        <pc:spChg chg="del">
          <ac:chgData name="Nicole Schuster" userId="514d86fc-e81f-4890-9be5-a2c23f06f81f" providerId="ADAL" clId="{37AAA7A9-F461-46F1-862E-B8D7E82D75D7}" dt="2025-08-04T15:34:24.931" v="203" actId="478"/>
          <ac:spMkLst>
            <pc:docMk/>
            <pc:sldMk cId="3810087452" sldId="326"/>
            <ac:spMk id="20" creationId="{D7E32603-CBF9-0841-B1E7-F8D9B99FF06B}"/>
          </ac:spMkLst>
        </pc:spChg>
        <pc:spChg chg="del">
          <ac:chgData name="Nicole Schuster" userId="514d86fc-e81f-4890-9be5-a2c23f06f81f" providerId="ADAL" clId="{37AAA7A9-F461-46F1-862E-B8D7E82D75D7}" dt="2025-08-04T15:34:24.931" v="203" actId="478"/>
          <ac:spMkLst>
            <pc:docMk/>
            <pc:sldMk cId="3810087452" sldId="326"/>
            <ac:spMk id="43" creationId="{F31DF0BD-CE7F-1184-8547-D76432276242}"/>
          </ac:spMkLst>
        </pc:spChg>
        <pc:spChg chg="del">
          <ac:chgData name="Nicole Schuster" userId="514d86fc-e81f-4890-9be5-a2c23f06f81f" providerId="ADAL" clId="{37AAA7A9-F461-46F1-862E-B8D7E82D75D7}" dt="2025-08-04T15:34:24.931" v="203" actId="478"/>
          <ac:spMkLst>
            <pc:docMk/>
            <pc:sldMk cId="3810087452" sldId="326"/>
            <ac:spMk id="55" creationId="{55EE8205-18C3-DECE-24C9-F59742D7C92C}"/>
          </ac:spMkLst>
        </pc:spChg>
        <pc:spChg chg="del">
          <ac:chgData name="Nicole Schuster" userId="514d86fc-e81f-4890-9be5-a2c23f06f81f" providerId="ADAL" clId="{37AAA7A9-F461-46F1-862E-B8D7E82D75D7}" dt="2025-08-04T15:34:24.931" v="203" actId="478"/>
          <ac:spMkLst>
            <pc:docMk/>
            <pc:sldMk cId="3810087452" sldId="326"/>
            <ac:spMk id="56" creationId="{28D6B6D2-1032-31FE-E10E-DBB274BE61D7}"/>
          </ac:spMkLst>
        </pc:spChg>
        <pc:spChg chg="del">
          <ac:chgData name="Nicole Schuster" userId="514d86fc-e81f-4890-9be5-a2c23f06f81f" providerId="ADAL" clId="{37AAA7A9-F461-46F1-862E-B8D7E82D75D7}" dt="2025-08-04T15:34:24.931" v="203" actId="478"/>
          <ac:spMkLst>
            <pc:docMk/>
            <pc:sldMk cId="3810087452" sldId="326"/>
            <ac:spMk id="57" creationId="{D60900CB-99A3-A000-0D3E-A195602F5873}"/>
          </ac:spMkLst>
        </pc:spChg>
        <pc:spChg chg="del">
          <ac:chgData name="Nicole Schuster" userId="514d86fc-e81f-4890-9be5-a2c23f06f81f" providerId="ADAL" clId="{37AAA7A9-F461-46F1-862E-B8D7E82D75D7}" dt="2025-08-04T15:34:24.931" v="203" actId="478"/>
          <ac:spMkLst>
            <pc:docMk/>
            <pc:sldMk cId="3810087452" sldId="326"/>
            <ac:spMk id="73" creationId="{F03F8422-1CD3-1E8D-9755-C9B49CC78AD5}"/>
          </ac:spMkLst>
        </pc:spChg>
        <pc:spChg chg="del">
          <ac:chgData name="Nicole Schuster" userId="514d86fc-e81f-4890-9be5-a2c23f06f81f" providerId="ADAL" clId="{37AAA7A9-F461-46F1-862E-B8D7E82D75D7}" dt="2025-08-04T15:34:24.931" v="203" actId="478"/>
          <ac:spMkLst>
            <pc:docMk/>
            <pc:sldMk cId="3810087452" sldId="326"/>
            <ac:spMk id="78" creationId="{1E08B69F-5AF1-6E73-0798-3664E96928C1}"/>
          </ac:spMkLst>
        </pc:spChg>
        <pc:grpChg chg="del">
          <ac:chgData name="Nicole Schuster" userId="514d86fc-e81f-4890-9be5-a2c23f06f81f" providerId="ADAL" clId="{37AAA7A9-F461-46F1-862E-B8D7E82D75D7}" dt="2025-08-04T15:34:24.931" v="203" actId="478"/>
          <ac:grpSpMkLst>
            <pc:docMk/>
            <pc:sldMk cId="3810087452" sldId="326"/>
            <ac:grpSpMk id="53" creationId="{5BFE9A56-FA7C-E4FD-C4D0-801CACBE31AE}"/>
          </ac:grpSpMkLst>
        </pc:grpChg>
        <pc:grpChg chg="del">
          <ac:chgData name="Nicole Schuster" userId="514d86fc-e81f-4890-9be5-a2c23f06f81f" providerId="ADAL" clId="{37AAA7A9-F461-46F1-862E-B8D7E82D75D7}" dt="2025-08-04T15:34:24.931" v="203" actId="478"/>
          <ac:grpSpMkLst>
            <pc:docMk/>
            <pc:sldMk cId="3810087452" sldId="326"/>
            <ac:grpSpMk id="64" creationId="{C85DFDA7-8C2E-7983-F062-E9A388208F01}"/>
          </ac:grpSpMkLst>
        </pc:grpChg>
        <pc:picChg chg="add mod">
          <ac:chgData name="Nicole Schuster" userId="514d86fc-e81f-4890-9be5-a2c23f06f81f" providerId="ADAL" clId="{37AAA7A9-F461-46F1-862E-B8D7E82D75D7}" dt="2025-08-04T15:34:33.707" v="206" actId="962"/>
          <ac:picMkLst>
            <pc:docMk/>
            <pc:sldMk cId="3810087452" sldId="326"/>
            <ac:picMk id="13" creationId="{BF7E562F-4F5A-2FAC-D7FA-B3FE518CD024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34:47.439" v="210" actId="962"/>
        <pc:sldMkLst>
          <pc:docMk/>
          <pc:sldMk cId="3161103812" sldId="327"/>
        </pc:sldMkLst>
        <pc:spChg chg="del">
          <ac:chgData name="Nicole Schuster" userId="514d86fc-e81f-4890-9be5-a2c23f06f81f" providerId="ADAL" clId="{37AAA7A9-F461-46F1-862E-B8D7E82D75D7}" dt="2025-08-04T15:34:40.646" v="207" actId="478"/>
          <ac:spMkLst>
            <pc:docMk/>
            <pc:sldMk cId="3161103812" sldId="327"/>
            <ac:spMk id="3" creationId="{1616E1BA-D8C5-0729-19DD-3DC2A9071E32}"/>
          </ac:spMkLst>
        </pc:spChg>
        <pc:spChg chg="del">
          <ac:chgData name="Nicole Schuster" userId="514d86fc-e81f-4890-9be5-a2c23f06f81f" providerId="ADAL" clId="{37AAA7A9-F461-46F1-862E-B8D7E82D75D7}" dt="2025-08-04T15:34:40.646" v="207" actId="478"/>
          <ac:spMkLst>
            <pc:docMk/>
            <pc:sldMk cId="3161103812" sldId="327"/>
            <ac:spMk id="4" creationId="{76DB77DE-0DB8-DC97-34C3-315489F0AE69}"/>
          </ac:spMkLst>
        </pc:spChg>
        <pc:spChg chg="del">
          <ac:chgData name="Nicole Schuster" userId="514d86fc-e81f-4890-9be5-a2c23f06f81f" providerId="ADAL" clId="{37AAA7A9-F461-46F1-862E-B8D7E82D75D7}" dt="2025-08-04T15:34:40.646" v="207" actId="478"/>
          <ac:spMkLst>
            <pc:docMk/>
            <pc:sldMk cId="3161103812" sldId="327"/>
            <ac:spMk id="6" creationId="{882A9C4D-6FCE-F21E-7052-57CFF00CEC11}"/>
          </ac:spMkLst>
        </pc:spChg>
        <pc:spChg chg="del">
          <ac:chgData name="Nicole Schuster" userId="514d86fc-e81f-4890-9be5-a2c23f06f81f" providerId="ADAL" clId="{37AAA7A9-F461-46F1-862E-B8D7E82D75D7}" dt="2025-08-04T15:34:40.646" v="207" actId="478"/>
          <ac:spMkLst>
            <pc:docMk/>
            <pc:sldMk cId="3161103812" sldId="327"/>
            <ac:spMk id="8" creationId="{9345E837-7F5B-33F5-3C72-8BACBFE16D81}"/>
          </ac:spMkLst>
        </pc:spChg>
        <pc:spChg chg="del">
          <ac:chgData name="Nicole Schuster" userId="514d86fc-e81f-4890-9be5-a2c23f06f81f" providerId="ADAL" clId="{37AAA7A9-F461-46F1-862E-B8D7E82D75D7}" dt="2025-08-04T15:34:40.646" v="207" actId="478"/>
          <ac:spMkLst>
            <pc:docMk/>
            <pc:sldMk cId="3161103812" sldId="327"/>
            <ac:spMk id="13" creationId="{C9B4F2A2-E17C-115A-AB32-81D8550D7D97}"/>
          </ac:spMkLst>
        </pc:spChg>
        <pc:spChg chg="del">
          <ac:chgData name="Nicole Schuster" userId="514d86fc-e81f-4890-9be5-a2c23f06f81f" providerId="ADAL" clId="{37AAA7A9-F461-46F1-862E-B8D7E82D75D7}" dt="2025-08-04T15:34:40.646" v="207" actId="478"/>
          <ac:spMkLst>
            <pc:docMk/>
            <pc:sldMk cId="3161103812" sldId="327"/>
            <ac:spMk id="15" creationId="{1623675F-8002-E029-E3C3-004D417ECEF4}"/>
          </ac:spMkLst>
        </pc:spChg>
        <pc:spChg chg="del">
          <ac:chgData name="Nicole Schuster" userId="514d86fc-e81f-4890-9be5-a2c23f06f81f" providerId="ADAL" clId="{37AAA7A9-F461-46F1-862E-B8D7E82D75D7}" dt="2025-08-04T15:34:40.646" v="207" actId="478"/>
          <ac:spMkLst>
            <pc:docMk/>
            <pc:sldMk cId="3161103812" sldId="327"/>
            <ac:spMk id="37" creationId="{3F74C259-AA3F-012E-92E7-DD2C85943B57}"/>
          </ac:spMkLst>
        </pc:spChg>
        <pc:spChg chg="del">
          <ac:chgData name="Nicole Schuster" userId="514d86fc-e81f-4890-9be5-a2c23f06f81f" providerId="ADAL" clId="{37AAA7A9-F461-46F1-862E-B8D7E82D75D7}" dt="2025-08-04T15:34:40.646" v="207" actId="478"/>
          <ac:spMkLst>
            <pc:docMk/>
            <pc:sldMk cId="3161103812" sldId="327"/>
            <ac:spMk id="38" creationId="{C51F3A0D-F57C-CCAD-93E3-4580A799D247}"/>
          </ac:spMkLst>
        </pc:spChg>
        <pc:spChg chg="del">
          <ac:chgData name="Nicole Schuster" userId="514d86fc-e81f-4890-9be5-a2c23f06f81f" providerId="ADAL" clId="{37AAA7A9-F461-46F1-862E-B8D7E82D75D7}" dt="2025-08-04T15:34:40.646" v="207" actId="478"/>
          <ac:spMkLst>
            <pc:docMk/>
            <pc:sldMk cId="3161103812" sldId="327"/>
            <ac:spMk id="44" creationId="{EA70F664-53CC-CF00-5E1B-C4E0AA5295FD}"/>
          </ac:spMkLst>
        </pc:spChg>
        <pc:spChg chg="del">
          <ac:chgData name="Nicole Schuster" userId="514d86fc-e81f-4890-9be5-a2c23f06f81f" providerId="ADAL" clId="{37AAA7A9-F461-46F1-862E-B8D7E82D75D7}" dt="2025-08-04T15:34:40.646" v="207" actId="478"/>
          <ac:spMkLst>
            <pc:docMk/>
            <pc:sldMk cId="3161103812" sldId="327"/>
            <ac:spMk id="47" creationId="{9B7E6BE3-BB57-629A-A48F-395CBF8A6F13}"/>
          </ac:spMkLst>
        </pc:spChg>
        <pc:picChg chg="add mod">
          <ac:chgData name="Nicole Schuster" userId="514d86fc-e81f-4890-9be5-a2c23f06f81f" providerId="ADAL" clId="{37AAA7A9-F461-46F1-862E-B8D7E82D75D7}" dt="2025-08-04T15:34:47.439" v="210" actId="962"/>
          <ac:picMkLst>
            <pc:docMk/>
            <pc:sldMk cId="3161103812" sldId="327"/>
            <ac:picMk id="48" creationId="{B5BA7EB4-D898-5264-F7A7-132933F4D5A0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21:49.789" v="5" actId="27614"/>
        <pc:sldMkLst>
          <pc:docMk/>
          <pc:sldMk cId="2919068159" sldId="328"/>
        </pc:sldMkLst>
        <pc:spChg chg="add del mod">
          <ac:chgData name="Nicole Schuster" userId="514d86fc-e81f-4890-9be5-a2c23f06f81f" providerId="ADAL" clId="{37AAA7A9-F461-46F1-862E-B8D7E82D75D7}" dt="2025-08-04T15:21:27.702" v="2" actId="478"/>
          <ac:spMkLst>
            <pc:docMk/>
            <pc:sldMk cId="2919068159" sldId="328"/>
            <ac:spMk id="3" creationId="{EE2FAED0-EC6B-5694-3677-08C9BBEE3815}"/>
          </ac:spMkLst>
        </pc:spChg>
        <pc:graphicFrameChg chg="del">
          <ac:chgData name="Nicole Schuster" userId="514d86fc-e81f-4890-9be5-a2c23f06f81f" providerId="ADAL" clId="{37AAA7A9-F461-46F1-862E-B8D7E82D75D7}" dt="2025-08-04T15:21:22.500" v="1" actId="478"/>
          <ac:graphicFrameMkLst>
            <pc:docMk/>
            <pc:sldMk cId="2919068159" sldId="328"/>
            <ac:graphicFrameMk id="4" creationId="{D48AE774-5416-FF65-A9BC-350F941B15CE}"/>
          </ac:graphicFrameMkLst>
        </pc:graphicFrameChg>
        <pc:graphicFrameChg chg="del">
          <ac:chgData name="Nicole Schuster" userId="514d86fc-e81f-4890-9be5-a2c23f06f81f" providerId="ADAL" clId="{37AAA7A9-F461-46F1-862E-B8D7E82D75D7}" dt="2025-08-04T15:21:40.454" v="3" actId="478"/>
          <ac:graphicFrameMkLst>
            <pc:docMk/>
            <pc:sldMk cId="2919068159" sldId="328"/>
            <ac:graphicFrameMk id="5" creationId="{FFA63D36-3941-BD38-D0BA-099CDE6F1E42}"/>
          </ac:graphicFrameMkLst>
        </pc:graphicFrameChg>
        <pc:picChg chg="add mod">
          <ac:chgData name="Nicole Schuster" userId="514d86fc-e81f-4890-9be5-a2c23f06f81f" providerId="ADAL" clId="{37AAA7A9-F461-46F1-862E-B8D7E82D75D7}" dt="2025-08-04T15:21:49.789" v="5" actId="27614"/>
          <ac:picMkLst>
            <pc:docMk/>
            <pc:sldMk cId="2919068159" sldId="328"/>
            <ac:picMk id="7" creationId="{60B5CF50-3104-F911-26D0-D9F119B57CE3}"/>
          </ac:picMkLst>
        </pc:picChg>
        <pc:picChg chg="del">
          <ac:chgData name="Nicole Schuster" userId="514d86fc-e81f-4890-9be5-a2c23f06f81f" providerId="ADAL" clId="{37AAA7A9-F461-46F1-862E-B8D7E82D75D7}" dt="2025-08-04T15:21:19.456" v="0" actId="478"/>
          <ac:picMkLst>
            <pc:docMk/>
            <pc:sldMk cId="2919068159" sldId="328"/>
            <ac:picMk id="11" creationId="{AB702911-ABE3-3313-445F-2F1D87DA2395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29:16.932" v="127" actId="962"/>
        <pc:sldMkLst>
          <pc:docMk/>
          <pc:sldMk cId="4230107634" sldId="329"/>
        </pc:sldMkLst>
        <pc:spChg chg="add del mod">
          <ac:chgData name="Nicole Schuster" userId="514d86fc-e81f-4890-9be5-a2c23f06f81f" providerId="ADAL" clId="{37AAA7A9-F461-46F1-862E-B8D7E82D75D7}" dt="2025-08-04T15:29:10.931" v="124" actId="478"/>
          <ac:spMkLst>
            <pc:docMk/>
            <pc:sldMk cId="4230107634" sldId="329"/>
            <ac:spMk id="3" creationId="{64FB9CF9-5074-A51A-A95C-F16ADDF3947C}"/>
          </ac:spMkLst>
        </pc:spChg>
        <pc:spChg chg="del">
          <ac:chgData name="Nicole Schuster" userId="514d86fc-e81f-4890-9be5-a2c23f06f81f" providerId="ADAL" clId="{37AAA7A9-F461-46F1-862E-B8D7E82D75D7}" dt="2025-08-04T15:29:07.805" v="123" actId="478"/>
          <ac:spMkLst>
            <pc:docMk/>
            <pc:sldMk cId="4230107634" sldId="329"/>
            <ac:spMk id="4" creationId="{575B575B-3526-EEA1-7228-95A836572D11}"/>
          </ac:spMkLst>
        </pc:spChg>
        <pc:spChg chg="del">
          <ac:chgData name="Nicole Schuster" userId="514d86fc-e81f-4890-9be5-a2c23f06f81f" providerId="ADAL" clId="{37AAA7A9-F461-46F1-862E-B8D7E82D75D7}" dt="2025-08-04T15:29:07.805" v="123" actId="478"/>
          <ac:spMkLst>
            <pc:docMk/>
            <pc:sldMk cId="4230107634" sldId="329"/>
            <ac:spMk id="5" creationId="{E201CEDB-24DF-EE98-E8CD-FD1E80D7EB8B}"/>
          </ac:spMkLst>
        </pc:spChg>
        <pc:graphicFrameChg chg="del">
          <ac:chgData name="Nicole Schuster" userId="514d86fc-e81f-4890-9be5-a2c23f06f81f" providerId="ADAL" clId="{37AAA7A9-F461-46F1-862E-B8D7E82D75D7}" dt="2025-08-04T15:29:07.805" v="123" actId="478"/>
          <ac:graphicFrameMkLst>
            <pc:docMk/>
            <pc:sldMk cId="4230107634" sldId="329"/>
            <ac:graphicFrameMk id="8" creationId="{5747E017-4598-1B41-282A-8624C5DC3E98}"/>
          </ac:graphicFrameMkLst>
        </pc:graphicFrameChg>
        <pc:picChg chg="add mod">
          <ac:chgData name="Nicole Schuster" userId="514d86fc-e81f-4890-9be5-a2c23f06f81f" providerId="ADAL" clId="{37AAA7A9-F461-46F1-862E-B8D7E82D75D7}" dt="2025-08-04T15:29:16.932" v="127" actId="962"/>
          <ac:picMkLst>
            <pc:docMk/>
            <pc:sldMk cId="4230107634" sldId="329"/>
            <ac:picMk id="7" creationId="{270EE449-377A-F18A-E672-C030DBE796BE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42:26.756" v="321" actId="962"/>
        <pc:sldMkLst>
          <pc:docMk/>
          <pc:sldMk cId="1716219296" sldId="330"/>
        </pc:sldMkLst>
        <pc:spChg chg="del">
          <ac:chgData name="Nicole Schuster" userId="514d86fc-e81f-4890-9be5-a2c23f06f81f" providerId="ADAL" clId="{37AAA7A9-F461-46F1-862E-B8D7E82D75D7}" dt="2025-08-04T15:42:15.045" v="317" actId="478"/>
          <ac:spMkLst>
            <pc:docMk/>
            <pc:sldMk cId="1716219296" sldId="330"/>
            <ac:spMk id="2" creationId="{933BAE7D-8A38-FA3D-13DB-67D7B7B52C06}"/>
          </ac:spMkLst>
        </pc:spChg>
        <pc:spChg chg="del">
          <ac:chgData name="Nicole Schuster" userId="514d86fc-e81f-4890-9be5-a2c23f06f81f" providerId="ADAL" clId="{37AAA7A9-F461-46F1-862E-B8D7E82D75D7}" dt="2025-08-04T15:42:15.045" v="317" actId="478"/>
          <ac:spMkLst>
            <pc:docMk/>
            <pc:sldMk cId="1716219296" sldId="330"/>
            <ac:spMk id="3" creationId="{D6BC4C1E-B370-2471-89FD-BB6F0F8EEED6}"/>
          </ac:spMkLst>
        </pc:spChg>
        <pc:spChg chg="del">
          <ac:chgData name="Nicole Schuster" userId="514d86fc-e81f-4890-9be5-a2c23f06f81f" providerId="ADAL" clId="{37AAA7A9-F461-46F1-862E-B8D7E82D75D7}" dt="2025-08-04T15:42:15.045" v="317" actId="478"/>
          <ac:spMkLst>
            <pc:docMk/>
            <pc:sldMk cId="1716219296" sldId="330"/>
            <ac:spMk id="5" creationId="{62A24855-5FF3-05E8-E021-80772279BAB8}"/>
          </ac:spMkLst>
        </pc:spChg>
        <pc:spChg chg="del">
          <ac:chgData name="Nicole Schuster" userId="514d86fc-e81f-4890-9be5-a2c23f06f81f" providerId="ADAL" clId="{37AAA7A9-F461-46F1-862E-B8D7E82D75D7}" dt="2025-08-04T15:42:15.045" v="317" actId="478"/>
          <ac:spMkLst>
            <pc:docMk/>
            <pc:sldMk cId="1716219296" sldId="330"/>
            <ac:spMk id="6" creationId="{D2ABD436-3112-EB2F-5BCD-523F745A4178}"/>
          </ac:spMkLst>
        </pc:spChg>
        <pc:spChg chg="add del mod">
          <ac:chgData name="Nicole Schuster" userId="514d86fc-e81f-4890-9be5-a2c23f06f81f" providerId="ADAL" clId="{37AAA7A9-F461-46F1-862E-B8D7E82D75D7}" dt="2025-08-04T15:42:18.931" v="318" actId="478"/>
          <ac:spMkLst>
            <pc:docMk/>
            <pc:sldMk cId="1716219296" sldId="330"/>
            <ac:spMk id="7" creationId="{51E428E0-A454-BBCD-2C17-AE8F7B572C1F}"/>
          </ac:spMkLst>
        </pc:spChg>
        <pc:spChg chg="add del mod">
          <ac:chgData name="Nicole Schuster" userId="514d86fc-e81f-4890-9be5-a2c23f06f81f" providerId="ADAL" clId="{37AAA7A9-F461-46F1-862E-B8D7E82D75D7}" dt="2025-08-04T15:42:18.931" v="318" actId="478"/>
          <ac:spMkLst>
            <pc:docMk/>
            <pc:sldMk cId="1716219296" sldId="330"/>
            <ac:spMk id="9" creationId="{2E72B309-83B1-0F2D-3B25-37A9C8E58ADF}"/>
          </ac:spMkLst>
        </pc:spChg>
        <pc:picChg chg="add mod">
          <ac:chgData name="Nicole Schuster" userId="514d86fc-e81f-4890-9be5-a2c23f06f81f" providerId="ADAL" clId="{37AAA7A9-F461-46F1-862E-B8D7E82D75D7}" dt="2025-08-04T15:42:26.756" v="321" actId="962"/>
          <ac:picMkLst>
            <pc:docMk/>
            <pc:sldMk cId="1716219296" sldId="330"/>
            <ac:picMk id="11" creationId="{609C3B8D-9961-7323-20BA-370A16C26D87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26:32.136" v="87" actId="962"/>
        <pc:sldMkLst>
          <pc:docMk/>
          <pc:sldMk cId="1375429942" sldId="331"/>
        </pc:sldMkLst>
        <pc:spChg chg="add del mod">
          <ac:chgData name="Nicole Schuster" userId="514d86fc-e81f-4890-9be5-a2c23f06f81f" providerId="ADAL" clId="{37AAA7A9-F461-46F1-862E-B8D7E82D75D7}" dt="2025-08-04T15:26:25.470" v="84" actId="478"/>
          <ac:spMkLst>
            <pc:docMk/>
            <pc:sldMk cId="1375429942" sldId="331"/>
            <ac:spMk id="3" creationId="{0D7736E1-98C0-8DA5-BE46-C7F52E2104E9}"/>
          </ac:spMkLst>
        </pc:spChg>
        <pc:graphicFrameChg chg="del">
          <ac:chgData name="Nicole Schuster" userId="514d86fc-e81f-4890-9be5-a2c23f06f81f" providerId="ADAL" clId="{37AAA7A9-F461-46F1-862E-B8D7E82D75D7}" dt="2025-08-04T15:26:22.039" v="83" actId="478"/>
          <ac:graphicFrameMkLst>
            <pc:docMk/>
            <pc:sldMk cId="1375429942" sldId="331"/>
            <ac:graphicFrameMk id="11" creationId="{D3E10999-462A-18F2-A5B2-E09B705F8424}"/>
          </ac:graphicFrameMkLst>
        </pc:graphicFrameChg>
        <pc:picChg chg="add mod">
          <ac:chgData name="Nicole Schuster" userId="514d86fc-e81f-4890-9be5-a2c23f06f81f" providerId="ADAL" clId="{37AAA7A9-F461-46F1-862E-B8D7E82D75D7}" dt="2025-08-04T15:26:32.136" v="87" actId="962"/>
          <ac:picMkLst>
            <pc:docMk/>
            <pc:sldMk cId="1375429942" sldId="331"/>
            <ac:picMk id="5" creationId="{65A1ACF7-E0F1-7039-3D95-1BB8D63DB675}"/>
          </ac:picMkLst>
        </pc:picChg>
        <pc:picChg chg="del">
          <ac:chgData name="Nicole Schuster" userId="514d86fc-e81f-4890-9be5-a2c23f06f81f" providerId="ADAL" clId="{37AAA7A9-F461-46F1-862E-B8D7E82D75D7}" dt="2025-08-04T15:26:22.039" v="83" actId="478"/>
          <ac:picMkLst>
            <pc:docMk/>
            <pc:sldMk cId="1375429942" sldId="331"/>
            <ac:picMk id="8" creationId="{47162EEF-C71E-B1F0-5FA3-808B286BDF7E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28:15.055" v="112" actId="962"/>
        <pc:sldMkLst>
          <pc:docMk/>
          <pc:sldMk cId="1362949526" sldId="332"/>
        </pc:sldMkLst>
        <pc:spChg chg="del">
          <ac:chgData name="Nicole Schuster" userId="514d86fc-e81f-4890-9be5-a2c23f06f81f" providerId="ADAL" clId="{37AAA7A9-F461-46F1-862E-B8D7E82D75D7}" dt="2025-08-04T15:28:03.252" v="108" actId="478"/>
          <ac:spMkLst>
            <pc:docMk/>
            <pc:sldMk cId="1362949526" sldId="332"/>
            <ac:spMk id="2" creationId="{19477627-90A1-19DD-FCE2-B040BDBF3DFD}"/>
          </ac:spMkLst>
        </pc:spChg>
        <pc:spChg chg="del">
          <ac:chgData name="Nicole Schuster" userId="514d86fc-e81f-4890-9be5-a2c23f06f81f" providerId="ADAL" clId="{37AAA7A9-F461-46F1-862E-B8D7E82D75D7}" dt="2025-08-04T15:28:03.252" v="108" actId="478"/>
          <ac:spMkLst>
            <pc:docMk/>
            <pc:sldMk cId="1362949526" sldId="332"/>
            <ac:spMk id="3" creationId="{33C0ABF1-7018-A240-EC04-17B8643AAE6E}"/>
          </ac:spMkLst>
        </pc:spChg>
        <pc:spChg chg="del">
          <ac:chgData name="Nicole Schuster" userId="514d86fc-e81f-4890-9be5-a2c23f06f81f" providerId="ADAL" clId="{37AAA7A9-F461-46F1-862E-B8D7E82D75D7}" dt="2025-08-04T15:28:03.252" v="108" actId="478"/>
          <ac:spMkLst>
            <pc:docMk/>
            <pc:sldMk cId="1362949526" sldId="332"/>
            <ac:spMk id="5" creationId="{1358FB55-A4BA-DFC4-980A-05769065897D}"/>
          </ac:spMkLst>
        </pc:spChg>
        <pc:spChg chg="add del mod">
          <ac:chgData name="Nicole Schuster" userId="514d86fc-e81f-4890-9be5-a2c23f06f81f" providerId="ADAL" clId="{37AAA7A9-F461-46F1-862E-B8D7E82D75D7}" dt="2025-08-04T15:28:06.563" v="109" actId="478"/>
          <ac:spMkLst>
            <pc:docMk/>
            <pc:sldMk cId="1362949526" sldId="332"/>
            <ac:spMk id="8" creationId="{4C4DF340-5E46-9DC2-F013-4FC8DCF39BE8}"/>
          </ac:spMkLst>
        </pc:spChg>
        <pc:spChg chg="add del mod">
          <ac:chgData name="Nicole Schuster" userId="514d86fc-e81f-4890-9be5-a2c23f06f81f" providerId="ADAL" clId="{37AAA7A9-F461-46F1-862E-B8D7E82D75D7}" dt="2025-08-04T15:28:06.563" v="109" actId="478"/>
          <ac:spMkLst>
            <pc:docMk/>
            <pc:sldMk cId="1362949526" sldId="332"/>
            <ac:spMk id="10" creationId="{C353EF39-E135-41AC-3F35-D493FFE84A61}"/>
          </ac:spMkLst>
        </pc:spChg>
        <pc:graphicFrameChg chg="del">
          <ac:chgData name="Nicole Schuster" userId="514d86fc-e81f-4890-9be5-a2c23f06f81f" providerId="ADAL" clId="{37AAA7A9-F461-46F1-862E-B8D7E82D75D7}" dt="2025-08-04T15:28:03.252" v="108" actId="478"/>
          <ac:graphicFrameMkLst>
            <pc:docMk/>
            <pc:sldMk cId="1362949526" sldId="332"/>
            <ac:graphicFrameMk id="6" creationId="{06F3ECB9-84B1-7CDC-4351-2E23208CE087}"/>
          </ac:graphicFrameMkLst>
        </pc:graphicFrameChg>
        <pc:picChg chg="add mod">
          <ac:chgData name="Nicole Schuster" userId="514d86fc-e81f-4890-9be5-a2c23f06f81f" providerId="ADAL" clId="{37AAA7A9-F461-46F1-862E-B8D7E82D75D7}" dt="2025-08-04T15:28:15.055" v="112" actId="962"/>
          <ac:picMkLst>
            <pc:docMk/>
            <pc:sldMk cId="1362949526" sldId="332"/>
            <ac:picMk id="12" creationId="{98DCD872-1A4B-EF0B-A4D6-6E0B40E43A62}"/>
          </ac:picMkLst>
        </pc:picChg>
        <pc:cxnChg chg="del">
          <ac:chgData name="Nicole Schuster" userId="514d86fc-e81f-4890-9be5-a2c23f06f81f" providerId="ADAL" clId="{37AAA7A9-F461-46F1-862E-B8D7E82D75D7}" dt="2025-08-04T15:28:03.252" v="108" actId="478"/>
          <ac:cxnSpMkLst>
            <pc:docMk/>
            <pc:sldMk cId="1362949526" sldId="332"/>
            <ac:cxnSpMk id="4" creationId="{B669BEEC-53E0-FD40-CFC6-6F84EE58EB99}"/>
          </ac:cxnSpMkLst>
        </pc:cxnChg>
      </pc:sldChg>
      <pc:sldChg chg="addSp delSp modSp mod">
        <pc:chgData name="Nicole Schuster" userId="514d86fc-e81f-4890-9be5-a2c23f06f81f" providerId="ADAL" clId="{37AAA7A9-F461-46F1-862E-B8D7E82D75D7}" dt="2025-08-04T15:30:41.315" v="148" actId="962"/>
        <pc:sldMkLst>
          <pc:docMk/>
          <pc:sldMk cId="1337042789" sldId="334"/>
        </pc:sldMkLst>
        <pc:spChg chg="del">
          <ac:chgData name="Nicole Schuster" userId="514d86fc-e81f-4890-9be5-a2c23f06f81f" providerId="ADAL" clId="{37AAA7A9-F461-46F1-862E-B8D7E82D75D7}" dt="2025-08-04T15:30:27.997" v="143" actId="478"/>
          <ac:spMkLst>
            <pc:docMk/>
            <pc:sldMk cId="1337042789" sldId="334"/>
            <ac:spMk id="2" creationId="{D61A068D-EA7B-262A-3177-65DF1C7F272B}"/>
          </ac:spMkLst>
        </pc:spChg>
        <pc:spChg chg="del">
          <ac:chgData name="Nicole Schuster" userId="514d86fc-e81f-4890-9be5-a2c23f06f81f" providerId="ADAL" clId="{37AAA7A9-F461-46F1-862E-B8D7E82D75D7}" dt="2025-08-04T15:30:27.997" v="143" actId="478"/>
          <ac:spMkLst>
            <pc:docMk/>
            <pc:sldMk cId="1337042789" sldId="334"/>
            <ac:spMk id="3" creationId="{5E07F67D-6B57-0DE5-C31D-148826CE10A2}"/>
          </ac:spMkLst>
        </pc:spChg>
        <pc:spChg chg="del">
          <ac:chgData name="Nicole Schuster" userId="514d86fc-e81f-4890-9be5-a2c23f06f81f" providerId="ADAL" clId="{37AAA7A9-F461-46F1-862E-B8D7E82D75D7}" dt="2025-08-04T15:30:27.997" v="143" actId="478"/>
          <ac:spMkLst>
            <pc:docMk/>
            <pc:sldMk cId="1337042789" sldId="334"/>
            <ac:spMk id="4" creationId="{D33F0241-5225-2C84-431F-13BBD59EB08A}"/>
          </ac:spMkLst>
        </pc:spChg>
        <pc:spChg chg="del">
          <ac:chgData name="Nicole Schuster" userId="514d86fc-e81f-4890-9be5-a2c23f06f81f" providerId="ADAL" clId="{37AAA7A9-F461-46F1-862E-B8D7E82D75D7}" dt="2025-08-04T15:30:27.997" v="143" actId="478"/>
          <ac:spMkLst>
            <pc:docMk/>
            <pc:sldMk cId="1337042789" sldId="334"/>
            <ac:spMk id="6" creationId="{E562D341-6FAB-DD01-1BEF-FA2563B9AA07}"/>
          </ac:spMkLst>
        </pc:spChg>
        <pc:spChg chg="del">
          <ac:chgData name="Nicole Schuster" userId="514d86fc-e81f-4890-9be5-a2c23f06f81f" providerId="ADAL" clId="{37AAA7A9-F461-46F1-862E-B8D7E82D75D7}" dt="2025-08-04T15:30:27.997" v="143" actId="478"/>
          <ac:spMkLst>
            <pc:docMk/>
            <pc:sldMk cId="1337042789" sldId="334"/>
            <ac:spMk id="8" creationId="{44830A3A-5F25-6F04-7610-141956C2C61D}"/>
          </ac:spMkLst>
        </pc:spChg>
        <pc:spChg chg="add del mod">
          <ac:chgData name="Nicole Schuster" userId="514d86fc-e81f-4890-9be5-a2c23f06f81f" providerId="ADAL" clId="{37AAA7A9-F461-46F1-862E-B8D7E82D75D7}" dt="2025-08-04T15:30:34.844" v="145" actId="478"/>
          <ac:spMkLst>
            <pc:docMk/>
            <pc:sldMk cId="1337042789" sldId="334"/>
            <ac:spMk id="9" creationId="{D058B1E1-0626-8202-4223-3084FF7BF1BB}"/>
          </ac:spMkLst>
        </pc:spChg>
        <pc:spChg chg="del">
          <ac:chgData name="Nicole Schuster" userId="514d86fc-e81f-4890-9be5-a2c23f06f81f" providerId="ADAL" clId="{37AAA7A9-F461-46F1-862E-B8D7E82D75D7}" dt="2025-08-04T15:30:27.997" v="143" actId="478"/>
          <ac:spMkLst>
            <pc:docMk/>
            <pc:sldMk cId="1337042789" sldId="334"/>
            <ac:spMk id="11" creationId="{3316520F-8964-8ED2-6E3D-4BAB70382551}"/>
          </ac:spMkLst>
        </pc:spChg>
        <pc:spChg chg="del">
          <ac:chgData name="Nicole Schuster" userId="514d86fc-e81f-4890-9be5-a2c23f06f81f" providerId="ADAL" clId="{37AAA7A9-F461-46F1-862E-B8D7E82D75D7}" dt="2025-08-04T15:30:27.997" v="143" actId="478"/>
          <ac:spMkLst>
            <pc:docMk/>
            <pc:sldMk cId="1337042789" sldId="334"/>
            <ac:spMk id="12" creationId="{CE7830A0-237C-1BEC-ECB7-46D963B7BA2A}"/>
          </ac:spMkLst>
        </pc:spChg>
        <pc:grpChg chg="del">
          <ac:chgData name="Nicole Schuster" userId="514d86fc-e81f-4890-9be5-a2c23f06f81f" providerId="ADAL" clId="{37AAA7A9-F461-46F1-862E-B8D7E82D75D7}" dt="2025-08-04T15:30:31.906" v="144" actId="478"/>
          <ac:grpSpMkLst>
            <pc:docMk/>
            <pc:sldMk cId="1337042789" sldId="334"/>
            <ac:grpSpMk id="20" creationId="{5425DA52-3732-F400-4975-0324130D6D61}"/>
          </ac:grpSpMkLst>
        </pc:grpChg>
        <pc:picChg chg="del">
          <ac:chgData name="Nicole Schuster" userId="514d86fc-e81f-4890-9be5-a2c23f06f81f" providerId="ADAL" clId="{37AAA7A9-F461-46F1-862E-B8D7E82D75D7}" dt="2025-08-04T15:30:27.997" v="143" actId="478"/>
          <ac:picMkLst>
            <pc:docMk/>
            <pc:sldMk cId="1337042789" sldId="334"/>
            <ac:picMk id="5" creationId="{AFA20557-6636-343C-6723-3A5758BE624F}"/>
          </ac:picMkLst>
        </pc:picChg>
        <pc:picChg chg="add mod">
          <ac:chgData name="Nicole Schuster" userId="514d86fc-e81f-4890-9be5-a2c23f06f81f" providerId="ADAL" clId="{37AAA7A9-F461-46F1-862E-B8D7E82D75D7}" dt="2025-08-04T15:30:41.315" v="148" actId="962"/>
          <ac:picMkLst>
            <pc:docMk/>
            <pc:sldMk cId="1337042789" sldId="334"/>
            <ac:picMk id="14" creationId="{9514DDD7-B2F0-FC7C-E533-95D650204F3E}"/>
          </ac:picMkLst>
        </pc:picChg>
        <pc:cxnChg chg="del">
          <ac:chgData name="Nicole Schuster" userId="514d86fc-e81f-4890-9be5-a2c23f06f81f" providerId="ADAL" clId="{37AAA7A9-F461-46F1-862E-B8D7E82D75D7}" dt="2025-08-04T15:30:27.997" v="143" actId="478"/>
          <ac:cxnSpMkLst>
            <pc:docMk/>
            <pc:sldMk cId="1337042789" sldId="334"/>
            <ac:cxnSpMk id="10" creationId="{A59ACAD1-FCD9-9055-F9EA-024E092D300B}"/>
          </ac:cxnSpMkLst>
        </pc:cxnChg>
      </pc:sldChg>
      <pc:sldChg chg="addSp delSp modSp mod">
        <pc:chgData name="Nicole Schuster" userId="514d86fc-e81f-4890-9be5-a2c23f06f81f" providerId="ADAL" clId="{37AAA7A9-F461-46F1-862E-B8D7E82D75D7}" dt="2025-08-04T15:30:59.065" v="153" actId="962"/>
        <pc:sldMkLst>
          <pc:docMk/>
          <pc:sldMk cId="1489666963" sldId="335"/>
        </pc:sldMkLst>
        <pc:spChg chg="add del mod">
          <ac:chgData name="Nicole Schuster" userId="514d86fc-e81f-4890-9be5-a2c23f06f81f" providerId="ADAL" clId="{37AAA7A9-F461-46F1-862E-B8D7E82D75D7}" dt="2025-08-04T15:30:50.195" v="150" actId="478"/>
          <ac:spMkLst>
            <pc:docMk/>
            <pc:sldMk cId="1489666963" sldId="335"/>
            <ac:spMk id="3" creationId="{E9974F4B-4A04-F703-8B51-864EE0AFF8C8}"/>
          </ac:spMkLst>
        </pc:spChg>
        <pc:graphicFrameChg chg="del">
          <ac:chgData name="Nicole Schuster" userId="514d86fc-e81f-4890-9be5-a2c23f06f81f" providerId="ADAL" clId="{37AAA7A9-F461-46F1-862E-B8D7E82D75D7}" dt="2025-08-04T15:30:47.939" v="149" actId="478"/>
          <ac:graphicFrameMkLst>
            <pc:docMk/>
            <pc:sldMk cId="1489666963" sldId="335"/>
            <ac:graphicFrameMk id="11" creationId="{5970629E-2959-FC84-9410-8DD109378192}"/>
          </ac:graphicFrameMkLst>
        </pc:graphicFrameChg>
        <pc:picChg chg="add mod">
          <ac:chgData name="Nicole Schuster" userId="514d86fc-e81f-4890-9be5-a2c23f06f81f" providerId="ADAL" clId="{37AAA7A9-F461-46F1-862E-B8D7E82D75D7}" dt="2025-08-04T15:30:59.065" v="153" actId="962"/>
          <ac:picMkLst>
            <pc:docMk/>
            <pc:sldMk cId="1489666963" sldId="335"/>
            <ac:picMk id="5" creationId="{F7AB0EC5-D816-3633-C83D-F358E55B8312}"/>
          </ac:picMkLst>
        </pc:picChg>
        <pc:picChg chg="del">
          <ac:chgData name="Nicole Schuster" userId="514d86fc-e81f-4890-9be5-a2c23f06f81f" providerId="ADAL" clId="{37AAA7A9-F461-46F1-862E-B8D7E82D75D7}" dt="2025-08-04T15:30:47.939" v="149" actId="478"/>
          <ac:picMkLst>
            <pc:docMk/>
            <pc:sldMk cId="1489666963" sldId="335"/>
            <ac:picMk id="7" creationId="{BCAB10B4-49ED-94F9-A8E6-E4A815E647FE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29:33.829" v="132" actId="962"/>
        <pc:sldMkLst>
          <pc:docMk/>
          <pc:sldMk cId="228079290" sldId="337"/>
        </pc:sldMkLst>
        <pc:spChg chg="del">
          <ac:chgData name="Nicole Schuster" userId="514d86fc-e81f-4890-9be5-a2c23f06f81f" providerId="ADAL" clId="{37AAA7A9-F461-46F1-862E-B8D7E82D75D7}" dt="2025-08-04T15:29:24.283" v="128" actId="478"/>
          <ac:spMkLst>
            <pc:docMk/>
            <pc:sldMk cId="228079290" sldId="337"/>
            <ac:spMk id="2" creationId="{792F9786-0ECE-9D78-F5AA-6D3F81DF264B}"/>
          </ac:spMkLst>
        </pc:spChg>
        <pc:spChg chg="del">
          <ac:chgData name="Nicole Schuster" userId="514d86fc-e81f-4890-9be5-a2c23f06f81f" providerId="ADAL" clId="{37AAA7A9-F461-46F1-862E-B8D7E82D75D7}" dt="2025-08-04T15:29:24.283" v="128" actId="478"/>
          <ac:spMkLst>
            <pc:docMk/>
            <pc:sldMk cId="228079290" sldId="337"/>
            <ac:spMk id="12" creationId="{CFA65C2F-9F0D-46A8-AE10-D4AB2AE8B52F}"/>
          </ac:spMkLst>
        </pc:spChg>
        <pc:spChg chg="del">
          <ac:chgData name="Nicole Schuster" userId="514d86fc-e81f-4890-9be5-a2c23f06f81f" providerId="ADAL" clId="{37AAA7A9-F461-46F1-862E-B8D7E82D75D7}" dt="2025-08-04T15:29:24.283" v="128" actId="478"/>
          <ac:spMkLst>
            <pc:docMk/>
            <pc:sldMk cId="228079290" sldId="337"/>
            <ac:spMk id="13" creationId="{9A964EC5-2B3F-4369-932A-5BC9EE09F690}"/>
          </ac:spMkLst>
        </pc:spChg>
        <pc:spChg chg="del">
          <ac:chgData name="Nicole Schuster" userId="514d86fc-e81f-4890-9be5-a2c23f06f81f" providerId="ADAL" clId="{37AAA7A9-F461-46F1-862E-B8D7E82D75D7}" dt="2025-08-04T15:29:24.283" v="128" actId="478"/>
          <ac:spMkLst>
            <pc:docMk/>
            <pc:sldMk cId="228079290" sldId="337"/>
            <ac:spMk id="14" creationId="{D63E1FB3-2F14-3B2D-18AC-06143D929072}"/>
          </ac:spMkLst>
        </pc:spChg>
        <pc:spChg chg="del">
          <ac:chgData name="Nicole Schuster" userId="514d86fc-e81f-4890-9be5-a2c23f06f81f" providerId="ADAL" clId="{37AAA7A9-F461-46F1-862E-B8D7E82D75D7}" dt="2025-08-04T15:29:24.283" v="128" actId="478"/>
          <ac:spMkLst>
            <pc:docMk/>
            <pc:sldMk cId="228079290" sldId="337"/>
            <ac:spMk id="15" creationId="{729A7AD5-3F1D-6CE2-7928-EEC89698E47C}"/>
          </ac:spMkLst>
        </pc:spChg>
        <pc:spChg chg="add del mod">
          <ac:chgData name="Nicole Schuster" userId="514d86fc-e81f-4890-9be5-a2c23f06f81f" providerId="ADAL" clId="{37AAA7A9-F461-46F1-862E-B8D7E82D75D7}" dt="2025-08-04T15:29:27.009" v="129" actId="478"/>
          <ac:spMkLst>
            <pc:docMk/>
            <pc:sldMk cId="228079290" sldId="337"/>
            <ac:spMk id="16" creationId="{1BF3AB9F-810C-B95A-E9AE-A29E77B32CD3}"/>
          </ac:spMkLst>
        </pc:spChg>
        <pc:grpChg chg="del">
          <ac:chgData name="Nicole Schuster" userId="514d86fc-e81f-4890-9be5-a2c23f06f81f" providerId="ADAL" clId="{37AAA7A9-F461-46F1-862E-B8D7E82D75D7}" dt="2025-08-04T15:29:24.283" v="128" actId="478"/>
          <ac:grpSpMkLst>
            <pc:docMk/>
            <pc:sldMk cId="228079290" sldId="337"/>
            <ac:grpSpMk id="11" creationId="{88BF7A59-7AD5-00AF-9BF1-F6D9D5C2EE96}"/>
          </ac:grpSpMkLst>
        </pc:grpChg>
        <pc:picChg chg="del">
          <ac:chgData name="Nicole Schuster" userId="514d86fc-e81f-4890-9be5-a2c23f06f81f" providerId="ADAL" clId="{37AAA7A9-F461-46F1-862E-B8D7E82D75D7}" dt="2025-08-04T15:29:24.283" v="128" actId="478"/>
          <ac:picMkLst>
            <pc:docMk/>
            <pc:sldMk cId="228079290" sldId="337"/>
            <ac:picMk id="10" creationId="{7CC661E3-DBD6-8DA5-A376-BD0905529654}"/>
          </ac:picMkLst>
        </pc:picChg>
        <pc:picChg chg="add mod">
          <ac:chgData name="Nicole Schuster" userId="514d86fc-e81f-4890-9be5-a2c23f06f81f" providerId="ADAL" clId="{37AAA7A9-F461-46F1-862E-B8D7E82D75D7}" dt="2025-08-04T15:29:33.829" v="132" actId="962"/>
          <ac:picMkLst>
            <pc:docMk/>
            <pc:sldMk cId="228079290" sldId="337"/>
            <ac:picMk id="18" creationId="{B1806486-33B5-5D44-59B9-40C5072D1118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32:28.019" v="177" actId="962"/>
        <pc:sldMkLst>
          <pc:docMk/>
          <pc:sldMk cId="978560724" sldId="339"/>
        </pc:sldMkLst>
        <pc:spChg chg="del">
          <ac:chgData name="Nicole Schuster" userId="514d86fc-e81f-4890-9be5-a2c23f06f81f" providerId="ADAL" clId="{37AAA7A9-F461-46F1-862E-B8D7E82D75D7}" dt="2025-08-04T15:32:19.970" v="174" actId="478"/>
          <ac:spMkLst>
            <pc:docMk/>
            <pc:sldMk cId="978560724" sldId="339"/>
            <ac:spMk id="7" creationId="{4A030B7D-65A2-5975-D238-470A4DA655B2}"/>
          </ac:spMkLst>
        </pc:spChg>
        <pc:picChg chg="add mod">
          <ac:chgData name="Nicole Schuster" userId="514d86fc-e81f-4890-9be5-a2c23f06f81f" providerId="ADAL" clId="{37AAA7A9-F461-46F1-862E-B8D7E82D75D7}" dt="2025-08-04T15:32:28.019" v="177" actId="962"/>
          <ac:picMkLst>
            <pc:docMk/>
            <pc:sldMk cId="978560724" sldId="339"/>
            <ac:picMk id="3" creationId="{71AABEFF-1B93-2C3F-D851-698093373758}"/>
          </ac:picMkLst>
        </pc:picChg>
        <pc:picChg chg="del">
          <ac:chgData name="Nicole Schuster" userId="514d86fc-e81f-4890-9be5-a2c23f06f81f" providerId="ADAL" clId="{37AAA7A9-F461-46F1-862E-B8D7E82D75D7}" dt="2025-08-04T15:32:14.956" v="173" actId="478"/>
          <ac:picMkLst>
            <pc:docMk/>
            <pc:sldMk cId="978560724" sldId="339"/>
            <ac:picMk id="6" creationId="{5794A1E7-31F1-6C05-363C-D063B3E107D7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32:45.166" v="182" actId="962"/>
        <pc:sldMkLst>
          <pc:docMk/>
          <pc:sldMk cId="392067436" sldId="340"/>
        </pc:sldMkLst>
        <pc:spChg chg="del">
          <ac:chgData name="Nicole Schuster" userId="514d86fc-e81f-4890-9be5-a2c23f06f81f" providerId="ADAL" clId="{37AAA7A9-F461-46F1-862E-B8D7E82D75D7}" dt="2025-08-04T15:32:33.631" v="178" actId="478"/>
          <ac:spMkLst>
            <pc:docMk/>
            <pc:sldMk cId="392067436" sldId="340"/>
            <ac:spMk id="2" creationId="{E262E90B-F0AC-BF30-7E4E-A66E8205F64D}"/>
          </ac:spMkLst>
        </pc:spChg>
        <pc:spChg chg="add del mod">
          <ac:chgData name="Nicole Schuster" userId="514d86fc-e81f-4890-9be5-a2c23f06f81f" providerId="ADAL" clId="{37AAA7A9-F461-46F1-862E-B8D7E82D75D7}" dt="2025-08-04T15:32:37.213" v="179" actId="478"/>
          <ac:spMkLst>
            <pc:docMk/>
            <pc:sldMk cId="392067436" sldId="340"/>
            <ac:spMk id="3" creationId="{DE21E825-5E46-D47C-D33D-E695861A1DB4}"/>
          </ac:spMkLst>
        </pc:spChg>
        <pc:spChg chg="del">
          <ac:chgData name="Nicole Schuster" userId="514d86fc-e81f-4890-9be5-a2c23f06f81f" providerId="ADAL" clId="{37AAA7A9-F461-46F1-862E-B8D7E82D75D7}" dt="2025-08-04T15:32:33.631" v="178" actId="478"/>
          <ac:spMkLst>
            <pc:docMk/>
            <pc:sldMk cId="392067436" sldId="340"/>
            <ac:spMk id="40" creationId="{4800B0DC-B3AC-00BF-DAD2-E176E4C44D43}"/>
          </ac:spMkLst>
        </pc:spChg>
        <pc:spChg chg="del">
          <ac:chgData name="Nicole Schuster" userId="514d86fc-e81f-4890-9be5-a2c23f06f81f" providerId="ADAL" clId="{37AAA7A9-F461-46F1-862E-B8D7E82D75D7}" dt="2025-08-04T15:32:33.631" v="178" actId="478"/>
          <ac:spMkLst>
            <pc:docMk/>
            <pc:sldMk cId="392067436" sldId="340"/>
            <ac:spMk id="46" creationId="{8EB38E1A-B69D-7AB5-3691-4B398A588891}"/>
          </ac:spMkLst>
        </pc:spChg>
        <pc:grpChg chg="del">
          <ac:chgData name="Nicole Schuster" userId="514d86fc-e81f-4890-9be5-a2c23f06f81f" providerId="ADAL" clId="{37AAA7A9-F461-46F1-862E-B8D7E82D75D7}" dt="2025-08-04T15:32:33.631" v="178" actId="478"/>
          <ac:grpSpMkLst>
            <pc:docMk/>
            <pc:sldMk cId="392067436" sldId="340"/>
            <ac:grpSpMk id="34" creationId="{1E5BB3FB-754D-B3D6-8346-8255D30B919E}"/>
          </ac:grpSpMkLst>
        </pc:grpChg>
        <pc:picChg chg="add mod">
          <ac:chgData name="Nicole Schuster" userId="514d86fc-e81f-4890-9be5-a2c23f06f81f" providerId="ADAL" clId="{37AAA7A9-F461-46F1-862E-B8D7E82D75D7}" dt="2025-08-04T15:32:45.166" v="182" actId="962"/>
          <ac:picMkLst>
            <pc:docMk/>
            <pc:sldMk cId="392067436" sldId="340"/>
            <ac:picMk id="5" creationId="{4F9DB8FB-9DEF-193B-33AC-89DA50DD719C}"/>
          </ac:picMkLst>
        </pc:picChg>
        <pc:picChg chg="del">
          <ac:chgData name="Nicole Schuster" userId="514d86fc-e81f-4890-9be5-a2c23f06f81f" providerId="ADAL" clId="{37AAA7A9-F461-46F1-862E-B8D7E82D75D7}" dt="2025-08-04T15:32:33.631" v="178" actId="478"/>
          <ac:picMkLst>
            <pc:docMk/>
            <pc:sldMk cId="392067436" sldId="340"/>
            <ac:picMk id="1025" creationId="{92AC72DB-BCAD-FF2E-B60C-C7CFB00C17A4}"/>
          </ac:picMkLst>
        </pc:picChg>
        <pc:cxnChg chg="del">
          <ac:chgData name="Nicole Schuster" userId="514d86fc-e81f-4890-9be5-a2c23f06f81f" providerId="ADAL" clId="{37AAA7A9-F461-46F1-862E-B8D7E82D75D7}" dt="2025-08-04T15:32:33.631" v="178" actId="478"/>
          <ac:cxnSpMkLst>
            <pc:docMk/>
            <pc:sldMk cId="392067436" sldId="340"/>
            <ac:cxnSpMk id="8" creationId="{D996C72F-5534-EAF9-DBF3-AEF07EECAAA1}"/>
          </ac:cxnSpMkLst>
        </pc:cxnChg>
        <pc:cxnChg chg="del">
          <ac:chgData name="Nicole Schuster" userId="514d86fc-e81f-4890-9be5-a2c23f06f81f" providerId="ADAL" clId="{37AAA7A9-F461-46F1-862E-B8D7E82D75D7}" dt="2025-08-04T15:32:33.631" v="178" actId="478"/>
          <ac:cxnSpMkLst>
            <pc:docMk/>
            <pc:sldMk cId="392067436" sldId="340"/>
            <ac:cxnSpMk id="12" creationId="{13E15FF3-5109-228A-9107-38CE73CF9D0F}"/>
          </ac:cxnSpMkLst>
        </pc:cxnChg>
        <pc:cxnChg chg="del">
          <ac:chgData name="Nicole Schuster" userId="514d86fc-e81f-4890-9be5-a2c23f06f81f" providerId="ADAL" clId="{37AAA7A9-F461-46F1-862E-B8D7E82D75D7}" dt="2025-08-04T15:32:33.631" v="178" actId="478"/>
          <ac:cxnSpMkLst>
            <pc:docMk/>
            <pc:sldMk cId="392067436" sldId="340"/>
            <ac:cxnSpMk id="17" creationId="{CB8E8E36-8061-34FC-02F8-0EFD9E3A4F35}"/>
          </ac:cxnSpMkLst>
        </pc:cxnChg>
        <pc:cxnChg chg="del">
          <ac:chgData name="Nicole Schuster" userId="514d86fc-e81f-4890-9be5-a2c23f06f81f" providerId="ADAL" clId="{37AAA7A9-F461-46F1-862E-B8D7E82D75D7}" dt="2025-08-04T15:32:33.631" v="178" actId="478"/>
          <ac:cxnSpMkLst>
            <pc:docMk/>
            <pc:sldMk cId="392067436" sldId="340"/>
            <ac:cxnSpMk id="42" creationId="{553778AD-E2A4-D0BE-14D0-40ECCA06A844}"/>
          </ac:cxnSpMkLst>
        </pc:cxnChg>
      </pc:sldChg>
      <pc:sldChg chg="addSp delSp modSp mod">
        <pc:chgData name="Nicole Schuster" userId="514d86fc-e81f-4890-9be5-a2c23f06f81f" providerId="ADAL" clId="{37AAA7A9-F461-46F1-862E-B8D7E82D75D7}" dt="2025-08-04T15:41:26.745" v="305" actId="962"/>
        <pc:sldMkLst>
          <pc:docMk/>
          <pc:sldMk cId="941250339" sldId="341"/>
        </pc:sldMkLst>
        <pc:spChg chg="del">
          <ac:chgData name="Nicole Schuster" userId="514d86fc-e81f-4890-9be5-a2c23f06f81f" providerId="ADAL" clId="{37AAA7A9-F461-46F1-862E-B8D7E82D75D7}" dt="2025-08-04T15:41:16.105" v="301" actId="478"/>
          <ac:spMkLst>
            <pc:docMk/>
            <pc:sldMk cId="941250339" sldId="341"/>
            <ac:spMk id="3" creationId="{362E2BE8-228E-3E49-7C1B-860514B4D4D4}"/>
          </ac:spMkLst>
        </pc:spChg>
        <pc:spChg chg="del">
          <ac:chgData name="Nicole Schuster" userId="514d86fc-e81f-4890-9be5-a2c23f06f81f" providerId="ADAL" clId="{37AAA7A9-F461-46F1-862E-B8D7E82D75D7}" dt="2025-08-04T15:41:16.105" v="301" actId="478"/>
          <ac:spMkLst>
            <pc:docMk/>
            <pc:sldMk cId="941250339" sldId="341"/>
            <ac:spMk id="4" creationId="{22B9DA3E-4ABA-C7A8-ABC9-B48B3F2E71C0}"/>
          </ac:spMkLst>
        </pc:spChg>
        <pc:spChg chg="add del mod">
          <ac:chgData name="Nicole Schuster" userId="514d86fc-e81f-4890-9be5-a2c23f06f81f" providerId="ADAL" clId="{37AAA7A9-F461-46F1-862E-B8D7E82D75D7}" dt="2025-08-04T15:41:18.850" v="302" actId="478"/>
          <ac:spMkLst>
            <pc:docMk/>
            <pc:sldMk cId="941250339" sldId="341"/>
            <ac:spMk id="6" creationId="{080E7FAC-1BAE-308A-E07D-2AC1B001E58E}"/>
          </ac:spMkLst>
        </pc:spChg>
        <pc:grpChg chg="del">
          <ac:chgData name="Nicole Schuster" userId="514d86fc-e81f-4890-9be5-a2c23f06f81f" providerId="ADAL" clId="{37AAA7A9-F461-46F1-862E-B8D7E82D75D7}" dt="2025-08-04T15:41:16.105" v="301" actId="478"/>
          <ac:grpSpMkLst>
            <pc:docMk/>
            <pc:sldMk cId="941250339" sldId="341"/>
            <ac:grpSpMk id="2" creationId="{696A93C5-4A60-E555-CDB0-C2D1E38716AA}"/>
          </ac:grpSpMkLst>
        </pc:grpChg>
        <pc:picChg chg="add mod">
          <ac:chgData name="Nicole Schuster" userId="514d86fc-e81f-4890-9be5-a2c23f06f81f" providerId="ADAL" clId="{37AAA7A9-F461-46F1-862E-B8D7E82D75D7}" dt="2025-08-04T15:41:26.745" v="305" actId="962"/>
          <ac:picMkLst>
            <pc:docMk/>
            <pc:sldMk cId="941250339" sldId="341"/>
            <ac:picMk id="12" creationId="{BCE44B53-2FF3-3352-5013-0C860A802527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40:47.994" v="295" actId="962"/>
        <pc:sldMkLst>
          <pc:docMk/>
          <pc:sldMk cId="2997571598" sldId="342"/>
        </pc:sldMkLst>
        <pc:spChg chg="del">
          <ac:chgData name="Nicole Schuster" userId="514d86fc-e81f-4890-9be5-a2c23f06f81f" providerId="ADAL" clId="{37AAA7A9-F461-46F1-862E-B8D7E82D75D7}" dt="2025-08-04T15:40:37.296" v="291" actId="478"/>
          <ac:spMkLst>
            <pc:docMk/>
            <pc:sldMk cId="2997571598" sldId="342"/>
            <ac:spMk id="2" creationId="{4C898650-BD76-2E9A-B54B-6C8868E35B82}"/>
          </ac:spMkLst>
        </pc:spChg>
        <pc:spChg chg="add del mod">
          <ac:chgData name="Nicole Schuster" userId="514d86fc-e81f-4890-9be5-a2c23f06f81f" providerId="ADAL" clId="{37AAA7A9-F461-46F1-862E-B8D7E82D75D7}" dt="2025-08-04T15:40:40.761" v="292" actId="478"/>
          <ac:spMkLst>
            <pc:docMk/>
            <pc:sldMk cId="2997571598" sldId="342"/>
            <ac:spMk id="4" creationId="{648E2558-3290-0D2B-4ADE-5189A441290C}"/>
          </ac:spMkLst>
        </pc:spChg>
        <pc:spChg chg="add del mod">
          <ac:chgData name="Nicole Schuster" userId="514d86fc-e81f-4890-9be5-a2c23f06f81f" providerId="ADAL" clId="{37AAA7A9-F461-46F1-862E-B8D7E82D75D7}" dt="2025-08-04T15:40:40.761" v="292" actId="478"/>
          <ac:spMkLst>
            <pc:docMk/>
            <pc:sldMk cId="2997571598" sldId="342"/>
            <ac:spMk id="6" creationId="{8820F176-2F06-45AD-8D86-9926684453EF}"/>
          </ac:spMkLst>
        </pc:spChg>
        <pc:graphicFrameChg chg="del">
          <ac:chgData name="Nicole Schuster" userId="514d86fc-e81f-4890-9be5-a2c23f06f81f" providerId="ADAL" clId="{37AAA7A9-F461-46F1-862E-B8D7E82D75D7}" dt="2025-08-04T15:40:37.296" v="291" actId="478"/>
          <ac:graphicFrameMkLst>
            <pc:docMk/>
            <pc:sldMk cId="2997571598" sldId="342"/>
            <ac:graphicFrameMk id="8" creationId="{A094A9B3-28F6-666D-D95F-4AFC3800071E}"/>
          </ac:graphicFrameMkLst>
        </pc:graphicFrameChg>
        <pc:picChg chg="del">
          <ac:chgData name="Nicole Schuster" userId="514d86fc-e81f-4890-9be5-a2c23f06f81f" providerId="ADAL" clId="{37AAA7A9-F461-46F1-862E-B8D7E82D75D7}" dt="2025-08-04T15:40:37.296" v="291" actId="478"/>
          <ac:picMkLst>
            <pc:docMk/>
            <pc:sldMk cId="2997571598" sldId="342"/>
            <ac:picMk id="7" creationId="{5AC0CF9E-6C58-A188-2B59-BF910C350C64}"/>
          </ac:picMkLst>
        </pc:picChg>
        <pc:picChg chg="add mod">
          <ac:chgData name="Nicole Schuster" userId="514d86fc-e81f-4890-9be5-a2c23f06f81f" providerId="ADAL" clId="{37AAA7A9-F461-46F1-862E-B8D7E82D75D7}" dt="2025-08-04T15:40:47.994" v="295" actId="962"/>
          <ac:picMkLst>
            <pc:docMk/>
            <pc:sldMk cId="2997571598" sldId="342"/>
            <ac:picMk id="11" creationId="{BC1F31BE-9330-9E4B-4114-94DE0627090C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41:50.966" v="311" actId="962"/>
        <pc:sldMkLst>
          <pc:docMk/>
          <pc:sldMk cId="2233816306" sldId="343"/>
        </pc:sldMkLst>
        <pc:spChg chg="del">
          <ac:chgData name="Nicole Schuster" userId="514d86fc-e81f-4890-9be5-a2c23f06f81f" providerId="ADAL" clId="{37AAA7A9-F461-46F1-862E-B8D7E82D75D7}" dt="2025-08-04T15:41:39.749" v="307" actId="478"/>
          <ac:spMkLst>
            <pc:docMk/>
            <pc:sldMk cId="2233816306" sldId="343"/>
            <ac:spMk id="2" creationId="{9B4FA3CE-660E-4772-35BD-22C91D613552}"/>
          </ac:spMkLst>
        </pc:spChg>
        <pc:spChg chg="del">
          <ac:chgData name="Nicole Schuster" userId="514d86fc-e81f-4890-9be5-a2c23f06f81f" providerId="ADAL" clId="{37AAA7A9-F461-46F1-862E-B8D7E82D75D7}" dt="2025-08-04T15:41:34.020" v="306" actId="478"/>
          <ac:spMkLst>
            <pc:docMk/>
            <pc:sldMk cId="2233816306" sldId="343"/>
            <ac:spMk id="3" creationId="{73D645C8-496B-9F60-8D1B-BA5FCD9ACD58}"/>
          </ac:spMkLst>
        </pc:spChg>
        <pc:spChg chg="del">
          <ac:chgData name="Nicole Schuster" userId="514d86fc-e81f-4890-9be5-a2c23f06f81f" providerId="ADAL" clId="{37AAA7A9-F461-46F1-862E-B8D7E82D75D7}" dt="2025-08-04T15:41:34.020" v="306" actId="478"/>
          <ac:spMkLst>
            <pc:docMk/>
            <pc:sldMk cId="2233816306" sldId="343"/>
            <ac:spMk id="5" creationId="{1C50F540-7AFA-76DD-EC95-F6AFBE56C29E}"/>
          </ac:spMkLst>
        </pc:spChg>
        <pc:spChg chg="add del mod">
          <ac:chgData name="Nicole Schuster" userId="514d86fc-e81f-4890-9be5-a2c23f06f81f" providerId="ADAL" clId="{37AAA7A9-F461-46F1-862E-B8D7E82D75D7}" dt="2025-08-04T15:41:42.769" v="308" actId="478"/>
          <ac:spMkLst>
            <pc:docMk/>
            <pc:sldMk cId="2233816306" sldId="343"/>
            <ac:spMk id="7" creationId="{995414FF-7098-459F-4BB4-B2E08367119E}"/>
          </ac:spMkLst>
        </pc:spChg>
        <pc:spChg chg="del">
          <ac:chgData name="Nicole Schuster" userId="514d86fc-e81f-4890-9be5-a2c23f06f81f" providerId="ADAL" clId="{37AAA7A9-F461-46F1-862E-B8D7E82D75D7}" dt="2025-08-04T15:41:34.020" v="306" actId="478"/>
          <ac:spMkLst>
            <pc:docMk/>
            <pc:sldMk cId="2233816306" sldId="343"/>
            <ac:spMk id="11" creationId="{2EF74656-932D-EE33-A639-20F2785F55B8}"/>
          </ac:spMkLst>
        </pc:spChg>
        <pc:picChg chg="del">
          <ac:chgData name="Nicole Schuster" userId="514d86fc-e81f-4890-9be5-a2c23f06f81f" providerId="ADAL" clId="{37AAA7A9-F461-46F1-862E-B8D7E82D75D7}" dt="2025-08-04T15:41:34.020" v="306" actId="478"/>
          <ac:picMkLst>
            <pc:docMk/>
            <pc:sldMk cId="2233816306" sldId="343"/>
            <ac:picMk id="4" creationId="{C5DF4FE4-0349-B9F2-938A-C5374B946E40}"/>
          </ac:picMkLst>
        </pc:picChg>
        <pc:picChg chg="add mod">
          <ac:chgData name="Nicole Schuster" userId="514d86fc-e81f-4890-9be5-a2c23f06f81f" providerId="ADAL" clId="{37AAA7A9-F461-46F1-862E-B8D7E82D75D7}" dt="2025-08-04T15:41:50.966" v="311" actId="962"/>
          <ac:picMkLst>
            <pc:docMk/>
            <pc:sldMk cId="2233816306" sldId="343"/>
            <ac:picMk id="9" creationId="{274B2495-3685-2429-3218-65EE9C1F4B67}"/>
          </ac:picMkLst>
        </pc:picChg>
        <pc:picChg chg="del">
          <ac:chgData name="Nicole Schuster" userId="514d86fc-e81f-4890-9be5-a2c23f06f81f" providerId="ADAL" clId="{37AAA7A9-F461-46F1-862E-B8D7E82D75D7}" dt="2025-08-04T15:41:34.020" v="306" actId="478"/>
          <ac:picMkLst>
            <pc:docMk/>
            <pc:sldMk cId="2233816306" sldId="343"/>
            <ac:picMk id="10" creationId="{57A85D4B-52D3-1E6A-5027-A0C64D3B7B0A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39:51.431" v="280" actId="962"/>
        <pc:sldMkLst>
          <pc:docMk/>
          <pc:sldMk cId="2736667762" sldId="344"/>
        </pc:sldMkLst>
        <pc:spChg chg="del">
          <ac:chgData name="Nicole Schuster" userId="514d86fc-e81f-4890-9be5-a2c23f06f81f" providerId="ADAL" clId="{37AAA7A9-F461-46F1-862E-B8D7E82D75D7}" dt="2025-08-04T15:39:37.388" v="276" actId="478"/>
          <ac:spMkLst>
            <pc:docMk/>
            <pc:sldMk cId="2736667762" sldId="344"/>
            <ac:spMk id="2" creationId="{7F758C6C-C3FF-411E-0302-7350ED3C3184}"/>
          </ac:spMkLst>
        </pc:spChg>
        <pc:spChg chg="del">
          <ac:chgData name="Nicole Schuster" userId="514d86fc-e81f-4890-9be5-a2c23f06f81f" providerId="ADAL" clId="{37AAA7A9-F461-46F1-862E-B8D7E82D75D7}" dt="2025-08-04T15:39:37.388" v="276" actId="478"/>
          <ac:spMkLst>
            <pc:docMk/>
            <pc:sldMk cId="2736667762" sldId="344"/>
            <ac:spMk id="4" creationId="{0CACEE6D-DE8A-A164-7CD1-C7C76C8E3222}"/>
          </ac:spMkLst>
        </pc:spChg>
        <pc:spChg chg="add del mod">
          <ac:chgData name="Nicole Schuster" userId="514d86fc-e81f-4890-9be5-a2c23f06f81f" providerId="ADAL" clId="{37AAA7A9-F461-46F1-862E-B8D7E82D75D7}" dt="2025-08-04T15:39:41.002" v="277" actId="478"/>
          <ac:spMkLst>
            <pc:docMk/>
            <pc:sldMk cId="2736667762" sldId="344"/>
            <ac:spMk id="6" creationId="{9437E9BB-BE86-9B15-DED7-8E33CF7530B4}"/>
          </ac:spMkLst>
        </pc:spChg>
        <pc:picChg chg="del">
          <ac:chgData name="Nicole Schuster" userId="514d86fc-e81f-4890-9be5-a2c23f06f81f" providerId="ADAL" clId="{37AAA7A9-F461-46F1-862E-B8D7E82D75D7}" dt="2025-08-04T15:39:37.388" v="276" actId="478"/>
          <ac:picMkLst>
            <pc:docMk/>
            <pc:sldMk cId="2736667762" sldId="344"/>
            <ac:picMk id="5" creationId="{45DAFD4E-E22C-EAF7-6F29-3F0A4E43E88B}"/>
          </ac:picMkLst>
        </pc:picChg>
        <pc:picChg chg="add mod">
          <ac:chgData name="Nicole Schuster" userId="514d86fc-e81f-4890-9be5-a2c23f06f81f" providerId="ADAL" clId="{37AAA7A9-F461-46F1-862E-B8D7E82D75D7}" dt="2025-08-04T15:39:51.431" v="280" actId="962"/>
          <ac:picMkLst>
            <pc:docMk/>
            <pc:sldMk cId="2736667762" sldId="344"/>
            <ac:picMk id="8" creationId="{52A9813F-4E95-AE00-DD6D-A2BCAD05ADDC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42:39.467" v="325" actId="962"/>
        <pc:sldMkLst>
          <pc:docMk/>
          <pc:sldMk cId="212629933" sldId="347"/>
        </pc:sldMkLst>
        <pc:spChg chg="del">
          <ac:chgData name="Nicole Schuster" userId="514d86fc-e81f-4890-9be5-a2c23f06f81f" providerId="ADAL" clId="{37AAA7A9-F461-46F1-862E-B8D7E82D75D7}" dt="2025-08-04T15:42:32.340" v="322" actId="478"/>
          <ac:spMkLst>
            <pc:docMk/>
            <pc:sldMk cId="212629933" sldId="347"/>
            <ac:spMk id="2" creationId="{27A17943-FB73-632E-2765-51920471F60C}"/>
          </ac:spMkLst>
        </pc:spChg>
        <pc:grpChg chg="del">
          <ac:chgData name="Nicole Schuster" userId="514d86fc-e81f-4890-9be5-a2c23f06f81f" providerId="ADAL" clId="{37AAA7A9-F461-46F1-862E-B8D7E82D75D7}" dt="2025-08-04T15:42:32.340" v="322" actId="478"/>
          <ac:grpSpMkLst>
            <pc:docMk/>
            <pc:sldMk cId="212629933" sldId="347"/>
            <ac:grpSpMk id="12" creationId="{FE9513FA-6F65-907A-D818-935DCBEC70F4}"/>
          </ac:grpSpMkLst>
        </pc:grpChg>
        <pc:picChg chg="add mod">
          <ac:chgData name="Nicole Schuster" userId="514d86fc-e81f-4890-9be5-a2c23f06f81f" providerId="ADAL" clId="{37AAA7A9-F461-46F1-862E-B8D7E82D75D7}" dt="2025-08-04T15:42:39.467" v="325" actId="962"/>
          <ac:picMkLst>
            <pc:docMk/>
            <pc:sldMk cId="212629933" sldId="347"/>
            <ac:picMk id="24" creationId="{1A9528FC-FA74-6CDE-5CC2-2117A5D6EBB4}"/>
          </ac:picMkLst>
        </pc:picChg>
        <pc:cxnChg chg="del">
          <ac:chgData name="Nicole Schuster" userId="514d86fc-e81f-4890-9be5-a2c23f06f81f" providerId="ADAL" clId="{37AAA7A9-F461-46F1-862E-B8D7E82D75D7}" dt="2025-08-04T15:42:32.340" v="322" actId="478"/>
          <ac:cxnSpMkLst>
            <pc:docMk/>
            <pc:sldMk cId="212629933" sldId="347"/>
            <ac:cxnSpMk id="13" creationId="{4F243146-1D4E-5D06-F99B-1D4953B69324}"/>
          </ac:cxnSpMkLst>
        </pc:cxnChg>
        <pc:cxnChg chg="del">
          <ac:chgData name="Nicole Schuster" userId="514d86fc-e81f-4890-9be5-a2c23f06f81f" providerId="ADAL" clId="{37AAA7A9-F461-46F1-862E-B8D7E82D75D7}" dt="2025-08-04T15:42:32.340" v="322" actId="478"/>
          <ac:cxnSpMkLst>
            <pc:docMk/>
            <pc:sldMk cId="212629933" sldId="347"/>
            <ac:cxnSpMk id="14" creationId="{0F165ED9-9BE7-F4BA-BC30-6E8C2CA284C3}"/>
          </ac:cxnSpMkLst>
        </pc:cxnChg>
        <pc:cxnChg chg="del">
          <ac:chgData name="Nicole Schuster" userId="514d86fc-e81f-4890-9be5-a2c23f06f81f" providerId="ADAL" clId="{37AAA7A9-F461-46F1-862E-B8D7E82D75D7}" dt="2025-08-04T15:42:32.340" v="322" actId="478"/>
          <ac:cxnSpMkLst>
            <pc:docMk/>
            <pc:sldMk cId="212629933" sldId="347"/>
            <ac:cxnSpMk id="16" creationId="{0EA71593-57F6-7EB8-77A9-8199A99A2526}"/>
          </ac:cxnSpMkLst>
        </pc:cxnChg>
        <pc:cxnChg chg="del">
          <ac:chgData name="Nicole Schuster" userId="514d86fc-e81f-4890-9be5-a2c23f06f81f" providerId="ADAL" clId="{37AAA7A9-F461-46F1-862E-B8D7E82D75D7}" dt="2025-08-04T15:42:32.340" v="322" actId="478"/>
          <ac:cxnSpMkLst>
            <pc:docMk/>
            <pc:sldMk cId="212629933" sldId="347"/>
            <ac:cxnSpMk id="19" creationId="{1579096A-8F11-38FB-C6BC-C0B79881D85F}"/>
          </ac:cxnSpMkLst>
        </pc:cxnChg>
        <pc:cxnChg chg="del">
          <ac:chgData name="Nicole Schuster" userId="514d86fc-e81f-4890-9be5-a2c23f06f81f" providerId="ADAL" clId="{37AAA7A9-F461-46F1-862E-B8D7E82D75D7}" dt="2025-08-04T15:42:32.340" v="322" actId="478"/>
          <ac:cxnSpMkLst>
            <pc:docMk/>
            <pc:sldMk cId="212629933" sldId="347"/>
            <ac:cxnSpMk id="20" creationId="{328E3B4B-DD8B-4B24-5C56-281D545B0087}"/>
          </ac:cxnSpMkLst>
        </pc:cxnChg>
        <pc:cxnChg chg="del">
          <ac:chgData name="Nicole Schuster" userId="514d86fc-e81f-4890-9be5-a2c23f06f81f" providerId="ADAL" clId="{37AAA7A9-F461-46F1-862E-B8D7E82D75D7}" dt="2025-08-04T15:42:32.340" v="322" actId="478"/>
          <ac:cxnSpMkLst>
            <pc:docMk/>
            <pc:sldMk cId="212629933" sldId="347"/>
            <ac:cxnSpMk id="21" creationId="{08263EF3-3FAC-98F7-8917-276564BA3044}"/>
          </ac:cxnSpMkLst>
        </pc:cxnChg>
        <pc:cxnChg chg="del">
          <ac:chgData name="Nicole Schuster" userId="514d86fc-e81f-4890-9be5-a2c23f06f81f" providerId="ADAL" clId="{37AAA7A9-F461-46F1-862E-B8D7E82D75D7}" dt="2025-08-04T15:42:32.340" v="322" actId="478"/>
          <ac:cxnSpMkLst>
            <pc:docMk/>
            <pc:sldMk cId="212629933" sldId="347"/>
            <ac:cxnSpMk id="22" creationId="{62241D52-9B6B-279F-D0E0-A894563D5CC0}"/>
          </ac:cxnSpMkLst>
        </pc:cxnChg>
        <pc:cxnChg chg="del">
          <ac:chgData name="Nicole Schuster" userId="514d86fc-e81f-4890-9be5-a2c23f06f81f" providerId="ADAL" clId="{37AAA7A9-F461-46F1-862E-B8D7E82D75D7}" dt="2025-08-04T15:42:32.340" v="322" actId="478"/>
          <ac:cxnSpMkLst>
            <pc:docMk/>
            <pc:sldMk cId="212629933" sldId="347"/>
            <ac:cxnSpMk id="23" creationId="{60552941-CFA5-AAB9-BB2E-704357E10844}"/>
          </ac:cxnSpMkLst>
        </pc:cxnChg>
      </pc:sldChg>
      <pc:sldChg chg="addSp delSp modSp mod">
        <pc:chgData name="Nicole Schuster" userId="514d86fc-e81f-4890-9be5-a2c23f06f81f" providerId="ADAL" clId="{37AAA7A9-F461-46F1-862E-B8D7E82D75D7}" dt="2025-08-04T15:43:31.064" v="339" actId="962"/>
        <pc:sldMkLst>
          <pc:docMk/>
          <pc:sldMk cId="2693561524" sldId="348"/>
        </pc:sldMkLst>
        <pc:spChg chg="del">
          <ac:chgData name="Nicole Schuster" userId="514d86fc-e81f-4890-9be5-a2c23f06f81f" providerId="ADAL" clId="{37AAA7A9-F461-46F1-862E-B8D7E82D75D7}" dt="2025-08-04T15:43:21.240" v="335" actId="478"/>
          <ac:spMkLst>
            <pc:docMk/>
            <pc:sldMk cId="2693561524" sldId="348"/>
            <ac:spMk id="2" creationId="{4CD8A96D-890A-F146-39B2-3A6BCDEB4A00}"/>
          </ac:spMkLst>
        </pc:spChg>
        <pc:spChg chg="del">
          <ac:chgData name="Nicole Schuster" userId="514d86fc-e81f-4890-9be5-a2c23f06f81f" providerId="ADAL" clId="{37AAA7A9-F461-46F1-862E-B8D7E82D75D7}" dt="2025-08-04T15:43:21.240" v="335" actId="478"/>
          <ac:spMkLst>
            <pc:docMk/>
            <pc:sldMk cId="2693561524" sldId="348"/>
            <ac:spMk id="3" creationId="{AC172E69-0F8B-C5CA-FD4B-6669B6DC88DC}"/>
          </ac:spMkLst>
        </pc:spChg>
        <pc:spChg chg="add del mod">
          <ac:chgData name="Nicole Schuster" userId="514d86fc-e81f-4890-9be5-a2c23f06f81f" providerId="ADAL" clId="{37AAA7A9-F461-46F1-862E-B8D7E82D75D7}" dt="2025-08-04T15:43:24.856" v="336" actId="478"/>
          <ac:spMkLst>
            <pc:docMk/>
            <pc:sldMk cId="2693561524" sldId="348"/>
            <ac:spMk id="6" creationId="{C199462E-4671-DB6C-8E73-DEBD79085C85}"/>
          </ac:spMkLst>
        </pc:spChg>
        <pc:spChg chg="add del mod">
          <ac:chgData name="Nicole Schuster" userId="514d86fc-e81f-4890-9be5-a2c23f06f81f" providerId="ADAL" clId="{37AAA7A9-F461-46F1-862E-B8D7E82D75D7}" dt="2025-08-04T15:43:24.856" v="336" actId="478"/>
          <ac:spMkLst>
            <pc:docMk/>
            <pc:sldMk cId="2693561524" sldId="348"/>
            <ac:spMk id="8" creationId="{ADF3963E-F35C-A066-76EB-477BE1C7C2F6}"/>
          </ac:spMkLst>
        </pc:spChg>
        <pc:picChg chg="del">
          <ac:chgData name="Nicole Schuster" userId="514d86fc-e81f-4890-9be5-a2c23f06f81f" providerId="ADAL" clId="{37AAA7A9-F461-46F1-862E-B8D7E82D75D7}" dt="2025-08-04T15:43:21.240" v="335" actId="478"/>
          <ac:picMkLst>
            <pc:docMk/>
            <pc:sldMk cId="2693561524" sldId="348"/>
            <ac:picMk id="4" creationId="{1D5CB12B-83B1-6E1C-076B-8954D91D4F39}"/>
          </ac:picMkLst>
        </pc:picChg>
        <pc:picChg chg="add mod">
          <ac:chgData name="Nicole Schuster" userId="514d86fc-e81f-4890-9be5-a2c23f06f81f" providerId="ADAL" clId="{37AAA7A9-F461-46F1-862E-B8D7E82D75D7}" dt="2025-08-04T15:43:31.064" v="339" actId="962"/>
          <ac:picMkLst>
            <pc:docMk/>
            <pc:sldMk cId="2693561524" sldId="348"/>
            <ac:picMk id="10" creationId="{79716D8F-562A-D72B-1608-4CAF2AA21074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35:42.573" v="225" actId="962"/>
        <pc:sldMkLst>
          <pc:docMk/>
          <pc:sldMk cId="4157854344" sldId="351"/>
        </pc:sldMkLst>
        <pc:spChg chg="del">
          <ac:chgData name="Nicole Schuster" userId="514d86fc-e81f-4890-9be5-a2c23f06f81f" providerId="ADAL" clId="{37AAA7A9-F461-46F1-862E-B8D7E82D75D7}" dt="2025-08-04T15:35:30.653" v="221" actId="478"/>
          <ac:spMkLst>
            <pc:docMk/>
            <pc:sldMk cId="4157854344" sldId="351"/>
            <ac:spMk id="2" creationId="{9ADB0E62-0A39-FD3E-30F3-CA4368E4DF83}"/>
          </ac:spMkLst>
        </pc:spChg>
        <pc:spChg chg="add del mod">
          <ac:chgData name="Nicole Schuster" userId="514d86fc-e81f-4890-9be5-a2c23f06f81f" providerId="ADAL" clId="{37AAA7A9-F461-46F1-862E-B8D7E82D75D7}" dt="2025-08-04T15:35:33.431" v="222" actId="478"/>
          <ac:spMkLst>
            <pc:docMk/>
            <pc:sldMk cId="4157854344" sldId="351"/>
            <ac:spMk id="4" creationId="{CC4D98F1-D572-8FEC-326D-04F622BBA7A6}"/>
          </ac:spMkLst>
        </pc:spChg>
        <pc:spChg chg="del">
          <ac:chgData name="Nicole Schuster" userId="514d86fc-e81f-4890-9be5-a2c23f06f81f" providerId="ADAL" clId="{37AAA7A9-F461-46F1-862E-B8D7E82D75D7}" dt="2025-08-04T15:35:30.653" v="221" actId="478"/>
          <ac:spMkLst>
            <pc:docMk/>
            <pc:sldMk cId="4157854344" sldId="351"/>
            <ac:spMk id="10" creationId="{240EF39C-A60D-20EE-622D-C5E3AD814724}"/>
          </ac:spMkLst>
        </pc:spChg>
        <pc:spChg chg="del">
          <ac:chgData name="Nicole Schuster" userId="514d86fc-e81f-4890-9be5-a2c23f06f81f" providerId="ADAL" clId="{37AAA7A9-F461-46F1-862E-B8D7E82D75D7}" dt="2025-08-04T15:35:30.653" v="221" actId="478"/>
          <ac:spMkLst>
            <pc:docMk/>
            <pc:sldMk cId="4157854344" sldId="351"/>
            <ac:spMk id="11" creationId="{8FA53EA8-1226-DED8-9102-56CC2FFDD76E}"/>
          </ac:spMkLst>
        </pc:spChg>
        <pc:spChg chg="del">
          <ac:chgData name="Nicole Schuster" userId="514d86fc-e81f-4890-9be5-a2c23f06f81f" providerId="ADAL" clId="{37AAA7A9-F461-46F1-862E-B8D7E82D75D7}" dt="2025-08-04T15:35:30.653" v="221" actId="478"/>
          <ac:spMkLst>
            <pc:docMk/>
            <pc:sldMk cId="4157854344" sldId="351"/>
            <ac:spMk id="12" creationId="{D0ECF485-A83A-F836-742E-273645F3307B}"/>
          </ac:spMkLst>
        </pc:spChg>
        <pc:picChg chg="add mod">
          <ac:chgData name="Nicole Schuster" userId="514d86fc-e81f-4890-9be5-a2c23f06f81f" providerId="ADAL" clId="{37AAA7A9-F461-46F1-862E-B8D7E82D75D7}" dt="2025-08-04T15:35:42.573" v="225" actId="962"/>
          <ac:picMkLst>
            <pc:docMk/>
            <pc:sldMk cId="4157854344" sldId="351"/>
            <ac:picMk id="6" creationId="{91CEDEAE-2692-3BCA-CAB5-FC579EA05395}"/>
          </ac:picMkLst>
        </pc:picChg>
        <pc:picChg chg="del">
          <ac:chgData name="Nicole Schuster" userId="514d86fc-e81f-4890-9be5-a2c23f06f81f" providerId="ADAL" clId="{37AAA7A9-F461-46F1-862E-B8D7E82D75D7}" dt="2025-08-04T15:35:30.653" v="221" actId="478"/>
          <ac:picMkLst>
            <pc:docMk/>
            <pc:sldMk cId="4157854344" sldId="351"/>
            <ac:picMk id="7" creationId="{5EE3B22B-FFD2-8C44-E2B3-D5A50CFF0FBE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37:04.446" v="235" actId="962"/>
        <pc:sldMkLst>
          <pc:docMk/>
          <pc:sldMk cId="3416137402" sldId="353"/>
        </pc:sldMkLst>
        <pc:spChg chg="del">
          <ac:chgData name="Nicole Schuster" userId="514d86fc-e81f-4890-9be5-a2c23f06f81f" providerId="ADAL" clId="{37AAA7A9-F461-46F1-862E-B8D7E82D75D7}" dt="2025-08-04T15:36:54.596" v="231" actId="478"/>
          <ac:spMkLst>
            <pc:docMk/>
            <pc:sldMk cId="3416137402" sldId="353"/>
            <ac:spMk id="3" creationId="{AB11E05B-C644-70EE-F503-F42880A2CF3D}"/>
          </ac:spMkLst>
        </pc:spChg>
        <pc:spChg chg="add del mod">
          <ac:chgData name="Nicole Schuster" userId="514d86fc-e81f-4890-9be5-a2c23f06f81f" providerId="ADAL" clId="{37AAA7A9-F461-46F1-862E-B8D7E82D75D7}" dt="2025-08-04T15:36:57.142" v="232" actId="478"/>
          <ac:spMkLst>
            <pc:docMk/>
            <pc:sldMk cId="3416137402" sldId="353"/>
            <ac:spMk id="4" creationId="{674C866D-E2A1-9C7F-B85D-1EFDFD3647C4}"/>
          </ac:spMkLst>
        </pc:spChg>
        <pc:spChg chg="del">
          <ac:chgData name="Nicole Schuster" userId="514d86fc-e81f-4890-9be5-a2c23f06f81f" providerId="ADAL" clId="{37AAA7A9-F461-46F1-862E-B8D7E82D75D7}" dt="2025-08-04T15:36:54.596" v="231" actId="478"/>
          <ac:spMkLst>
            <pc:docMk/>
            <pc:sldMk cId="3416137402" sldId="353"/>
            <ac:spMk id="6" creationId="{23C1EFBE-EB4C-E3E0-2E4A-9D512807826E}"/>
          </ac:spMkLst>
        </pc:spChg>
        <pc:spChg chg="del">
          <ac:chgData name="Nicole Schuster" userId="514d86fc-e81f-4890-9be5-a2c23f06f81f" providerId="ADAL" clId="{37AAA7A9-F461-46F1-862E-B8D7E82D75D7}" dt="2025-08-04T15:36:54.596" v="231" actId="478"/>
          <ac:spMkLst>
            <pc:docMk/>
            <pc:sldMk cId="3416137402" sldId="353"/>
            <ac:spMk id="19" creationId="{26A9F29C-7803-E83F-0A25-5DB25C3EAC60}"/>
          </ac:spMkLst>
        </pc:spChg>
        <pc:spChg chg="del">
          <ac:chgData name="Nicole Schuster" userId="514d86fc-e81f-4890-9be5-a2c23f06f81f" providerId="ADAL" clId="{37AAA7A9-F461-46F1-862E-B8D7E82D75D7}" dt="2025-08-04T15:36:54.596" v="231" actId="478"/>
          <ac:spMkLst>
            <pc:docMk/>
            <pc:sldMk cId="3416137402" sldId="353"/>
            <ac:spMk id="20" creationId="{48280198-8125-225D-FC23-9CB74639747F}"/>
          </ac:spMkLst>
        </pc:spChg>
        <pc:spChg chg="del">
          <ac:chgData name="Nicole Schuster" userId="514d86fc-e81f-4890-9be5-a2c23f06f81f" providerId="ADAL" clId="{37AAA7A9-F461-46F1-862E-B8D7E82D75D7}" dt="2025-08-04T15:36:54.596" v="231" actId="478"/>
          <ac:spMkLst>
            <pc:docMk/>
            <pc:sldMk cId="3416137402" sldId="353"/>
            <ac:spMk id="21" creationId="{533DB712-32C7-8288-6AC5-304F85CCE32C}"/>
          </ac:spMkLst>
        </pc:spChg>
        <pc:picChg chg="del">
          <ac:chgData name="Nicole Schuster" userId="514d86fc-e81f-4890-9be5-a2c23f06f81f" providerId="ADAL" clId="{37AAA7A9-F461-46F1-862E-B8D7E82D75D7}" dt="2025-08-04T15:36:54.596" v="231" actId="478"/>
          <ac:picMkLst>
            <pc:docMk/>
            <pc:sldMk cId="3416137402" sldId="353"/>
            <ac:picMk id="5" creationId="{9A345BC3-BBA5-741C-AC23-14F1AEDB1C34}"/>
          </ac:picMkLst>
        </pc:picChg>
        <pc:picChg chg="del">
          <ac:chgData name="Nicole Schuster" userId="514d86fc-e81f-4890-9be5-a2c23f06f81f" providerId="ADAL" clId="{37AAA7A9-F461-46F1-862E-B8D7E82D75D7}" dt="2025-08-04T15:36:54.596" v="231" actId="478"/>
          <ac:picMkLst>
            <pc:docMk/>
            <pc:sldMk cId="3416137402" sldId="353"/>
            <ac:picMk id="7" creationId="{62FD0A0E-45D4-2B08-7B03-97052794018B}"/>
          </ac:picMkLst>
        </pc:picChg>
        <pc:picChg chg="add mod">
          <ac:chgData name="Nicole Schuster" userId="514d86fc-e81f-4890-9be5-a2c23f06f81f" providerId="ADAL" clId="{37AAA7A9-F461-46F1-862E-B8D7E82D75D7}" dt="2025-08-04T15:37:04.446" v="235" actId="962"/>
          <ac:picMkLst>
            <pc:docMk/>
            <pc:sldMk cId="3416137402" sldId="353"/>
            <ac:picMk id="9" creationId="{12031FF4-4C2E-D224-2103-E99958D8E8EB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38:00.501" v="250" actId="962"/>
        <pc:sldMkLst>
          <pc:docMk/>
          <pc:sldMk cId="3634000420" sldId="354"/>
        </pc:sldMkLst>
        <pc:spChg chg="del">
          <ac:chgData name="Nicole Schuster" userId="514d86fc-e81f-4890-9be5-a2c23f06f81f" providerId="ADAL" clId="{37AAA7A9-F461-46F1-862E-B8D7E82D75D7}" dt="2025-08-04T15:37:48.038" v="246" actId="478"/>
          <ac:spMkLst>
            <pc:docMk/>
            <pc:sldMk cId="3634000420" sldId="354"/>
            <ac:spMk id="2" creationId="{7044A4B3-F460-19FB-4322-55DA0A5C2CA3}"/>
          </ac:spMkLst>
        </pc:spChg>
        <pc:spChg chg="add del mod">
          <ac:chgData name="Nicole Schuster" userId="514d86fc-e81f-4890-9be5-a2c23f06f81f" providerId="ADAL" clId="{37AAA7A9-F461-46F1-862E-B8D7E82D75D7}" dt="2025-08-04T15:37:52.068" v="247" actId="478"/>
          <ac:spMkLst>
            <pc:docMk/>
            <pc:sldMk cId="3634000420" sldId="354"/>
            <ac:spMk id="4" creationId="{F58F443B-2BBC-FAA0-9A50-3A128690B8CF}"/>
          </ac:spMkLst>
        </pc:spChg>
        <pc:spChg chg="add del mod">
          <ac:chgData name="Nicole Schuster" userId="514d86fc-e81f-4890-9be5-a2c23f06f81f" providerId="ADAL" clId="{37AAA7A9-F461-46F1-862E-B8D7E82D75D7}" dt="2025-08-04T15:37:52.068" v="247" actId="478"/>
          <ac:spMkLst>
            <pc:docMk/>
            <pc:sldMk cId="3634000420" sldId="354"/>
            <ac:spMk id="8" creationId="{26FFB576-3384-AFEC-10ED-BDD8701BFA7E}"/>
          </ac:spMkLst>
        </pc:spChg>
        <pc:picChg chg="del">
          <ac:chgData name="Nicole Schuster" userId="514d86fc-e81f-4890-9be5-a2c23f06f81f" providerId="ADAL" clId="{37AAA7A9-F461-46F1-862E-B8D7E82D75D7}" dt="2025-08-04T15:37:48.038" v="246" actId="478"/>
          <ac:picMkLst>
            <pc:docMk/>
            <pc:sldMk cId="3634000420" sldId="354"/>
            <ac:picMk id="5" creationId="{EDF961B0-AFAB-6522-D958-45369F5C4AA4}"/>
          </ac:picMkLst>
        </pc:picChg>
        <pc:picChg chg="del">
          <ac:chgData name="Nicole Schuster" userId="514d86fc-e81f-4890-9be5-a2c23f06f81f" providerId="ADAL" clId="{37AAA7A9-F461-46F1-862E-B8D7E82D75D7}" dt="2025-08-04T15:37:48.038" v="246" actId="478"/>
          <ac:picMkLst>
            <pc:docMk/>
            <pc:sldMk cId="3634000420" sldId="354"/>
            <ac:picMk id="7" creationId="{49E01954-052E-A319-6E80-13678FB00FA9}"/>
          </ac:picMkLst>
        </pc:picChg>
        <pc:picChg chg="add mod">
          <ac:chgData name="Nicole Schuster" userId="514d86fc-e81f-4890-9be5-a2c23f06f81f" providerId="ADAL" clId="{37AAA7A9-F461-46F1-862E-B8D7E82D75D7}" dt="2025-08-04T15:38:00.501" v="250" actId="962"/>
          <ac:picMkLst>
            <pc:docMk/>
            <pc:sldMk cId="3634000420" sldId="354"/>
            <ac:picMk id="10" creationId="{8BEF2FCD-0E0A-B396-D790-BA87E804A55A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41:04.411" v="300" actId="962"/>
        <pc:sldMkLst>
          <pc:docMk/>
          <pc:sldMk cId="1328824400" sldId="357"/>
        </pc:sldMkLst>
        <pc:spChg chg="add del mod">
          <ac:chgData name="Nicole Schuster" userId="514d86fc-e81f-4890-9be5-a2c23f06f81f" providerId="ADAL" clId="{37AAA7A9-F461-46F1-862E-B8D7E82D75D7}" dt="2025-08-04T15:40:56.711" v="297" actId="478"/>
          <ac:spMkLst>
            <pc:docMk/>
            <pc:sldMk cId="1328824400" sldId="357"/>
            <ac:spMk id="3" creationId="{4A4E5316-9204-2B90-92E6-C1D01E92CD3F}"/>
          </ac:spMkLst>
        </pc:spChg>
        <pc:spChg chg="del">
          <ac:chgData name="Nicole Schuster" userId="514d86fc-e81f-4890-9be5-a2c23f06f81f" providerId="ADAL" clId="{37AAA7A9-F461-46F1-862E-B8D7E82D75D7}" dt="2025-08-04T15:40:54.431" v="296" actId="478"/>
          <ac:spMkLst>
            <pc:docMk/>
            <pc:sldMk cId="1328824400" sldId="357"/>
            <ac:spMk id="5" creationId="{F602F3F7-9C4C-84B8-95A1-B2B344175BE0}"/>
          </ac:spMkLst>
        </pc:spChg>
        <pc:spChg chg="del">
          <ac:chgData name="Nicole Schuster" userId="514d86fc-e81f-4890-9be5-a2c23f06f81f" providerId="ADAL" clId="{37AAA7A9-F461-46F1-862E-B8D7E82D75D7}" dt="2025-08-04T15:40:54.431" v="296" actId="478"/>
          <ac:spMkLst>
            <pc:docMk/>
            <pc:sldMk cId="1328824400" sldId="357"/>
            <ac:spMk id="6" creationId="{26D7025A-C403-D739-7706-AEBC6644DCCC}"/>
          </ac:spMkLst>
        </pc:spChg>
        <pc:spChg chg="del">
          <ac:chgData name="Nicole Schuster" userId="514d86fc-e81f-4890-9be5-a2c23f06f81f" providerId="ADAL" clId="{37AAA7A9-F461-46F1-862E-B8D7E82D75D7}" dt="2025-08-04T15:40:54.431" v="296" actId="478"/>
          <ac:spMkLst>
            <pc:docMk/>
            <pc:sldMk cId="1328824400" sldId="357"/>
            <ac:spMk id="7" creationId="{A84D7C4B-447D-2B46-E34F-225DEFAE99F6}"/>
          </ac:spMkLst>
        </pc:spChg>
        <pc:spChg chg="del">
          <ac:chgData name="Nicole Schuster" userId="514d86fc-e81f-4890-9be5-a2c23f06f81f" providerId="ADAL" clId="{37AAA7A9-F461-46F1-862E-B8D7E82D75D7}" dt="2025-08-04T15:40:54.431" v="296" actId="478"/>
          <ac:spMkLst>
            <pc:docMk/>
            <pc:sldMk cId="1328824400" sldId="357"/>
            <ac:spMk id="8" creationId="{CB99358D-0CDC-7E13-1432-5B62D28CF252}"/>
          </ac:spMkLst>
        </pc:spChg>
        <pc:graphicFrameChg chg="del">
          <ac:chgData name="Nicole Schuster" userId="514d86fc-e81f-4890-9be5-a2c23f06f81f" providerId="ADAL" clId="{37AAA7A9-F461-46F1-862E-B8D7E82D75D7}" dt="2025-08-04T15:40:54.431" v="296" actId="478"/>
          <ac:graphicFrameMkLst>
            <pc:docMk/>
            <pc:sldMk cId="1328824400" sldId="357"/>
            <ac:graphicFrameMk id="4" creationId="{C514094F-9463-4DA7-0F89-9AAA2BC01406}"/>
          </ac:graphicFrameMkLst>
        </pc:graphicFrameChg>
        <pc:picChg chg="add mod">
          <ac:chgData name="Nicole Schuster" userId="514d86fc-e81f-4890-9be5-a2c23f06f81f" providerId="ADAL" clId="{37AAA7A9-F461-46F1-862E-B8D7E82D75D7}" dt="2025-08-04T15:41:04.411" v="300" actId="962"/>
          <ac:picMkLst>
            <pc:docMk/>
            <pc:sldMk cId="1328824400" sldId="357"/>
            <ac:picMk id="10" creationId="{5D83854F-884E-97C6-5C30-2EEAE7532EDB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40:31.670" v="290" actId="962"/>
        <pc:sldMkLst>
          <pc:docMk/>
          <pc:sldMk cId="2262943217" sldId="359"/>
        </pc:sldMkLst>
        <pc:spChg chg="del">
          <ac:chgData name="Nicole Schuster" userId="514d86fc-e81f-4890-9be5-a2c23f06f81f" providerId="ADAL" clId="{37AAA7A9-F461-46F1-862E-B8D7E82D75D7}" dt="2025-08-04T15:40:20.231" v="286" actId="478"/>
          <ac:spMkLst>
            <pc:docMk/>
            <pc:sldMk cId="2262943217" sldId="359"/>
            <ac:spMk id="2" creationId="{F120BFF0-89F1-7F3D-F4C2-73C64FF08574}"/>
          </ac:spMkLst>
        </pc:spChg>
        <pc:spChg chg="add del mod">
          <ac:chgData name="Nicole Schuster" userId="514d86fc-e81f-4890-9be5-a2c23f06f81f" providerId="ADAL" clId="{37AAA7A9-F461-46F1-862E-B8D7E82D75D7}" dt="2025-08-04T15:40:24.268" v="287" actId="478"/>
          <ac:spMkLst>
            <pc:docMk/>
            <pc:sldMk cId="2262943217" sldId="359"/>
            <ac:spMk id="5" creationId="{45745D41-CB96-FCAF-47AC-5760F00D41A9}"/>
          </ac:spMkLst>
        </pc:spChg>
        <pc:spChg chg="add del mod">
          <ac:chgData name="Nicole Schuster" userId="514d86fc-e81f-4890-9be5-a2c23f06f81f" providerId="ADAL" clId="{37AAA7A9-F461-46F1-862E-B8D7E82D75D7}" dt="2025-08-04T15:40:24.268" v="287" actId="478"/>
          <ac:spMkLst>
            <pc:docMk/>
            <pc:sldMk cId="2262943217" sldId="359"/>
            <ac:spMk id="8" creationId="{317CD44E-50BF-7E7D-272B-392739A3583A}"/>
          </ac:spMkLst>
        </pc:spChg>
        <pc:graphicFrameChg chg="del">
          <ac:chgData name="Nicole Schuster" userId="514d86fc-e81f-4890-9be5-a2c23f06f81f" providerId="ADAL" clId="{37AAA7A9-F461-46F1-862E-B8D7E82D75D7}" dt="2025-08-04T15:40:20.231" v="286" actId="478"/>
          <ac:graphicFrameMkLst>
            <pc:docMk/>
            <pc:sldMk cId="2262943217" sldId="359"/>
            <ac:graphicFrameMk id="7" creationId="{98E9FB23-2B8A-713A-233A-9EB8DB9600B8}"/>
          </ac:graphicFrameMkLst>
        </pc:graphicFrameChg>
        <pc:picChg chg="add mod">
          <ac:chgData name="Nicole Schuster" userId="514d86fc-e81f-4890-9be5-a2c23f06f81f" providerId="ADAL" clId="{37AAA7A9-F461-46F1-862E-B8D7E82D75D7}" dt="2025-08-04T15:40:31.670" v="290" actId="962"/>
          <ac:picMkLst>
            <pc:docMk/>
            <pc:sldMk cId="2262943217" sldId="359"/>
            <ac:picMk id="12" creationId="{3278EAAB-DAAA-00F7-6D55-5587385E0C5B}"/>
          </ac:picMkLst>
        </pc:picChg>
        <pc:cxnChg chg="del">
          <ac:chgData name="Nicole Schuster" userId="514d86fc-e81f-4890-9be5-a2c23f06f81f" providerId="ADAL" clId="{37AAA7A9-F461-46F1-862E-B8D7E82D75D7}" dt="2025-08-04T15:40:20.231" v="286" actId="478"/>
          <ac:cxnSpMkLst>
            <pc:docMk/>
            <pc:sldMk cId="2262943217" sldId="359"/>
            <ac:cxnSpMk id="3" creationId="{F2CC14D7-52B2-660E-BA7F-D922AB8721AC}"/>
          </ac:cxnSpMkLst>
        </pc:cxnChg>
        <pc:cxnChg chg="del">
          <ac:chgData name="Nicole Schuster" userId="514d86fc-e81f-4890-9be5-a2c23f06f81f" providerId="ADAL" clId="{37AAA7A9-F461-46F1-862E-B8D7E82D75D7}" dt="2025-08-04T15:40:20.231" v="286" actId="478"/>
          <ac:cxnSpMkLst>
            <pc:docMk/>
            <pc:sldMk cId="2262943217" sldId="359"/>
            <ac:cxnSpMk id="9" creationId="{7046BE26-5658-EBB1-B1A8-9FAB0C9AD0A9}"/>
          </ac:cxnSpMkLst>
        </pc:cxnChg>
        <pc:cxnChg chg="del">
          <ac:chgData name="Nicole Schuster" userId="514d86fc-e81f-4890-9be5-a2c23f06f81f" providerId="ADAL" clId="{37AAA7A9-F461-46F1-862E-B8D7E82D75D7}" dt="2025-08-04T15:40:20.231" v="286" actId="478"/>
          <ac:cxnSpMkLst>
            <pc:docMk/>
            <pc:sldMk cId="2262943217" sldId="359"/>
            <ac:cxnSpMk id="10" creationId="{943345ED-5944-D82A-B026-76676DD9D138}"/>
          </ac:cxnSpMkLst>
        </pc:cxnChg>
        <pc:cxnChg chg="del">
          <ac:chgData name="Nicole Schuster" userId="514d86fc-e81f-4890-9be5-a2c23f06f81f" providerId="ADAL" clId="{37AAA7A9-F461-46F1-862E-B8D7E82D75D7}" dt="2025-08-04T15:40:20.231" v="286" actId="478"/>
          <ac:cxnSpMkLst>
            <pc:docMk/>
            <pc:sldMk cId="2262943217" sldId="359"/>
            <ac:cxnSpMk id="13" creationId="{0A331B61-E51A-81F6-D76D-13A8B5E6F9EE}"/>
          </ac:cxnSpMkLst>
        </pc:cxnChg>
        <pc:cxnChg chg="del">
          <ac:chgData name="Nicole Schuster" userId="514d86fc-e81f-4890-9be5-a2c23f06f81f" providerId="ADAL" clId="{37AAA7A9-F461-46F1-862E-B8D7E82D75D7}" dt="2025-08-04T15:40:20.231" v="286" actId="478"/>
          <ac:cxnSpMkLst>
            <pc:docMk/>
            <pc:sldMk cId="2262943217" sldId="359"/>
            <ac:cxnSpMk id="14" creationId="{67C2726C-5836-1DEF-6E29-E9F0A34D9B3F}"/>
          </ac:cxnSpMkLst>
        </pc:cxnChg>
      </pc:sldChg>
      <pc:sldChg chg="addSp delSp modSp mod">
        <pc:chgData name="Nicole Schuster" userId="514d86fc-e81f-4890-9be5-a2c23f06f81f" providerId="ADAL" clId="{37AAA7A9-F461-46F1-862E-B8D7E82D75D7}" dt="2025-08-04T15:37:23.477" v="240" actId="962"/>
        <pc:sldMkLst>
          <pc:docMk/>
          <pc:sldMk cId="390497890" sldId="360"/>
        </pc:sldMkLst>
        <pc:spChg chg="del">
          <ac:chgData name="Nicole Schuster" userId="514d86fc-e81f-4890-9be5-a2c23f06f81f" providerId="ADAL" clId="{37AAA7A9-F461-46F1-862E-B8D7E82D75D7}" dt="2025-08-04T15:37:12.064" v="236" actId="478"/>
          <ac:spMkLst>
            <pc:docMk/>
            <pc:sldMk cId="390497890" sldId="360"/>
            <ac:spMk id="2" creationId="{607140CB-BB71-A738-F74B-2FD10D206865}"/>
          </ac:spMkLst>
        </pc:spChg>
        <pc:spChg chg="add del mod">
          <ac:chgData name="Nicole Schuster" userId="514d86fc-e81f-4890-9be5-a2c23f06f81f" providerId="ADAL" clId="{37AAA7A9-F461-46F1-862E-B8D7E82D75D7}" dt="2025-08-04T15:37:15.152" v="237" actId="478"/>
          <ac:spMkLst>
            <pc:docMk/>
            <pc:sldMk cId="390497890" sldId="360"/>
            <ac:spMk id="4" creationId="{502D2FB2-4A80-755F-C163-0BD260648D33}"/>
          </ac:spMkLst>
        </pc:spChg>
        <pc:spChg chg="del">
          <ac:chgData name="Nicole Schuster" userId="514d86fc-e81f-4890-9be5-a2c23f06f81f" providerId="ADAL" clId="{37AAA7A9-F461-46F1-862E-B8D7E82D75D7}" dt="2025-08-04T15:37:12.064" v="236" actId="478"/>
          <ac:spMkLst>
            <pc:docMk/>
            <pc:sldMk cId="390497890" sldId="360"/>
            <ac:spMk id="6" creationId="{15AA58D7-9967-D5FE-D797-AC06D94D9C3D}"/>
          </ac:spMkLst>
        </pc:spChg>
        <pc:spChg chg="del">
          <ac:chgData name="Nicole Schuster" userId="514d86fc-e81f-4890-9be5-a2c23f06f81f" providerId="ADAL" clId="{37AAA7A9-F461-46F1-862E-B8D7E82D75D7}" dt="2025-08-04T15:37:12.064" v="236" actId="478"/>
          <ac:spMkLst>
            <pc:docMk/>
            <pc:sldMk cId="390497890" sldId="360"/>
            <ac:spMk id="7" creationId="{2E86351E-C79A-C0B1-A2B9-844B67648CBC}"/>
          </ac:spMkLst>
        </pc:spChg>
        <pc:spChg chg="del">
          <ac:chgData name="Nicole Schuster" userId="514d86fc-e81f-4890-9be5-a2c23f06f81f" providerId="ADAL" clId="{37AAA7A9-F461-46F1-862E-B8D7E82D75D7}" dt="2025-08-04T15:37:12.064" v="236" actId="478"/>
          <ac:spMkLst>
            <pc:docMk/>
            <pc:sldMk cId="390497890" sldId="360"/>
            <ac:spMk id="8" creationId="{0DE0B260-D962-6738-1906-CF5C1D7F2850}"/>
          </ac:spMkLst>
        </pc:spChg>
        <pc:spChg chg="del">
          <ac:chgData name="Nicole Schuster" userId="514d86fc-e81f-4890-9be5-a2c23f06f81f" providerId="ADAL" clId="{37AAA7A9-F461-46F1-862E-B8D7E82D75D7}" dt="2025-08-04T15:37:12.064" v="236" actId="478"/>
          <ac:spMkLst>
            <pc:docMk/>
            <pc:sldMk cId="390497890" sldId="360"/>
            <ac:spMk id="11" creationId="{EF81F20B-3259-7E8D-C5FE-D7034E95C137}"/>
          </ac:spMkLst>
        </pc:spChg>
        <pc:spChg chg="del">
          <ac:chgData name="Nicole Schuster" userId="514d86fc-e81f-4890-9be5-a2c23f06f81f" providerId="ADAL" clId="{37AAA7A9-F461-46F1-862E-B8D7E82D75D7}" dt="2025-08-04T15:37:12.064" v="236" actId="478"/>
          <ac:spMkLst>
            <pc:docMk/>
            <pc:sldMk cId="390497890" sldId="360"/>
            <ac:spMk id="12" creationId="{931ABCAA-672F-DFA9-AEA7-88C0C3405D75}"/>
          </ac:spMkLst>
        </pc:spChg>
        <pc:spChg chg="del">
          <ac:chgData name="Nicole Schuster" userId="514d86fc-e81f-4890-9be5-a2c23f06f81f" providerId="ADAL" clId="{37AAA7A9-F461-46F1-862E-B8D7E82D75D7}" dt="2025-08-04T15:37:12.064" v="236" actId="478"/>
          <ac:spMkLst>
            <pc:docMk/>
            <pc:sldMk cId="390497890" sldId="360"/>
            <ac:spMk id="16" creationId="{7D52A31C-03D9-E24D-869F-265757E0EF42}"/>
          </ac:spMkLst>
        </pc:spChg>
        <pc:spChg chg="del">
          <ac:chgData name="Nicole Schuster" userId="514d86fc-e81f-4890-9be5-a2c23f06f81f" providerId="ADAL" clId="{37AAA7A9-F461-46F1-862E-B8D7E82D75D7}" dt="2025-08-04T15:37:12.064" v="236" actId="478"/>
          <ac:spMkLst>
            <pc:docMk/>
            <pc:sldMk cId="390497890" sldId="360"/>
            <ac:spMk id="17" creationId="{8B454264-A40D-0FB0-B652-526D49646143}"/>
          </ac:spMkLst>
        </pc:spChg>
        <pc:spChg chg="del">
          <ac:chgData name="Nicole Schuster" userId="514d86fc-e81f-4890-9be5-a2c23f06f81f" providerId="ADAL" clId="{37AAA7A9-F461-46F1-862E-B8D7E82D75D7}" dt="2025-08-04T15:37:12.064" v="236" actId="478"/>
          <ac:spMkLst>
            <pc:docMk/>
            <pc:sldMk cId="390497890" sldId="360"/>
            <ac:spMk id="18" creationId="{997C0EDE-E6F4-2221-B80A-80E8DD203B41}"/>
          </ac:spMkLst>
        </pc:spChg>
        <pc:picChg chg="add mod">
          <ac:chgData name="Nicole Schuster" userId="514d86fc-e81f-4890-9be5-a2c23f06f81f" providerId="ADAL" clId="{37AAA7A9-F461-46F1-862E-B8D7E82D75D7}" dt="2025-08-04T15:37:23.477" v="240" actId="962"/>
          <ac:picMkLst>
            <pc:docMk/>
            <pc:sldMk cId="390497890" sldId="360"/>
            <ac:picMk id="14" creationId="{D15C5B96-11D2-80C7-0A0B-E43C2179BB76}"/>
          </ac:picMkLst>
        </pc:picChg>
      </pc:sldChg>
      <pc:sldChg chg="addSp delSp modSp mod">
        <pc:chgData name="Nicole Schuster" userId="514d86fc-e81f-4890-9be5-a2c23f06f81f" providerId="ADAL" clId="{37AAA7A9-F461-46F1-862E-B8D7E82D75D7}" dt="2025-08-04T15:36:48.895" v="230" actId="962"/>
        <pc:sldMkLst>
          <pc:docMk/>
          <pc:sldMk cId="3827932106" sldId="363"/>
        </pc:sldMkLst>
        <pc:spChg chg="del">
          <ac:chgData name="Nicole Schuster" userId="514d86fc-e81f-4890-9be5-a2c23f06f81f" providerId="ADAL" clId="{37AAA7A9-F461-46F1-862E-B8D7E82D75D7}" dt="2025-08-04T15:36:34.831" v="226" actId="478"/>
          <ac:spMkLst>
            <pc:docMk/>
            <pc:sldMk cId="3827932106" sldId="363"/>
            <ac:spMk id="2" creationId="{8E095DD2-48C2-611D-A3BE-E09C40632F9B}"/>
          </ac:spMkLst>
        </pc:spChg>
        <pc:spChg chg="del">
          <ac:chgData name="Nicole Schuster" userId="514d86fc-e81f-4890-9be5-a2c23f06f81f" providerId="ADAL" clId="{37AAA7A9-F461-46F1-862E-B8D7E82D75D7}" dt="2025-08-04T15:36:34.831" v="226" actId="478"/>
          <ac:spMkLst>
            <pc:docMk/>
            <pc:sldMk cId="3827932106" sldId="363"/>
            <ac:spMk id="3" creationId="{7C27CC58-D761-2FDB-D270-2975F09A03D0}"/>
          </ac:spMkLst>
        </pc:spChg>
        <pc:spChg chg="add del mod">
          <ac:chgData name="Nicole Schuster" userId="514d86fc-e81f-4890-9be5-a2c23f06f81f" providerId="ADAL" clId="{37AAA7A9-F461-46F1-862E-B8D7E82D75D7}" dt="2025-08-04T15:36:39.508" v="227" actId="478"/>
          <ac:spMkLst>
            <pc:docMk/>
            <pc:sldMk cId="3827932106" sldId="363"/>
            <ac:spMk id="6" creationId="{4BA5AC18-9DF8-315B-54C4-7740B3055D35}"/>
          </ac:spMkLst>
        </pc:spChg>
        <pc:spChg chg="add del mod">
          <ac:chgData name="Nicole Schuster" userId="514d86fc-e81f-4890-9be5-a2c23f06f81f" providerId="ADAL" clId="{37AAA7A9-F461-46F1-862E-B8D7E82D75D7}" dt="2025-08-04T15:36:39.508" v="227" actId="478"/>
          <ac:spMkLst>
            <pc:docMk/>
            <pc:sldMk cId="3827932106" sldId="363"/>
            <ac:spMk id="8" creationId="{618641AE-571A-6F28-D9BC-C291BBAFB302}"/>
          </ac:spMkLst>
        </pc:spChg>
        <pc:picChg chg="del">
          <ac:chgData name="Nicole Schuster" userId="514d86fc-e81f-4890-9be5-a2c23f06f81f" providerId="ADAL" clId="{37AAA7A9-F461-46F1-862E-B8D7E82D75D7}" dt="2025-08-04T15:36:34.831" v="226" actId="478"/>
          <ac:picMkLst>
            <pc:docMk/>
            <pc:sldMk cId="3827932106" sldId="363"/>
            <ac:picMk id="5" creationId="{BCFA61FA-7754-CA04-2F88-B3AC8ED89614}"/>
          </ac:picMkLst>
        </pc:picChg>
        <pc:picChg chg="add mod">
          <ac:chgData name="Nicole Schuster" userId="514d86fc-e81f-4890-9be5-a2c23f06f81f" providerId="ADAL" clId="{37AAA7A9-F461-46F1-862E-B8D7E82D75D7}" dt="2025-08-04T15:36:48.895" v="230" actId="962"/>
          <ac:picMkLst>
            <pc:docMk/>
            <pc:sldMk cId="3827932106" sldId="363"/>
            <ac:picMk id="10" creationId="{2ABF18EB-7555-85BD-9729-F7E22BC3F2EC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CD5525-3842-4B32-9367-16B67B084704}" type="doc">
      <dgm:prSet loTypeId="urn:microsoft.com/office/officeart/2005/8/layout/architecture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D5EA66A-6FFD-4FCA-8FAA-FE8B5D3BB34A}">
      <dgm:prSet/>
      <dgm:spPr/>
      <dgm:t>
        <a:bodyPr/>
        <a:lstStyle/>
        <a:p>
          <a:r>
            <a:rPr lang="en-US" dirty="0"/>
            <a:t>Small </a:t>
          </a:r>
        </a:p>
      </dgm:t>
    </dgm:pt>
    <dgm:pt modelId="{571783F5-CE75-47FE-832E-A0F710454E61}" type="parTrans" cxnId="{D130E0DF-407D-4993-A51F-BC0A881D1FC5}">
      <dgm:prSet/>
      <dgm:spPr/>
      <dgm:t>
        <a:bodyPr/>
        <a:lstStyle/>
        <a:p>
          <a:endParaRPr lang="en-US"/>
        </a:p>
      </dgm:t>
    </dgm:pt>
    <dgm:pt modelId="{9FAA2281-2383-4B5A-B60C-1A0AC957753E}" type="sibTrans" cxnId="{D130E0DF-407D-4993-A51F-BC0A881D1FC5}">
      <dgm:prSet/>
      <dgm:spPr/>
      <dgm:t>
        <a:bodyPr/>
        <a:lstStyle/>
        <a:p>
          <a:endParaRPr lang="en-US"/>
        </a:p>
      </dgm:t>
    </dgm:pt>
    <dgm:pt modelId="{241D9593-E053-4FC2-B85B-35D954C18520}">
      <dgm:prSet/>
      <dgm:spPr/>
      <dgm:t>
        <a:bodyPr/>
        <a:lstStyle/>
        <a:p>
          <a:r>
            <a:rPr lang="en-US" dirty="0"/>
            <a:t>Simple </a:t>
          </a:r>
        </a:p>
      </dgm:t>
    </dgm:pt>
    <dgm:pt modelId="{85533391-AF54-4620-9BC6-C2DC66F8B9BA}" type="parTrans" cxnId="{40D757AA-0440-478C-AFC0-EBDCAD0A928D}">
      <dgm:prSet/>
      <dgm:spPr/>
      <dgm:t>
        <a:bodyPr/>
        <a:lstStyle/>
        <a:p>
          <a:endParaRPr lang="en-US"/>
        </a:p>
      </dgm:t>
    </dgm:pt>
    <dgm:pt modelId="{19776831-97F0-46AF-92B9-61B14E9649C8}" type="sibTrans" cxnId="{40D757AA-0440-478C-AFC0-EBDCAD0A928D}">
      <dgm:prSet/>
      <dgm:spPr/>
      <dgm:t>
        <a:bodyPr/>
        <a:lstStyle/>
        <a:p>
          <a:endParaRPr lang="en-US"/>
        </a:p>
      </dgm:t>
    </dgm:pt>
    <dgm:pt modelId="{202BA2F5-15D7-4AF6-A955-9B513726A5BA}">
      <dgm:prSet/>
      <dgm:spPr/>
      <dgm:t>
        <a:bodyPr/>
        <a:lstStyle/>
        <a:p>
          <a:r>
            <a:rPr lang="en-US"/>
            <a:t>Serviceable</a:t>
          </a:r>
        </a:p>
      </dgm:t>
    </dgm:pt>
    <dgm:pt modelId="{A41B6146-320B-4B23-9C15-FC942CA8DBD3}" type="parTrans" cxnId="{FA2389FE-6B6C-440E-A859-2142F4473C65}">
      <dgm:prSet/>
      <dgm:spPr/>
      <dgm:t>
        <a:bodyPr/>
        <a:lstStyle/>
        <a:p>
          <a:endParaRPr lang="en-US"/>
        </a:p>
      </dgm:t>
    </dgm:pt>
    <dgm:pt modelId="{6D15CABE-05CE-4C4F-8A45-FF3563EA90FF}" type="sibTrans" cxnId="{FA2389FE-6B6C-440E-A859-2142F4473C65}">
      <dgm:prSet/>
      <dgm:spPr/>
      <dgm:t>
        <a:bodyPr/>
        <a:lstStyle/>
        <a:p>
          <a:endParaRPr lang="en-US"/>
        </a:p>
      </dgm:t>
    </dgm:pt>
    <dgm:pt modelId="{0E631303-B350-4804-8CC5-4B0C23F62E0A}" type="pres">
      <dgm:prSet presAssocID="{D8CD5525-3842-4B32-9367-16B67B08470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40A0D89-7242-4C3A-8705-5D25B308F701}" type="pres">
      <dgm:prSet presAssocID="{5D5EA66A-6FFD-4FCA-8FAA-FE8B5D3BB34A}" presName="vertOne" presStyleCnt="0"/>
      <dgm:spPr/>
    </dgm:pt>
    <dgm:pt modelId="{C10C5850-843A-4475-B37C-9E253AD90056}" type="pres">
      <dgm:prSet presAssocID="{5D5EA66A-6FFD-4FCA-8FAA-FE8B5D3BB34A}" presName="txOne" presStyleLbl="node0" presStyleIdx="0" presStyleCnt="3">
        <dgm:presLayoutVars>
          <dgm:chPref val="3"/>
        </dgm:presLayoutVars>
      </dgm:prSet>
      <dgm:spPr/>
    </dgm:pt>
    <dgm:pt modelId="{49DEA320-3B4D-4B84-917A-3EFC89C063DA}" type="pres">
      <dgm:prSet presAssocID="{5D5EA66A-6FFD-4FCA-8FAA-FE8B5D3BB34A}" presName="horzOne" presStyleCnt="0"/>
      <dgm:spPr/>
    </dgm:pt>
    <dgm:pt modelId="{75CDECFB-8014-418B-8739-0BD4DF8EF4D7}" type="pres">
      <dgm:prSet presAssocID="{9FAA2281-2383-4B5A-B60C-1A0AC957753E}" presName="sibSpaceOne" presStyleCnt="0"/>
      <dgm:spPr/>
    </dgm:pt>
    <dgm:pt modelId="{186BE8B6-6006-4360-A509-1EF6B5F70C86}" type="pres">
      <dgm:prSet presAssocID="{241D9593-E053-4FC2-B85B-35D954C18520}" presName="vertOne" presStyleCnt="0"/>
      <dgm:spPr/>
    </dgm:pt>
    <dgm:pt modelId="{65826965-4B98-41AC-A041-B0A7F48F13E0}" type="pres">
      <dgm:prSet presAssocID="{241D9593-E053-4FC2-B85B-35D954C18520}" presName="txOne" presStyleLbl="node0" presStyleIdx="1" presStyleCnt="3">
        <dgm:presLayoutVars>
          <dgm:chPref val="3"/>
        </dgm:presLayoutVars>
      </dgm:prSet>
      <dgm:spPr/>
    </dgm:pt>
    <dgm:pt modelId="{AE778240-B014-475C-BBC2-D28FEE3F3BE0}" type="pres">
      <dgm:prSet presAssocID="{241D9593-E053-4FC2-B85B-35D954C18520}" presName="horzOne" presStyleCnt="0"/>
      <dgm:spPr/>
    </dgm:pt>
    <dgm:pt modelId="{4D27BBF9-8CCC-401E-8AF7-925CEF29F1EF}" type="pres">
      <dgm:prSet presAssocID="{19776831-97F0-46AF-92B9-61B14E9649C8}" presName="sibSpaceOne" presStyleCnt="0"/>
      <dgm:spPr/>
    </dgm:pt>
    <dgm:pt modelId="{D6775116-CD85-41C7-A303-2828560B3837}" type="pres">
      <dgm:prSet presAssocID="{202BA2F5-15D7-4AF6-A955-9B513726A5BA}" presName="vertOne" presStyleCnt="0"/>
      <dgm:spPr/>
    </dgm:pt>
    <dgm:pt modelId="{F3295147-9F0F-4028-91A8-547A98231B40}" type="pres">
      <dgm:prSet presAssocID="{202BA2F5-15D7-4AF6-A955-9B513726A5BA}" presName="txOne" presStyleLbl="node0" presStyleIdx="2" presStyleCnt="3">
        <dgm:presLayoutVars>
          <dgm:chPref val="3"/>
        </dgm:presLayoutVars>
      </dgm:prSet>
      <dgm:spPr/>
    </dgm:pt>
    <dgm:pt modelId="{546E9D09-EC39-461D-82CA-67A7B3FA4BF2}" type="pres">
      <dgm:prSet presAssocID="{202BA2F5-15D7-4AF6-A955-9B513726A5BA}" presName="horzOne" presStyleCnt="0"/>
      <dgm:spPr/>
    </dgm:pt>
  </dgm:ptLst>
  <dgm:cxnLst>
    <dgm:cxn modelId="{D6847314-5BEE-4414-8BDD-092AB5AC3E58}" type="presOf" srcId="{202BA2F5-15D7-4AF6-A955-9B513726A5BA}" destId="{F3295147-9F0F-4028-91A8-547A98231B40}" srcOrd="0" destOrd="0" presId="urn:microsoft.com/office/officeart/2005/8/layout/architecture"/>
    <dgm:cxn modelId="{B407D228-15EB-4D7A-8A1A-B337D0B250E2}" type="presOf" srcId="{D8CD5525-3842-4B32-9367-16B67B084704}" destId="{0E631303-B350-4804-8CC5-4B0C23F62E0A}" srcOrd="0" destOrd="0" presId="urn:microsoft.com/office/officeart/2005/8/layout/architecture"/>
    <dgm:cxn modelId="{501FB036-6B74-4E75-A985-BA6839805CCB}" type="presOf" srcId="{241D9593-E053-4FC2-B85B-35D954C18520}" destId="{65826965-4B98-41AC-A041-B0A7F48F13E0}" srcOrd="0" destOrd="0" presId="urn:microsoft.com/office/officeart/2005/8/layout/architecture"/>
    <dgm:cxn modelId="{40D757AA-0440-478C-AFC0-EBDCAD0A928D}" srcId="{D8CD5525-3842-4B32-9367-16B67B084704}" destId="{241D9593-E053-4FC2-B85B-35D954C18520}" srcOrd="1" destOrd="0" parTransId="{85533391-AF54-4620-9BC6-C2DC66F8B9BA}" sibTransId="{19776831-97F0-46AF-92B9-61B14E9649C8}"/>
    <dgm:cxn modelId="{D130E0DF-407D-4993-A51F-BC0A881D1FC5}" srcId="{D8CD5525-3842-4B32-9367-16B67B084704}" destId="{5D5EA66A-6FFD-4FCA-8FAA-FE8B5D3BB34A}" srcOrd="0" destOrd="0" parTransId="{571783F5-CE75-47FE-832E-A0F710454E61}" sibTransId="{9FAA2281-2383-4B5A-B60C-1A0AC957753E}"/>
    <dgm:cxn modelId="{2D58ACE9-FA00-4EBD-AF66-7EBC568B8AA1}" type="presOf" srcId="{5D5EA66A-6FFD-4FCA-8FAA-FE8B5D3BB34A}" destId="{C10C5850-843A-4475-B37C-9E253AD90056}" srcOrd="0" destOrd="0" presId="urn:microsoft.com/office/officeart/2005/8/layout/architecture"/>
    <dgm:cxn modelId="{FA2389FE-6B6C-440E-A859-2142F4473C65}" srcId="{D8CD5525-3842-4B32-9367-16B67B084704}" destId="{202BA2F5-15D7-4AF6-A955-9B513726A5BA}" srcOrd="2" destOrd="0" parTransId="{A41B6146-320B-4B23-9C15-FC942CA8DBD3}" sibTransId="{6D15CABE-05CE-4C4F-8A45-FF3563EA90FF}"/>
    <dgm:cxn modelId="{3DC1A497-2A52-4F71-B4D9-B2BAC94BF42F}" type="presParOf" srcId="{0E631303-B350-4804-8CC5-4B0C23F62E0A}" destId="{540A0D89-7242-4C3A-8705-5D25B308F701}" srcOrd="0" destOrd="0" presId="urn:microsoft.com/office/officeart/2005/8/layout/architecture"/>
    <dgm:cxn modelId="{D84C92F5-CD2A-408B-BB6B-D103EB38253C}" type="presParOf" srcId="{540A0D89-7242-4C3A-8705-5D25B308F701}" destId="{C10C5850-843A-4475-B37C-9E253AD90056}" srcOrd="0" destOrd="0" presId="urn:microsoft.com/office/officeart/2005/8/layout/architecture"/>
    <dgm:cxn modelId="{D90B2D93-5360-481A-9115-C89E2C076DEA}" type="presParOf" srcId="{540A0D89-7242-4C3A-8705-5D25B308F701}" destId="{49DEA320-3B4D-4B84-917A-3EFC89C063DA}" srcOrd="1" destOrd="0" presId="urn:microsoft.com/office/officeart/2005/8/layout/architecture"/>
    <dgm:cxn modelId="{5D685467-AA99-4E77-8940-56507DFF5537}" type="presParOf" srcId="{0E631303-B350-4804-8CC5-4B0C23F62E0A}" destId="{75CDECFB-8014-418B-8739-0BD4DF8EF4D7}" srcOrd="1" destOrd="0" presId="urn:microsoft.com/office/officeart/2005/8/layout/architecture"/>
    <dgm:cxn modelId="{5E16E617-BB01-48BC-A3A3-4DDEB34C75E7}" type="presParOf" srcId="{0E631303-B350-4804-8CC5-4B0C23F62E0A}" destId="{186BE8B6-6006-4360-A509-1EF6B5F70C86}" srcOrd="2" destOrd="0" presId="urn:microsoft.com/office/officeart/2005/8/layout/architecture"/>
    <dgm:cxn modelId="{2BCB084B-0D42-4B56-82AA-6A8434DE25BA}" type="presParOf" srcId="{186BE8B6-6006-4360-A509-1EF6B5F70C86}" destId="{65826965-4B98-41AC-A041-B0A7F48F13E0}" srcOrd="0" destOrd="0" presId="urn:microsoft.com/office/officeart/2005/8/layout/architecture"/>
    <dgm:cxn modelId="{0FFD6A62-CA4F-459D-BAD4-C8073FD1A54E}" type="presParOf" srcId="{186BE8B6-6006-4360-A509-1EF6B5F70C86}" destId="{AE778240-B014-475C-BBC2-D28FEE3F3BE0}" srcOrd="1" destOrd="0" presId="urn:microsoft.com/office/officeart/2005/8/layout/architecture"/>
    <dgm:cxn modelId="{711D7E4A-5EE3-43EE-9574-9E9C7937F6B0}" type="presParOf" srcId="{0E631303-B350-4804-8CC5-4B0C23F62E0A}" destId="{4D27BBF9-8CCC-401E-8AF7-925CEF29F1EF}" srcOrd="3" destOrd="0" presId="urn:microsoft.com/office/officeart/2005/8/layout/architecture"/>
    <dgm:cxn modelId="{B40C59CB-9EC2-45F4-9E86-7BF089D828C1}" type="presParOf" srcId="{0E631303-B350-4804-8CC5-4B0C23F62E0A}" destId="{D6775116-CD85-41C7-A303-2828560B3837}" srcOrd="4" destOrd="0" presId="urn:microsoft.com/office/officeart/2005/8/layout/architecture"/>
    <dgm:cxn modelId="{09B9964B-7EA0-4650-B1A6-71130C1DC8B7}" type="presParOf" srcId="{D6775116-CD85-41C7-A303-2828560B3837}" destId="{F3295147-9F0F-4028-91A8-547A98231B40}" srcOrd="0" destOrd="0" presId="urn:microsoft.com/office/officeart/2005/8/layout/architecture"/>
    <dgm:cxn modelId="{EB132606-C3FA-4B95-92F7-F7ABEDCA9037}" type="presParOf" srcId="{D6775116-CD85-41C7-A303-2828560B3837}" destId="{546E9D09-EC39-461D-82CA-67A7B3FA4BF2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0C5850-843A-4475-B37C-9E253AD90056}">
      <dsp:nvSpPr>
        <dsp:cNvPr id="0" name=""/>
        <dsp:cNvSpPr/>
      </dsp:nvSpPr>
      <dsp:spPr>
        <a:xfrm>
          <a:off x="7784" y="0"/>
          <a:ext cx="3147491" cy="12962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Small </a:t>
          </a:r>
        </a:p>
      </dsp:txBody>
      <dsp:txXfrm>
        <a:off x="45751" y="37967"/>
        <a:ext cx="3071557" cy="1220353"/>
      </dsp:txXfrm>
    </dsp:sp>
    <dsp:sp modelId="{65826965-4B98-41AC-A041-B0A7F48F13E0}">
      <dsp:nvSpPr>
        <dsp:cNvPr id="0" name=""/>
        <dsp:cNvSpPr/>
      </dsp:nvSpPr>
      <dsp:spPr>
        <a:xfrm>
          <a:off x="3684053" y="0"/>
          <a:ext cx="3147491" cy="12962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Simple </a:t>
          </a:r>
        </a:p>
      </dsp:txBody>
      <dsp:txXfrm>
        <a:off x="3722020" y="37967"/>
        <a:ext cx="3071557" cy="1220353"/>
      </dsp:txXfrm>
    </dsp:sp>
    <dsp:sp modelId="{F3295147-9F0F-4028-91A8-547A98231B40}">
      <dsp:nvSpPr>
        <dsp:cNvPr id="0" name=""/>
        <dsp:cNvSpPr/>
      </dsp:nvSpPr>
      <dsp:spPr>
        <a:xfrm>
          <a:off x="7360323" y="0"/>
          <a:ext cx="3147491" cy="12962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/>
            <a:t>Serviceable</a:t>
          </a:r>
        </a:p>
      </dsp:txBody>
      <dsp:txXfrm>
        <a:off x="7398290" y="37967"/>
        <a:ext cx="3071557" cy="12203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30A7617-D2D1-41FA-A695-80F5C6E342DE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09FA5DA-C460-4D55-A33E-3691C69B3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02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FA5DA-C460-4D55-A33E-3691C69B37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84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FA5DA-C460-4D55-A33E-3691C69B37A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73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FA5DA-C460-4D55-A33E-3691C69B37A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58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F7923-1777-4A5A-99EE-3ACB0CD2B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A9A8D1-88F2-6BA2-7224-CF00357D40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6320EE-8EA8-B1C8-0A68-6E9956E75E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F5824-CCCB-3F12-F740-0EBB03263F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FA5DA-C460-4D55-A33E-3691C69B37A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87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FA5DA-C460-4D55-A33E-3691C69B37A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53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1A416-CD16-ED23-AFF3-627A392C2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DB4F2C-D1B2-2CD7-39B6-AB4D9C5648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47EE78-BC56-0F12-B4E8-71D3DC16E2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2024 Guidebook references MF QA Workbook which calculates this automatically, same requirement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4B4E0-FDAD-52D7-09FC-1A047619FB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FA5DA-C460-4D55-A33E-3691C69B37A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02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28F6C-52F9-1402-C20D-7C8D95CF4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A66FBE-395A-018D-3D34-424A66898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7091B-DE9E-D3B3-9792-DEF56B673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8CE9-D0C1-4782-9F87-3798DE54F10D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6E2B6-D77A-207B-2FFE-A4F7B85C8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35182-7DA0-F335-26F8-920BC8030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340B-B9EB-4E69-B264-46BDD11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62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1078D-FE40-5C33-A7DA-306879893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4246F6-3652-23D2-7287-7EE5D125E9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86BB1-F7AA-E3AE-0198-B9294EAFD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8CE9-D0C1-4782-9F87-3798DE54F10D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C2C3B-2F84-335E-B92D-E8315FE28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2C97F-F3AA-AEFE-64AA-DCAF9D42C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340B-B9EB-4E69-B264-46BDD11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69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F70DE4-830E-FC7A-65C1-79A975164A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6B661E-87D3-6995-1EEE-7C889FEF9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C10AD-3E52-1B4D-6F32-DE19D710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8CE9-D0C1-4782-9F87-3798DE54F10D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C8F52-8B8A-79B3-4342-F78E9AC1B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C7264-5C99-2B8D-A498-BB67864B6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340B-B9EB-4E69-B264-46BDD11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63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uverture_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30D77F-5C73-7CAA-FCF9-7EE7C345E5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881" y="606071"/>
            <a:ext cx="11004956" cy="2925544"/>
          </a:xfrm>
        </p:spPr>
        <p:txBody>
          <a:bodyPr anchor="b"/>
          <a:lstStyle>
            <a:lvl1pPr>
              <a:lnSpc>
                <a:spcPct val="85000"/>
              </a:lnSpc>
              <a:defRPr sz="7200"/>
            </a:lvl1pPr>
          </a:lstStyle>
          <a:p>
            <a:r>
              <a:rPr lang="fr-FR"/>
              <a:t>Exemple d’une couverture </a:t>
            </a:r>
            <a:r>
              <a:rPr lang="fr-FR" err="1"/>
              <a:t>powerpoint</a:t>
            </a:r>
            <a:endParaRPr lang="fr-FR"/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48D6B37D-0455-1EF3-4A48-9A27096593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03825" y="5892059"/>
            <a:ext cx="1900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A0F70AFA-110A-4A2E-B6F0-56F8C7375099}" type="datetime2">
              <a:rPr lang="fr-FR" smtClean="0"/>
              <a:t>lundi 4 août 2025</a:t>
            </a:fld>
            <a:endParaRPr lang="fr-FR"/>
          </a:p>
        </p:txBody>
      </p:sp>
      <p:pic>
        <p:nvPicPr>
          <p:cNvPr id="17" name="Image 16" descr="Une image contenant logo&#10;&#10;Description générée automatiquement">
            <a:extLst>
              <a:ext uri="{FF2B5EF4-FFF2-40B4-BE49-F238E27FC236}">
                <a16:creationId xmlns:a16="http://schemas.microsoft.com/office/drawing/2014/main" id="{14F7AF86-160A-B5F4-E11F-F2E753AC1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81" y="5846628"/>
            <a:ext cx="1756686" cy="317060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25C89939-875D-917E-F524-B3241ED488F0}"/>
              </a:ext>
            </a:extLst>
          </p:cNvPr>
          <p:cNvCxnSpPr>
            <a:cxnSpLocks/>
          </p:cNvCxnSpPr>
          <p:nvPr/>
        </p:nvCxnSpPr>
        <p:spPr>
          <a:xfrm>
            <a:off x="718149" y="3735100"/>
            <a:ext cx="850301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E7F08AFB-B1F5-B459-B1F1-0D84F3EEA0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9669" y="3938584"/>
            <a:ext cx="11004956" cy="341632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latin typeface="+mn-lt"/>
              </a:defRPr>
            </a:lvl1pPr>
          </a:lstStyle>
          <a:p>
            <a:pPr lvl="0"/>
            <a:r>
              <a:rPr lang="fr-FR"/>
              <a:t>Sous titre de la couverture</a:t>
            </a:r>
          </a:p>
        </p:txBody>
      </p:sp>
    </p:spTree>
    <p:extLst>
      <p:ext uri="{BB962C8B-B14F-4D97-AF65-F5344CB8AC3E}">
        <p14:creationId xmlns:p14="http://schemas.microsoft.com/office/powerpoint/2010/main" val="2348876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uverture_Fond ble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30D77F-5C73-7CAA-FCF9-7EE7C345E5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881" y="606071"/>
            <a:ext cx="11004956" cy="2925544"/>
          </a:xfrm>
        </p:spPr>
        <p:txBody>
          <a:bodyPr anchor="b"/>
          <a:lstStyle>
            <a:lvl1pPr>
              <a:lnSpc>
                <a:spcPct val="85000"/>
              </a:lnSpc>
              <a:defRPr sz="7200">
                <a:solidFill>
                  <a:schemeClr val="bg1"/>
                </a:solidFill>
              </a:defRPr>
            </a:lvl1pPr>
          </a:lstStyle>
          <a:p>
            <a:r>
              <a:rPr lang="fr-FR"/>
              <a:t>Exemple d’une couverture </a:t>
            </a:r>
            <a:r>
              <a:rPr lang="fr-FR" err="1"/>
              <a:t>powerpoint</a:t>
            </a:r>
            <a:endParaRPr lang="fr-FR"/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48D6B37D-0455-1EF3-4A48-9A27096593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03825" y="5892059"/>
            <a:ext cx="1900800" cy="276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F70AFA-110A-4A2E-B6F0-56F8C7375099}" type="datetime2">
              <a:rPr lang="fr-FR" smtClean="0"/>
              <a:pPr/>
              <a:t>lundi 4 août 2025</a:t>
            </a:fld>
            <a:endParaRPr lang="fr-FR"/>
          </a:p>
        </p:txBody>
      </p:sp>
      <p:pic>
        <p:nvPicPr>
          <p:cNvPr id="17" name="Image 16" descr="Une image contenant logo&#10;&#10;Description générée automatiquement">
            <a:extLst>
              <a:ext uri="{FF2B5EF4-FFF2-40B4-BE49-F238E27FC236}">
                <a16:creationId xmlns:a16="http://schemas.microsoft.com/office/drawing/2014/main" id="{14F7AF86-160A-B5F4-E11F-F2E753AC1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81" y="5846628"/>
            <a:ext cx="1756686" cy="317060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25C89939-875D-917E-F524-B3241ED488F0}"/>
              </a:ext>
            </a:extLst>
          </p:cNvPr>
          <p:cNvCxnSpPr>
            <a:cxnSpLocks/>
          </p:cNvCxnSpPr>
          <p:nvPr/>
        </p:nvCxnSpPr>
        <p:spPr>
          <a:xfrm>
            <a:off x="718149" y="3735100"/>
            <a:ext cx="850301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E7F08AFB-B1F5-B459-B1F1-0D84F3EEA0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9669" y="3938584"/>
            <a:ext cx="11004956" cy="341632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/>
              <a:t>Sous titre de la couverture</a:t>
            </a:r>
          </a:p>
        </p:txBody>
      </p:sp>
    </p:spTree>
    <p:extLst>
      <p:ext uri="{BB962C8B-B14F-4D97-AF65-F5344CB8AC3E}">
        <p14:creationId xmlns:p14="http://schemas.microsoft.com/office/powerpoint/2010/main" val="1847596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F5CB6D-A9D6-5EB4-D34C-CBB5D9A7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B860778-49FF-8F83-F924-4E1CA46928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F609D-78BB-49D0-9A5A-E2ED59C531E9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15A31F5-E684-864E-AA96-8CF2F74BA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14C0956-DEA9-E377-EBC4-ED37B942D9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0075" y="1460676"/>
            <a:ext cx="110045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F003246B-CCF1-ACE4-465C-0ACEDB79550C}"/>
              </a:ext>
            </a:extLst>
          </p:cNvPr>
          <p:cNvGrpSpPr/>
          <p:nvPr/>
        </p:nvGrpSpPr>
        <p:grpSpPr>
          <a:xfrm>
            <a:off x="12430394" y="0"/>
            <a:ext cx="1885826" cy="1681996"/>
            <a:chOff x="7045594" y="2588002"/>
            <a:chExt cx="1885826" cy="1681996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870EC4F-5611-FF68-2306-5E889932C958}"/>
                </a:ext>
              </a:extLst>
            </p:cNvPr>
            <p:cNvGrpSpPr/>
            <p:nvPr/>
          </p:nvGrpSpPr>
          <p:grpSpPr>
            <a:xfrm>
              <a:off x="7045594" y="2588002"/>
              <a:ext cx="1885826" cy="1681996"/>
              <a:chOff x="2689543" y="1651754"/>
              <a:chExt cx="1885826" cy="1681996"/>
            </a:xfrm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677DA4F4-0C38-7317-C273-639E655391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731" y="1651754"/>
                <a:ext cx="425450" cy="425450"/>
              </a:xfrm>
              <a:custGeom>
                <a:avLst/>
                <a:gdLst>
                  <a:gd name="T0" fmla="*/ 173 w 346"/>
                  <a:gd name="T1" fmla="*/ 0 h 346"/>
                  <a:gd name="T2" fmla="*/ 0 w 346"/>
                  <a:gd name="T3" fmla="*/ 173 h 346"/>
                  <a:gd name="T4" fmla="*/ 173 w 346"/>
                  <a:gd name="T5" fmla="*/ 346 h 346"/>
                  <a:gd name="T6" fmla="*/ 346 w 346"/>
                  <a:gd name="T7" fmla="*/ 173 h 346"/>
                  <a:gd name="T8" fmla="*/ 173 w 346"/>
                  <a:gd name="T9" fmla="*/ 0 h 346"/>
                  <a:gd name="T10" fmla="*/ 201 w 346"/>
                  <a:gd name="T11" fmla="*/ 247 h 346"/>
                  <a:gd name="T12" fmla="*/ 128 w 346"/>
                  <a:gd name="T13" fmla="*/ 290 h 346"/>
                  <a:gd name="T14" fmla="*/ 111 w 346"/>
                  <a:gd name="T15" fmla="*/ 278 h 346"/>
                  <a:gd name="T16" fmla="*/ 112 w 346"/>
                  <a:gd name="T17" fmla="*/ 272 h 346"/>
                  <a:gd name="T18" fmla="*/ 153 w 346"/>
                  <a:gd name="T19" fmla="*/ 172 h 346"/>
                  <a:gd name="T20" fmla="*/ 150 w 346"/>
                  <a:gd name="T21" fmla="*/ 165 h 346"/>
                  <a:gd name="T22" fmla="*/ 126 w 346"/>
                  <a:gd name="T23" fmla="*/ 175 h 346"/>
                  <a:gd name="T24" fmla="*/ 121 w 346"/>
                  <a:gd name="T25" fmla="*/ 173 h 346"/>
                  <a:gd name="T26" fmla="*/ 126 w 346"/>
                  <a:gd name="T27" fmla="*/ 163 h 346"/>
                  <a:gd name="T28" fmla="*/ 195 w 346"/>
                  <a:gd name="T29" fmla="*/ 128 h 346"/>
                  <a:gd name="T30" fmla="*/ 205 w 346"/>
                  <a:gd name="T31" fmla="*/ 141 h 346"/>
                  <a:gd name="T32" fmla="*/ 201 w 346"/>
                  <a:gd name="T33" fmla="*/ 154 h 346"/>
                  <a:gd name="T34" fmla="*/ 164 w 346"/>
                  <a:gd name="T35" fmla="*/ 247 h 346"/>
                  <a:gd name="T36" fmla="*/ 169 w 346"/>
                  <a:gd name="T37" fmla="*/ 252 h 346"/>
                  <a:gd name="T38" fmla="*/ 196 w 346"/>
                  <a:gd name="T39" fmla="*/ 235 h 346"/>
                  <a:gd name="T40" fmla="*/ 204 w 346"/>
                  <a:gd name="T41" fmla="*/ 231 h 346"/>
                  <a:gd name="T42" fmla="*/ 207 w 346"/>
                  <a:gd name="T43" fmla="*/ 234 h 346"/>
                  <a:gd name="T44" fmla="*/ 201 w 346"/>
                  <a:gd name="T45" fmla="*/ 247 h 346"/>
                  <a:gd name="T46" fmla="*/ 192 w 346"/>
                  <a:gd name="T47" fmla="*/ 98 h 346"/>
                  <a:gd name="T48" fmla="*/ 182 w 346"/>
                  <a:gd name="T49" fmla="*/ 95 h 346"/>
                  <a:gd name="T50" fmla="*/ 173 w 346"/>
                  <a:gd name="T51" fmla="*/ 76 h 346"/>
                  <a:gd name="T52" fmla="*/ 186 w 346"/>
                  <a:gd name="T53" fmla="*/ 52 h 346"/>
                  <a:gd name="T54" fmla="*/ 198 w 346"/>
                  <a:gd name="T55" fmla="*/ 48 h 346"/>
                  <a:gd name="T56" fmla="*/ 219 w 346"/>
                  <a:gd name="T57" fmla="*/ 70 h 346"/>
                  <a:gd name="T58" fmla="*/ 192 w 346"/>
                  <a:gd name="T59" fmla="*/ 98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46" h="346">
                    <a:moveTo>
                      <a:pt x="173" y="0"/>
                    </a:moveTo>
                    <a:cubicBezTo>
                      <a:pt x="78" y="0"/>
                      <a:pt x="0" y="78"/>
                      <a:pt x="0" y="173"/>
                    </a:cubicBezTo>
                    <a:cubicBezTo>
                      <a:pt x="0" y="268"/>
                      <a:pt x="78" y="346"/>
                      <a:pt x="173" y="346"/>
                    </a:cubicBezTo>
                    <a:cubicBezTo>
                      <a:pt x="268" y="346"/>
                      <a:pt x="346" y="268"/>
                      <a:pt x="346" y="173"/>
                    </a:cubicBezTo>
                    <a:cubicBezTo>
                      <a:pt x="346" y="78"/>
                      <a:pt x="268" y="0"/>
                      <a:pt x="173" y="0"/>
                    </a:cubicBezTo>
                    <a:close/>
                    <a:moveTo>
                      <a:pt x="201" y="247"/>
                    </a:moveTo>
                    <a:cubicBezTo>
                      <a:pt x="182" y="270"/>
                      <a:pt x="143" y="290"/>
                      <a:pt x="128" y="290"/>
                    </a:cubicBezTo>
                    <a:cubicBezTo>
                      <a:pt x="122" y="290"/>
                      <a:pt x="111" y="284"/>
                      <a:pt x="111" y="278"/>
                    </a:cubicBezTo>
                    <a:cubicBezTo>
                      <a:pt x="111" y="276"/>
                      <a:pt x="111" y="276"/>
                      <a:pt x="112" y="272"/>
                    </a:cubicBezTo>
                    <a:cubicBezTo>
                      <a:pt x="126" y="238"/>
                      <a:pt x="138" y="213"/>
                      <a:pt x="153" y="172"/>
                    </a:cubicBezTo>
                    <a:cubicBezTo>
                      <a:pt x="154" y="169"/>
                      <a:pt x="153" y="165"/>
                      <a:pt x="150" y="165"/>
                    </a:cubicBezTo>
                    <a:cubicBezTo>
                      <a:pt x="146" y="165"/>
                      <a:pt x="136" y="169"/>
                      <a:pt x="126" y="175"/>
                    </a:cubicBezTo>
                    <a:cubicBezTo>
                      <a:pt x="125" y="177"/>
                      <a:pt x="121" y="174"/>
                      <a:pt x="121" y="173"/>
                    </a:cubicBezTo>
                    <a:cubicBezTo>
                      <a:pt x="121" y="170"/>
                      <a:pt x="123" y="167"/>
                      <a:pt x="126" y="163"/>
                    </a:cubicBezTo>
                    <a:cubicBezTo>
                      <a:pt x="134" y="154"/>
                      <a:pt x="171" y="128"/>
                      <a:pt x="195" y="128"/>
                    </a:cubicBezTo>
                    <a:cubicBezTo>
                      <a:pt x="199" y="128"/>
                      <a:pt x="205" y="137"/>
                      <a:pt x="205" y="141"/>
                    </a:cubicBezTo>
                    <a:cubicBezTo>
                      <a:pt x="205" y="144"/>
                      <a:pt x="202" y="151"/>
                      <a:pt x="201" y="154"/>
                    </a:cubicBezTo>
                    <a:cubicBezTo>
                      <a:pt x="182" y="197"/>
                      <a:pt x="176" y="218"/>
                      <a:pt x="164" y="247"/>
                    </a:cubicBezTo>
                    <a:cubicBezTo>
                      <a:pt x="163" y="251"/>
                      <a:pt x="166" y="252"/>
                      <a:pt x="169" y="252"/>
                    </a:cubicBezTo>
                    <a:cubicBezTo>
                      <a:pt x="172" y="252"/>
                      <a:pt x="182" y="247"/>
                      <a:pt x="196" y="235"/>
                    </a:cubicBezTo>
                    <a:cubicBezTo>
                      <a:pt x="201" y="231"/>
                      <a:pt x="202" y="231"/>
                      <a:pt x="204" y="231"/>
                    </a:cubicBezTo>
                    <a:cubicBezTo>
                      <a:pt x="205" y="231"/>
                      <a:pt x="207" y="232"/>
                      <a:pt x="207" y="234"/>
                    </a:cubicBezTo>
                    <a:cubicBezTo>
                      <a:pt x="207" y="237"/>
                      <a:pt x="205" y="242"/>
                      <a:pt x="201" y="247"/>
                    </a:cubicBezTo>
                    <a:close/>
                    <a:moveTo>
                      <a:pt x="192" y="98"/>
                    </a:moveTo>
                    <a:cubicBezTo>
                      <a:pt x="188" y="98"/>
                      <a:pt x="185" y="96"/>
                      <a:pt x="182" y="95"/>
                    </a:cubicBezTo>
                    <a:cubicBezTo>
                      <a:pt x="177" y="91"/>
                      <a:pt x="173" y="85"/>
                      <a:pt x="173" y="76"/>
                    </a:cubicBezTo>
                    <a:cubicBezTo>
                      <a:pt x="173" y="65"/>
                      <a:pt x="179" y="57"/>
                      <a:pt x="186" y="52"/>
                    </a:cubicBezTo>
                    <a:cubicBezTo>
                      <a:pt x="190" y="49"/>
                      <a:pt x="195" y="48"/>
                      <a:pt x="198" y="48"/>
                    </a:cubicBezTo>
                    <a:cubicBezTo>
                      <a:pt x="213" y="48"/>
                      <a:pt x="219" y="59"/>
                      <a:pt x="219" y="70"/>
                    </a:cubicBezTo>
                    <a:cubicBezTo>
                      <a:pt x="219" y="82"/>
                      <a:pt x="206" y="98"/>
                      <a:pt x="192" y="98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A16FAB4-D1A8-40CB-AA6F-D424CB3E9151}"/>
                  </a:ext>
                </a:extLst>
              </p:cNvPr>
              <p:cNvSpPr/>
              <p:nvPr/>
            </p:nvSpPr>
            <p:spPr>
              <a:xfrm>
                <a:off x="2689543" y="2010311"/>
                <a:ext cx="1885826" cy="1323439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Pour passer d’un niveau</a:t>
                </a:r>
                <a:br>
                  <a:rPr kumimoji="0" lang="fr-FR" sz="1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</a:br>
                <a:r>
                  <a:rPr kumimoji="0" lang="fr-FR" sz="1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de puces à un autre :</a:t>
                </a: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Sélectionner la ligne souhaitée et utiliser la tabulation vers l’avant ou vers l’arrière </a:t>
                </a: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77175E19-2B16-CDBE-F355-5CFCCEF2D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71687" y="3918177"/>
              <a:ext cx="649605" cy="279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8266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_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0A7772-D600-FC9B-F4C6-37C051396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81" y="1269040"/>
            <a:ext cx="11004956" cy="840230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B260B02-A4F4-C3C9-D6FC-15BB3FD4136D}"/>
              </a:ext>
            </a:extLst>
          </p:cNvPr>
          <p:cNvCxnSpPr>
            <a:cxnSpLocks/>
          </p:cNvCxnSpPr>
          <p:nvPr/>
        </p:nvCxnSpPr>
        <p:spPr>
          <a:xfrm>
            <a:off x="599881" y="6129338"/>
            <a:ext cx="11016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8EDCF124-3C21-F7C4-106B-27EE34816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81" y="6297416"/>
            <a:ext cx="793801" cy="143271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56331AE-12FA-F4C9-5858-7FBA0C527F89}"/>
              </a:ext>
            </a:extLst>
          </p:cNvPr>
          <p:cNvCxnSpPr>
            <a:cxnSpLocks/>
          </p:cNvCxnSpPr>
          <p:nvPr/>
        </p:nvCxnSpPr>
        <p:spPr>
          <a:xfrm>
            <a:off x="718149" y="2370275"/>
            <a:ext cx="850301" cy="0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20">
            <a:extLst>
              <a:ext uri="{FF2B5EF4-FFF2-40B4-BE49-F238E27FC236}">
                <a16:creationId xmlns:a16="http://schemas.microsoft.com/office/drawing/2014/main" id="{D928F855-D4B4-43D2-5F7B-315105E873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9669" y="2631280"/>
            <a:ext cx="11004956" cy="341632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latin typeface="+mn-lt"/>
              </a:defRPr>
            </a:lvl1pPr>
          </a:lstStyle>
          <a:p>
            <a:pPr lvl="0"/>
            <a:r>
              <a:rPr lang="fr-FR"/>
              <a:t>Sous titre de la couverture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88F44F-3479-C267-802F-A400A561DA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8425" y="6230552"/>
            <a:ext cx="476412" cy="276999"/>
          </a:xfrm>
        </p:spPr>
        <p:txBody>
          <a:bodyPr/>
          <a:lstStyle/>
          <a:p>
            <a:fld id="{498F609D-78BB-49D0-9A5A-E2ED59C531E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253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_Fond ble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0A7772-D600-FC9B-F4C6-37C051396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81" y="1269040"/>
            <a:ext cx="11004956" cy="840230"/>
          </a:xfrm>
        </p:spPr>
        <p:txBody>
          <a:bodyPr anchor="b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B260B02-A4F4-C3C9-D6FC-15BB3FD4136D}"/>
              </a:ext>
            </a:extLst>
          </p:cNvPr>
          <p:cNvCxnSpPr>
            <a:cxnSpLocks/>
          </p:cNvCxnSpPr>
          <p:nvPr/>
        </p:nvCxnSpPr>
        <p:spPr>
          <a:xfrm>
            <a:off x="599881" y="6129338"/>
            <a:ext cx="11016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8EDCF124-3C21-F7C4-106B-27EE34816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99881" y="6297416"/>
            <a:ext cx="793801" cy="143271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56331AE-12FA-F4C9-5858-7FBA0C527F89}"/>
              </a:ext>
            </a:extLst>
          </p:cNvPr>
          <p:cNvCxnSpPr>
            <a:cxnSpLocks/>
          </p:cNvCxnSpPr>
          <p:nvPr/>
        </p:nvCxnSpPr>
        <p:spPr>
          <a:xfrm>
            <a:off x="718149" y="2370275"/>
            <a:ext cx="850301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20">
            <a:extLst>
              <a:ext uri="{FF2B5EF4-FFF2-40B4-BE49-F238E27FC236}">
                <a16:creationId xmlns:a16="http://schemas.microsoft.com/office/drawing/2014/main" id="{D928F855-D4B4-43D2-5F7B-315105E873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9669" y="2631280"/>
            <a:ext cx="11004956" cy="341632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/>
              <a:t>Sous titre de la couverture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971EC1E-9E39-6188-0215-86A70F32C8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8425" y="6230552"/>
            <a:ext cx="476412" cy="276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8F609D-78BB-49D0-9A5A-E2ED59C531E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883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contenu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F5CB6D-A9D6-5EB4-D34C-CBB5D9A71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81" y="606071"/>
            <a:ext cx="11004956" cy="480131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B860778-49FF-8F83-F924-4E1CA46928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F609D-78BB-49D0-9A5A-E2ED59C531E9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15A31F5-E684-864E-AA96-8CF2F74BA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14C0956-DEA9-E377-EBC4-ED37B942D9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0075" y="1460676"/>
            <a:ext cx="52920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3DC27AA2-F2ED-776B-7ACF-FDA3C4B249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12837" y="1460676"/>
            <a:ext cx="52920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192351B-ABE0-EC87-5E4D-871F43EFE069}"/>
              </a:ext>
            </a:extLst>
          </p:cNvPr>
          <p:cNvGrpSpPr/>
          <p:nvPr/>
        </p:nvGrpSpPr>
        <p:grpSpPr>
          <a:xfrm>
            <a:off x="12430394" y="0"/>
            <a:ext cx="1885826" cy="1681996"/>
            <a:chOff x="7045594" y="2588002"/>
            <a:chExt cx="1885826" cy="1681996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98E5470-BF9F-2545-F5DA-C6F25F52D73A}"/>
                </a:ext>
              </a:extLst>
            </p:cNvPr>
            <p:cNvGrpSpPr/>
            <p:nvPr/>
          </p:nvGrpSpPr>
          <p:grpSpPr>
            <a:xfrm>
              <a:off x="7045594" y="2588002"/>
              <a:ext cx="1885826" cy="1681996"/>
              <a:chOff x="2689543" y="1651754"/>
              <a:chExt cx="1885826" cy="1681996"/>
            </a:xfrm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06A6B819-BD70-D197-F4DA-217309CAF6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731" y="1651754"/>
                <a:ext cx="425450" cy="425450"/>
              </a:xfrm>
              <a:custGeom>
                <a:avLst/>
                <a:gdLst>
                  <a:gd name="T0" fmla="*/ 173 w 346"/>
                  <a:gd name="T1" fmla="*/ 0 h 346"/>
                  <a:gd name="T2" fmla="*/ 0 w 346"/>
                  <a:gd name="T3" fmla="*/ 173 h 346"/>
                  <a:gd name="T4" fmla="*/ 173 w 346"/>
                  <a:gd name="T5" fmla="*/ 346 h 346"/>
                  <a:gd name="T6" fmla="*/ 346 w 346"/>
                  <a:gd name="T7" fmla="*/ 173 h 346"/>
                  <a:gd name="T8" fmla="*/ 173 w 346"/>
                  <a:gd name="T9" fmla="*/ 0 h 346"/>
                  <a:gd name="T10" fmla="*/ 201 w 346"/>
                  <a:gd name="T11" fmla="*/ 247 h 346"/>
                  <a:gd name="T12" fmla="*/ 128 w 346"/>
                  <a:gd name="T13" fmla="*/ 290 h 346"/>
                  <a:gd name="T14" fmla="*/ 111 w 346"/>
                  <a:gd name="T15" fmla="*/ 278 h 346"/>
                  <a:gd name="T16" fmla="*/ 112 w 346"/>
                  <a:gd name="T17" fmla="*/ 272 h 346"/>
                  <a:gd name="T18" fmla="*/ 153 w 346"/>
                  <a:gd name="T19" fmla="*/ 172 h 346"/>
                  <a:gd name="T20" fmla="*/ 150 w 346"/>
                  <a:gd name="T21" fmla="*/ 165 h 346"/>
                  <a:gd name="T22" fmla="*/ 126 w 346"/>
                  <a:gd name="T23" fmla="*/ 175 h 346"/>
                  <a:gd name="T24" fmla="*/ 121 w 346"/>
                  <a:gd name="T25" fmla="*/ 173 h 346"/>
                  <a:gd name="T26" fmla="*/ 126 w 346"/>
                  <a:gd name="T27" fmla="*/ 163 h 346"/>
                  <a:gd name="T28" fmla="*/ 195 w 346"/>
                  <a:gd name="T29" fmla="*/ 128 h 346"/>
                  <a:gd name="T30" fmla="*/ 205 w 346"/>
                  <a:gd name="T31" fmla="*/ 141 h 346"/>
                  <a:gd name="T32" fmla="*/ 201 w 346"/>
                  <a:gd name="T33" fmla="*/ 154 h 346"/>
                  <a:gd name="T34" fmla="*/ 164 w 346"/>
                  <a:gd name="T35" fmla="*/ 247 h 346"/>
                  <a:gd name="T36" fmla="*/ 169 w 346"/>
                  <a:gd name="T37" fmla="*/ 252 h 346"/>
                  <a:gd name="T38" fmla="*/ 196 w 346"/>
                  <a:gd name="T39" fmla="*/ 235 h 346"/>
                  <a:gd name="T40" fmla="*/ 204 w 346"/>
                  <a:gd name="T41" fmla="*/ 231 h 346"/>
                  <a:gd name="T42" fmla="*/ 207 w 346"/>
                  <a:gd name="T43" fmla="*/ 234 h 346"/>
                  <a:gd name="T44" fmla="*/ 201 w 346"/>
                  <a:gd name="T45" fmla="*/ 247 h 346"/>
                  <a:gd name="T46" fmla="*/ 192 w 346"/>
                  <a:gd name="T47" fmla="*/ 98 h 346"/>
                  <a:gd name="T48" fmla="*/ 182 w 346"/>
                  <a:gd name="T49" fmla="*/ 95 h 346"/>
                  <a:gd name="T50" fmla="*/ 173 w 346"/>
                  <a:gd name="T51" fmla="*/ 76 h 346"/>
                  <a:gd name="T52" fmla="*/ 186 w 346"/>
                  <a:gd name="T53" fmla="*/ 52 h 346"/>
                  <a:gd name="T54" fmla="*/ 198 w 346"/>
                  <a:gd name="T55" fmla="*/ 48 h 346"/>
                  <a:gd name="T56" fmla="*/ 219 w 346"/>
                  <a:gd name="T57" fmla="*/ 70 h 346"/>
                  <a:gd name="T58" fmla="*/ 192 w 346"/>
                  <a:gd name="T59" fmla="*/ 98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46" h="346">
                    <a:moveTo>
                      <a:pt x="173" y="0"/>
                    </a:moveTo>
                    <a:cubicBezTo>
                      <a:pt x="78" y="0"/>
                      <a:pt x="0" y="78"/>
                      <a:pt x="0" y="173"/>
                    </a:cubicBezTo>
                    <a:cubicBezTo>
                      <a:pt x="0" y="268"/>
                      <a:pt x="78" y="346"/>
                      <a:pt x="173" y="346"/>
                    </a:cubicBezTo>
                    <a:cubicBezTo>
                      <a:pt x="268" y="346"/>
                      <a:pt x="346" y="268"/>
                      <a:pt x="346" y="173"/>
                    </a:cubicBezTo>
                    <a:cubicBezTo>
                      <a:pt x="346" y="78"/>
                      <a:pt x="268" y="0"/>
                      <a:pt x="173" y="0"/>
                    </a:cubicBezTo>
                    <a:close/>
                    <a:moveTo>
                      <a:pt x="201" y="247"/>
                    </a:moveTo>
                    <a:cubicBezTo>
                      <a:pt x="182" y="270"/>
                      <a:pt x="143" y="290"/>
                      <a:pt x="128" y="290"/>
                    </a:cubicBezTo>
                    <a:cubicBezTo>
                      <a:pt x="122" y="290"/>
                      <a:pt x="111" y="284"/>
                      <a:pt x="111" y="278"/>
                    </a:cubicBezTo>
                    <a:cubicBezTo>
                      <a:pt x="111" y="276"/>
                      <a:pt x="111" y="276"/>
                      <a:pt x="112" y="272"/>
                    </a:cubicBezTo>
                    <a:cubicBezTo>
                      <a:pt x="126" y="238"/>
                      <a:pt x="138" y="213"/>
                      <a:pt x="153" y="172"/>
                    </a:cubicBezTo>
                    <a:cubicBezTo>
                      <a:pt x="154" y="169"/>
                      <a:pt x="153" y="165"/>
                      <a:pt x="150" y="165"/>
                    </a:cubicBezTo>
                    <a:cubicBezTo>
                      <a:pt x="146" y="165"/>
                      <a:pt x="136" y="169"/>
                      <a:pt x="126" y="175"/>
                    </a:cubicBezTo>
                    <a:cubicBezTo>
                      <a:pt x="125" y="177"/>
                      <a:pt x="121" y="174"/>
                      <a:pt x="121" y="173"/>
                    </a:cubicBezTo>
                    <a:cubicBezTo>
                      <a:pt x="121" y="170"/>
                      <a:pt x="123" y="167"/>
                      <a:pt x="126" y="163"/>
                    </a:cubicBezTo>
                    <a:cubicBezTo>
                      <a:pt x="134" y="154"/>
                      <a:pt x="171" y="128"/>
                      <a:pt x="195" y="128"/>
                    </a:cubicBezTo>
                    <a:cubicBezTo>
                      <a:pt x="199" y="128"/>
                      <a:pt x="205" y="137"/>
                      <a:pt x="205" y="141"/>
                    </a:cubicBezTo>
                    <a:cubicBezTo>
                      <a:pt x="205" y="144"/>
                      <a:pt x="202" y="151"/>
                      <a:pt x="201" y="154"/>
                    </a:cubicBezTo>
                    <a:cubicBezTo>
                      <a:pt x="182" y="197"/>
                      <a:pt x="176" y="218"/>
                      <a:pt x="164" y="247"/>
                    </a:cubicBezTo>
                    <a:cubicBezTo>
                      <a:pt x="163" y="251"/>
                      <a:pt x="166" y="252"/>
                      <a:pt x="169" y="252"/>
                    </a:cubicBezTo>
                    <a:cubicBezTo>
                      <a:pt x="172" y="252"/>
                      <a:pt x="182" y="247"/>
                      <a:pt x="196" y="235"/>
                    </a:cubicBezTo>
                    <a:cubicBezTo>
                      <a:pt x="201" y="231"/>
                      <a:pt x="202" y="231"/>
                      <a:pt x="204" y="231"/>
                    </a:cubicBezTo>
                    <a:cubicBezTo>
                      <a:pt x="205" y="231"/>
                      <a:pt x="207" y="232"/>
                      <a:pt x="207" y="234"/>
                    </a:cubicBezTo>
                    <a:cubicBezTo>
                      <a:pt x="207" y="237"/>
                      <a:pt x="205" y="242"/>
                      <a:pt x="201" y="247"/>
                    </a:cubicBezTo>
                    <a:close/>
                    <a:moveTo>
                      <a:pt x="192" y="98"/>
                    </a:moveTo>
                    <a:cubicBezTo>
                      <a:pt x="188" y="98"/>
                      <a:pt x="185" y="96"/>
                      <a:pt x="182" y="95"/>
                    </a:cubicBezTo>
                    <a:cubicBezTo>
                      <a:pt x="177" y="91"/>
                      <a:pt x="173" y="85"/>
                      <a:pt x="173" y="76"/>
                    </a:cubicBezTo>
                    <a:cubicBezTo>
                      <a:pt x="173" y="65"/>
                      <a:pt x="179" y="57"/>
                      <a:pt x="186" y="52"/>
                    </a:cubicBezTo>
                    <a:cubicBezTo>
                      <a:pt x="190" y="49"/>
                      <a:pt x="195" y="48"/>
                      <a:pt x="198" y="48"/>
                    </a:cubicBezTo>
                    <a:cubicBezTo>
                      <a:pt x="213" y="48"/>
                      <a:pt x="219" y="59"/>
                      <a:pt x="219" y="70"/>
                    </a:cubicBezTo>
                    <a:cubicBezTo>
                      <a:pt x="219" y="82"/>
                      <a:pt x="206" y="98"/>
                      <a:pt x="192" y="98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55F275F-36B0-7D49-6399-CD1CB0A4EEC4}"/>
                  </a:ext>
                </a:extLst>
              </p:cNvPr>
              <p:cNvSpPr/>
              <p:nvPr/>
            </p:nvSpPr>
            <p:spPr>
              <a:xfrm>
                <a:off x="2689543" y="2010311"/>
                <a:ext cx="1885826" cy="1323439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Pour passer d’un niveau</a:t>
                </a:r>
                <a:br>
                  <a:rPr kumimoji="0" lang="fr-FR" sz="1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</a:br>
                <a:r>
                  <a:rPr kumimoji="0" lang="fr-FR" sz="1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de puces à un autre :</a:t>
                </a: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Sélectionner la ligne souhaitée et utiliser la tabulation vers l’avant ou vers l’arrière </a:t>
                </a: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F1BF054-BCDD-6276-1F56-4F25453F2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71687" y="3918177"/>
              <a:ext cx="649605" cy="279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933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contenu_Imag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F5CB6D-A9D6-5EB4-D34C-CBB5D9A7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B860778-49FF-8F83-F924-4E1CA46928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F609D-78BB-49D0-9A5A-E2ED59C531E9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15A31F5-E684-864E-AA96-8CF2F74BA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14C0956-DEA9-E377-EBC4-ED37B942D9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0075" y="1460676"/>
            <a:ext cx="57960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A0472E4E-E60D-17C9-74BB-CF0BC636A13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07200" y="1460500"/>
            <a:ext cx="4797425" cy="435133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B82CAD72-437F-DD78-73D5-675CC09994D2}"/>
              </a:ext>
            </a:extLst>
          </p:cNvPr>
          <p:cNvGrpSpPr/>
          <p:nvPr/>
        </p:nvGrpSpPr>
        <p:grpSpPr>
          <a:xfrm>
            <a:off x="12430394" y="0"/>
            <a:ext cx="1885826" cy="1681996"/>
            <a:chOff x="7045594" y="2588002"/>
            <a:chExt cx="1885826" cy="1681996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E42438B9-D22C-D3B9-8133-BA70110C6B12}"/>
                </a:ext>
              </a:extLst>
            </p:cNvPr>
            <p:cNvGrpSpPr/>
            <p:nvPr/>
          </p:nvGrpSpPr>
          <p:grpSpPr>
            <a:xfrm>
              <a:off x="7045594" y="2588002"/>
              <a:ext cx="1885826" cy="1681996"/>
              <a:chOff x="2689543" y="1651754"/>
              <a:chExt cx="1885826" cy="1681996"/>
            </a:xfrm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C5B4F3A8-FA11-016C-52CC-FD17516A06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731" y="1651754"/>
                <a:ext cx="425450" cy="425450"/>
              </a:xfrm>
              <a:custGeom>
                <a:avLst/>
                <a:gdLst>
                  <a:gd name="T0" fmla="*/ 173 w 346"/>
                  <a:gd name="T1" fmla="*/ 0 h 346"/>
                  <a:gd name="T2" fmla="*/ 0 w 346"/>
                  <a:gd name="T3" fmla="*/ 173 h 346"/>
                  <a:gd name="T4" fmla="*/ 173 w 346"/>
                  <a:gd name="T5" fmla="*/ 346 h 346"/>
                  <a:gd name="T6" fmla="*/ 346 w 346"/>
                  <a:gd name="T7" fmla="*/ 173 h 346"/>
                  <a:gd name="T8" fmla="*/ 173 w 346"/>
                  <a:gd name="T9" fmla="*/ 0 h 346"/>
                  <a:gd name="T10" fmla="*/ 201 w 346"/>
                  <a:gd name="T11" fmla="*/ 247 h 346"/>
                  <a:gd name="T12" fmla="*/ 128 w 346"/>
                  <a:gd name="T13" fmla="*/ 290 h 346"/>
                  <a:gd name="T14" fmla="*/ 111 w 346"/>
                  <a:gd name="T15" fmla="*/ 278 h 346"/>
                  <a:gd name="T16" fmla="*/ 112 w 346"/>
                  <a:gd name="T17" fmla="*/ 272 h 346"/>
                  <a:gd name="T18" fmla="*/ 153 w 346"/>
                  <a:gd name="T19" fmla="*/ 172 h 346"/>
                  <a:gd name="T20" fmla="*/ 150 w 346"/>
                  <a:gd name="T21" fmla="*/ 165 h 346"/>
                  <a:gd name="T22" fmla="*/ 126 w 346"/>
                  <a:gd name="T23" fmla="*/ 175 h 346"/>
                  <a:gd name="T24" fmla="*/ 121 w 346"/>
                  <a:gd name="T25" fmla="*/ 173 h 346"/>
                  <a:gd name="T26" fmla="*/ 126 w 346"/>
                  <a:gd name="T27" fmla="*/ 163 h 346"/>
                  <a:gd name="T28" fmla="*/ 195 w 346"/>
                  <a:gd name="T29" fmla="*/ 128 h 346"/>
                  <a:gd name="T30" fmla="*/ 205 w 346"/>
                  <a:gd name="T31" fmla="*/ 141 h 346"/>
                  <a:gd name="T32" fmla="*/ 201 w 346"/>
                  <a:gd name="T33" fmla="*/ 154 h 346"/>
                  <a:gd name="T34" fmla="*/ 164 w 346"/>
                  <a:gd name="T35" fmla="*/ 247 h 346"/>
                  <a:gd name="T36" fmla="*/ 169 w 346"/>
                  <a:gd name="T37" fmla="*/ 252 h 346"/>
                  <a:gd name="T38" fmla="*/ 196 w 346"/>
                  <a:gd name="T39" fmla="*/ 235 h 346"/>
                  <a:gd name="T40" fmla="*/ 204 w 346"/>
                  <a:gd name="T41" fmla="*/ 231 h 346"/>
                  <a:gd name="T42" fmla="*/ 207 w 346"/>
                  <a:gd name="T43" fmla="*/ 234 h 346"/>
                  <a:gd name="T44" fmla="*/ 201 w 346"/>
                  <a:gd name="T45" fmla="*/ 247 h 346"/>
                  <a:gd name="T46" fmla="*/ 192 w 346"/>
                  <a:gd name="T47" fmla="*/ 98 h 346"/>
                  <a:gd name="T48" fmla="*/ 182 w 346"/>
                  <a:gd name="T49" fmla="*/ 95 h 346"/>
                  <a:gd name="T50" fmla="*/ 173 w 346"/>
                  <a:gd name="T51" fmla="*/ 76 h 346"/>
                  <a:gd name="T52" fmla="*/ 186 w 346"/>
                  <a:gd name="T53" fmla="*/ 52 h 346"/>
                  <a:gd name="T54" fmla="*/ 198 w 346"/>
                  <a:gd name="T55" fmla="*/ 48 h 346"/>
                  <a:gd name="T56" fmla="*/ 219 w 346"/>
                  <a:gd name="T57" fmla="*/ 70 h 346"/>
                  <a:gd name="T58" fmla="*/ 192 w 346"/>
                  <a:gd name="T59" fmla="*/ 98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46" h="346">
                    <a:moveTo>
                      <a:pt x="173" y="0"/>
                    </a:moveTo>
                    <a:cubicBezTo>
                      <a:pt x="78" y="0"/>
                      <a:pt x="0" y="78"/>
                      <a:pt x="0" y="173"/>
                    </a:cubicBezTo>
                    <a:cubicBezTo>
                      <a:pt x="0" y="268"/>
                      <a:pt x="78" y="346"/>
                      <a:pt x="173" y="346"/>
                    </a:cubicBezTo>
                    <a:cubicBezTo>
                      <a:pt x="268" y="346"/>
                      <a:pt x="346" y="268"/>
                      <a:pt x="346" y="173"/>
                    </a:cubicBezTo>
                    <a:cubicBezTo>
                      <a:pt x="346" y="78"/>
                      <a:pt x="268" y="0"/>
                      <a:pt x="173" y="0"/>
                    </a:cubicBezTo>
                    <a:close/>
                    <a:moveTo>
                      <a:pt x="201" y="247"/>
                    </a:moveTo>
                    <a:cubicBezTo>
                      <a:pt x="182" y="270"/>
                      <a:pt x="143" y="290"/>
                      <a:pt x="128" y="290"/>
                    </a:cubicBezTo>
                    <a:cubicBezTo>
                      <a:pt x="122" y="290"/>
                      <a:pt x="111" y="284"/>
                      <a:pt x="111" y="278"/>
                    </a:cubicBezTo>
                    <a:cubicBezTo>
                      <a:pt x="111" y="276"/>
                      <a:pt x="111" y="276"/>
                      <a:pt x="112" y="272"/>
                    </a:cubicBezTo>
                    <a:cubicBezTo>
                      <a:pt x="126" y="238"/>
                      <a:pt x="138" y="213"/>
                      <a:pt x="153" y="172"/>
                    </a:cubicBezTo>
                    <a:cubicBezTo>
                      <a:pt x="154" y="169"/>
                      <a:pt x="153" y="165"/>
                      <a:pt x="150" y="165"/>
                    </a:cubicBezTo>
                    <a:cubicBezTo>
                      <a:pt x="146" y="165"/>
                      <a:pt x="136" y="169"/>
                      <a:pt x="126" y="175"/>
                    </a:cubicBezTo>
                    <a:cubicBezTo>
                      <a:pt x="125" y="177"/>
                      <a:pt x="121" y="174"/>
                      <a:pt x="121" y="173"/>
                    </a:cubicBezTo>
                    <a:cubicBezTo>
                      <a:pt x="121" y="170"/>
                      <a:pt x="123" y="167"/>
                      <a:pt x="126" y="163"/>
                    </a:cubicBezTo>
                    <a:cubicBezTo>
                      <a:pt x="134" y="154"/>
                      <a:pt x="171" y="128"/>
                      <a:pt x="195" y="128"/>
                    </a:cubicBezTo>
                    <a:cubicBezTo>
                      <a:pt x="199" y="128"/>
                      <a:pt x="205" y="137"/>
                      <a:pt x="205" y="141"/>
                    </a:cubicBezTo>
                    <a:cubicBezTo>
                      <a:pt x="205" y="144"/>
                      <a:pt x="202" y="151"/>
                      <a:pt x="201" y="154"/>
                    </a:cubicBezTo>
                    <a:cubicBezTo>
                      <a:pt x="182" y="197"/>
                      <a:pt x="176" y="218"/>
                      <a:pt x="164" y="247"/>
                    </a:cubicBezTo>
                    <a:cubicBezTo>
                      <a:pt x="163" y="251"/>
                      <a:pt x="166" y="252"/>
                      <a:pt x="169" y="252"/>
                    </a:cubicBezTo>
                    <a:cubicBezTo>
                      <a:pt x="172" y="252"/>
                      <a:pt x="182" y="247"/>
                      <a:pt x="196" y="235"/>
                    </a:cubicBezTo>
                    <a:cubicBezTo>
                      <a:pt x="201" y="231"/>
                      <a:pt x="202" y="231"/>
                      <a:pt x="204" y="231"/>
                    </a:cubicBezTo>
                    <a:cubicBezTo>
                      <a:pt x="205" y="231"/>
                      <a:pt x="207" y="232"/>
                      <a:pt x="207" y="234"/>
                    </a:cubicBezTo>
                    <a:cubicBezTo>
                      <a:pt x="207" y="237"/>
                      <a:pt x="205" y="242"/>
                      <a:pt x="201" y="247"/>
                    </a:cubicBezTo>
                    <a:close/>
                    <a:moveTo>
                      <a:pt x="192" y="98"/>
                    </a:moveTo>
                    <a:cubicBezTo>
                      <a:pt x="188" y="98"/>
                      <a:pt x="185" y="96"/>
                      <a:pt x="182" y="95"/>
                    </a:cubicBezTo>
                    <a:cubicBezTo>
                      <a:pt x="177" y="91"/>
                      <a:pt x="173" y="85"/>
                      <a:pt x="173" y="76"/>
                    </a:cubicBezTo>
                    <a:cubicBezTo>
                      <a:pt x="173" y="65"/>
                      <a:pt x="179" y="57"/>
                      <a:pt x="186" y="52"/>
                    </a:cubicBezTo>
                    <a:cubicBezTo>
                      <a:pt x="190" y="49"/>
                      <a:pt x="195" y="48"/>
                      <a:pt x="198" y="48"/>
                    </a:cubicBezTo>
                    <a:cubicBezTo>
                      <a:pt x="213" y="48"/>
                      <a:pt x="219" y="59"/>
                      <a:pt x="219" y="70"/>
                    </a:cubicBezTo>
                    <a:cubicBezTo>
                      <a:pt x="219" y="82"/>
                      <a:pt x="206" y="98"/>
                      <a:pt x="192" y="98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FCD2230-7AC0-CD2A-EE4A-C9E40D948A42}"/>
                  </a:ext>
                </a:extLst>
              </p:cNvPr>
              <p:cNvSpPr/>
              <p:nvPr/>
            </p:nvSpPr>
            <p:spPr>
              <a:xfrm>
                <a:off x="2689543" y="2010311"/>
                <a:ext cx="1885826" cy="1323439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Pour passer d’un niveau</a:t>
                </a:r>
                <a:br>
                  <a:rPr kumimoji="0" lang="fr-FR" sz="1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</a:br>
                <a:r>
                  <a:rPr kumimoji="0" lang="fr-FR" sz="1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de puces à un autre :</a:t>
                </a: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Sélectionner la ligne souhaitée et utiliser la tabulation vers l’avant ou vers l’arrière </a:t>
                </a: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497A24E0-79B5-FF4D-677F-61483361B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71687" y="3918177"/>
              <a:ext cx="649605" cy="279527"/>
            </a:xfrm>
            <a:prstGeom prst="rect">
              <a:avLst/>
            </a:prstGeom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9189CEF-0AB7-EF04-F889-F9489231D765}"/>
              </a:ext>
            </a:extLst>
          </p:cNvPr>
          <p:cNvGrpSpPr/>
          <p:nvPr/>
        </p:nvGrpSpPr>
        <p:grpSpPr>
          <a:xfrm>
            <a:off x="12430394" y="1914902"/>
            <a:ext cx="1885826" cy="2543771"/>
            <a:chOff x="511520" y="2588002"/>
            <a:chExt cx="1885826" cy="254377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6912ACE0-230D-5AF4-8B47-A58E1C22EF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1708" y="2588002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ABD31E-6ABE-E412-3ACA-0A358D773AD0}"/>
                </a:ext>
              </a:extLst>
            </p:cNvPr>
            <p:cNvSpPr/>
            <p:nvPr/>
          </p:nvSpPr>
          <p:spPr>
            <a:xfrm>
              <a:off x="511520" y="2946559"/>
              <a:ext cx="1885826" cy="2185214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Pour changer d’image :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 err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Methode</a:t>
              </a:r>
              <a:r>
                <a:rPr kumimoji="0" lang="fr-FR" sz="9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01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Supprimer l’image</a:t>
              </a:r>
              <a:b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 place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Cliquer sur l’icone</a:t>
              </a:r>
              <a:b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au milieu du bloc 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Sélectionner l’image souhaitée dans votre ordinateur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 err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Methode</a:t>
              </a:r>
              <a:r>
                <a:rPr kumimoji="0" lang="fr-FR" sz="9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02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9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Clique-droit sur l’image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9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« changer d’image »</a:t>
              </a:r>
              <a:endParaRPr kumimoji="0" lang="fr-FR" sz="9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fr-FR" sz="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Sélectionner la source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4513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contenu_Image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F5CB6D-A9D6-5EB4-D34C-CBB5D9A71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81" y="606071"/>
            <a:ext cx="11004956" cy="480131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B860778-49FF-8F83-F924-4E1CA46928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F609D-78BB-49D0-9A5A-E2ED59C531E9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15A31F5-E684-864E-AA96-8CF2F74BA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14C0956-DEA9-E377-EBC4-ED37B942D9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8837" y="1460676"/>
            <a:ext cx="57960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A0472E4E-E60D-17C9-74BB-CF0BC636A13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0075" y="1460500"/>
            <a:ext cx="4797425" cy="435133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04B3D8E-9695-8F27-5B8A-7838C110B03C}"/>
              </a:ext>
            </a:extLst>
          </p:cNvPr>
          <p:cNvGrpSpPr/>
          <p:nvPr/>
        </p:nvGrpSpPr>
        <p:grpSpPr>
          <a:xfrm>
            <a:off x="12430394" y="0"/>
            <a:ext cx="1885826" cy="1681996"/>
            <a:chOff x="7045594" y="2588002"/>
            <a:chExt cx="1885826" cy="1681996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A9FD8EC5-8737-521D-9149-AD45911C4B96}"/>
                </a:ext>
              </a:extLst>
            </p:cNvPr>
            <p:cNvGrpSpPr/>
            <p:nvPr/>
          </p:nvGrpSpPr>
          <p:grpSpPr>
            <a:xfrm>
              <a:off x="7045594" y="2588002"/>
              <a:ext cx="1885826" cy="1681996"/>
              <a:chOff x="2689543" y="1651754"/>
              <a:chExt cx="1885826" cy="168199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4BFB57B0-30D5-6591-2CE8-0BF8E9D9E8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731" y="1651754"/>
                <a:ext cx="425450" cy="425450"/>
              </a:xfrm>
              <a:custGeom>
                <a:avLst/>
                <a:gdLst>
                  <a:gd name="T0" fmla="*/ 173 w 346"/>
                  <a:gd name="T1" fmla="*/ 0 h 346"/>
                  <a:gd name="T2" fmla="*/ 0 w 346"/>
                  <a:gd name="T3" fmla="*/ 173 h 346"/>
                  <a:gd name="T4" fmla="*/ 173 w 346"/>
                  <a:gd name="T5" fmla="*/ 346 h 346"/>
                  <a:gd name="T6" fmla="*/ 346 w 346"/>
                  <a:gd name="T7" fmla="*/ 173 h 346"/>
                  <a:gd name="T8" fmla="*/ 173 w 346"/>
                  <a:gd name="T9" fmla="*/ 0 h 346"/>
                  <a:gd name="T10" fmla="*/ 201 w 346"/>
                  <a:gd name="T11" fmla="*/ 247 h 346"/>
                  <a:gd name="T12" fmla="*/ 128 w 346"/>
                  <a:gd name="T13" fmla="*/ 290 h 346"/>
                  <a:gd name="T14" fmla="*/ 111 w 346"/>
                  <a:gd name="T15" fmla="*/ 278 h 346"/>
                  <a:gd name="T16" fmla="*/ 112 w 346"/>
                  <a:gd name="T17" fmla="*/ 272 h 346"/>
                  <a:gd name="T18" fmla="*/ 153 w 346"/>
                  <a:gd name="T19" fmla="*/ 172 h 346"/>
                  <a:gd name="T20" fmla="*/ 150 w 346"/>
                  <a:gd name="T21" fmla="*/ 165 h 346"/>
                  <a:gd name="T22" fmla="*/ 126 w 346"/>
                  <a:gd name="T23" fmla="*/ 175 h 346"/>
                  <a:gd name="T24" fmla="*/ 121 w 346"/>
                  <a:gd name="T25" fmla="*/ 173 h 346"/>
                  <a:gd name="T26" fmla="*/ 126 w 346"/>
                  <a:gd name="T27" fmla="*/ 163 h 346"/>
                  <a:gd name="T28" fmla="*/ 195 w 346"/>
                  <a:gd name="T29" fmla="*/ 128 h 346"/>
                  <a:gd name="T30" fmla="*/ 205 w 346"/>
                  <a:gd name="T31" fmla="*/ 141 h 346"/>
                  <a:gd name="T32" fmla="*/ 201 w 346"/>
                  <a:gd name="T33" fmla="*/ 154 h 346"/>
                  <a:gd name="T34" fmla="*/ 164 w 346"/>
                  <a:gd name="T35" fmla="*/ 247 h 346"/>
                  <a:gd name="T36" fmla="*/ 169 w 346"/>
                  <a:gd name="T37" fmla="*/ 252 h 346"/>
                  <a:gd name="T38" fmla="*/ 196 w 346"/>
                  <a:gd name="T39" fmla="*/ 235 h 346"/>
                  <a:gd name="T40" fmla="*/ 204 w 346"/>
                  <a:gd name="T41" fmla="*/ 231 h 346"/>
                  <a:gd name="T42" fmla="*/ 207 w 346"/>
                  <a:gd name="T43" fmla="*/ 234 h 346"/>
                  <a:gd name="T44" fmla="*/ 201 w 346"/>
                  <a:gd name="T45" fmla="*/ 247 h 346"/>
                  <a:gd name="T46" fmla="*/ 192 w 346"/>
                  <a:gd name="T47" fmla="*/ 98 h 346"/>
                  <a:gd name="T48" fmla="*/ 182 w 346"/>
                  <a:gd name="T49" fmla="*/ 95 h 346"/>
                  <a:gd name="T50" fmla="*/ 173 w 346"/>
                  <a:gd name="T51" fmla="*/ 76 h 346"/>
                  <a:gd name="T52" fmla="*/ 186 w 346"/>
                  <a:gd name="T53" fmla="*/ 52 h 346"/>
                  <a:gd name="T54" fmla="*/ 198 w 346"/>
                  <a:gd name="T55" fmla="*/ 48 h 346"/>
                  <a:gd name="T56" fmla="*/ 219 w 346"/>
                  <a:gd name="T57" fmla="*/ 70 h 346"/>
                  <a:gd name="T58" fmla="*/ 192 w 346"/>
                  <a:gd name="T59" fmla="*/ 98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46" h="346">
                    <a:moveTo>
                      <a:pt x="173" y="0"/>
                    </a:moveTo>
                    <a:cubicBezTo>
                      <a:pt x="78" y="0"/>
                      <a:pt x="0" y="78"/>
                      <a:pt x="0" y="173"/>
                    </a:cubicBezTo>
                    <a:cubicBezTo>
                      <a:pt x="0" y="268"/>
                      <a:pt x="78" y="346"/>
                      <a:pt x="173" y="346"/>
                    </a:cubicBezTo>
                    <a:cubicBezTo>
                      <a:pt x="268" y="346"/>
                      <a:pt x="346" y="268"/>
                      <a:pt x="346" y="173"/>
                    </a:cubicBezTo>
                    <a:cubicBezTo>
                      <a:pt x="346" y="78"/>
                      <a:pt x="268" y="0"/>
                      <a:pt x="173" y="0"/>
                    </a:cubicBezTo>
                    <a:close/>
                    <a:moveTo>
                      <a:pt x="201" y="247"/>
                    </a:moveTo>
                    <a:cubicBezTo>
                      <a:pt x="182" y="270"/>
                      <a:pt x="143" y="290"/>
                      <a:pt x="128" y="290"/>
                    </a:cubicBezTo>
                    <a:cubicBezTo>
                      <a:pt x="122" y="290"/>
                      <a:pt x="111" y="284"/>
                      <a:pt x="111" y="278"/>
                    </a:cubicBezTo>
                    <a:cubicBezTo>
                      <a:pt x="111" y="276"/>
                      <a:pt x="111" y="276"/>
                      <a:pt x="112" y="272"/>
                    </a:cubicBezTo>
                    <a:cubicBezTo>
                      <a:pt x="126" y="238"/>
                      <a:pt x="138" y="213"/>
                      <a:pt x="153" y="172"/>
                    </a:cubicBezTo>
                    <a:cubicBezTo>
                      <a:pt x="154" y="169"/>
                      <a:pt x="153" y="165"/>
                      <a:pt x="150" y="165"/>
                    </a:cubicBezTo>
                    <a:cubicBezTo>
                      <a:pt x="146" y="165"/>
                      <a:pt x="136" y="169"/>
                      <a:pt x="126" y="175"/>
                    </a:cubicBezTo>
                    <a:cubicBezTo>
                      <a:pt x="125" y="177"/>
                      <a:pt x="121" y="174"/>
                      <a:pt x="121" y="173"/>
                    </a:cubicBezTo>
                    <a:cubicBezTo>
                      <a:pt x="121" y="170"/>
                      <a:pt x="123" y="167"/>
                      <a:pt x="126" y="163"/>
                    </a:cubicBezTo>
                    <a:cubicBezTo>
                      <a:pt x="134" y="154"/>
                      <a:pt x="171" y="128"/>
                      <a:pt x="195" y="128"/>
                    </a:cubicBezTo>
                    <a:cubicBezTo>
                      <a:pt x="199" y="128"/>
                      <a:pt x="205" y="137"/>
                      <a:pt x="205" y="141"/>
                    </a:cubicBezTo>
                    <a:cubicBezTo>
                      <a:pt x="205" y="144"/>
                      <a:pt x="202" y="151"/>
                      <a:pt x="201" y="154"/>
                    </a:cubicBezTo>
                    <a:cubicBezTo>
                      <a:pt x="182" y="197"/>
                      <a:pt x="176" y="218"/>
                      <a:pt x="164" y="247"/>
                    </a:cubicBezTo>
                    <a:cubicBezTo>
                      <a:pt x="163" y="251"/>
                      <a:pt x="166" y="252"/>
                      <a:pt x="169" y="252"/>
                    </a:cubicBezTo>
                    <a:cubicBezTo>
                      <a:pt x="172" y="252"/>
                      <a:pt x="182" y="247"/>
                      <a:pt x="196" y="235"/>
                    </a:cubicBezTo>
                    <a:cubicBezTo>
                      <a:pt x="201" y="231"/>
                      <a:pt x="202" y="231"/>
                      <a:pt x="204" y="231"/>
                    </a:cubicBezTo>
                    <a:cubicBezTo>
                      <a:pt x="205" y="231"/>
                      <a:pt x="207" y="232"/>
                      <a:pt x="207" y="234"/>
                    </a:cubicBezTo>
                    <a:cubicBezTo>
                      <a:pt x="207" y="237"/>
                      <a:pt x="205" y="242"/>
                      <a:pt x="201" y="247"/>
                    </a:cubicBezTo>
                    <a:close/>
                    <a:moveTo>
                      <a:pt x="192" y="98"/>
                    </a:moveTo>
                    <a:cubicBezTo>
                      <a:pt x="188" y="98"/>
                      <a:pt x="185" y="96"/>
                      <a:pt x="182" y="95"/>
                    </a:cubicBezTo>
                    <a:cubicBezTo>
                      <a:pt x="177" y="91"/>
                      <a:pt x="173" y="85"/>
                      <a:pt x="173" y="76"/>
                    </a:cubicBezTo>
                    <a:cubicBezTo>
                      <a:pt x="173" y="65"/>
                      <a:pt x="179" y="57"/>
                      <a:pt x="186" y="52"/>
                    </a:cubicBezTo>
                    <a:cubicBezTo>
                      <a:pt x="190" y="49"/>
                      <a:pt x="195" y="48"/>
                      <a:pt x="198" y="48"/>
                    </a:cubicBezTo>
                    <a:cubicBezTo>
                      <a:pt x="213" y="48"/>
                      <a:pt x="219" y="59"/>
                      <a:pt x="219" y="70"/>
                    </a:cubicBezTo>
                    <a:cubicBezTo>
                      <a:pt x="219" y="82"/>
                      <a:pt x="206" y="98"/>
                      <a:pt x="192" y="98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C8C4578-49C0-FEE3-DB02-5374164D653F}"/>
                  </a:ext>
                </a:extLst>
              </p:cNvPr>
              <p:cNvSpPr/>
              <p:nvPr/>
            </p:nvSpPr>
            <p:spPr>
              <a:xfrm>
                <a:off x="2689543" y="2010311"/>
                <a:ext cx="1885826" cy="1323439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Pour passer d’un niveau</a:t>
                </a:r>
                <a:br>
                  <a:rPr kumimoji="0" lang="fr-FR" sz="1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</a:br>
                <a:r>
                  <a:rPr kumimoji="0" lang="fr-FR" sz="1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de puces à un autre :</a:t>
                </a: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Sélectionner la ligne souhaitée et utiliser la tabulation vers l’avant ou vers l’arrière </a:t>
                </a: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B9C5570-C2C1-9090-E717-D6C851F93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71687" y="3918177"/>
              <a:ext cx="649605" cy="279527"/>
            </a:xfrm>
            <a:prstGeom prst="rect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E15BF8FE-FA35-E0EB-9103-96981591E589}"/>
              </a:ext>
            </a:extLst>
          </p:cNvPr>
          <p:cNvGrpSpPr/>
          <p:nvPr/>
        </p:nvGrpSpPr>
        <p:grpSpPr>
          <a:xfrm>
            <a:off x="12430394" y="1914902"/>
            <a:ext cx="1885826" cy="2543771"/>
            <a:chOff x="511520" y="2588002"/>
            <a:chExt cx="1885826" cy="2543771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02F9725C-B13E-A8B4-2143-69824D2E90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1708" y="2588002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82E5B3B-C877-C3BA-A00C-969DD01BAAC6}"/>
                </a:ext>
              </a:extLst>
            </p:cNvPr>
            <p:cNvSpPr/>
            <p:nvPr/>
          </p:nvSpPr>
          <p:spPr>
            <a:xfrm>
              <a:off x="511520" y="2946559"/>
              <a:ext cx="1885826" cy="2185214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Pour changer d’image :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 err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Methode</a:t>
              </a:r>
              <a:r>
                <a:rPr kumimoji="0" lang="fr-FR" sz="9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01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Supprimer l’image</a:t>
              </a:r>
              <a:b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 place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Cliquer sur l’icone</a:t>
              </a:r>
              <a:b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au milieu du bloc 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Sélectionner l’image souhaitée dans votre ordinateur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 err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Methode</a:t>
              </a:r>
              <a:r>
                <a:rPr kumimoji="0" lang="fr-FR" sz="9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02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9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Clique-droit sur l’image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9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« changer d’image »</a:t>
              </a:r>
              <a:endParaRPr kumimoji="0" lang="fr-FR" sz="9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fr-FR" sz="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Sélectionner la source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5350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BAAF6-D0E3-0937-C3B2-C287CDABD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7A15F-B61E-016E-0B19-0567E7FAE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E2B24-BDCF-7CA7-E7EF-AA4C94DA9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8CE9-D0C1-4782-9F87-3798DE54F10D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2C2C5-484C-8A50-105F-588C40A0B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76FAE-60D1-491C-E4E4-D3DA42D74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340B-B9EB-4E69-B264-46BDD11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23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contenu_4x colonne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F5CB6D-A9D6-5EB4-D34C-CBB5D9A71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81" y="606071"/>
            <a:ext cx="11004956" cy="480131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B860778-49FF-8F83-F924-4E1CA46928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F609D-78BB-49D0-9A5A-E2ED59C531E9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15A31F5-E684-864E-AA96-8CF2F74BA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14C0956-DEA9-E377-EBC4-ED37B942D9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0075" y="3429000"/>
            <a:ext cx="2435225" cy="2383014"/>
          </a:xfrm>
        </p:spPr>
        <p:txBody>
          <a:bodyPr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0E76F81A-0521-6B0C-16A0-862EA807D8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2283" y="3429000"/>
            <a:ext cx="2435225" cy="2383014"/>
          </a:xfrm>
        </p:spPr>
        <p:txBody>
          <a:bodyPr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5077276E-465C-0305-CBCC-D099252A3D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4491" y="3429000"/>
            <a:ext cx="2435225" cy="2383014"/>
          </a:xfrm>
        </p:spPr>
        <p:txBody>
          <a:bodyPr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483C7700-EFF3-E69B-DFF2-8DEA7EC1DD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56700" y="3429000"/>
            <a:ext cx="2435225" cy="2383014"/>
          </a:xfrm>
        </p:spPr>
        <p:txBody>
          <a:bodyPr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04E06FD9-948C-BA52-40FA-8A108A38F00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9881" y="1765300"/>
            <a:ext cx="2435419" cy="15113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100" dirty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</a:p>
        </p:txBody>
      </p:sp>
      <p:sp>
        <p:nvSpPr>
          <p:cNvPr id="14" name="Espace réservé pour une image  12">
            <a:extLst>
              <a:ext uri="{FF2B5EF4-FFF2-40B4-BE49-F238E27FC236}">
                <a16:creationId xmlns:a16="http://schemas.microsoft.com/office/drawing/2014/main" id="{7158BC34-109E-3C8E-AC25-A1462F4B0AF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52283" y="1765300"/>
            <a:ext cx="2435419" cy="15113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100" dirty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</a:p>
        </p:txBody>
      </p:sp>
      <p:sp>
        <p:nvSpPr>
          <p:cNvPr id="15" name="Espace réservé pour une image  12">
            <a:extLst>
              <a:ext uri="{FF2B5EF4-FFF2-40B4-BE49-F238E27FC236}">
                <a16:creationId xmlns:a16="http://schemas.microsoft.com/office/drawing/2014/main" id="{817C1DF2-C75B-45F4-54CB-0107E97A54A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04685" y="1765300"/>
            <a:ext cx="2435419" cy="15113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100" dirty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</a:p>
        </p:txBody>
      </p:sp>
      <p:sp>
        <p:nvSpPr>
          <p:cNvPr id="16" name="Espace réservé pour une image  12">
            <a:extLst>
              <a:ext uri="{FF2B5EF4-FFF2-40B4-BE49-F238E27FC236}">
                <a16:creationId xmlns:a16="http://schemas.microsoft.com/office/drawing/2014/main" id="{75F2D417-2AC4-82E4-9C27-4F55C111DC0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157087" y="1765300"/>
            <a:ext cx="2435419" cy="15113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>
              <a:defRPr lang="fr-FR" sz="100" dirty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DC6F545-12EA-983F-A870-55FC04CB050A}"/>
              </a:ext>
            </a:extLst>
          </p:cNvPr>
          <p:cNvGrpSpPr/>
          <p:nvPr/>
        </p:nvGrpSpPr>
        <p:grpSpPr>
          <a:xfrm>
            <a:off x="12430394" y="0"/>
            <a:ext cx="1885826" cy="1681996"/>
            <a:chOff x="7045594" y="2588002"/>
            <a:chExt cx="1885826" cy="1681996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EEB81B8F-BA76-7720-9A04-20EC690D9E57}"/>
                </a:ext>
              </a:extLst>
            </p:cNvPr>
            <p:cNvGrpSpPr/>
            <p:nvPr/>
          </p:nvGrpSpPr>
          <p:grpSpPr>
            <a:xfrm>
              <a:off x="7045594" y="2588002"/>
              <a:ext cx="1885826" cy="1681996"/>
              <a:chOff x="2689543" y="1651754"/>
              <a:chExt cx="1885826" cy="1681996"/>
            </a:xfrm>
          </p:grpSpPr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E92BB9E8-DD8B-DA2D-7941-001C43CADF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731" y="1651754"/>
                <a:ext cx="425450" cy="425450"/>
              </a:xfrm>
              <a:custGeom>
                <a:avLst/>
                <a:gdLst>
                  <a:gd name="T0" fmla="*/ 173 w 346"/>
                  <a:gd name="T1" fmla="*/ 0 h 346"/>
                  <a:gd name="T2" fmla="*/ 0 w 346"/>
                  <a:gd name="T3" fmla="*/ 173 h 346"/>
                  <a:gd name="T4" fmla="*/ 173 w 346"/>
                  <a:gd name="T5" fmla="*/ 346 h 346"/>
                  <a:gd name="T6" fmla="*/ 346 w 346"/>
                  <a:gd name="T7" fmla="*/ 173 h 346"/>
                  <a:gd name="T8" fmla="*/ 173 w 346"/>
                  <a:gd name="T9" fmla="*/ 0 h 346"/>
                  <a:gd name="T10" fmla="*/ 201 w 346"/>
                  <a:gd name="T11" fmla="*/ 247 h 346"/>
                  <a:gd name="T12" fmla="*/ 128 w 346"/>
                  <a:gd name="T13" fmla="*/ 290 h 346"/>
                  <a:gd name="T14" fmla="*/ 111 w 346"/>
                  <a:gd name="T15" fmla="*/ 278 h 346"/>
                  <a:gd name="T16" fmla="*/ 112 w 346"/>
                  <a:gd name="T17" fmla="*/ 272 h 346"/>
                  <a:gd name="T18" fmla="*/ 153 w 346"/>
                  <a:gd name="T19" fmla="*/ 172 h 346"/>
                  <a:gd name="T20" fmla="*/ 150 w 346"/>
                  <a:gd name="T21" fmla="*/ 165 h 346"/>
                  <a:gd name="T22" fmla="*/ 126 w 346"/>
                  <a:gd name="T23" fmla="*/ 175 h 346"/>
                  <a:gd name="T24" fmla="*/ 121 w 346"/>
                  <a:gd name="T25" fmla="*/ 173 h 346"/>
                  <a:gd name="T26" fmla="*/ 126 w 346"/>
                  <a:gd name="T27" fmla="*/ 163 h 346"/>
                  <a:gd name="T28" fmla="*/ 195 w 346"/>
                  <a:gd name="T29" fmla="*/ 128 h 346"/>
                  <a:gd name="T30" fmla="*/ 205 w 346"/>
                  <a:gd name="T31" fmla="*/ 141 h 346"/>
                  <a:gd name="T32" fmla="*/ 201 w 346"/>
                  <a:gd name="T33" fmla="*/ 154 h 346"/>
                  <a:gd name="T34" fmla="*/ 164 w 346"/>
                  <a:gd name="T35" fmla="*/ 247 h 346"/>
                  <a:gd name="T36" fmla="*/ 169 w 346"/>
                  <a:gd name="T37" fmla="*/ 252 h 346"/>
                  <a:gd name="T38" fmla="*/ 196 w 346"/>
                  <a:gd name="T39" fmla="*/ 235 h 346"/>
                  <a:gd name="T40" fmla="*/ 204 w 346"/>
                  <a:gd name="T41" fmla="*/ 231 h 346"/>
                  <a:gd name="T42" fmla="*/ 207 w 346"/>
                  <a:gd name="T43" fmla="*/ 234 h 346"/>
                  <a:gd name="T44" fmla="*/ 201 w 346"/>
                  <a:gd name="T45" fmla="*/ 247 h 346"/>
                  <a:gd name="T46" fmla="*/ 192 w 346"/>
                  <a:gd name="T47" fmla="*/ 98 h 346"/>
                  <a:gd name="T48" fmla="*/ 182 w 346"/>
                  <a:gd name="T49" fmla="*/ 95 h 346"/>
                  <a:gd name="T50" fmla="*/ 173 w 346"/>
                  <a:gd name="T51" fmla="*/ 76 h 346"/>
                  <a:gd name="T52" fmla="*/ 186 w 346"/>
                  <a:gd name="T53" fmla="*/ 52 h 346"/>
                  <a:gd name="T54" fmla="*/ 198 w 346"/>
                  <a:gd name="T55" fmla="*/ 48 h 346"/>
                  <a:gd name="T56" fmla="*/ 219 w 346"/>
                  <a:gd name="T57" fmla="*/ 70 h 346"/>
                  <a:gd name="T58" fmla="*/ 192 w 346"/>
                  <a:gd name="T59" fmla="*/ 98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46" h="346">
                    <a:moveTo>
                      <a:pt x="173" y="0"/>
                    </a:moveTo>
                    <a:cubicBezTo>
                      <a:pt x="78" y="0"/>
                      <a:pt x="0" y="78"/>
                      <a:pt x="0" y="173"/>
                    </a:cubicBezTo>
                    <a:cubicBezTo>
                      <a:pt x="0" y="268"/>
                      <a:pt x="78" y="346"/>
                      <a:pt x="173" y="346"/>
                    </a:cubicBezTo>
                    <a:cubicBezTo>
                      <a:pt x="268" y="346"/>
                      <a:pt x="346" y="268"/>
                      <a:pt x="346" y="173"/>
                    </a:cubicBezTo>
                    <a:cubicBezTo>
                      <a:pt x="346" y="78"/>
                      <a:pt x="268" y="0"/>
                      <a:pt x="173" y="0"/>
                    </a:cubicBezTo>
                    <a:close/>
                    <a:moveTo>
                      <a:pt x="201" y="247"/>
                    </a:moveTo>
                    <a:cubicBezTo>
                      <a:pt x="182" y="270"/>
                      <a:pt x="143" y="290"/>
                      <a:pt x="128" y="290"/>
                    </a:cubicBezTo>
                    <a:cubicBezTo>
                      <a:pt x="122" y="290"/>
                      <a:pt x="111" y="284"/>
                      <a:pt x="111" y="278"/>
                    </a:cubicBezTo>
                    <a:cubicBezTo>
                      <a:pt x="111" y="276"/>
                      <a:pt x="111" y="276"/>
                      <a:pt x="112" y="272"/>
                    </a:cubicBezTo>
                    <a:cubicBezTo>
                      <a:pt x="126" y="238"/>
                      <a:pt x="138" y="213"/>
                      <a:pt x="153" y="172"/>
                    </a:cubicBezTo>
                    <a:cubicBezTo>
                      <a:pt x="154" y="169"/>
                      <a:pt x="153" y="165"/>
                      <a:pt x="150" y="165"/>
                    </a:cubicBezTo>
                    <a:cubicBezTo>
                      <a:pt x="146" y="165"/>
                      <a:pt x="136" y="169"/>
                      <a:pt x="126" y="175"/>
                    </a:cubicBezTo>
                    <a:cubicBezTo>
                      <a:pt x="125" y="177"/>
                      <a:pt x="121" y="174"/>
                      <a:pt x="121" y="173"/>
                    </a:cubicBezTo>
                    <a:cubicBezTo>
                      <a:pt x="121" y="170"/>
                      <a:pt x="123" y="167"/>
                      <a:pt x="126" y="163"/>
                    </a:cubicBezTo>
                    <a:cubicBezTo>
                      <a:pt x="134" y="154"/>
                      <a:pt x="171" y="128"/>
                      <a:pt x="195" y="128"/>
                    </a:cubicBezTo>
                    <a:cubicBezTo>
                      <a:pt x="199" y="128"/>
                      <a:pt x="205" y="137"/>
                      <a:pt x="205" y="141"/>
                    </a:cubicBezTo>
                    <a:cubicBezTo>
                      <a:pt x="205" y="144"/>
                      <a:pt x="202" y="151"/>
                      <a:pt x="201" y="154"/>
                    </a:cubicBezTo>
                    <a:cubicBezTo>
                      <a:pt x="182" y="197"/>
                      <a:pt x="176" y="218"/>
                      <a:pt x="164" y="247"/>
                    </a:cubicBezTo>
                    <a:cubicBezTo>
                      <a:pt x="163" y="251"/>
                      <a:pt x="166" y="252"/>
                      <a:pt x="169" y="252"/>
                    </a:cubicBezTo>
                    <a:cubicBezTo>
                      <a:pt x="172" y="252"/>
                      <a:pt x="182" y="247"/>
                      <a:pt x="196" y="235"/>
                    </a:cubicBezTo>
                    <a:cubicBezTo>
                      <a:pt x="201" y="231"/>
                      <a:pt x="202" y="231"/>
                      <a:pt x="204" y="231"/>
                    </a:cubicBezTo>
                    <a:cubicBezTo>
                      <a:pt x="205" y="231"/>
                      <a:pt x="207" y="232"/>
                      <a:pt x="207" y="234"/>
                    </a:cubicBezTo>
                    <a:cubicBezTo>
                      <a:pt x="207" y="237"/>
                      <a:pt x="205" y="242"/>
                      <a:pt x="201" y="247"/>
                    </a:cubicBezTo>
                    <a:close/>
                    <a:moveTo>
                      <a:pt x="192" y="98"/>
                    </a:moveTo>
                    <a:cubicBezTo>
                      <a:pt x="188" y="98"/>
                      <a:pt x="185" y="96"/>
                      <a:pt x="182" y="95"/>
                    </a:cubicBezTo>
                    <a:cubicBezTo>
                      <a:pt x="177" y="91"/>
                      <a:pt x="173" y="85"/>
                      <a:pt x="173" y="76"/>
                    </a:cubicBezTo>
                    <a:cubicBezTo>
                      <a:pt x="173" y="65"/>
                      <a:pt x="179" y="57"/>
                      <a:pt x="186" y="52"/>
                    </a:cubicBezTo>
                    <a:cubicBezTo>
                      <a:pt x="190" y="49"/>
                      <a:pt x="195" y="48"/>
                      <a:pt x="198" y="48"/>
                    </a:cubicBezTo>
                    <a:cubicBezTo>
                      <a:pt x="213" y="48"/>
                      <a:pt x="219" y="59"/>
                      <a:pt x="219" y="70"/>
                    </a:cubicBezTo>
                    <a:cubicBezTo>
                      <a:pt x="219" y="82"/>
                      <a:pt x="206" y="98"/>
                      <a:pt x="192" y="98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18801AD-B570-DCA0-EA60-1C765B84F902}"/>
                  </a:ext>
                </a:extLst>
              </p:cNvPr>
              <p:cNvSpPr/>
              <p:nvPr/>
            </p:nvSpPr>
            <p:spPr>
              <a:xfrm>
                <a:off x="2689543" y="2010311"/>
                <a:ext cx="1885826" cy="1323439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Pour passer d’un niveau</a:t>
                </a:r>
                <a:br>
                  <a:rPr kumimoji="0" lang="fr-FR" sz="1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</a:br>
                <a:r>
                  <a:rPr kumimoji="0" lang="fr-FR" sz="1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de puces à un autre :</a:t>
                </a: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0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Sélectionner la ligne souhaitée et utiliser la tabulation vers l’avant ou vers l’arrière </a:t>
                </a: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171450" marR="0" lvl="0" indent="-1714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DD718C6B-04A0-D24A-DA0B-4EF94B323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71687" y="3918177"/>
              <a:ext cx="649605" cy="279527"/>
            </a:xfrm>
            <a:prstGeom prst="rect">
              <a:avLst/>
            </a:prstGeom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7DB3870-9CA7-67C4-EA03-F67EF0970BF8}"/>
              </a:ext>
            </a:extLst>
          </p:cNvPr>
          <p:cNvGrpSpPr/>
          <p:nvPr/>
        </p:nvGrpSpPr>
        <p:grpSpPr>
          <a:xfrm>
            <a:off x="12430394" y="1914902"/>
            <a:ext cx="1885826" cy="2543771"/>
            <a:chOff x="511520" y="2588002"/>
            <a:chExt cx="1885826" cy="2543771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7DDE46F6-D387-27CA-5CDD-6BED8DA4FD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1708" y="2588002"/>
              <a:ext cx="425450" cy="425450"/>
            </a:xfrm>
            <a:custGeom>
              <a:avLst/>
              <a:gdLst>
                <a:gd name="T0" fmla="*/ 173 w 346"/>
                <a:gd name="T1" fmla="*/ 0 h 346"/>
                <a:gd name="T2" fmla="*/ 0 w 346"/>
                <a:gd name="T3" fmla="*/ 173 h 346"/>
                <a:gd name="T4" fmla="*/ 173 w 346"/>
                <a:gd name="T5" fmla="*/ 346 h 346"/>
                <a:gd name="T6" fmla="*/ 346 w 346"/>
                <a:gd name="T7" fmla="*/ 173 h 346"/>
                <a:gd name="T8" fmla="*/ 173 w 346"/>
                <a:gd name="T9" fmla="*/ 0 h 346"/>
                <a:gd name="T10" fmla="*/ 201 w 346"/>
                <a:gd name="T11" fmla="*/ 247 h 346"/>
                <a:gd name="T12" fmla="*/ 128 w 346"/>
                <a:gd name="T13" fmla="*/ 290 h 346"/>
                <a:gd name="T14" fmla="*/ 111 w 346"/>
                <a:gd name="T15" fmla="*/ 278 h 346"/>
                <a:gd name="T16" fmla="*/ 112 w 346"/>
                <a:gd name="T17" fmla="*/ 272 h 346"/>
                <a:gd name="T18" fmla="*/ 153 w 346"/>
                <a:gd name="T19" fmla="*/ 172 h 346"/>
                <a:gd name="T20" fmla="*/ 150 w 346"/>
                <a:gd name="T21" fmla="*/ 165 h 346"/>
                <a:gd name="T22" fmla="*/ 126 w 346"/>
                <a:gd name="T23" fmla="*/ 175 h 346"/>
                <a:gd name="T24" fmla="*/ 121 w 346"/>
                <a:gd name="T25" fmla="*/ 173 h 346"/>
                <a:gd name="T26" fmla="*/ 126 w 346"/>
                <a:gd name="T27" fmla="*/ 163 h 346"/>
                <a:gd name="T28" fmla="*/ 195 w 346"/>
                <a:gd name="T29" fmla="*/ 128 h 346"/>
                <a:gd name="T30" fmla="*/ 205 w 346"/>
                <a:gd name="T31" fmla="*/ 141 h 346"/>
                <a:gd name="T32" fmla="*/ 201 w 346"/>
                <a:gd name="T33" fmla="*/ 154 h 346"/>
                <a:gd name="T34" fmla="*/ 164 w 346"/>
                <a:gd name="T35" fmla="*/ 247 h 346"/>
                <a:gd name="T36" fmla="*/ 169 w 346"/>
                <a:gd name="T37" fmla="*/ 252 h 346"/>
                <a:gd name="T38" fmla="*/ 196 w 346"/>
                <a:gd name="T39" fmla="*/ 235 h 346"/>
                <a:gd name="T40" fmla="*/ 204 w 346"/>
                <a:gd name="T41" fmla="*/ 231 h 346"/>
                <a:gd name="T42" fmla="*/ 207 w 346"/>
                <a:gd name="T43" fmla="*/ 234 h 346"/>
                <a:gd name="T44" fmla="*/ 201 w 346"/>
                <a:gd name="T45" fmla="*/ 247 h 346"/>
                <a:gd name="T46" fmla="*/ 192 w 346"/>
                <a:gd name="T47" fmla="*/ 98 h 346"/>
                <a:gd name="T48" fmla="*/ 182 w 346"/>
                <a:gd name="T49" fmla="*/ 95 h 346"/>
                <a:gd name="T50" fmla="*/ 173 w 346"/>
                <a:gd name="T51" fmla="*/ 76 h 346"/>
                <a:gd name="T52" fmla="*/ 186 w 346"/>
                <a:gd name="T53" fmla="*/ 52 h 346"/>
                <a:gd name="T54" fmla="*/ 198 w 346"/>
                <a:gd name="T55" fmla="*/ 48 h 346"/>
                <a:gd name="T56" fmla="*/ 219 w 346"/>
                <a:gd name="T57" fmla="*/ 70 h 346"/>
                <a:gd name="T58" fmla="*/ 192 w 346"/>
                <a:gd name="T59" fmla="*/ 9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78" y="0"/>
                    <a:pt x="0" y="78"/>
                    <a:pt x="0" y="173"/>
                  </a:cubicBezTo>
                  <a:cubicBezTo>
                    <a:pt x="0" y="268"/>
                    <a:pt x="78" y="346"/>
                    <a:pt x="173" y="346"/>
                  </a:cubicBezTo>
                  <a:cubicBezTo>
                    <a:pt x="268" y="346"/>
                    <a:pt x="346" y="268"/>
                    <a:pt x="346" y="173"/>
                  </a:cubicBezTo>
                  <a:cubicBezTo>
                    <a:pt x="346" y="78"/>
                    <a:pt x="268" y="0"/>
                    <a:pt x="173" y="0"/>
                  </a:cubicBezTo>
                  <a:close/>
                  <a:moveTo>
                    <a:pt x="201" y="247"/>
                  </a:moveTo>
                  <a:cubicBezTo>
                    <a:pt x="182" y="270"/>
                    <a:pt x="143" y="290"/>
                    <a:pt x="128" y="290"/>
                  </a:cubicBezTo>
                  <a:cubicBezTo>
                    <a:pt x="122" y="290"/>
                    <a:pt x="111" y="284"/>
                    <a:pt x="111" y="278"/>
                  </a:cubicBezTo>
                  <a:cubicBezTo>
                    <a:pt x="111" y="276"/>
                    <a:pt x="111" y="276"/>
                    <a:pt x="112" y="272"/>
                  </a:cubicBezTo>
                  <a:cubicBezTo>
                    <a:pt x="126" y="238"/>
                    <a:pt x="138" y="213"/>
                    <a:pt x="153" y="172"/>
                  </a:cubicBezTo>
                  <a:cubicBezTo>
                    <a:pt x="154" y="169"/>
                    <a:pt x="153" y="165"/>
                    <a:pt x="150" y="165"/>
                  </a:cubicBezTo>
                  <a:cubicBezTo>
                    <a:pt x="146" y="165"/>
                    <a:pt x="136" y="169"/>
                    <a:pt x="126" y="175"/>
                  </a:cubicBezTo>
                  <a:cubicBezTo>
                    <a:pt x="125" y="177"/>
                    <a:pt x="121" y="174"/>
                    <a:pt x="121" y="173"/>
                  </a:cubicBezTo>
                  <a:cubicBezTo>
                    <a:pt x="121" y="170"/>
                    <a:pt x="123" y="167"/>
                    <a:pt x="126" y="163"/>
                  </a:cubicBezTo>
                  <a:cubicBezTo>
                    <a:pt x="134" y="154"/>
                    <a:pt x="171" y="128"/>
                    <a:pt x="195" y="128"/>
                  </a:cubicBezTo>
                  <a:cubicBezTo>
                    <a:pt x="199" y="128"/>
                    <a:pt x="205" y="137"/>
                    <a:pt x="205" y="141"/>
                  </a:cubicBezTo>
                  <a:cubicBezTo>
                    <a:pt x="205" y="144"/>
                    <a:pt x="202" y="151"/>
                    <a:pt x="201" y="154"/>
                  </a:cubicBezTo>
                  <a:cubicBezTo>
                    <a:pt x="182" y="197"/>
                    <a:pt x="176" y="218"/>
                    <a:pt x="164" y="247"/>
                  </a:cubicBezTo>
                  <a:cubicBezTo>
                    <a:pt x="163" y="251"/>
                    <a:pt x="166" y="252"/>
                    <a:pt x="169" y="252"/>
                  </a:cubicBezTo>
                  <a:cubicBezTo>
                    <a:pt x="172" y="252"/>
                    <a:pt x="182" y="247"/>
                    <a:pt x="196" y="235"/>
                  </a:cubicBezTo>
                  <a:cubicBezTo>
                    <a:pt x="201" y="231"/>
                    <a:pt x="202" y="231"/>
                    <a:pt x="204" y="231"/>
                  </a:cubicBezTo>
                  <a:cubicBezTo>
                    <a:pt x="205" y="231"/>
                    <a:pt x="207" y="232"/>
                    <a:pt x="207" y="234"/>
                  </a:cubicBezTo>
                  <a:cubicBezTo>
                    <a:pt x="207" y="237"/>
                    <a:pt x="205" y="242"/>
                    <a:pt x="201" y="247"/>
                  </a:cubicBezTo>
                  <a:close/>
                  <a:moveTo>
                    <a:pt x="192" y="98"/>
                  </a:moveTo>
                  <a:cubicBezTo>
                    <a:pt x="188" y="98"/>
                    <a:pt x="185" y="96"/>
                    <a:pt x="182" y="95"/>
                  </a:cubicBezTo>
                  <a:cubicBezTo>
                    <a:pt x="177" y="91"/>
                    <a:pt x="173" y="85"/>
                    <a:pt x="173" y="76"/>
                  </a:cubicBezTo>
                  <a:cubicBezTo>
                    <a:pt x="173" y="65"/>
                    <a:pt x="179" y="57"/>
                    <a:pt x="186" y="52"/>
                  </a:cubicBezTo>
                  <a:cubicBezTo>
                    <a:pt x="190" y="49"/>
                    <a:pt x="195" y="48"/>
                    <a:pt x="198" y="48"/>
                  </a:cubicBezTo>
                  <a:cubicBezTo>
                    <a:pt x="213" y="48"/>
                    <a:pt x="219" y="59"/>
                    <a:pt x="219" y="70"/>
                  </a:cubicBezTo>
                  <a:cubicBezTo>
                    <a:pt x="219" y="82"/>
                    <a:pt x="206" y="98"/>
                    <a:pt x="192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A8054FE-630A-C09E-D4ED-0D5E6FECE5DF}"/>
                </a:ext>
              </a:extLst>
            </p:cNvPr>
            <p:cNvSpPr/>
            <p:nvPr/>
          </p:nvSpPr>
          <p:spPr>
            <a:xfrm>
              <a:off x="511520" y="2946559"/>
              <a:ext cx="1885826" cy="2185214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Pour changer d’image :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 err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Methode</a:t>
              </a:r>
              <a:r>
                <a:rPr kumimoji="0" lang="fr-FR" sz="9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01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Supprimer l’image</a:t>
              </a:r>
              <a:b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 place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Cliquer sur l’icone</a:t>
              </a:r>
              <a:b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au milieu du bloc 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Sélectionner l’image souhaitée dans votre ordinateur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 err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Methode</a:t>
              </a:r>
              <a:r>
                <a:rPr kumimoji="0" lang="fr-FR" sz="9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02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9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Clique-droit sur l’image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9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« changer d’image »</a:t>
              </a:r>
              <a:endParaRPr kumimoji="0" lang="fr-FR" sz="9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fr-FR" sz="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Sélectionner la source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0384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722AD130-DC09-902D-E926-24DC2866A2D3}"/>
              </a:ext>
            </a:extLst>
          </p:cNvPr>
          <p:cNvCxnSpPr>
            <a:cxnSpLocks/>
          </p:cNvCxnSpPr>
          <p:nvPr/>
        </p:nvCxnSpPr>
        <p:spPr>
          <a:xfrm>
            <a:off x="599881" y="6129338"/>
            <a:ext cx="11016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Une image contenant logo&#10;&#10;Description générée automatiquement">
            <a:extLst>
              <a:ext uri="{FF2B5EF4-FFF2-40B4-BE49-F238E27FC236}">
                <a16:creationId xmlns:a16="http://schemas.microsoft.com/office/drawing/2014/main" id="{C53195F7-91C7-0F2F-A881-3A6C21A5D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972389"/>
            <a:ext cx="5486400" cy="99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17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DB019-D28F-103F-3532-10FF7CABA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0C02-4DB0-C169-69D8-DE1787B8F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4DD8B-04AA-F5C6-C0C4-7F7FF6F21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8CE9-D0C1-4782-9F87-3798DE54F10D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9A26D-A347-7C17-270E-D3D727AC8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65355-821A-C87B-97C4-BB6273CD2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340B-B9EB-4E69-B264-46BDD11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20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4656-84AA-EBA3-F466-240245100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066DE-F2EA-88DC-F60E-9669E0BFF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F30A8C-69D5-0CD0-3C5F-BA34396CC3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A29C27-DA5D-BEA4-7301-07A289B4C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8CE9-D0C1-4782-9F87-3798DE54F10D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C21289-D7FE-8D34-0161-2905AF3BB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DD69D-729F-C5F2-6757-32B7EA4D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340B-B9EB-4E69-B264-46BDD11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74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D3196-8064-F962-A8B4-D7A467FDB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D9A56-BA7F-6CF3-D5B8-16F13E0DC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E3491-AD20-CAF5-B207-6CF64AD54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66900B-1C51-8067-2448-7A4F88F020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1AA2C9-7BF3-A639-07C6-C73C167C2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AF99E1-2815-0E81-AFD8-4FE592F75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8CE9-D0C1-4782-9F87-3798DE54F10D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52B774-627D-7D07-022E-144B15C18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1EAA6C-DEBD-A591-5DAA-FA8884248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340B-B9EB-4E69-B264-46BDD11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1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25F39-910B-83C5-0735-EB8609F39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34D3FE-4093-6951-43D9-98436E460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8CE9-D0C1-4782-9F87-3798DE54F10D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CB9A14-BEF1-783E-B295-828B929B6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705A52-2360-A2DB-F0E4-99D883900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340B-B9EB-4E69-B264-46BDD11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95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1AAD44-465C-1381-4B5B-03C59960D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8CE9-D0C1-4782-9F87-3798DE54F10D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103D44-91CF-CA24-6345-8CAA3DFC7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3C5E8-E361-9BA0-A394-E7E12DD41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340B-B9EB-4E69-B264-46BDD11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8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B3220-F297-3003-F15C-887DBE99B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3F5ED-0E60-903A-276E-EAD6B213A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BE9C9-1D3B-D3F3-D0FE-98515E3F03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1B3BB5-B944-2D18-0571-513D9EA7A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8CE9-D0C1-4782-9F87-3798DE54F10D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3B86E-408B-E095-6374-6956A8F4B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5F278-115D-1F51-1DAC-93E4007BD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340B-B9EB-4E69-B264-46BDD11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22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3C9A7-95ED-CF87-F2E4-7CE195F79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D601EC-B9C7-33DD-4AD1-4656BF49EA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42625-65E2-9518-EFFC-42B0BB090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6A663-E441-7B59-DC16-86A9FD076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8CE9-D0C1-4782-9F87-3798DE54F10D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A56755-1049-8E26-46C0-1400EF037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2603AA-1D77-9EF1-1F52-C9083AB50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E340B-B9EB-4E69-B264-46BDD11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20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3D4340-38BA-2A39-A1FD-372A53660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0CAE9-8125-362A-F8E4-1149096AD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42342-029E-1990-EA62-741868D1AC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968CE9-D0C1-4782-9F87-3798DE54F10D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C9965-8AC4-D9A7-0F9A-E0F0991C45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D9848-4C0D-A450-5626-1D72E74D33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BE340B-B9EB-4E69-B264-46BDD11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62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25C80E7-E713-22F4-9EF3-F77D4689D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81" y="606071"/>
            <a:ext cx="11004956" cy="4801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99E44F6-E124-E184-9C8C-1A7CAA13D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881" y="1460676"/>
            <a:ext cx="11004956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04BE6A-0BB2-45B5-B253-F0F69CEBD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8425" y="6230552"/>
            <a:ext cx="476412" cy="276999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r">
              <a:defRPr sz="1200">
                <a:solidFill>
                  <a:schemeClr val="tx2"/>
                </a:solidFill>
                <a:latin typeface="+mj-lt"/>
              </a:defRPr>
            </a:lvl1pPr>
          </a:lstStyle>
          <a:p>
            <a:fld id="{498F609D-78BB-49D0-9A5A-E2ED59C531E9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AA5A0C9-E11D-12AD-7C86-843357B4FF0F}"/>
              </a:ext>
            </a:extLst>
          </p:cNvPr>
          <p:cNvCxnSpPr>
            <a:cxnSpLocks/>
          </p:cNvCxnSpPr>
          <p:nvPr/>
        </p:nvCxnSpPr>
        <p:spPr>
          <a:xfrm>
            <a:off x="599881" y="6129338"/>
            <a:ext cx="11016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 descr="Une image contenant logo&#10;&#10;Description générée automatiquement">
            <a:extLst>
              <a:ext uri="{FF2B5EF4-FFF2-40B4-BE49-F238E27FC236}">
                <a16:creationId xmlns:a16="http://schemas.microsoft.com/office/drawing/2014/main" id="{EEB475B4-D42E-7FD4-012D-1E435EE2AE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81" y="6297416"/>
            <a:ext cx="793801" cy="143271"/>
          </a:xfrm>
          <a:prstGeom prst="rect">
            <a:avLst/>
          </a:prstGeom>
        </p:spPr>
      </p:pic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8FD628C1-9210-1AC9-2697-29815FDA75B9}"/>
              </a:ext>
            </a:extLst>
          </p:cNvPr>
          <p:cNvCxnSpPr>
            <a:cxnSpLocks/>
          </p:cNvCxnSpPr>
          <p:nvPr/>
        </p:nvCxnSpPr>
        <p:spPr>
          <a:xfrm>
            <a:off x="711799" y="1129225"/>
            <a:ext cx="516926" cy="0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space réservé du pied de page 31">
            <a:extLst>
              <a:ext uri="{FF2B5EF4-FFF2-40B4-BE49-F238E27FC236}">
                <a16:creationId xmlns:a16="http://schemas.microsoft.com/office/drawing/2014/main" id="{ACC1B755-9B81-42FB-C4D2-898660DC97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43425" y="6245940"/>
            <a:ext cx="3105150" cy="24622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defRPr sz="1000">
                <a:solidFill>
                  <a:schemeClr val="tx2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35" name="Espace réservé de la date 34">
            <a:extLst>
              <a:ext uri="{FF2B5EF4-FFF2-40B4-BE49-F238E27FC236}">
                <a16:creationId xmlns:a16="http://schemas.microsoft.com/office/drawing/2014/main" id="{2669561D-4B91-2DB2-2B0C-F5C2A9DBB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03837" y="5827502"/>
            <a:ext cx="1901000" cy="276999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A0F70AFA-110A-4A2E-B6F0-56F8C7375099}" type="datetime2">
              <a:rPr lang="fr-FR" smtClean="0"/>
              <a:t>lundi 4 août 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65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1pPr>
      <a:lvl2pPr marL="452438" indent="-228600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717550" indent="-228600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982663" indent="-228600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4pPr>
      <a:lvl5pPr marL="1169988" indent="-228600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35tT_DvJG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35tT_DvJGs?feature=oembed" TargetMode="Externa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0.jpg"/><Relationship Id="rId4" Type="http://schemas.openxmlformats.org/officeDocument/2006/relationships/image" Target="../media/image6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94D6AA1-A0E1-45F9-8E25-BAB809229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33BE7D8-545E-DE0A-0D6D-CF8781A2C1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0298770"/>
              </p:ext>
            </p:extLst>
          </p:nvPr>
        </p:nvGraphicFramePr>
        <p:xfrm>
          <a:off x="836675" y="1401739"/>
          <a:ext cx="10515599" cy="1296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ubtitle 2">
            <a:extLst>
              <a:ext uri="{FF2B5EF4-FFF2-40B4-BE49-F238E27FC236}">
                <a16:creationId xmlns:a16="http://schemas.microsoft.com/office/drawing/2014/main" id="{B0C2F1D4-05BF-7ED8-5CFA-E4E504362F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6675" y="2891401"/>
            <a:ext cx="10515599" cy="72891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HVAC Solutions for Multi-Family Housing</a:t>
            </a:r>
          </a:p>
          <a:p>
            <a:r>
              <a:rPr lang="en-US" sz="2200" dirty="0"/>
              <a:t>James Petersen, PE - Principal</a:t>
            </a:r>
          </a:p>
        </p:txBody>
      </p:sp>
      <p:pic>
        <p:nvPicPr>
          <p:cNvPr id="4" name="Picture 3" descr="A close up of a logo&#10;&#10;AI-generated content may be incorrect.">
            <a:extLst>
              <a:ext uri="{FF2B5EF4-FFF2-40B4-BE49-F238E27FC236}">
                <a16:creationId xmlns:a16="http://schemas.microsoft.com/office/drawing/2014/main" id="{94D9A067-AE4B-C7D9-3B7A-7E79E66C11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1" y="5630479"/>
            <a:ext cx="50800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33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kitchen with a kettle and stove&#10;&#10;AI-generated content may be incorrect.">
            <a:extLst>
              <a:ext uri="{FF2B5EF4-FFF2-40B4-BE49-F238E27FC236}">
                <a16:creationId xmlns:a16="http://schemas.microsoft.com/office/drawing/2014/main" id="{6CC56FD3-6A53-37BA-85AE-3B62E7669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62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couch and a rug&#10;&#10;AI-generated content may be incorrect.">
            <a:extLst>
              <a:ext uri="{FF2B5EF4-FFF2-40B4-BE49-F238E27FC236}">
                <a16:creationId xmlns:a16="http://schemas.microsoft.com/office/drawing/2014/main" id="{C64F7B99-A11D-DA26-F627-7C4186AF1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54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27586-E74D-297A-0574-8814E8CF7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a room with a fireplace and a lamp&#10;&#10;AI-generated content may be incorrect.">
            <a:extLst>
              <a:ext uri="{FF2B5EF4-FFF2-40B4-BE49-F238E27FC236}">
                <a16:creationId xmlns:a16="http://schemas.microsoft.com/office/drawing/2014/main" id="{9BA3BCB0-C650-404A-3440-2DDF5D3F8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40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59F1D8-2F13-901A-6E0D-5BF54C1CD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question marks&#10;&#10;AI-generated content may be incorrect.">
            <a:extLst>
              <a:ext uri="{FF2B5EF4-FFF2-40B4-BE49-F238E27FC236}">
                <a16:creationId xmlns:a16="http://schemas.microsoft.com/office/drawing/2014/main" id="{F765ED4D-8D6A-D168-BF47-EFD9EF380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41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a design process&#10;&#10;AI-generated content may be incorrect.">
            <a:extLst>
              <a:ext uri="{FF2B5EF4-FFF2-40B4-BE49-F238E27FC236}">
                <a16:creationId xmlns:a16="http://schemas.microsoft.com/office/drawing/2014/main" id="{541D1BC2-D353-E0A7-CE1B-761BD4802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23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energy modeling&#10;&#10;AI-generated content may be incorrect.">
            <a:extLst>
              <a:ext uri="{FF2B5EF4-FFF2-40B4-BE49-F238E27FC236}">
                <a16:creationId xmlns:a16="http://schemas.microsoft.com/office/drawing/2014/main" id="{CD0B1746-4C75-C917-DC40-03B608793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35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10024-EE89-F61D-9B14-1FFBFF337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a few icons&#10;&#10;AI-generated content may be incorrect.">
            <a:extLst>
              <a:ext uri="{FF2B5EF4-FFF2-40B4-BE49-F238E27FC236}">
                <a16:creationId xmlns:a16="http://schemas.microsoft.com/office/drawing/2014/main" id="{A8B0AF88-99CC-9760-7023-A63449292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25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EC8CF-C648-AED9-B6FE-18570C86B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with a corner entrance&#10;&#10;AI-generated content may be incorrect.">
            <a:extLst>
              <a:ext uri="{FF2B5EF4-FFF2-40B4-BE49-F238E27FC236}">
                <a16:creationId xmlns:a16="http://schemas.microsoft.com/office/drawing/2014/main" id="{AD2D75F1-C9B1-5D94-8CD2-B5D4709A0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30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7872A1-38F0-F0D4-052D-0B82F1F91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ollage of several machines&#10;&#10;AI-generated content may be incorrect.">
            <a:extLst>
              <a:ext uri="{FF2B5EF4-FFF2-40B4-BE49-F238E27FC236}">
                <a16:creationId xmlns:a16="http://schemas.microsoft.com/office/drawing/2014/main" id="{7437E9BB-C985-FF89-C10E-98A365C0C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63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DFF9AF99-3FD6-C69E-DB98-B65B3C7BA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58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11E30-D32F-881D-0D4F-BA99AC033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4488" y="207818"/>
            <a:ext cx="5257800" cy="638901"/>
          </a:xfrm>
        </p:spPr>
        <p:txBody>
          <a:bodyPr/>
          <a:lstStyle/>
          <a:p>
            <a:pPr marL="0" indent="0">
              <a:buNone/>
            </a:pPr>
            <a:r>
              <a:rPr lang="en-US" u="sng" dirty="0">
                <a:hlinkClick r:id="rId3"/>
              </a:rPr>
              <a:t>https://youtu.be/035tT_DvJGs</a:t>
            </a:r>
            <a:endParaRPr lang="en-US" dirty="0"/>
          </a:p>
        </p:txBody>
      </p:sp>
      <p:pic>
        <p:nvPicPr>
          <p:cNvPr id="4" name="Online Media 3" title="Tree Felling">
            <a:hlinkClick r:id="" action="ppaction://media"/>
            <a:extLst>
              <a:ext uri="{FF2B5EF4-FFF2-40B4-BE49-F238E27FC236}">
                <a16:creationId xmlns:a16="http://schemas.microsoft.com/office/drawing/2014/main" id="{D1421D42-64E5-960E-0C7D-388C396EF3B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16000" y="758306"/>
            <a:ext cx="10160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5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data with different colored bars&#10;&#10;AI-generated content may be incorrect.">
            <a:extLst>
              <a:ext uri="{FF2B5EF4-FFF2-40B4-BE49-F238E27FC236}">
                <a16:creationId xmlns:a16="http://schemas.microsoft.com/office/drawing/2014/main" id="{376D933E-CD9C-12FE-29A5-9C77F9D51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cost of electricity&#10;&#10;AI-generated content may be incorrect.">
            <a:extLst>
              <a:ext uri="{FF2B5EF4-FFF2-40B4-BE49-F238E27FC236}">
                <a16:creationId xmlns:a16="http://schemas.microsoft.com/office/drawing/2014/main" id="{65A1ACF7-E0F1-7039-3D95-1BB8D63DB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29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Person with mug sitting near fireplace">
            <a:extLst>
              <a:ext uri="{FF2B5EF4-FFF2-40B4-BE49-F238E27FC236}">
                <a16:creationId xmlns:a16="http://schemas.microsoft.com/office/drawing/2014/main" id="{319AA47B-0408-9D99-946A-6EE0EE74E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9" b="1933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10A6C3-18F4-86BE-C11D-F32708266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HEATING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9247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showing a line of growth&#10;&#10;AI-generated content may be incorrect.">
            <a:extLst>
              <a:ext uri="{FF2B5EF4-FFF2-40B4-BE49-F238E27FC236}">
                <a16:creationId xmlns:a16="http://schemas.microsoft.com/office/drawing/2014/main" id="{A76CCED5-193C-F51B-F8AC-6285CBCDE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56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a plane&#10;&#10;AI-generated content may be incorrect.">
            <a:extLst>
              <a:ext uri="{FF2B5EF4-FFF2-40B4-BE49-F238E27FC236}">
                <a16:creationId xmlns:a16="http://schemas.microsoft.com/office/drawing/2014/main" id="{F602B79B-FF8E-BAC0-8D33-E815E4DBB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33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F8FFB-229C-BEC0-3889-E8F7D5AE5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showing the growth of the company&#10;&#10;AI-generated content may be incorrect.">
            <a:extLst>
              <a:ext uri="{FF2B5EF4-FFF2-40B4-BE49-F238E27FC236}">
                <a16:creationId xmlns:a16="http://schemas.microsoft.com/office/drawing/2014/main" id="{049FFC00-24CC-B5D5-0BD5-58F38BE19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81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f a graph with a green triangle&#10;&#10;AI-generated content may be incorrect.">
            <a:extLst>
              <a:ext uri="{FF2B5EF4-FFF2-40B4-BE49-F238E27FC236}">
                <a16:creationId xmlns:a16="http://schemas.microsoft.com/office/drawing/2014/main" id="{4263A357-EC42-8AC8-4A6C-BE3772D5D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9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E4E61-78BD-4784-45F5-3BA0B6B0E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ph showing the growth of the company's company&#10;&#10;AI-generated content may be incorrect.">
            <a:extLst>
              <a:ext uri="{FF2B5EF4-FFF2-40B4-BE49-F238E27FC236}">
                <a16:creationId xmlns:a16="http://schemas.microsoft.com/office/drawing/2014/main" id="{98DCD872-1A4B-EF0B-A4D6-6E0B40E43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49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of different sizes of glass&#10;&#10;AI-generated content may be incorrect.">
            <a:extLst>
              <a:ext uri="{FF2B5EF4-FFF2-40B4-BE49-F238E27FC236}">
                <a16:creationId xmlns:a16="http://schemas.microsoft.com/office/drawing/2014/main" id="{92307AEA-2C64-CB3D-29CD-FAA1422B1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89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rectangular object with text&#10;&#10;AI-generated content may be incorrect.">
            <a:extLst>
              <a:ext uri="{FF2B5EF4-FFF2-40B4-BE49-F238E27FC236}">
                <a16:creationId xmlns:a16="http://schemas.microsoft.com/office/drawing/2014/main" id="{19025095-12E5-B9F0-5E3F-960F9F7EE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29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construction project&#10;&#10;AI-generated content may be incorrect.">
            <a:extLst>
              <a:ext uri="{FF2B5EF4-FFF2-40B4-BE49-F238E27FC236}">
                <a16:creationId xmlns:a16="http://schemas.microsoft.com/office/drawing/2014/main" id="{60B5CF50-3104-F911-26D0-D9F119B57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681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70EE449-377A-F18A-E672-C030DBE79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07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ueprint of a house&#10;&#10;AI-generated content may be incorrect.">
            <a:extLst>
              <a:ext uri="{FF2B5EF4-FFF2-40B4-BE49-F238E27FC236}">
                <a16:creationId xmlns:a16="http://schemas.microsoft.com/office/drawing/2014/main" id="{B1806486-33B5-5D44-59B9-40C5072D1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92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9A2E1-E334-41A2-803A-7D49EBA0E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Heating – Rule of Thumb</a:t>
            </a:r>
          </a:p>
        </p:txBody>
      </p:sp>
      <p:pic>
        <p:nvPicPr>
          <p:cNvPr id="14" name="Picture Placeholder 4">
            <a:extLst>
              <a:ext uri="{FF2B5EF4-FFF2-40B4-BE49-F238E27FC236}">
                <a16:creationId xmlns:a16="http://schemas.microsoft.com/office/drawing/2014/main" id="{926E96E4-1221-7543-4BFE-AFBF94F94A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90" b="5690"/>
          <a:stretch>
            <a:fillRect/>
          </a:stretch>
        </p:blipFill>
        <p:spPr>
          <a:xfrm>
            <a:off x="889587" y="1533525"/>
            <a:ext cx="6164159" cy="48672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D53F1C-263D-176E-005C-28B89C2A7CA5}"/>
              </a:ext>
            </a:extLst>
          </p:cNvPr>
          <p:cNvSpPr txBox="1"/>
          <p:nvPr/>
        </p:nvSpPr>
        <p:spPr>
          <a:xfrm>
            <a:off x="3022600" y="1857881"/>
            <a:ext cx="206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~1,000SF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2E70BF-0CF9-EA22-71BE-7494AFD5CEE3}"/>
              </a:ext>
            </a:extLst>
          </p:cNvPr>
          <p:cNvSpPr txBox="1"/>
          <p:nvPr/>
        </p:nvSpPr>
        <p:spPr>
          <a:xfrm>
            <a:off x="7791450" y="3746500"/>
            <a:ext cx="40830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LOAD = </a:t>
            </a:r>
          </a:p>
          <a:p>
            <a:r>
              <a:rPr lang="en-US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BTU/HR/SF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35 X 1000=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35,000 BTU</a:t>
            </a:r>
          </a:p>
        </p:txBody>
      </p:sp>
    </p:spTree>
    <p:extLst>
      <p:ext uri="{BB962C8B-B14F-4D97-AF65-F5344CB8AC3E}">
        <p14:creationId xmlns:p14="http://schemas.microsoft.com/office/powerpoint/2010/main" val="2312902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5FA6B-1168-23F7-30C7-2D726B95F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iagram of a house&#10;&#10;AI-generated content may be incorrect.">
            <a:extLst>
              <a:ext uri="{FF2B5EF4-FFF2-40B4-BE49-F238E27FC236}">
                <a16:creationId xmlns:a16="http://schemas.microsoft.com/office/drawing/2014/main" id="{B45CEB72-E65F-B5F4-3665-D162670F5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178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op view of colorful popsicles on ice">
            <a:extLst>
              <a:ext uri="{FF2B5EF4-FFF2-40B4-BE49-F238E27FC236}">
                <a16:creationId xmlns:a16="http://schemas.microsoft.com/office/drawing/2014/main" id="{F58B91A8-457F-644A-5EBE-906CE4D02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2" b="229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2FAEDC-50E8-DFB9-F03A-66B2413C7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COOLING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267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7834E-EDA6-3E74-1BFC-3323EA7C1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11C88-BA79-E423-AFE5-E76343F97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– Rule of Thumb</a:t>
            </a:r>
          </a:p>
        </p:txBody>
      </p:sp>
      <p:pic>
        <p:nvPicPr>
          <p:cNvPr id="14" name="Picture Placeholder 4">
            <a:extLst>
              <a:ext uri="{FF2B5EF4-FFF2-40B4-BE49-F238E27FC236}">
                <a16:creationId xmlns:a16="http://schemas.microsoft.com/office/drawing/2014/main" id="{34E7808B-00DA-BB07-9D93-5788B8D2E5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90" b="5690"/>
          <a:stretch>
            <a:fillRect/>
          </a:stretch>
        </p:blipFill>
        <p:spPr>
          <a:xfrm>
            <a:off x="889587" y="1533525"/>
            <a:ext cx="6164159" cy="48672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F5F1C9-7B72-CF32-E9D2-A1C9214407BA}"/>
              </a:ext>
            </a:extLst>
          </p:cNvPr>
          <p:cNvSpPr txBox="1"/>
          <p:nvPr/>
        </p:nvSpPr>
        <p:spPr>
          <a:xfrm>
            <a:off x="3022600" y="1857881"/>
            <a:ext cx="206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~1,000SF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957FFB-0A8E-69E6-C3DE-592E06442EB3}"/>
              </a:ext>
            </a:extLst>
          </p:cNvPr>
          <p:cNvSpPr txBox="1"/>
          <p:nvPr/>
        </p:nvSpPr>
        <p:spPr>
          <a:xfrm>
            <a:off x="8464550" y="3771900"/>
            <a:ext cx="40830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LOAD = </a:t>
            </a:r>
          </a:p>
          <a:p>
            <a:r>
              <a:rPr lang="en-US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400SF/TON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1000/400=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2.5 TON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30,000 BTU</a:t>
            </a:r>
          </a:p>
        </p:txBody>
      </p:sp>
    </p:spTree>
    <p:extLst>
      <p:ext uri="{BB962C8B-B14F-4D97-AF65-F5344CB8AC3E}">
        <p14:creationId xmlns:p14="http://schemas.microsoft.com/office/powerpoint/2010/main" val="12902848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A1047-4CDD-9A02-793C-4EE814D29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– Rule of Thumb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29556F-F900-E15B-DB27-788B892A1D19}"/>
              </a:ext>
            </a:extLst>
          </p:cNvPr>
          <p:cNvGrpSpPr/>
          <p:nvPr/>
        </p:nvGrpSpPr>
        <p:grpSpPr>
          <a:xfrm>
            <a:off x="838200" y="1441450"/>
            <a:ext cx="6443194" cy="5302250"/>
            <a:chOff x="1667901" y="1574800"/>
            <a:chExt cx="5738348" cy="47222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4B74A7C-BB5A-4E87-6DE0-484E60F1C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4509" r="71152"/>
            <a:stretch>
              <a:fillRect/>
            </a:stretch>
          </p:blipFill>
          <p:spPr>
            <a:xfrm>
              <a:off x="1667901" y="1574800"/>
              <a:ext cx="2554849" cy="472221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2B6F90C-C9F7-75A9-F6B2-3C6D7F21F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8704" t="4509" r="35804"/>
            <a:stretch>
              <a:fillRect/>
            </a:stretch>
          </p:blipFill>
          <p:spPr>
            <a:xfrm>
              <a:off x="4210050" y="1574800"/>
              <a:ext cx="3143250" cy="472221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49067CE-4C68-C050-6324-D850F3DBF5FE}"/>
                </a:ext>
              </a:extLst>
            </p:cNvPr>
            <p:cNvSpPr/>
            <p:nvPr/>
          </p:nvSpPr>
          <p:spPr>
            <a:xfrm>
              <a:off x="4199499" y="1574800"/>
              <a:ext cx="3206750" cy="4722216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45367AA-CC4F-C24C-CBAE-1A7EDC8A94B3}"/>
                </a:ext>
              </a:extLst>
            </p:cNvPr>
            <p:cNvSpPr/>
            <p:nvPr/>
          </p:nvSpPr>
          <p:spPr>
            <a:xfrm>
              <a:off x="5820305" y="6051550"/>
              <a:ext cx="485245" cy="1905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Placeholder 4">
            <a:extLst>
              <a:ext uri="{FF2B5EF4-FFF2-40B4-BE49-F238E27FC236}">
                <a16:creationId xmlns:a16="http://schemas.microsoft.com/office/drawing/2014/main" id="{BB8C39EE-91D8-2129-0F5B-0CED1B20D4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690" b="5690"/>
          <a:stretch>
            <a:fillRect/>
          </a:stretch>
        </p:blipFill>
        <p:spPr>
          <a:xfrm>
            <a:off x="7983675" y="95250"/>
            <a:ext cx="3852913" cy="3042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C81B7D-14D9-2703-A8D0-A533FED7AD3C}"/>
              </a:ext>
            </a:extLst>
          </p:cNvPr>
          <p:cNvSpPr txBox="1"/>
          <p:nvPr/>
        </p:nvSpPr>
        <p:spPr>
          <a:xfrm>
            <a:off x="7672234" y="4092575"/>
            <a:ext cx="44757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12,981 = 1.08 TON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1,000/1.08 = </a:t>
            </a:r>
          </a:p>
          <a:p>
            <a:r>
              <a:rPr lang="en-US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926 SF/TON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926/400 = 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2.3x oversized</a:t>
            </a:r>
            <a:endParaRPr lang="en-US" sz="32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blueprint of a house&#10;&#10;AI-generated content may be incorrect.">
            <a:extLst>
              <a:ext uri="{FF2B5EF4-FFF2-40B4-BE49-F238E27FC236}">
                <a16:creationId xmlns:a16="http://schemas.microsoft.com/office/drawing/2014/main" id="{E2ED3F94-A0E7-8983-96AD-15C28A169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127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53826-CD56-0365-76EF-A43574B50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aph showing the temperature of air&#10;&#10;AI-generated content may be incorrect.">
            <a:extLst>
              <a:ext uri="{FF2B5EF4-FFF2-40B4-BE49-F238E27FC236}">
                <a16:creationId xmlns:a16="http://schemas.microsoft.com/office/drawing/2014/main" id="{9514DDD7-B2F0-FC7C-E533-95D650204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427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 with words&#10;&#10;AI-generated content may be incorrect.">
            <a:extLst>
              <a:ext uri="{FF2B5EF4-FFF2-40B4-BE49-F238E27FC236}">
                <a16:creationId xmlns:a16="http://schemas.microsoft.com/office/drawing/2014/main" id="{F7AB0EC5-D816-3633-C83D-F358E55B8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669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cooling distribution system&#10;&#10;AI-generated content may be incorrect.">
            <a:extLst>
              <a:ext uri="{FF2B5EF4-FFF2-40B4-BE49-F238E27FC236}">
                <a16:creationId xmlns:a16="http://schemas.microsoft.com/office/drawing/2014/main" id="{ED2B1870-AACA-A06E-ADA3-FB9CD7166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29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 descr="A group of magnifying glass&#10;&#10;AI-generated content may be incorrect.">
            <a:extLst>
              <a:ext uri="{FF2B5EF4-FFF2-40B4-BE49-F238E27FC236}">
                <a16:creationId xmlns:a16="http://schemas.microsoft.com/office/drawing/2014/main" id="{642EF3B5-60E8-BE2A-70C4-C2361A917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064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Diagram of a building with a diagram&#10;&#10;AI-generated content may be incorrect.">
            <a:extLst>
              <a:ext uri="{FF2B5EF4-FFF2-40B4-BE49-F238E27FC236}">
                <a16:creationId xmlns:a16="http://schemas.microsoft.com/office/drawing/2014/main" id="{651AC423-B221-C0D6-2ED2-7DB267B1E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383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 of a cooling system&#10;&#10;AI-generated content may be incorrect.">
            <a:extLst>
              <a:ext uri="{FF2B5EF4-FFF2-40B4-BE49-F238E27FC236}">
                <a16:creationId xmlns:a16="http://schemas.microsoft.com/office/drawing/2014/main" id="{748D089A-624B-F9A1-D64F-818DC980D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598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5710A-E3C2-E737-D513-AF2D3EA39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iagram of a heating system&#10;&#10;AI-generated content may be incorrect.">
            <a:extLst>
              <a:ext uri="{FF2B5EF4-FFF2-40B4-BE49-F238E27FC236}">
                <a16:creationId xmlns:a16="http://schemas.microsoft.com/office/drawing/2014/main" id="{3ABD955F-3ED0-EB90-B554-CA2D9AB23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350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lant on green background">
            <a:extLst>
              <a:ext uri="{FF2B5EF4-FFF2-40B4-BE49-F238E27FC236}">
                <a16:creationId xmlns:a16="http://schemas.microsoft.com/office/drawing/2014/main" id="{8F45B636-AFAA-4664-ADB1-A562A5885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0A09F5-88F3-CCEE-829F-38E1F60FF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VENTILATION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1743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FC0671-C6B2-CBDE-80E2-87F95FA1D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F524157-D16B-65A0-C5DD-2FF4A7024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2B9712E-CEBE-98F8-3557-6CAB38DF9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brain under water&#10;&#10;AI-generated content may be incorrect.">
            <a:extLst>
              <a:ext uri="{FF2B5EF4-FFF2-40B4-BE49-F238E27FC236}">
                <a16:creationId xmlns:a16="http://schemas.microsoft.com/office/drawing/2014/main" id="{71AABEFF-1B93-2C3F-D851-698093373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607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39CB5CF4-A844-1F09-7C0C-51850E80E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6372" y="-1"/>
            <a:ext cx="1107502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 descr="A diagram of a house with a sign&#10;&#10;AI-generated content may be incorrect.">
            <a:extLst>
              <a:ext uri="{FF2B5EF4-FFF2-40B4-BE49-F238E27FC236}">
                <a16:creationId xmlns:a16="http://schemas.microsoft.com/office/drawing/2014/main" id="{4F9DB8FB-9DEF-193B-33AC-89DA50DD7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74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white container&#10;&#10;AI-generated content may be incorrect.">
            <a:extLst>
              <a:ext uri="{FF2B5EF4-FFF2-40B4-BE49-F238E27FC236}">
                <a16:creationId xmlns:a16="http://schemas.microsoft.com/office/drawing/2014/main" id="{F1BF5EFF-BCC2-5134-D29E-4BED9785B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1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print of a building&#10;&#10;AI-generated content may be incorrect.">
            <a:extLst>
              <a:ext uri="{FF2B5EF4-FFF2-40B4-BE49-F238E27FC236}">
                <a16:creationId xmlns:a16="http://schemas.microsoft.com/office/drawing/2014/main" id="{10FAC79A-DEB8-41F6-0EE7-AC115D468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979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79E01-EA40-8C7F-D895-95421CFDD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building&#10;&#10;AI-generated content may be incorrect.">
            <a:extLst>
              <a:ext uri="{FF2B5EF4-FFF2-40B4-BE49-F238E27FC236}">
                <a16:creationId xmlns:a16="http://schemas.microsoft.com/office/drawing/2014/main" id="{7B72A4A1-DBAF-48F9-FB8D-7BC99BA94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164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7D005-CCEA-127A-DE56-2BB70F053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building with orange pipes&#10;&#10;AI-generated content may be incorrect.">
            <a:extLst>
              <a:ext uri="{FF2B5EF4-FFF2-40B4-BE49-F238E27FC236}">
                <a16:creationId xmlns:a16="http://schemas.microsoft.com/office/drawing/2014/main" id="{A93F3E19-5CC1-9985-1971-D473492FC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90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tree and a log&#10;&#10;AI-generated content may be incorrect.">
            <a:extLst>
              <a:ext uri="{FF2B5EF4-FFF2-40B4-BE49-F238E27FC236}">
                <a16:creationId xmlns:a16="http://schemas.microsoft.com/office/drawing/2014/main" id="{257B0E90-B604-7879-A987-60B3A2500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232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BF7E562F-4F5A-2FAC-D7FA-B3FE518CD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874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DBA49-A22C-2BDA-9CBE-FA418FF9C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A diagram of a graph&#10;&#10;AI-generated content may be incorrect.">
            <a:extLst>
              <a:ext uri="{FF2B5EF4-FFF2-40B4-BE49-F238E27FC236}">
                <a16:creationId xmlns:a16="http://schemas.microsoft.com/office/drawing/2014/main" id="{B5BA7EB4-D898-5264-F7A7-132933F4D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038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seal&#10;&#10;AI-generated content may be incorrect.">
            <a:extLst>
              <a:ext uri="{FF2B5EF4-FFF2-40B4-BE49-F238E27FC236}">
                <a16:creationId xmlns:a16="http://schemas.microsoft.com/office/drawing/2014/main" id="{F05E8E6C-7F52-82A2-D80E-BF1FA2441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679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-1500"/>
            <a:ext cx="12191998" cy="6858000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5" y="-1500"/>
            <a:ext cx="8119933" cy="6858001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272" y="-3000"/>
            <a:ext cx="12201265" cy="6859501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8536" y="0"/>
            <a:ext cx="11718098" cy="6858000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2888341"/>
            <a:ext cx="12203819" cy="396815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-up of a car damper&#10;&#10;AI-generated content may be incorrect.">
            <a:extLst>
              <a:ext uri="{FF2B5EF4-FFF2-40B4-BE49-F238E27FC236}">
                <a16:creationId xmlns:a16="http://schemas.microsoft.com/office/drawing/2014/main" id="{F098AE15-939D-2995-8581-B983E7E7E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256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document&#10;&#10;AI-generated content may be incorrect.">
            <a:extLst>
              <a:ext uri="{FF2B5EF4-FFF2-40B4-BE49-F238E27FC236}">
                <a16:creationId xmlns:a16="http://schemas.microsoft.com/office/drawing/2014/main" id="{91CEDEAE-2692-3BCA-CAB5-FC579EA05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543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carrying a box&#10;&#10;AI-generated content may be incorrect.">
            <a:extLst>
              <a:ext uri="{FF2B5EF4-FFF2-40B4-BE49-F238E27FC236}">
                <a16:creationId xmlns:a16="http://schemas.microsoft.com/office/drawing/2014/main" id="{2ABF18EB-7555-85BD-9729-F7E22BC3F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321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a company's process&#10;&#10;AI-generated content may be incorrect.">
            <a:extLst>
              <a:ext uri="{FF2B5EF4-FFF2-40B4-BE49-F238E27FC236}">
                <a16:creationId xmlns:a16="http://schemas.microsoft.com/office/drawing/2014/main" id="{12031FF4-4C2E-D224-2103-E99958D8E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374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diagram of a room&#10;&#10;AI-generated content may be incorrect.">
            <a:extLst>
              <a:ext uri="{FF2B5EF4-FFF2-40B4-BE49-F238E27FC236}">
                <a16:creationId xmlns:a16="http://schemas.microsoft.com/office/drawing/2014/main" id="{D15C5B96-11D2-80C7-0A0B-E43C2179B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78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aph showing the pressure of a pressure&#10;&#10;AI-generated content may be incorrect.">
            <a:extLst>
              <a:ext uri="{FF2B5EF4-FFF2-40B4-BE49-F238E27FC236}">
                <a16:creationId xmlns:a16="http://schemas.microsoft.com/office/drawing/2014/main" id="{1369B3E7-86D2-3BAB-1C6E-18BA7F0CE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665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cable&#10;&#10;AI-generated content may be incorrect.">
            <a:extLst>
              <a:ext uri="{FF2B5EF4-FFF2-40B4-BE49-F238E27FC236}">
                <a16:creationId xmlns:a16="http://schemas.microsoft.com/office/drawing/2014/main" id="{8BEF2FCD-0E0A-B396-D790-BA87E804A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00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lage of a house and a gazebo&#10;&#10;AI-generated content may be incorrect.">
            <a:extLst>
              <a:ext uri="{FF2B5EF4-FFF2-40B4-BE49-F238E27FC236}">
                <a16:creationId xmlns:a16="http://schemas.microsoft.com/office/drawing/2014/main" id="{5D0A8B6B-5A2A-3640-BECB-B7778A34B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423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ouple of beakers with blue liquid in them&#10;&#10;AI-generated content may be incorrect.">
            <a:extLst>
              <a:ext uri="{FF2B5EF4-FFF2-40B4-BE49-F238E27FC236}">
                <a16:creationId xmlns:a16="http://schemas.microsoft.com/office/drawing/2014/main" id="{000DA4F8-9719-E6D0-6F0D-8C5F841E0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52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different colors&#10;&#10;AI-generated content may be incorrect.">
            <a:extLst>
              <a:ext uri="{FF2B5EF4-FFF2-40B4-BE49-F238E27FC236}">
                <a16:creationId xmlns:a16="http://schemas.microsoft.com/office/drawing/2014/main" id="{430DDA49-DC1C-3464-E2A6-9141DCF25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353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49A8C-FAE3-5873-4180-8A993721C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different colors&#10;&#10;AI-generated content may be incorrect.">
            <a:extLst>
              <a:ext uri="{FF2B5EF4-FFF2-40B4-BE49-F238E27FC236}">
                <a16:creationId xmlns:a16="http://schemas.microsoft.com/office/drawing/2014/main" id="{536B2070-9A10-5A70-5668-9F254C71D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125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4A893-68E6-75EA-F0B6-E58B4F1F1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using a camera to capture a person's view&#10;&#10;AI-generated content may be incorrect.">
            <a:extLst>
              <a:ext uri="{FF2B5EF4-FFF2-40B4-BE49-F238E27FC236}">
                <a16:creationId xmlns:a16="http://schemas.microsoft.com/office/drawing/2014/main" id="{60B111E9-7384-530F-1398-02974BA1C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942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D920101-CA52-4E0A-1D8E-8E568C182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996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-up of a document&#10;&#10;AI-generated content may be incorrect.">
            <a:extLst>
              <a:ext uri="{FF2B5EF4-FFF2-40B4-BE49-F238E27FC236}">
                <a16:creationId xmlns:a16="http://schemas.microsoft.com/office/drawing/2014/main" id="{52A9813F-4E95-AE00-DD6D-A2BCAD05A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677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61B8D-2BBB-4C85-073B-C0EF82C9A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B9D07-F7EF-EB7C-B3FE-FBE80ED01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 and Stopwatch</a:t>
            </a:r>
          </a:p>
        </p:txBody>
      </p:sp>
      <p:pic>
        <p:nvPicPr>
          <p:cNvPr id="6" name="IMG_7310">
            <a:hlinkClick r:id="" action="ppaction://media"/>
            <a:extLst>
              <a:ext uri="{FF2B5EF4-FFF2-40B4-BE49-F238E27FC236}">
                <a16:creationId xmlns:a16="http://schemas.microsoft.com/office/drawing/2014/main" id="{AF26C84C-2A30-CD56-0570-8996A8CD98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0392" y="0"/>
            <a:ext cx="3857625" cy="6858000"/>
          </a:xfrm>
          <a:prstGeom prst="rect">
            <a:avLst/>
          </a:prstGeom>
        </p:spPr>
      </p:pic>
      <p:pic>
        <p:nvPicPr>
          <p:cNvPr id="4" name="Picture 3" descr="A blueprint of a building&#10;&#10;AI-generated content may be incorrect.">
            <a:extLst>
              <a:ext uri="{FF2B5EF4-FFF2-40B4-BE49-F238E27FC236}">
                <a16:creationId xmlns:a16="http://schemas.microsoft.com/office/drawing/2014/main" id="{CF7EEF0E-BA15-C3D7-8F4D-2EF06DE12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2316"/>
            <a:ext cx="6706607" cy="413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6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61B8D-2BBB-4C85-073B-C0EF82C9A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tanding next to a whiteboard&#10;&#10;AI-generated content may be incorrect.">
            <a:extLst>
              <a:ext uri="{FF2B5EF4-FFF2-40B4-BE49-F238E27FC236}">
                <a16:creationId xmlns:a16="http://schemas.microsoft.com/office/drawing/2014/main" id="{783F313F-9D0E-33CD-CD80-C475F421E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57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9C2CF-422B-0D33-B411-D02F1515B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different colors&#10;&#10;AI-generated content may be incorrect.">
            <a:extLst>
              <a:ext uri="{FF2B5EF4-FFF2-40B4-BE49-F238E27FC236}">
                <a16:creationId xmlns:a16="http://schemas.microsoft.com/office/drawing/2014/main" id="{3278EAAB-DAAA-00F7-6D55-5587385E0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432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40E93D9-F13F-4097-A159-E0A6CEBA8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3D150B-ADB5-401D-8304-C7845A109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8743"/>
            <a:ext cx="4310288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D3AB31-A71C-4414-BA05-CF667CBA3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590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1" name="Picture 10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BC1F31BE-9330-9E4B-4114-94DE06270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71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uilding under construction with a few windows&#10;&#10;AI-generated content may be incorrect.">
            <a:extLst>
              <a:ext uri="{FF2B5EF4-FFF2-40B4-BE49-F238E27FC236}">
                <a16:creationId xmlns:a16="http://schemas.microsoft.com/office/drawing/2014/main" id="{3BC697A9-453C-E7BE-C785-31A9D1003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136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 of a diagram of a bag inflatable device&#10;&#10;AI-generated content may be incorrect.">
            <a:extLst>
              <a:ext uri="{FF2B5EF4-FFF2-40B4-BE49-F238E27FC236}">
                <a16:creationId xmlns:a16="http://schemas.microsoft.com/office/drawing/2014/main" id="{5D83854F-884E-97C6-5C30-2EEAE7532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244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CE44B53-2FF3-3352-5013-0C860A802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503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2DE42-7801-D094-5ED5-F4B001FCA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74B2495-3685-2429-3218-65EE9C1F4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163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math formula&#10;&#10;AI-generated content may be incorrect.">
            <a:extLst>
              <a:ext uri="{FF2B5EF4-FFF2-40B4-BE49-F238E27FC236}">
                <a16:creationId xmlns:a16="http://schemas.microsoft.com/office/drawing/2014/main" id="{1EEDF6ED-BDF4-723C-F73E-91909C6C0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659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F1B4E-0F21-0956-C500-823C9943F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math test&#10;&#10;AI-generated content may be incorrect.">
            <a:extLst>
              <a:ext uri="{FF2B5EF4-FFF2-40B4-BE49-F238E27FC236}">
                <a16:creationId xmlns:a16="http://schemas.microsoft.com/office/drawing/2014/main" id="{609C3B8D-9961-7323-20BA-370A16C26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192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diagram of a high pressure&#10;&#10;AI-generated content may be incorrect.">
            <a:extLst>
              <a:ext uri="{FF2B5EF4-FFF2-40B4-BE49-F238E27FC236}">
                <a16:creationId xmlns:a16="http://schemas.microsoft.com/office/drawing/2014/main" id="{1A9528FC-FA74-6CDE-5CC2-2117A5D6E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99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aseball field and a baseball field&#10;&#10;AI-generated content may be incorrect.">
            <a:extLst>
              <a:ext uri="{FF2B5EF4-FFF2-40B4-BE49-F238E27FC236}">
                <a16:creationId xmlns:a16="http://schemas.microsoft.com/office/drawing/2014/main" id="{5735F2AC-5EB1-AB2F-D9B9-6CA381FFF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402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several types of electrical equipment&#10;&#10;AI-generated content may be incorrect.">
            <a:extLst>
              <a:ext uri="{FF2B5EF4-FFF2-40B4-BE49-F238E27FC236}">
                <a16:creationId xmlns:a16="http://schemas.microsoft.com/office/drawing/2014/main" id="{E60B609F-5CBC-AE94-FFB2-0860017F3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377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79716D8F-562A-D72B-1608-4CAF2AA21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61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room under construction&#10;&#10;AI-generated content may be incorrect.">
            <a:extLst>
              <a:ext uri="{FF2B5EF4-FFF2-40B4-BE49-F238E27FC236}">
                <a16:creationId xmlns:a16="http://schemas.microsoft.com/office/drawing/2014/main" id="{39BDBBC9-EB22-B54C-0608-0BE18FCCD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06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og and a cat in a room&#10;&#10;AI-generated content may be incorrect.">
            <a:extLst>
              <a:ext uri="{FF2B5EF4-FFF2-40B4-BE49-F238E27FC236}">
                <a16:creationId xmlns:a16="http://schemas.microsoft.com/office/drawing/2014/main" id="{5CC73CAC-75D1-4561-1829-D4A69134B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417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ldes">
  <a:themeElements>
    <a:clrScheme name="Pallette Aldes Masque">
      <a:dk1>
        <a:sysClr val="windowText" lastClr="000000"/>
      </a:dk1>
      <a:lt1>
        <a:sysClr val="window" lastClr="FFFFFF"/>
      </a:lt1>
      <a:dk2>
        <a:srgbClr val="28348B"/>
      </a:dk2>
      <a:lt2>
        <a:srgbClr val="C93B72"/>
      </a:lt2>
      <a:accent1>
        <a:srgbClr val="F8B368"/>
      </a:accent1>
      <a:accent2>
        <a:srgbClr val="2BB5B8"/>
      </a:accent2>
      <a:accent3>
        <a:srgbClr val="587031"/>
      </a:accent3>
      <a:accent4>
        <a:srgbClr val="77C3DA"/>
      </a:accent4>
      <a:accent5>
        <a:srgbClr val="001998"/>
      </a:accent5>
      <a:accent6>
        <a:srgbClr val="C93B72"/>
      </a:accent6>
      <a:hlink>
        <a:srgbClr val="F8B368"/>
      </a:hlink>
      <a:folHlink>
        <a:srgbClr val="2BB5B8"/>
      </a:folHlink>
    </a:clrScheme>
    <a:fontScheme name="Aldes Masqu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aldes" id="{D8FBB1C9-AB26-4F32-B5B9-DE91BDA49DFC}" vid="{58E4CF3B-2914-4445-833A-B5698BAA620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13032</TotalTime>
  <Words>108</Words>
  <Application>Microsoft Office PowerPoint</Application>
  <PresentationFormat>Widescreen</PresentationFormat>
  <Paragraphs>36</Paragraphs>
  <Slides>78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3" baseType="lpstr">
      <vt:lpstr>Aptos</vt:lpstr>
      <vt:lpstr>Arial</vt:lpstr>
      <vt:lpstr>Arial Black</vt:lpstr>
      <vt:lpstr>Office Theme</vt:lpstr>
      <vt:lpstr>aldes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Heating – Rule of Thumb</vt:lpstr>
      <vt:lpstr>PowerPoint Presentation</vt:lpstr>
      <vt:lpstr>COOLING</vt:lpstr>
      <vt:lpstr>Cooling – Rule of Thumb</vt:lpstr>
      <vt:lpstr>Cooling – Rule of Thumb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VENTILATION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Bag and Stopwatch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Nicole Schuster</dc:creator>
  <cp:lastModifiedBy>Nicole Schuster</cp:lastModifiedBy>
  <cp:revision>4</cp:revision>
  <cp:lastPrinted>2025-07-30T13:56:00Z</cp:lastPrinted>
  <dcterms:created xsi:type="dcterms:W3CDTF">2025-07-23T02:10:57Z</dcterms:created>
  <dcterms:modified xsi:type="dcterms:W3CDTF">2025-08-04T15:43:34Z</dcterms:modified>
</cp:coreProperties>
</file>