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3.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1" r:id="rId5"/>
    <p:sldMasterId id="2147483682" r:id="rId6"/>
  </p:sldMasterIdLst>
  <p:notesMasterIdLst>
    <p:notesMasterId r:id="rId35"/>
  </p:notesMasterIdLst>
  <p:sldIdLst>
    <p:sldId id="3452" r:id="rId7"/>
    <p:sldId id="3454" r:id="rId8"/>
    <p:sldId id="272" r:id="rId9"/>
    <p:sldId id="276" r:id="rId10"/>
    <p:sldId id="3457" r:id="rId11"/>
    <p:sldId id="270" r:id="rId12"/>
    <p:sldId id="279" r:id="rId13"/>
    <p:sldId id="271" r:id="rId14"/>
    <p:sldId id="265" r:id="rId15"/>
    <p:sldId id="268" r:id="rId16"/>
    <p:sldId id="3455" r:id="rId17"/>
    <p:sldId id="266" r:id="rId18"/>
    <p:sldId id="278" r:id="rId19"/>
    <p:sldId id="269" r:id="rId20"/>
    <p:sldId id="262" r:id="rId21"/>
    <p:sldId id="277" r:id="rId22"/>
    <p:sldId id="258" r:id="rId23"/>
    <p:sldId id="280" r:id="rId24"/>
    <p:sldId id="267" r:id="rId25"/>
    <p:sldId id="261" r:id="rId26"/>
    <p:sldId id="259" r:id="rId27"/>
    <p:sldId id="260" r:id="rId28"/>
    <p:sldId id="273" r:id="rId29"/>
    <p:sldId id="281" r:id="rId30"/>
    <p:sldId id="282" r:id="rId31"/>
    <p:sldId id="274" r:id="rId32"/>
    <p:sldId id="284" r:id="rId33"/>
    <p:sldId id="283" r:id="rId3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CDFB6F-586F-47A4-9EF5-4382669C6D85}" v="1360" dt="2025-07-31T19:55:08.3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9" autoAdjust="0"/>
    <p:restoredTop sz="81425" autoAdjust="0"/>
  </p:normalViewPr>
  <p:slideViewPr>
    <p:cSldViewPr snapToGrid="0" snapToObjects="1">
      <p:cViewPr varScale="1">
        <p:scale>
          <a:sx n="123" d="100"/>
          <a:sy n="123" d="100"/>
        </p:scale>
        <p:origin x="1116" y="300"/>
      </p:cViewPr>
      <p:guideLst/>
    </p:cSldViewPr>
  </p:slideViewPr>
  <p:outlineViewPr>
    <p:cViewPr>
      <p:scale>
        <a:sx n="33" d="100"/>
        <a:sy n="33" d="100"/>
      </p:scale>
      <p:origin x="0" y="-3744"/>
    </p:cViewPr>
  </p:outlineViewPr>
  <p:notesTextViewPr>
    <p:cViewPr>
      <p:scale>
        <a:sx n="150" d="100"/>
        <a:sy n="150" d="100"/>
      </p:scale>
      <p:origin x="0" y="0"/>
    </p:cViewPr>
  </p:notesTextViewPr>
  <p:sorterViewPr>
    <p:cViewPr>
      <p:scale>
        <a:sx n="100" d="100"/>
        <a:sy n="100" d="100"/>
      </p:scale>
      <p:origin x="0" y="0"/>
    </p:cViewPr>
  </p:sorterViewPr>
  <p:notesViewPr>
    <p:cSldViewPr snapToGrid="0" snapToObjects="1">
      <p:cViewPr varScale="1">
        <p:scale>
          <a:sx n="63" d="100"/>
          <a:sy n="63" d="100"/>
        </p:scale>
        <p:origin x="3108" y="19"/>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D:\STI%20Work%20Folder\Presentations\STC\Waves.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D:\STI%20Work%20Folder\Presentations\STC\Waves.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D:\STI%20Work%20Folder\Presentations\STC\Waves.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D:\STI%20Work%20Folder\Presentations\STC\Waves.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D:\STI%20Work%20Folder\Presentations\STC\Waves.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D:\STI%20Work%20Folder\Presentations\STC\Waves.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D:\STI%20Work%20Folder\Presentations\STC\Waves.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D:\STI%20Work%20Folder\Presentations\STC\Waves.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D:\STI%20Work%20Folder\Presentations\STC\Waves.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D:\STI%20Work%20Folder\Presentations\STC\Waves.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D:\STI%20Work%20Folder\Presentations\STC\Waves.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D:\STI%20Work%20Folder\Presentations\STC\Waves.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D:\STI%20Work%20Folder\Presentations\STC\Waves.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D:\STI%20Work%20Folder\Presentations\STC\Waves.xlsx" TargetMode="External"/><Relationship Id="rId2" Type="http://schemas.microsoft.com/office/2011/relationships/chartColorStyle" Target="colors23.xml"/><Relationship Id="rId1" Type="http://schemas.microsoft.com/office/2011/relationships/chartStyle" Target="style23.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STI%20Work%20Folder\Presentations\STC\Wave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STI%20Work%20Folder\Presentations\STC\Wave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Ampitude</a:t>
            </a:r>
            <a:r>
              <a:rPr lang="en-US" baseline="0"/>
              <a:t> and Volume</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spPr>
            <a:ln w="19050" cap="rnd">
              <a:solidFill>
                <a:schemeClr val="accent1"/>
              </a:solidFill>
              <a:round/>
            </a:ln>
            <a:effectLst/>
          </c:spPr>
          <c:marker>
            <c:symbol val="none"/>
          </c:marker>
          <c:xVal>
            <c:numRef>
              <c:f>Sheet1!$A$1:$A$360</c:f>
              <c:numCache>
                <c:formatCode>General</c:formatCode>
                <c:ptCount val="36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numCache>
            </c:numRef>
          </c:xVal>
          <c:yVal>
            <c:numRef>
              <c:f>Sheet1!$D$1:$D$360</c:f>
              <c:numCache>
                <c:formatCode>General</c:formatCode>
                <c:ptCount val="360"/>
                <c:pt idx="0">
                  <c:v>3.4899496702500969E-2</c:v>
                </c:pt>
                <c:pt idx="1">
                  <c:v>6.9756473744125302E-2</c:v>
                </c:pt>
                <c:pt idx="2">
                  <c:v>0.10452846326765347</c:v>
                </c:pt>
                <c:pt idx="3">
                  <c:v>0.13917310096006544</c:v>
                </c:pt>
                <c:pt idx="4">
                  <c:v>0.17364817766693033</c:v>
                </c:pt>
                <c:pt idx="5">
                  <c:v>0.20791169081775934</c:v>
                </c:pt>
                <c:pt idx="6">
                  <c:v>0.24192189559966773</c:v>
                </c:pt>
                <c:pt idx="7">
                  <c:v>0.27563735581699916</c:v>
                </c:pt>
                <c:pt idx="8">
                  <c:v>0.3090169943749474</c:v>
                </c:pt>
                <c:pt idx="9">
                  <c:v>0.34202014332566871</c:v>
                </c:pt>
                <c:pt idx="10">
                  <c:v>0.37460659341591201</c:v>
                </c:pt>
                <c:pt idx="11">
                  <c:v>0.40673664307580021</c:v>
                </c:pt>
                <c:pt idx="12">
                  <c:v>0.4383711467890774</c:v>
                </c:pt>
                <c:pt idx="13">
                  <c:v>0.46947156278589081</c:v>
                </c:pt>
                <c:pt idx="14">
                  <c:v>0.49999999999999994</c:v>
                </c:pt>
                <c:pt idx="15">
                  <c:v>0.5299192642332049</c:v>
                </c:pt>
                <c:pt idx="16">
                  <c:v>0.5591929034707469</c:v>
                </c:pt>
                <c:pt idx="17">
                  <c:v>0.58778525229247314</c:v>
                </c:pt>
                <c:pt idx="18">
                  <c:v>0.61566147532565829</c:v>
                </c:pt>
                <c:pt idx="19">
                  <c:v>0.64278760968653925</c:v>
                </c:pt>
                <c:pt idx="20">
                  <c:v>0.66913060635885824</c:v>
                </c:pt>
                <c:pt idx="21">
                  <c:v>0.69465837045899725</c:v>
                </c:pt>
                <c:pt idx="22">
                  <c:v>0.71933980033865108</c:v>
                </c:pt>
                <c:pt idx="23">
                  <c:v>0.74314482547739424</c:v>
                </c:pt>
                <c:pt idx="24">
                  <c:v>0.76604444311897801</c:v>
                </c:pt>
                <c:pt idx="25">
                  <c:v>0.78801075360672201</c:v>
                </c:pt>
                <c:pt idx="26">
                  <c:v>0.80901699437494745</c:v>
                </c:pt>
                <c:pt idx="27">
                  <c:v>0.82903757255504174</c:v>
                </c:pt>
                <c:pt idx="28">
                  <c:v>0.84804809615642596</c:v>
                </c:pt>
                <c:pt idx="29">
                  <c:v>0.8660254037844386</c:v>
                </c:pt>
                <c:pt idx="30">
                  <c:v>0.88294759285892688</c:v>
                </c:pt>
                <c:pt idx="31">
                  <c:v>0.89879404629916704</c:v>
                </c:pt>
                <c:pt idx="32">
                  <c:v>0.91354545764260087</c:v>
                </c:pt>
                <c:pt idx="33">
                  <c:v>0.92718385456678742</c:v>
                </c:pt>
                <c:pt idx="34">
                  <c:v>0.93969262078590832</c:v>
                </c:pt>
                <c:pt idx="35">
                  <c:v>0.95105651629515353</c:v>
                </c:pt>
                <c:pt idx="36">
                  <c:v>0.96126169593831889</c:v>
                </c:pt>
                <c:pt idx="37">
                  <c:v>0.97029572627599647</c:v>
                </c:pt>
                <c:pt idx="38">
                  <c:v>0.97814760073380558</c:v>
                </c:pt>
                <c:pt idx="39">
                  <c:v>0.98480775301220802</c:v>
                </c:pt>
                <c:pt idx="40">
                  <c:v>0.99026806874157036</c:v>
                </c:pt>
                <c:pt idx="41">
                  <c:v>0.99452189536827329</c:v>
                </c:pt>
                <c:pt idx="42">
                  <c:v>0.9975640502598242</c:v>
                </c:pt>
                <c:pt idx="43">
                  <c:v>0.99939082701909576</c:v>
                </c:pt>
                <c:pt idx="44">
                  <c:v>1</c:v>
                </c:pt>
                <c:pt idx="45">
                  <c:v>0.99939082701909576</c:v>
                </c:pt>
                <c:pt idx="46">
                  <c:v>0.9975640502598242</c:v>
                </c:pt>
                <c:pt idx="47">
                  <c:v>0.99452189536827329</c:v>
                </c:pt>
                <c:pt idx="48">
                  <c:v>0.99026806874157036</c:v>
                </c:pt>
                <c:pt idx="49">
                  <c:v>0.98480775301220802</c:v>
                </c:pt>
                <c:pt idx="50">
                  <c:v>0.97814760073380569</c:v>
                </c:pt>
                <c:pt idx="51">
                  <c:v>0.97029572627599647</c:v>
                </c:pt>
                <c:pt idx="52">
                  <c:v>0.96126169593831889</c:v>
                </c:pt>
                <c:pt idx="53">
                  <c:v>0.95105651629515364</c:v>
                </c:pt>
                <c:pt idx="54">
                  <c:v>0.93969262078590843</c:v>
                </c:pt>
                <c:pt idx="55">
                  <c:v>0.92718385456678742</c:v>
                </c:pt>
                <c:pt idx="56">
                  <c:v>0.91354545764260087</c:v>
                </c:pt>
                <c:pt idx="57">
                  <c:v>0.89879404629916693</c:v>
                </c:pt>
                <c:pt idx="58">
                  <c:v>0.88294759285892688</c:v>
                </c:pt>
                <c:pt idx="59">
                  <c:v>0.86602540378443871</c:v>
                </c:pt>
                <c:pt idx="60">
                  <c:v>0.84804809615642607</c:v>
                </c:pt>
                <c:pt idx="61">
                  <c:v>0.82903757255504174</c:v>
                </c:pt>
                <c:pt idx="62">
                  <c:v>0.80901699437494745</c:v>
                </c:pt>
                <c:pt idx="63">
                  <c:v>0.78801075360672201</c:v>
                </c:pt>
                <c:pt idx="64">
                  <c:v>0.76604444311897801</c:v>
                </c:pt>
                <c:pt idx="65">
                  <c:v>0.74314482547739424</c:v>
                </c:pt>
                <c:pt idx="66">
                  <c:v>0.71933980033865108</c:v>
                </c:pt>
                <c:pt idx="67">
                  <c:v>0.69465837045899714</c:v>
                </c:pt>
                <c:pt idx="68">
                  <c:v>0.66913060635885835</c:v>
                </c:pt>
                <c:pt idx="69">
                  <c:v>0.64278760968653947</c:v>
                </c:pt>
                <c:pt idx="70">
                  <c:v>0.6156614753256584</c:v>
                </c:pt>
                <c:pt idx="71">
                  <c:v>0.58778525229247325</c:v>
                </c:pt>
                <c:pt idx="72">
                  <c:v>0.5591929034707469</c:v>
                </c:pt>
                <c:pt idx="73">
                  <c:v>0.5299192642332049</c:v>
                </c:pt>
                <c:pt idx="74">
                  <c:v>0.49999999999999994</c:v>
                </c:pt>
                <c:pt idx="75">
                  <c:v>0.46947156278589069</c:v>
                </c:pt>
                <c:pt idx="76">
                  <c:v>0.43837114678907729</c:v>
                </c:pt>
                <c:pt idx="77">
                  <c:v>0.40673664307580043</c:v>
                </c:pt>
                <c:pt idx="78">
                  <c:v>0.37460659341591224</c:v>
                </c:pt>
                <c:pt idx="79">
                  <c:v>0.34202014332566888</c:v>
                </c:pt>
                <c:pt idx="80">
                  <c:v>0.30901699437494751</c:v>
                </c:pt>
                <c:pt idx="81">
                  <c:v>0.27563735581699922</c:v>
                </c:pt>
                <c:pt idx="82">
                  <c:v>0.24192189559966773</c:v>
                </c:pt>
                <c:pt idx="83">
                  <c:v>0.20791169081775931</c:v>
                </c:pt>
                <c:pt idx="84">
                  <c:v>0.17364817766693028</c:v>
                </c:pt>
                <c:pt idx="85">
                  <c:v>0.13917310096006533</c:v>
                </c:pt>
                <c:pt idx="86">
                  <c:v>0.10452846326765373</c:v>
                </c:pt>
                <c:pt idx="87">
                  <c:v>6.9756473744125524E-2</c:v>
                </c:pt>
                <c:pt idx="88">
                  <c:v>3.4899496702501143E-2</c:v>
                </c:pt>
                <c:pt idx="89">
                  <c:v>1.22514845490862E-16</c:v>
                </c:pt>
                <c:pt idx="90">
                  <c:v>-3.48994967025009E-2</c:v>
                </c:pt>
                <c:pt idx="91">
                  <c:v>-6.9756473744125275E-2</c:v>
                </c:pt>
                <c:pt idx="92">
                  <c:v>-0.1045284632676535</c:v>
                </c:pt>
                <c:pt idx="93">
                  <c:v>-0.13917310096006552</c:v>
                </c:pt>
                <c:pt idx="94">
                  <c:v>-0.17364817766693047</c:v>
                </c:pt>
                <c:pt idx="95">
                  <c:v>-0.20791169081775951</c:v>
                </c:pt>
                <c:pt idx="96">
                  <c:v>-0.24192189559966751</c:v>
                </c:pt>
                <c:pt idx="97">
                  <c:v>-0.275637355816999</c:v>
                </c:pt>
                <c:pt idx="98">
                  <c:v>-0.30901699437494728</c:v>
                </c:pt>
                <c:pt idx="99">
                  <c:v>-0.34202014332566866</c:v>
                </c:pt>
                <c:pt idx="100">
                  <c:v>-0.37460659341591201</c:v>
                </c:pt>
                <c:pt idx="101">
                  <c:v>-0.40673664307580021</c:v>
                </c:pt>
                <c:pt idx="102">
                  <c:v>-0.43837114678907746</c:v>
                </c:pt>
                <c:pt idx="103">
                  <c:v>-0.46947156278589086</c:v>
                </c:pt>
                <c:pt idx="104">
                  <c:v>-0.50000000000000011</c:v>
                </c:pt>
                <c:pt idx="105">
                  <c:v>-0.52991926423320479</c:v>
                </c:pt>
                <c:pt idx="106">
                  <c:v>-0.55919290347074668</c:v>
                </c:pt>
                <c:pt idx="107">
                  <c:v>-0.58778525229247303</c:v>
                </c:pt>
                <c:pt idx="108">
                  <c:v>-0.61566147532565818</c:v>
                </c:pt>
                <c:pt idx="109">
                  <c:v>-0.64278760968653925</c:v>
                </c:pt>
                <c:pt idx="110">
                  <c:v>-0.66913060635885824</c:v>
                </c:pt>
                <c:pt idx="111">
                  <c:v>-0.69465837045899737</c:v>
                </c:pt>
                <c:pt idx="112">
                  <c:v>-0.71933980033865119</c:v>
                </c:pt>
                <c:pt idx="113">
                  <c:v>-0.74314482547739436</c:v>
                </c:pt>
                <c:pt idx="114">
                  <c:v>-0.7660444431189779</c:v>
                </c:pt>
                <c:pt idx="115">
                  <c:v>-0.78801075360672213</c:v>
                </c:pt>
                <c:pt idx="116">
                  <c:v>-0.80901699437494734</c:v>
                </c:pt>
                <c:pt idx="117">
                  <c:v>-0.82903757255504185</c:v>
                </c:pt>
                <c:pt idx="118">
                  <c:v>-0.84804809615642596</c:v>
                </c:pt>
                <c:pt idx="119">
                  <c:v>-0.86602540378443837</c:v>
                </c:pt>
                <c:pt idx="120">
                  <c:v>-0.88294759285892699</c:v>
                </c:pt>
                <c:pt idx="121">
                  <c:v>-0.89879404629916682</c:v>
                </c:pt>
                <c:pt idx="122">
                  <c:v>-0.91354545764260098</c:v>
                </c:pt>
                <c:pt idx="123">
                  <c:v>-0.92718385456678731</c:v>
                </c:pt>
                <c:pt idx="124">
                  <c:v>-0.93969262078590843</c:v>
                </c:pt>
                <c:pt idx="125">
                  <c:v>-0.95105651629515353</c:v>
                </c:pt>
                <c:pt idx="126">
                  <c:v>-0.96126169593831901</c:v>
                </c:pt>
                <c:pt idx="127">
                  <c:v>-0.97029572627599647</c:v>
                </c:pt>
                <c:pt idx="128">
                  <c:v>-0.97814760073380558</c:v>
                </c:pt>
                <c:pt idx="129">
                  <c:v>-0.98480775301220802</c:v>
                </c:pt>
                <c:pt idx="130">
                  <c:v>-0.99026806874157025</c:v>
                </c:pt>
                <c:pt idx="131">
                  <c:v>-0.9945218953682734</c:v>
                </c:pt>
                <c:pt idx="132">
                  <c:v>-0.9975640502598242</c:v>
                </c:pt>
                <c:pt idx="133">
                  <c:v>-0.99939082701909576</c:v>
                </c:pt>
                <c:pt idx="134">
                  <c:v>-1</c:v>
                </c:pt>
                <c:pt idx="135">
                  <c:v>-0.99939082701909576</c:v>
                </c:pt>
                <c:pt idx="136">
                  <c:v>-0.99756405025982431</c:v>
                </c:pt>
                <c:pt idx="137">
                  <c:v>-0.9945218953682734</c:v>
                </c:pt>
                <c:pt idx="138">
                  <c:v>-0.99026806874157036</c:v>
                </c:pt>
                <c:pt idx="139">
                  <c:v>-0.98480775301220813</c:v>
                </c:pt>
                <c:pt idx="140">
                  <c:v>-0.97814760073380558</c:v>
                </c:pt>
                <c:pt idx="141">
                  <c:v>-0.97029572627599658</c:v>
                </c:pt>
                <c:pt idx="142">
                  <c:v>-0.96126169593831878</c:v>
                </c:pt>
                <c:pt idx="143">
                  <c:v>-0.95105651629515364</c:v>
                </c:pt>
                <c:pt idx="144">
                  <c:v>-0.93969262078590832</c:v>
                </c:pt>
                <c:pt idx="145">
                  <c:v>-0.92718385456678742</c:v>
                </c:pt>
                <c:pt idx="146">
                  <c:v>-0.91354545764260109</c:v>
                </c:pt>
                <c:pt idx="147">
                  <c:v>-0.89879404629916704</c:v>
                </c:pt>
                <c:pt idx="148">
                  <c:v>-0.8829475928589271</c:v>
                </c:pt>
                <c:pt idx="149">
                  <c:v>-0.8660254037844386</c:v>
                </c:pt>
                <c:pt idx="150">
                  <c:v>-0.84804809615642618</c:v>
                </c:pt>
                <c:pt idx="151">
                  <c:v>-0.82903757255504162</c:v>
                </c:pt>
                <c:pt idx="152">
                  <c:v>-0.80901699437494756</c:v>
                </c:pt>
                <c:pt idx="153">
                  <c:v>-0.78801075360672179</c:v>
                </c:pt>
                <c:pt idx="154">
                  <c:v>-0.76604444311897812</c:v>
                </c:pt>
                <c:pt idx="155">
                  <c:v>-0.74314482547739458</c:v>
                </c:pt>
                <c:pt idx="156">
                  <c:v>-0.71933980033865119</c:v>
                </c:pt>
                <c:pt idx="157">
                  <c:v>-0.69465837045899759</c:v>
                </c:pt>
                <c:pt idx="158">
                  <c:v>-0.66913060635885813</c:v>
                </c:pt>
                <c:pt idx="159">
                  <c:v>-0.64278760968653958</c:v>
                </c:pt>
                <c:pt idx="160">
                  <c:v>-0.61566147532565818</c:v>
                </c:pt>
                <c:pt idx="161">
                  <c:v>-0.58778525229247336</c:v>
                </c:pt>
                <c:pt idx="162">
                  <c:v>-0.55919290347074657</c:v>
                </c:pt>
                <c:pt idx="163">
                  <c:v>-0.52991926423320501</c:v>
                </c:pt>
                <c:pt idx="164">
                  <c:v>-0.50000000000000044</c:v>
                </c:pt>
                <c:pt idx="165">
                  <c:v>-0.46947156278589081</c:v>
                </c:pt>
                <c:pt idx="166">
                  <c:v>-0.43837114678907779</c:v>
                </c:pt>
                <c:pt idx="167">
                  <c:v>-0.40673664307580015</c:v>
                </c:pt>
                <c:pt idx="168">
                  <c:v>-0.37460659341591235</c:v>
                </c:pt>
                <c:pt idx="169">
                  <c:v>-0.3420201433256686</c:v>
                </c:pt>
                <c:pt idx="170">
                  <c:v>-0.30901699437494762</c:v>
                </c:pt>
                <c:pt idx="171">
                  <c:v>-0.27563735581699894</c:v>
                </c:pt>
                <c:pt idx="172">
                  <c:v>-0.24192189559966787</c:v>
                </c:pt>
                <c:pt idx="173">
                  <c:v>-0.20791169081775987</c:v>
                </c:pt>
                <c:pt idx="174">
                  <c:v>-0.17364817766693039</c:v>
                </c:pt>
                <c:pt idx="175">
                  <c:v>-0.13917310096006588</c:v>
                </c:pt>
                <c:pt idx="176">
                  <c:v>-0.10452846326765342</c:v>
                </c:pt>
                <c:pt idx="177">
                  <c:v>-6.9756473744125636E-2</c:v>
                </c:pt>
                <c:pt idx="178">
                  <c:v>-3.4899496702500823E-2</c:v>
                </c:pt>
                <c:pt idx="179">
                  <c:v>-2.45029690981724E-16</c:v>
                </c:pt>
                <c:pt idx="180">
                  <c:v>3.4899496702501219E-2</c:v>
                </c:pt>
                <c:pt idx="181">
                  <c:v>6.975647374412515E-2</c:v>
                </c:pt>
                <c:pt idx="182">
                  <c:v>0.10452846326765293</c:v>
                </c:pt>
                <c:pt idx="183">
                  <c:v>0.13917310096006538</c:v>
                </c:pt>
                <c:pt idx="184">
                  <c:v>0.17364817766692991</c:v>
                </c:pt>
                <c:pt idx="185">
                  <c:v>0.20791169081775937</c:v>
                </c:pt>
                <c:pt idx="186">
                  <c:v>0.24192189559966737</c:v>
                </c:pt>
                <c:pt idx="187">
                  <c:v>0.27563735581699933</c:v>
                </c:pt>
                <c:pt idx="188">
                  <c:v>0.30901699437494717</c:v>
                </c:pt>
                <c:pt idx="189">
                  <c:v>0.34202014332566893</c:v>
                </c:pt>
                <c:pt idx="190">
                  <c:v>0.3746065934159119</c:v>
                </c:pt>
                <c:pt idx="191">
                  <c:v>0.40673664307580049</c:v>
                </c:pt>
                <c:pt idx="192">
                  <c:v>0.43837114678907735</c:v>
                </c:pt>
                <c:pt idx="193">
                  <c:v>0.46947156278589036</c:v>
                </c:pt>
                <c:pt idx="194">
                  <c:v>0.5</c:v>
                </c:pt>
                <c:pt idx="195">
                  <c:v>0.52991926423320468</c:v>
                </c:pt>
                <c:pt idx="196">
                  <c:v>0.5591929034707469</c:v>
                </c:pt>
                <c:pt idx="197">
                  <c:v>0.58778525229247292</c:v>
                </c:pt>
                <c:pt idx="198">
                  <c:v>0.6156614753256584</c:v>
                </c:pt>
                <c:pt idx="199">
                  <c:v>0.64278760968653914</c:v>
                </c:pt>
                <c:pt idx="200">
                  <c:v>0.66913060635885846</c:v>
                </c:pt>
                <c:pt idx="201">
                  <c:v>0.69465837045899725</c:v>
                </c:pt>
                <c:pt idx="202">
                  <c:v>0.71933980033865086</c:v>
                </c:pt>
                <c:pt idx="203">
                  <c:v>0.74314482547739424</c:v>
                </c:pt>
                <c:pt idx="204">
                  <c:v>0.76604444311897779</c:v>
                </c:pt>
                <c:pt idx="205">
                  <c:v>0.78801075360672201</c:v>
                </c:pt>
                <c:pt idx="206">
                  <c:v>0.80901699437494723</c:v>
                </c:pt>
                <c:pt idx="207">
                  <c:v>0.82903757255504185</c:v>
                </c:pt>
                <c:pt idx="208">
                  <c:v>0.84804809615642585</c:v>
                </c:pt>
                <c:pt idx="209">
                  <c:v>0.86602540378443882</c:v>
                </c:pt>
                <c:pt idx="210">
                  <c:v>0.88294759285892688</c:v>
                </c:pt>
                <c:pt idx="211">
                  <c:v>0.89879404629916682</c:v>
                </c:pt>
                <c:pt idx="212">
                  <c:v>0.91354545764260087</c:v>
                </c:pt>
                <c:pt idx="213">
                  <c:v>0.9271838545667872</c:v>
                </c:pt>
                <c:pt idx="214">
                  <c:v>0.93969262078590843</c:v>
                </c:pt>
                <c:pt idx="215">
                  <c:v>0.95105651629515353</c:v>
                </c:pt>
                <c:pt idx="216">
                  <c:v>0.96126169593831889</c:v>
                </c:pt>
                <c:pt idx="217">
                  <c:v>0.97029572627599647</c:v>
                </c:pt>
                <c:pt idx="218">
                  <c:v>0.97814760073380569</c:v>
                </c:pt>
                <c:pt idx="219">
                  <c:v>0.98480775301220802</c:v>
                </c:pt>
                <c:pt idx="220">
                  <c:v>0.99026806874157025</c:v>
                </c:pt>
                <c:pt idx="221">
                  <c:v>0.99452189536827329</c:v>
                </c:pt>
                <c:pt idx="222">
                  <c:v>0.9975640502598242</c:v>
                </c:pt>
                <c:pt idx="223">
                  <c:v>0.99939082701909576</c:v>
                </c:pt>
                <c:pt idx="224">
                  <c:v>1</c:v>
                </c:pt>
                <c:pt idx="225">
                  <c:v>0.99939082701909576</c:v>
                </c:pt>
                <c:pt idx="226">
                  <c:v>0.99756405025982431</c:v>
                </c:pt>
                <c:pt idx="227">
                  <c:v>0.99452189536827329</c:v>
                </c:pt>
                <c:pt idx="228">
                  <c:v>0.99026806874157036</c:v>
                </c:pt>
                <c:pt idx="229">
                  <c:v>0.98480775301220813</c:v>
                </c:pt>
                <c:pt idx="230">
                  <c:v>0.9781476007338058</c:v>
                </c:pt>
                <c:pt idx="231">
                  <c:v>0.97029572627599636</c:v>
                </c:pt>
                <c:pt idx="232">
                  <c:v>0.96126169593831889</c:v>
                </c:pt>
                <c:pt idx="233">
                  <c:v>0.95105651629515364</c:v>
                </c:pt>
                <c:pt idx="234">
                  <c:v>0.93969262078590865</c:v>
                </c:pt>
                <c:pt idx="235">
                  <c:v>0.9271838545667872</c:v>
                </c:pt>
                <c:pt idx="236">
                  <c:v>0.91354545764260076</c:v>
                </c:pt>
                <c:pt idx="237">
                  <c:v>0.89879404629916704</c:v>
                </c:pt>
                <c:pt idx="238">
                  <c:v>0.88294759285892721</c:v>
                </c:pt>
                <c:pt idx="239">
                  <c:v>0.86602540378443915</c:v>
                </c:pt>
                <c:pt idx="240">
                  <c:v>0.84804809615642573</c:v>
                </c:pt>
                <c:pt idx="241">
                  <c:v>0.82903757255504162</c:v>
                </c:pt>
                <c:pt idx="242">
                  <c:v>0.80901699437494767</c:v>
                </c:pt>
                <c:pt idx="243">
                  <c:v>0.78801075360672246</c:v>
                </c:pt>
                <c:pt idx="244">
                  <c:v>0.76604444311897757</c:v>
                </c:pt>
                <c:pt idx="245">
                  <c:v>0.74314482547739402</c:v>
                </c:pt>
                <c:pt idx="246">
                  <c:v>0.71933980033865119</c:v>
                </c:pt>
                <c:pt idx="247">
                  <c:v>0.6946583704589977</c:v>
                </c:pt>
                <c:pt idx="248">
                  <c:v>0.6691306063588589</c:v>
                </c:pt>
                <c:pt idx="249">
                  <c:v>0.64278760968653903</c:v>
                </c:pt>
                <c:pt idx="250">
                  <c:v>0.61566147532565829</c:v>
                </c:pt>
                <c:pt idx="251">
                  <c:v>0.58778525229247336</c:v>
                </c:pt>
                <c:pt idx="252">
                  <c:v>0.55919290347074746</c:v>
                </c:pt>
                <c:pt idx="253">
                  <c:v>0.52991926423320446</c:v>
                </c:pt>
                <c:pt idx="254">
                  <c:v>0.49999999999999978</c:v>
                </c:pt>
                <c:pt idx="255">
                  <c:v>0.46947156278589092</c:v>
                </c:pt>
                <c:pt idx="256">
                  <c:v>0.4383711467890779</c:v>
                </c:pt>
                <c:pt idx="257">
                  <c:v>0.4067366430758011</c:v>
                </c:pt>
                <c:pt idx="258">
                  <c:v>0.37460659341591163</c:v>
                </c:pt>
                <c:pt idx="259">
                  <c:v>0.34202014332566871</c:v>
                </c:pt>
                <c:pt idx="260">
                  <c:v>0.30901699437494778</c:v>
                </c:pt>
                <c:pt idx="261">
                  <c:v>0.27563735581699988</c:v>
                </c:pt>
                <c:pt idx="262">
                  <c:v>0.24192189559966712</c:v>
                </c:pt>
                <c:pt idx="263">
                  <c:v>0.20791169081775912</c:v>
                </c:pt>
                <c:pt idx="264">
                  <c:v>0.1736481776669305</c:v>
                </c:pt>
                <c:pt idx="265">
                  <c:v>0.13917310096006599</c:v>
                </c:pt>
                <c:pt idx="266">
                  <c:v>0.10452846326765443</c:v>
                </c:pt>
                <c:pt idx="267">
                  <c:v>6.9756473744124872E-2</c:v>
                </c:pt>
                <c:pt idx="268">
                  <c:v>3.4899496702500941E-2</c:v>
                </c:pt>
                <c:pt idx="269">
                  <c:v>3.67544536472586E-16</c:v>
                </c:pt>
                <c:pt idx="270">
                  <c:v>-3.4899496702500206E-2</c:v>
                </c:pt>
                <c:pt idx="271">
                  <c:v>-6.9756473744125913E-2</c:v>
                </c:pt>
                <c:pt idx="272">
                  <c:v>-0.10452846326765369</c:v>
                </c:pt>
                <c:pt idx="273">
                  <c:v>-0.13917310096006527</c:v>
                </c:pt>
                <c:pt idx="274">
                  <c:v>-0.17364817766692978</c:v>
                </c:pt>
                <c:pt idx="275">
                  <c:v>-0.2079116908177584</c:v>
                </c:pt>
                <c:pt idx="276">
                  <c:v>-0.24192189559966812</c:v>
                </c:pt>
                <c:pt idx="277">
                  <c:v>-0.27563735581699922</c:v>
                </c:pt>
                <c:pt idx="278">
                  <c:v>-0.30901699437494706</c:v>
                </c:pt>
                <c:pt idx="279">
                  <c:v>-0.34202014332566799</c:v>
                </c:pt>
                <c:pt idx="280">
                  <c:v>-0.37460659341591257</c:v>
                </c:pt>
                <c:pt idx="281">
                  <c:v>-0.40673664307580037</c:v>
                </c:pt>
                <c:pt idx="282">
                  <c:v>-0.43837114678907724</c:v>
                </c:pt>
                <c:pt idx="283">
                  <c:v>-0.46947156278589025</c:v>
                </c:pt>
                <c:pt idx="284">
                  <c:v>-0.49999999999999917</c:v>
                </c:pt>
                <c:pt idx="285">
                  <c:v>-0.52991926423320534</c:v>
                </c:pt>
                <c:pt idx="286">
                  <c:v>-0.55919290347074679</c:v>
                </c:pt>
                <c:pt idx="287">
                  <c:v>-0.5877852522924728</c:v>
                </c:pt>
                <c:pt idx="288">
                  <c:v>-0.61566147532565763</c:v>
                </c:pt>
                <c:pt idx="289">
                  <c:v>-0.64278760968653981</c:v>
                </c:pt>
                <c:pt idx="290">
                  <c:v>-0.66913060635885835</c:v>
                </c:pt>
                <c:pt idx="291">
                  <c:v>-0.69465837045899714</c:v>
                </c:pt>
                <c:pt idx="292">
                  <c:v>-0.71933980033865075</c:v>
                </c:pt>
                <c:pt idx="293">
                  <c:v>-0.74314482547739358</c:v>
                </c:pt>
                <c:pt idx="294">
                  <c:v>-0.76604444311897824</c:v>
                </c:pt>
                <c:pt idx="295">
                  <c:v>-0.7880107536067219</c:v>
                </c:pt>
                <c:pt idx="296">
                  <c:v>-0.80901699437494723</c:v>
                </c:pt>
                <c:pt idx="297">
                  <c:v>-0.82903757255504129</c:v>
                </c:pt>
                <c:pt idx="298">
                  <c:v>-0.84804809615642629</c:v>
                </c:pt>
                <c:pt idx="299">
                  <c:v>-0.86602540378443871</c:v>
                </c:pt>
                <c:pt idx="300">
                  <c:v>-0.88294759285892688</c:v>
                </c:pt>
                <c:pt idx="301">
                  <c:v>-0.8987940462991667</c:v>
                </c:pt>
                <c:pt idx="302">
                  <c:v>-0.91354545764260053</c:v>
                </c:pt>
                <c:pt idx="303">
                  <c:v>-0.92718385456678754</c:v>
                </c:pt>
                <c:pt idx="304">
                  <c:v>-0.93969262078590843</c:v>
                </c:pt>
                <c:pt idx="305">
                  <c:v>-0.95105651629515342</c:v>
                </c:pt>
                <c:pt idx="306">
                  <c:v>-0.96126169593831867</c:v>
                </c:pt>
                <c:pt idx="307">
                  <c:v>-0.97029572627599658</c:v>
                </c:pt>
                <c:pt idx="308">
                  <c:v>-0.97814760073380569</c:v>
                </c:pt>
                <c:pt idx="309">
                  <c:v>-0.98480775301220802</c:v>
                </c:pt>
                <c:pt idx="310">
                  <c:v>-0.99026806874157025</c:v>
                </c:pt>
                <c:pt idx="311">
                  <c:v>-0.99452189536827318</c:v>
                </c:pt>
                <c:pt idx="312">
                  <c:v>-0.99756405025982431</c:v>
                </c:pt>
                <c:pt idx="313">
                  <c:v>-0.99939082701909576</c:v>
                </c:pt>
                <c:pt idx="314">
                  <c:v>-1</c:v>
                </c:pt>
                <c:pt idx="315">
                  <c:v>-0.99939082701909576</c:v>
                </c:pt>
                <c:pt idx="316">
                  <c:v>-0.9975640502598242</c:v>
                </c:pt>
                <c:pt idx="317">
                  <c:v>-0.99452189536827329</c:v>
                </c:pt>
                <c:pt idx="318">
                  <c:v>-0.99026806874157036</c:v>
                </c:pt>
                <c:pt idx="319">
                  <c:v>-0.98480775301220813</c:v>
                </c:pt>
                <c:pt idx="320">
                  <c:v>-0.9781476007338058</c:v>
                </c:pt>
                <c:pt idx="321">
                  <c:v>-0.97029572627599636</c:v>
                </c:pt>
                <c:pt idx="322">
                  <c:v>-0.96126169593831889</c:v>
                </c:pt>
                <c:pt idx="323">
                  <c:v>-0.95105651629515375</c:v>
                </c:pt>
                <c:pt idx="324">
                  <c:v>-0.93969262078590865</c:v>
                </c:pt>
                <c:pt idx="325">
                  <c:v>-0.9271838545667872</c:v>
                </c:pt>
                <c:pt idx="326">
                  <c:v>-0.91354545764260087</c:v>
                </c:pt>
                <c:pt idx="327">
                  <c:v>-0.89879404629916715</c:v>
                </c:pt>
                <c:pt idx="328">
                  <c:v>-0.88294759285892721</c:v>
                </c:pt>
                <c:pt idx="329">
                  <c:v>-0.86602540378443915</c:v>
                </c:pt>
                <c:pt idx="330">
                  <c:v>-0.84804809615642585</c:v>
                </c:pt>
                <c:pt idx="331">
                  <c:v>-0.82903757255504174</c:v>
                </c:pt>
                <c:pt idx="332">
                  <c:v>-0.80901699437494767</c:v>
                </c:pt>
                <c:pt idx="333">
                  <c:v>-0.78801075360672246</c:v>
                </c:pt>
                <c:pt idx="334">
                  <c:v>-0.76604444311897768</c:v>
                </c:pt>
                <c:pt idx="335">
                  <c:v>-0.74314482547739413</c:v>
                </c:pt>
                <c:pt idx="336">
                  <c:v>-0.7193398003386513</c:v>
                </c:pt>
                <c:pt idx="337">
                  <c:v>-0.69465837045899781</c:v>
                </c:pt>
                <c:pt idx="338">
                  <c:v>-0.66913060635885901</c:v>
                </c:pt>
                <c:pt idx="339">
                  <c:v>-0.64278760968653903</c:v>
                </c:pt>
                <c:pt idx="340">
                  <c:v>-0.61566147532565829</c:v>
                </c:pt>
                <c:pt idx="341">
                  <c:v>-0.58778525229247347</c:v>
                </c:pt>
                <c:pt idx="342">
                  <c:v>-0.55919290347074757</c:v>
                </c:pt>
                <c:pt idx="343">
                  <c:v>-0.52991926423320457</c:v>
                </c:pt>
                <c:pt idx="344">
                  <c:v>-0.49999999999999989</c:v>
                </c:pt>
                <c:pt idx="345">
                  <c:v>-0.46947156278589103</c:v>
                </c:pt>
                <c:pt idx="346">
                  <c:v>-0.43837114678907801</c:v>
                </c:pt>
                <c:pt idx="347">
                  <c:v>-0.40673664307580121</c:v>
                </c:pt>
                <c:pt idx="348">
                  <c:v>-0.37460659341591174</c:v>
                </c:pt>
                <c:pt idx="349">
                  <c:v>-0.34202014332566882</c:v>
                </c:pt>
                <c:pt idx="350">
                  <c:v>-0.3090169943749479</c:v>
                </c:pt>
                <c:pt idx="351">
                  <c:v>-0.27563735581700005</c:v>
                </c:pt>
                <c:pt idx="352">
                  <c:v>-0.24192189559966723</c:v>
                </c:pt>
                <c:pt idx="353">
                  <c:v>-0.20791169081775923</c:v>
                </c:pt>
                <c:pt idx="354">
                  <c:v>-0.17364817766693064</c:v>
                </c:pt>
                <c:pt idx="355">
                  <c:v>-0.13917310096006613</c:v>
                </c:pt>
                <c:pt idx="356">
                  <c:v>-0.10452846326765454</c:v>
                </c:pt>
                <c:pt idx="357">
                  <c:v>-6.9756473744124997E-2</c:v>
                </c:pt>
                <c:pt idx="358">
                  <c:v>-3.4899496702501066E-2</c:v>
                </c:pt>
                <c:pt idx="359">
                  <c:v>-4.90059381963448E-16</c:v>
                </c:pt>
              </c:numCache>
            </c:numRef>
          </c:yVal>
          <c:smooth val="1"/>
          <c:extLst>
            <c:ext xmlns:c16="http://schemas.microsoft.com/office/drawing/2014/chart" uri="{C3380CC4-5D6E-409C-BE32-E72D297353CC}">
              <c16:uniqueId val="{00000000-0D67-4054-B962-B435EF60A794}"/>
            </c:ext>
          </c:extLst>
        </c:ser>
        <c:ser>
          <c:idx val="1"/>
          <c:order val="1"/>
          <c:spPr>
            <a:ln w="19050" cap="rnd">
              <a:solidFill>
                <a:schemeClr val="accent2"/>
              </a:solidFill>
              <a:round/>
            </a:ln>
            <a:effectLst/>
          </c:spPr>
          <c:marker>
            <c:symbol val="none"/>
          </c:marker>
          <c:xVal>
            <c:numRef>
              <c:f>Sheet1!$A$1:$A$360</c:f>
              <c:numCache>
                <c:formatCode>General</c:formatCode>
                <c:ptCount val="36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numCache>
            </c:numRef>
          </c:xVal>
          <c:yVal>
            <c:numRef>
              <c:f>Sheet1!$E$1:$E$360</c:f>
              <c:numCache>
                <c:formatCode>General</c:formatCode>
                <c:ptCount val="360"/>
                <c:pt idx="0">
                  <c:v>6.9798993405001938E-2</c:v>
                </c:pt>
                <c:pt idx="1">
                  <c:v>0.1395129474882506</c:v>
                </c:pt>
                <c:pt idx="2">
                  <c:v>0.20905692653530694</c:v>
                </c:pt>
                <c:pt idx="3">
                  <c:v>0.27834620192013088</c:v>
                </c:pt>
                <c:pt idx="4">
                  <c:v>0.34729635533386066</c:v>
                </c:pt>
                <c:pt idx="5">
                  <c:v>0.41582338163551869</c:v>
                </c:pt>
                <c:pt idx="6">
                  <c:v>0.48384379119933546</c:v>
                </c:pt>
                <c:pt idx="7">
                  <c:v>0.55127471163399833</c:v>
                </c:pt>
                <c:pt idx="8">
                  <c:v>0.61803398874989479</c:v>
                </c:pt>
                <c:pt idx="9">
                  <c:v>0.68404028665133743</c:v>
                </c:pt>
                <c:pt idx="10">
                  <c:v>0.74921318683182403</c:v>
                </c:pt>
                <c:pt idx="11">
                  <c:v>0.81347328615160042</c:v>
                </c:pt>
                <c:pt idx="12">
                  <c:v>0.87674229357815481</c:v>
                </c:pt>
                <c:pt idx="13">
                  <c:v>0.93894312557178161</c:v>
                </c:pt>
                <c:pt idx="14">
                  <c:v>0.99999999999999989</c:v>
                </c:pt>
                <c:pt idx="15">
                  <c:v>1.0598385284664098</c:v>
                </c:pt>
                <c:pt idx="16">
                  <c:v>1.1183858069414938</c:v>
                </c:pt>
                <c:pt idx="17">
                  <c:v>1.1755705045849463</c:v>
                </c:pt>
                <c:pt idx="18">
                  <c:v>1.2313229506513166</c:v>
                </c:pt>
                <c:pt idx="19">
                  <c:v>1.2855752193730785</c:v>
                </c:pt>
                <c:pt idx="20">
                  <c:v>1.3382612127177165</c:v>
                </c:pt>
                <c:pt idx="21">
                  <c:v>1.3893167409179945</c:v>
                </c:pt>
                <c:pt idx="22">
                  <c:v>1.4386796006773022</c:v>
                </c:pt>
                <c:pt idx="23">
                  <c:v>1.4862896509547885</c:v>
                </c:pt>
                <c:pt idx="24">
                  <c:v>1.532088886237956</c:v>
                </c:pt>
                <c:pt idx="25">
                  <c:v>1.576021507213444</c:v>
                </c:pt>
                <c:pt idx="26">
                  <c:v>1.6180339887498949</c:v>
                </c:pt>
                <c:pt idx="27">
                  <c:v>1.6580751451100835</c:v>
                </c:pt>
                <c:pt idx="28">
                  <c:v>1.6960961923128519</c:v>
                </c:pt>
                <c:pt idx="29">
                  <c:v>1.7320508075688772</c:v>
                </c:pt>
                <c:pt idx="30">
                  <c:v>1.7658951857178538</c:v>
                </c:pt>
                <c:pt idx="31">
                  <c:v>1.7975880925983341</c:v>
                </c:pt>
                <c:pt idx="32">
                  <c:v>1.8270909152852017</c:v>
                </c:pt>
                <c:pt idx="33">
                  <c:v>1.8543677091335748</c:v>
                </c:pt>
                <c:pt idx="34">
                  <c:v>1.8793852415718166</c:v>
                </c:pt>
                <c:pt idx="35">
                  <c:v>1.9021130325903071</c:v>
                </c:pt>
                <c:pt idx="36">
                  <c:v>1.9225233918766378</c:v>
                </c:pt>
                <c:pt idx="37">
                  <c:v>1.9405914525519929</c:v>
                </c:pt>
                <c:pt idx="38">
                  <c:v>1.9562952014676112</c:v>
                </c:pt>
                <c:pt idx="39">
                  <c:v>1.969615506024416</c:v>
                </c:pt>
                <c:pt idx="40">
                  <c:v>1.9805361374831407</c:v>
                </c:pt>
                <c:pt idx="41">
                  <c:v>1.9890437907365466</c:v>
                </c:pt>
                <c:pt idx="42">
                  <c:v>1.9951281005196484</c:v>
                </c:pt>
                <c:pt idx="43">
                  <c:v>1.9987816540381915</c:v>
                </c:pt>
                <c:pt idx="44">
                  <c:v>2</c:v>
                </c:pt>
                <c:pt idx="45">
                  <c:v>1.9987816540381915</c:v>
                </c:pt>
                <c:pt idx="46">
                  <c:v>1.9951281005196484</c:v>
                </c:pt>
                <c:pt idx="47">
                  <c:v>1.9890437907365466</c:v>
                </c:pt>
                <c:pt idx="48">
                  <c:v>1.9805361374831407</c:v>
                </c:pt>
                <c:pt idx="49">
                  <c:v>1.969615506024416</c:v>
                </c:pt>
                <c:pt idx="50">
                  <c:v>1.9562952014676114</c:v>
                </c:pt>
                <c:pt idx="51">
                  <c:v>1.9405914525519929</c:v>
                </c:pt>
                <c:pt idx="52">
                  <c:v>1.9225233918766378</c:v>
                </c:pt>
                <c:pt idx="53">
                  <c:v>1.9021130325903073</c:v>
                </c:pt>
                <c:pt idx="54">
                  <c:v>1.8793852415718169</c:v>
                </c:pt>
                <c:pt idx="55">
                  <c:v>1.8543677091335748</c:v>
                </c:pt>
                <c:pt idx="56">
                  <c:v>1.8270909152852017</c:v>
                </c:pt>
                <c:pt idx="57">
                  <c:v>1.7975880925983339</c:v>
                </c:pt>
                <c:pt idx="58">
                  <c:v>1.7658951857178538</c:v>
                </c:pt>
                <c:pt idx="59">
                  <c:v>1.7320508075688774</c:v>
                </c:pt>
                <c:pt idx="60">
                  <c:v>1.6960961923128521</c:v>
                </c:pt>
                <c:pt idx="61">
                  <c:v>1.6580751451100835</c:v>
                </c:pt>
                <c:pt idx="62">
                  <c:v>1.6180339887498949</c:v>
                </c:pt>
                <c:pt idx="63">
                  <c:v>1.576021507213444</c:v>
                </c:pt>
                <c:pt idx="64">
                  <c:v>1.532088886237956</c:v>
                </c:pt>
                <c:pt idx="65">
                  <c:v>1.4862896509547885</c:v>
                </c:pt>
                <c:pt idx="66">
                  <c:v>1.4386796006773022</c:v>
                </c:pt>
                <c:pt idx="67">
                  <c:v>1.3893167409179943</c:v>
                </c:pt>
                <c:pt idx="68">
                  <c:v>1.3382612127177167</c:v>
                </c:pt>
                <c:pt idx="69">
                  <c:v>1.2855752193730789</c:v>
                </c:pt>
                <c:pt idx="70">
                  <c:v>1.2313229506513168</c:v>
                </c:pt>
                <c:pt idx="71">
                  <c:v>1.1755705045849465</c:v>
                </c:pt>
                <c:pt idx="72">
                  <c:v>1.1183858069414938</c:v>
                </c:pt>
                <c:pt idx="73">
                  <c:v>1.0598385284664098</c:v>
                </c:pt>
                <c:pt idx="74">
                  <c:v>0.99999999999999989</c:v>
                </c:pt>
                <c:pt idx="75">
                  <c:v>0.93894312557178139</c:v>
                </c:pt>
                <c:pt idx="76">
                  <c:v>0.87674229357815459</c:v>
                </c:pt>
                <c:pt idx="77">
                  <c:v>0.81347328615160086</c:v>
                </c:pt>
                <c:pt idx="78">
                  <c:v>0.74921318683182447</c:v>
                </c:pt>
                <c:pt idx="79">
                  <c:v>0.68404028665133776</c:v>
                </c:pt>
                <c:pt idx="80">
                  <c:v>0.61803398874989501</c:v>
                </c:pt>
                <c:pt idx="81">
                  <c:v>0.55127471163399844</c:v>
                </c:pt>
                <c:pt idx="82">
                  <c:v>0.48384379119933546</c:v>
                </c:pt>
                <c:pt idx="83">
                  <c:v>0.41582338163551863</c:v>
                </c:pt>
                <c:pt idx="84">
                  <c:v>0.34729635533386055</c:v>
                </c:pt>
                <c:pt idx="85">
                  <c:v>0.27834620192013065</c:v>
                </c:pt>
                <c:pt idx="86">
                  <c:v>0.20905692653530747</c:v>
                </c:pt>
                <c:pt idx="87">
                  <c:v>0.13951294748825105</c:v>
                </c:pt>
                <c:pt idx="88">
                  <c:v>6.9798993405002285E-2</c:v>
                </c:pt>
                <c:pt idx="89">
                  <c:v>2.45029690981724E-16</c:v>
                </c:pt>
                <c:pt idx="90">
                  <c:v>-6.97989934050018E-2</c:v>
                </c:pt>
                <c:pt idx="91">
                  <c:v>-0.13951294748825055</c:v>
                </c:pt>
                <c:pt idx="92">
                  <c:v>-0.209056926535307</c:v>
                </c:pt>
                <c:pt idx="93">
                  <c:v>-0.27834620192013104</c:v>
                </c:pt>
                <c:pt idx="94">
                  <c:v>-0.34729635533386094</c:v>
                </c:pt>
                <c:pt idx="95">
                  <c:v>-0.41582338163551902</c:v>
                </c:pt>
                <c:pt idx="96">
                  <c:v>-0.48384379119933502</c:v>
                </c:pt>
                <c:pt idx="97">
                  <c:v>-0.55127471163399799</c:v>
                </c:pt>
                <c:pt idx="98">
                  <c:v>-0.61803398874989457</c:v>
                </c:pt>
                <c:pt idx="99">
                  <c:v>-0.68404028665133731</c:v>
                </c:pt>
                <c:pt idx="100">
                  <c:v>-0.74921318683182403</c:v>
                </c:pt>
                <c:pt idx="101">
                  <c:v>-0.81347328615160042</c:v>
                </c:pt>
                <c:pt idx="102">
                  <c:v>-0.87674229357815492</c:v>
                </c:pt>
                <c:pt idx="103">
                  <c:v>-0.93894312557178172</c:v>
                </c:pt>
                <c:pt idx="104">
                  <c:v>-1.0000000000000002</c:v>
                </c:pt>
                <c:pt idx="105">
                  <c:v>-1.0598385284664096</c:v>
                </c:pt>
                <c:pt idx="106">
                  <c:v>-1.1183858069414934</c:v>
                </c:pt>
                <c:pt idx="107">
                  <c:v>-1.1755705045849461</c:v>
                </c:pt>
                <c:pt idx="108">
                  <c:v>-1.2313229506513164</c:v>
                </c:pt>
                <c:pt idx="109">
                  <c:v>-1.2855752193730785</c:v>
                </c:pt>
                <c:pt idx="110">
                  <c:v>-1.3382612127177165</c:v>
                </c:pt>
                <c:pt idx="111">
                  <c:v>-1.3893167409179947</c:v>
                </c:pt>
                <c:pt idx="112">
                  <c:v>-1.4386796006773024</c:v>
                </c:pt>
                <c:pt idx="113">
                  <c:v>-1.4862896509547887</c:v>
                </c:pt>
                <c:pt idx="114">
                  <c:v>-1.5320888862379558</c:v>
                </c:pt>
                <c:pt idx="115">
                  <c:v>-1.5760215072134443</c:v>
                </c:pt>
                <c:pt idx="116">
                  <c:v>-1.6180339887498947</c:v>
                </c:pt>
                <c:pt idx="117">
                  <c:v>-1.6580751451100837</c:v>
                </c:pt>
                <c:pt idx="118">
                  <c:v>-1.6960961923128519</c:v>
                </c:pt>
                <c:pt idx="119">
                  <c:v>-1.7320508075688767</c:v>
                </c:pt>
                <c:pt idx="120">
                  <c:v>-1.765895185717854</c:v>
                </c:pt>
                <c:pt idx="121">
                  <c:v>-1.7975880925983336</c:v>
                </c:pt>
                <c:pt idx="122">
                  <c:v>-1.827090915285202</c:v>
                </c:pt>
                <c:pt idx="123">
                  <c:v>-1.8543677091335746</c:v>
                </c:pt>
                <c:pt idx="124">
                  <c:v>-1.8793852415718169</c:v>
                </c:pt>
                <c:pt idx="125">
                  <c:v>-1.9021130325903071</c:v>
                </c:pt>
                <c:pt idx="126">
                  <c:v>-1.922523391876638</c:v>
                </c:pt>
                <c:pt idx="127">
                  <c:v>-1.9405914525519929</c:v>
                </c:pt>
                <c:pt idx="128">
                  <c:v>-1.9562952014676112</c:v>
                </c:pt>
                <c:pt idx="129">
                  <c:v>-1.969615506024416</c:v>
                </c:pt>
                <c:pt idx="130">
                  <c:v>-1.9805361374831405</c:v>
                </c:pt>
                <c:pt idx="131">
                  <c:v>-1.9890437907365468</c:v>
                </c:pt>
                <c:pt idx="132">
                  <c:v>-1.9951281005196484</c:v>
                </c:pt>
                <c:pt idx="133">
                  <c:v>-1.9987816540381915</c:v>
                </c:pt>
                <c:pt idx="134">
                  <c:v>-2</c:v>
                </c:pt>
                <c:pt idx="135">
                  <c:v>-1.9987816540381915</c:v>
                </c:pt>
                <c:pt idx="136">
                  <c:v>-1.9951281005196486</c:v>
                </c:pt>
                <c:pt idx="137">
                  <c:v>-1.9890437907365468</c:v>
                </c:pt>
                <c:pt idx="138">
                  <c:v>-1.9805361374831407</c:v>
                </c:pt>
                <c:pt idx="139">
                  <c:v>-1.9696155060244163</c:v>
                </c:pt>
                <c:pt idx="140">
                  <c:v>-1.9562952014676112</c:v>
                </c:pt>
                <c:pt idx="141">
                  <c:v>-1.9405914525519932</c:v>
                </c:pt>
                <c:pt idx="142">
                  <c:v>-1.9225233918766376</c:v>
                </c:pt>
                <c:pt idx="143">
                  <c:v>-1.9021130325903073</c:v>
                </c:pt>
                <c:pt idx="144">
                  <c:v>-1.8793852415718166</c:v>
                </c:pt>
                <c:pt idx="145">
                  <c:v>-1.8543677091335748</c:v>
                </c:pt>
                <c:pt idx="146">
                  <c:v>-1.8270909152852022</c:v>
                </c:pt>
                <c:pt idx="147">
                  <c:v>-1.7975880925983341</c:v>
                </c:pt>
                <c:pt idx="148">
                  <c:v>-1.7658951857178542</c:v>
                </c:pt>
                <c:pt idx="149">
                  <c:v>-1.7320508075688772</c:v>
                </c:pt>
                <c:pt idx="150">
                  <c:v>-1.6960961923128524</c:v>
                </c:pt>
                <c:pt idx="151">
                  <c:v>-1.6580751451100832</c:v>
                </c:pt>
                <c:pt idx="152">
                  <c:v>-1.6180339887498951</c:v>
                </c:pt>
                <c:pt idx="153">
                  <c:v>-1.5760215072134436</c:v>
                </c:pt>
                <c:pt idx="154">
                  <c:v>-1.5320888862379562</c:v>
                </c:pt>
                <c:pt idx="155">
                  <c:v>-1.4862896509547892</c:v>
                </c:pt>
                <c:pt idx="156">
                  <c:v>-1.4386796006773024</c:v>
                </c:pt>
                <c:pt idx="157">
                  <c:v>-1.3893167409179952</c:v>
                </c:pt>
                <c:pt idx="158">
                  <c:v>-1.3382612127177163</c:v>
                </c:pt>
                <c:pt idx="159">
                  <c:v>-1.2855752193730792</c:v>
                </c:pt>
                <c:pt idx="160">
                  <c:v>-1.2313229506513164</c:v>
                </c:pt>
                <c:pt idx="161">
                  <c:v>-1.1755705045849467</c:v>
                </c:pt>
                <c:pt idx="162">
                  <c:v>-1.1183858069414931</c:v>
                </c:pt>
                <c:pt idx="163">
                  <c:v>-1.05983852846641</c:v>
                </c:pt>
                <c:pt idx="164">
                  <c:v>-1.0000000000000009</c:v>
                </c:pt>
                <c:pt idx="165">
                  <c:v>-0.93894312557178161</c:v>
                </c:pt>
                <c:pt idx="166">
                  <c:v>-0.87674229357815558</c:v>
                </c:pt>
                <c:pt idx="167">
                  <c:v>-0.81347328615160031</c:v>
                </c:pt>
                <c:pt idx="168">
                  <c:v>-0.7492131868318247</c:v>
                </c:pt>
                <c:pt idx="169">
                  <c:v>-0.6840402866513372</c:v>
                </c:pt>
                <c:pt idx="170">
                  <c:v>-0.61803398874989524</c:v>
                </c:pt>
                <c:pt idx="171">
                  <c:v>-0.55127471163399788</c:v>
                </c:pt>
                <c:pt idx="172">
                  <c:v>-0.48384379119933574</c:v>
                </c:pt>
                <c:pt idx="173">
                  <c:v>-0.41582338163551974</c:v>
                </c:pt>
                <c:pt idx="174">
                  <c:v>-0.34729635533386077</c:v>
                </c:pt>
                <c:pt idx="175">
                  <c:v>-0.27834620192013176</c:v>
                </c:pt>
                <c:pt idx="176">
                  <c:v>-0.20905692653530683</c:v>
                </c:pt>
                <c:pt idx="177">
                  <c:v>-0.13951294748825127</c:v>
                </c:pt>
                <c:pt idx="178">
                  <c:v>-6.9798993405001647E-2</c:v>
                </c:pt>
                <c:pt idx="179">
                  <c:v>-4.90059381963448E-16</c:v>
                </c:pt>
                <c:pt idx="180">
                  <c:v>6.9798993405002438E-2</c:v>
                </c:pt>
                <c:pt idx="181">
                  <c:v>0.1395129474882503</c:v>
                </c:pt>
                <c:pt idx="182">
                  <c:v>0.20905692653530586</c:v>
                </c:pt>
                <c:pt idx="183">
                  <c:v>0.27834620192013076</c:v>
                </c:pt>
                <c:pt idx="184">
                  <c:v>0.34729635533385983</c:v>
                </c:pt>
                <c:pt idx="185">
                  <c:v>0.41582338163551874</c:v>
                </c:pt>
                <c:pt idx="186">
                  <c:v>0.48384379119933474</c:v>
                </c:pt>
                <c:pt idx="187">
                  <c:v>0.55127471163399866</c:v>
                </c:pt>
                <c:pt idx="188">
                  <c:v>0.61803398874989435</c:v>
                </c:pt>
                <c:pt idx="189">
                  <c:v>0.68404028665133787</c:v>
                </c:pt>
                <c:pt idx="190">
                  <c:v>0.74921318683182381</c:v>
                </c:pt>
                <c:pt idx="191">
                  <c:v>0.81347328615160097</c:v>
                </c:pt>
                <c:pt idx="192">
                  <c:v>0.8767422935781547</c:v>
                </c:pt>
                <c:pt idx="193">
                  <c:v>0.93894312557178072</c:v>
                </c:pt>
                <c:pt idx="194">
                  <c:v>1</c:v>
                </c:pt>
                <c:pt idx="195">
                  <c:v>1.0598385284664094</c:v>
                </c:pt>
                <c:pt idx="196">
                  <c:v>1.1183858069414938</c:v>
                </c:pt>
                <c:pt idx="197">
                  <c:v>1.1755705045849458</c:v>
                </c:pt>
                <c:pt idx="198">
                  <c:v>1.2313229506513168</c:v>
                </c:pt>
                <c:pt idx="199">
                  <c:v>1.2855752193730783</c:v>
                </c:pt>
                <c:pt idx="200">
                  <c:v>1.3382612127177169</c:v>
                </c:pt>
                <c:pt idx="201">
                  <c:v>1.3893167409179945</c:v>
                </c:pt>
                <c:pt idx="202">
                  <c:v>1.4386796006773017</c:v>
                </c:pt>
                <c:pt idx="203">
                  <c:v>1.4862896509547885</c:v>
                </c:pt>
                <c:pt idx="204">
                  <c:v>1.5320888862379556</c:v>
                </c:pt>
                <c:pt idx="205">
                  <c:v>1.576021507213444</c:v>
                </c:pt>
                <c:pt idx="206">
                  <c:v>1.6180339887498945</c:v>
                </c:pt>
                <c:pt idx="207">
                  <c:v>1.6580751451100837</c:v>
                </c:pt>
                <c:pt idx="208">
                  <c:v>1.6960961923128517</c:v>
                </c:pt>
                <c:pt idx="209">
                  <c:v>1.7320508075688776</c:v>
                </c:pt>
                <c:pt idx="210">
                  <c:v>1.7658951857178538</c:v>
                </c:pt>
                <c:pt idx="211">
                  <c:v>1.7975880925983336</c:v>
                </c:pt>
                <c:pt idx="212">
                  <c:v>1.8270909152852017</c:v>
                </c:pt>
                <c:pt idx="213">
                  <c:v>1.8543677091335744</c:v>
                </c:pt>
                <c:pt idx="214">
                  <c:v>1.8793852415718169</c:v>
                </c:pt>
                <c:pt idx="215">
                  <c:v>1.9021130325903071</c:v>
                </c:pt>
                <c:pt idx="216">
                  <c:v>1.9225233918766378</c:v>
                </c:pt>
                <c:pt idx="217">
                  <c:v>1.9405914525519929</c:v>
                </c:pt>
                <c:pt idx="218">
                  <c:v>1.9562952014676114</c:v>
                </c:pt>
                <c:pt idx="219">
                  <c:v>1.969615506024416</c:v>
                </c:pt>
                <c:pt idx="220">
                  <c:v>1.9805361374831405</c:v>
                </c:pt>
                <c:pt idx="221">
                  <c:v>1.9890437907365466</c:v>
                </c:pt>
                <c:pt idx="222">
                  <c:v>1.9951281005196484</c:v>
                </c:pt>
                <c:pt idx="223">
                  <c:v>1.9987816540381915</c:v>
                </c:pt>
                <c:pt idx="224">
                  <c:v>2</c:v>
                </c:pt>
                <c:pt idx="225">
                  <c:v>1.9987816540381915</c:v>
                </c:pt>
                <c:pt idx="226">
                  <c:v>1.9951281005196486</c:v>
                </c:pt>
                <c:pt idx="227">
                  <c:v>1.9890437907365466</c:v>
                </c:pt>
                <c:pt idx="228">
                  <c:v>1.9805361374831407</c:v>
                </c:pt>
                <c:pt idx="229">
                  <c:v>1.9696155060244163</c:v>
                </c:pt>
                <c:pt idx="230">
                  <c:v>1.9562952014676116</c:v>
                </c:pt>
                <c:pt idx="231">
                  <c:v>1.9405914525519927</c:v>
                </c:pt>
                <c:pt idx="232">
                  <c:v>1.9225233918766378</c:v>
                </c:pt>
                <c:pt idx="233">
                  <c:v>1.9021130325903073</c:v>
                </c:pt>
                <c:pt idx="234">
                  <c:v>1.8793852415718173</c:v>
                </c:pt>
                <c:pt idx="235">
                  <c:v>1.8543677091335744</c:v>
                </c:pt>
                <c:pt idx="236">
                  <c:v>1.8270909152852015</c:v>
                </c:pt>
                <c:pt idx="237">
                  <c:v>1.7975880925983341</c:v>
                </c:pt>
                <c:pt idx="238">
                  <c:v>1.7658951857178544</c:v>
                </c:pt>
                <c:pt idx="239">
                  <c:v>1.7320508075688783</c:v>
                </c:pt>
                <c:pt idx="240">
                  <c:v>1.6960961923128515</c:v>
                </c:pt>
                <c:pt idx="241">
                  <c:v>1.6580751451100832</c:v>
                </c:pt>
                <c:pt idx="242">
                  <c:v>1.6180339887498953</c:v>
                </c:pt>
                <c:pt idx="243">
                  <c:v>1.5760215072134449</c:v>
                </c:pt>
                <c:pt idx="244">
                  <c:v>1.5320888862379551</c:v>
                </c:pt>
                <c:pt idx="245">
                  <c:v>1.486289650954788</c:v>
                </c:pt>
                <c:pt idx="246">
                  <c:v>1.4386796006773024</c:v>
                </c:pt>
                <c:pt idx="247">
                  <c:v>1.3893167409179954</c:v>
                </c:pt>
                <c:pt idx="248">
                  <c:v>1.3382612127177178</c:v>
                </c:pt>
                <c:pt idx="249">
                  <c:v>1.2855752193730781</c:v>
                </c:pt>
                <c:pt idx="250">
                  <c:v>1.2313229506513166</c:v>
                </c:pt>
                <c:pt idx="251">
                  <c:v>1.1755705045849467</c:v>
                </c:pt>
                <c:pt idx="252">
                  <c:v>1.1183858069414949</c:v>
                </c:pt>
                <c:pt idx="253">
                  <c:v>1.0598385284664089</c:v>
                </c:pt>
                <c:pt idx="254">
                  <c:v>0.99999999999999956</c:v>
                </c:pt>
                <c:pt idx="255">
                  <c:v>0.93894312557178183</c:v>
                </c:pt>
                <c:pt idx="256">
                  <c:v>0.87674229357815581</c:v>
                </c:pt>
                <c:pt idx="257">
                  <c:v>0.81347328615160219</c:v>
                </c:pt>
                <c:pt idx="258">
                  <c:v>0.74921318683182325</c:v>
                </c:pt>
                <c:pt idx="259">
                  <c:v>0.68404028665133743</c:v>
                </c:pt>
                <c:pt idx="260">
                  <c:v>0.61803398874989557</c:v>
                </c:pt>
                <c:pt idx="261">
                  <c:v>0.55127471163399977</c:v>
                </c:pt>
                <c:pt idx="262">
                  <c:v>0.48384379119933424</c:v>
                </c:pt>
                <c:pt idx="263">
                  <c:v>0.41582338163551824</c:v>
                </c:pt>
                <c:pt idx="264">
                  <c:v>0.347296355333861</c:v>
                </c:pt>
                <c:pt idx="265">
                  <c:v>0.27834620192013199</c:v>
                </c:pt>
                <c:pt idx="266">
                  <c:v>0.20905692653530886</c:v>
                </c:pt>
                <c:pt idx="267">
                  <c:v>0.13951294748824974</c:v>
                </c:pt>
                <c:pt idx="268">
                  <c:v>6.9798993405001883E-2</c:v>
                </c:pt>
                <c:pt idx="269">
                  <c:v>7.3508907294517201E-16</c:v>
                </c:pt>
                <c:pt idx="270">
                  <c:v>-6.9798993405000412E-2</c:v>
                </c:pt>
                <c:pt idx="271">
                  <c:v>-0.13951294748825183</c:v>
                </c:pt>
                <c:pt idx="272">
                  <c:v>-0.20905692653530739</c:v>
                </c:pt>
                <c:pt idx="273">
                  <c:v>-0.27834620192013054</c:v>
                </c:pt>
                <c:pt idx="274">
                  <c:v>-0.34729635533385955</c:v>
                </c:pt>
                <c:pt idx="275">
                  <c:v>-0.4158233816355168</c:v>
                </c:pt>
                <c:pt idx="276">
                  <c:v>-0.48384379119933624</c:v>
                </c:pt>
                <c:pt idx="277">
                  <c:v>-0.55127471163399844</c:v>
                </c:pt>
                <c:pt idx="278">
                  <c:v>-0.61803398874989413</c:v>
                </c:pt>
                <c:pt idx="279">
                  <c:v>-0.68404028665133598</c:v>
                </c:pt>
                <c:pt idx="280">
                  <c:v>-0.74921318683182514</c:v>
                </c:pt>
                <c:pt idx="281">
                  <c:v>-0.81347328615160075</c:v>
                </c:pt>
                <c:pt idx="282">
                  <c:v>-0.87674229357815447</c:v>
                </c:pt>
                <c:pt idx="283">
                  <c:v>-0.9389431255717805</c:v>
                </c:pt>
                <c:pt idx="284">
                  <c:v>-0.99999999999999833</c:v>
                </c:pt>
                <c:pt idx="285">
                  <c:v>-1.0598385284664107</c:v>
                </c:pt>
                <c:pt idx="286">
                  <c:v>-1.1183858069414936</c:v>
                </c:pt>
                <c:pt idx="287">
                  <c:v>-1.1755705045849456</c:v>
                </c:pt>
                <c:pt idx="288">
                  <c:v>-1.2313229506513153</c:v>
                </c:pt>
                <c:pt idx="289">
                  <c:v>-1.2855752193730796</c:v>
                </c:pt>
                <c:pt idx="290">
                  <c:v>-1.3382612127177167</c:v>
                </c:pt>
                <c:pt idx="291">
                  <c:v>-1.3893167409179943</c:v>
                </c:pt>
                <c:pt idx="292">
                  <c:v>-1.4386796006773015</c:v>
                </c:pt>
                <c:pt idx="293">
                  <c:v>-1.4862896509547872</c:v>
                </c:pt>
                <c:pt idx="294">
                  <c:v>-1.5320888862379565</c:v>
                </c:pt>
                <c:pt idx="295">
                  <c:v>-1.5760215072134438</c:v>
                </c:pt>
                <c:pt idx="296">
                  <c:v>-1.6180339887498945</c:v>
                </c:pt>
                <c:pt idx="297">
                  <c:v>-1.6580751451100826</c:v>
                </c:pt>
                <c:pt idx="298">
                  <c:v>-1.6960961923128526</c:v>
                </c:pt>
                <c:pt idx="299">
                  <c:v>-1.7320508075688774</c:v>
                </c:pt>
                <c:pt idx="300">
                  <c:v>-1.7658951857178538</c:v>
                </c:pt>
                <c:pt idx="301">
                  <c:v>-1.7975880925983334</c:v>
                </c:pt>
                <c:pt idx="302">
                  <c:v>-1.8270909152852011</c:v>
                </c:pt>
                <c:pt idx="303">
                  <c:v>-1.8543677091335751</c:v>
                </c:pt>
                <c:pt idx="304">
                  <c:v>-1.8793852415718169</c:v>
                </c:pt>
                <c:pt idx="305">
                  <c:v>-1.9021130325903068</c:v>
                </c:pt>
                <c:pt idx="306">
                  <c:v>-1.9225233918766373</c:v>
                </c:pt>
                <c:pt idx="307">
                  <c:v>-1.9405914525519932</c:v>
                </c:pt>
                <c:pt idx="308">
                  <c:v>-1.9562952014676114</c:v>
                </c:pt>
                <c:pt idx="309">
                  <c:v>-1.969615506024416</c:v>
                </c:pt>
                <c:pt idx="310">
                  <c:v>-1.9805361374831405</c:v>
                </c:pt>
                <c:pt idx="311">
                  <c:v>-1.9890437907365464</c:v>
                </c:pt>
                <c:pt idx="312">
                  <c:v>-1.9951281005196486</c:v>
                </c:pt>
                <c:pt idx="313">
                  <c:v>-1.9987816540381915</c:v>
                </c:pt>
                <c:pt idx="314">
                  <c:v>-2</c:v>
                </c:pt>
                <c:pt idx="315">
                  <c:v>-1.9987816540381915</c:v>
                </c:pt>
                <c:pt idx="316">
                  <c:v>-1.9951281005196484</c:v>
                </c:pt>
                <c:pt idx="317">
                  <c:v>-1.9890437907365466</c:v>
                </c:pt>
                <c:pt idx="318">
                  <c:v>-1.9805361374831407</c:v>
                </c:pt>
                <c:pt idx="319">
                  <c:v>-1.9696155060244163</c:v>
                </c:pt>
                <c:pt idx="320">
                  <c:v>-1.9562952014676116</c:v>
                </c:pt>
                <c:pt idx="321">
                  <c:v>-1.9405914525519927</c:v>
                </c:pt>
                <c:pt idx="322">
                  <c:v>-1.9225233918766378</c:v>
                </c:pt>
                <c:pt idx="323">
                  <c:v>-1.9021130325903075</c:v>
                </c:pt>
                <c:pt idx="324">
                  <c:v>-1.8793852415718173</c:v>
                </c:pt>
                <c:pt idx="325">
                  <c:v>-1.8543677091335744</c:v>
                </c:pt>
                <c:pt idx="326">
                  <c:v>-1.8270909152852017</c:v>
                </c:pt>
                <c:pt idx="327">
                  <c:v>-1.7975880925983343</c:v>
                </c:pt>
                <c:pt idx="328">
                  <c:v>-1.7658951857178544</c:v>
                </c:pt>
                <c:pt idx="329">
                  <c:v>-1.7320508075688783</c:v>
                </c:pt>
                <c:pt idx="330">
                  <c:v>-1.6960961923128517</c:v>
                </c:pt>
                <c:pt idx="331">
                  <c:v>-1.6580751451100835</c:v>
                </c:pt>
                <c:pt idx="332">
                  <c:v>-1.6180339887498953</c:v>
                </c:pt>
                <c:pt idx="333">
                  <c:v>-1.5760215072134449</c:v>
                </c:pt>
                <c:pt idx="334">
                  <c:v>-1.5320888862379554</c:v>
                </c:pt>
                <c:pt idx="335">
                  <c:v>-1.4862896509547883</c:v>
                </c:pt>
                <c:pt idx="336">
                  <c:v>-1.4386796006773026</c:v>
                </c:pt>
                <c:pt idx="337">
                  <c:v>-1.3893167409179956</c:v>
                </c:pt>
                <c:pt idx="338">
                  <c:v>-1.338261212717718</c:v>
                </c:pt>
                <c:pt idx="339">
                  <c:v>-1.2855752193730781</c:v>
                </c:pt>
                <c:pt idx="340">
                  <c:v>-1.2313229506513166</c:v>
                </c:pt>
                <c:pt idx="341">
                  <c:v>-1.1755705045849469</c:v>
                </c:pt>
                <c:pt idx="342">
                  <c:v>-1.1183858069414951</c:v>
                </c:pt>
                <c:pt idx="343">
                  <c:v>-1.0598385284664091</c:v>
                </c:pt>
                <c:pt idx="344">
                  <c:v>-0.99999999999999978</c:v>
                </c:pt>
                <c:pt idx="345">
                  <c:v>-0.93894312557178206</c:v>
                </c:pt>
                <c:pt idx="346">
                  <c:v>-0.87674229357815603</c:v>
                </c:pt>
                <c:pt idx="347">
                  <c:v>-0.81347328615160241</c:v>
                </c:pt>
                <c:pt idx="348">
                  <c:v>-0.74921318683182347</c:v>
                </c:pt>
                <c:pt idx="349">
                  <c:v>-0.68404028665133765</c:v>
                </c:pt>
                <c:pt idx="350">
                  <c:v>-0.61803398874989579</c:v>
                </c:pt>
                <c:pt idx="351">
                  <c:v>-0.5512747116340001</c:v>
                </c:pt>
                <c:pt idx="352">
                  <c:v>-0.48384379119933446</c:v>
                </c:pt>
                <c:pt idx="353">
                  <c:v>-0.41582338163551846</c:v>
                </c:pt>
                <c:pt idx="354">
                  <c:v>-0.34729635533386127</c:v>
                </c:pt>
                <c:pt idx="355">
                  <c:v>-0.27834620192013226</c:v>
                </c:pt>
                <c:pt idx="356">
                  <c:v>-0.20905692653530908</c:v>
                </c:pt>
                <c:pt idx="357">
                  <c:v>-0.13951294748824999</c:v>
                </c:pt>
                <c:pt idx="358">
                  <c:v>-6.9798993405002133E-2</c:v>
                </c:pt>
                <c:pt idx="359">
                  <c:v>-9.8011876392689601E-16</c:v>
                </c:pt>
              </c:numCache>
            </c:numRef>
          </c:yVal>
          <c:smooth val="1"/>
          <c:extLst>
            <c:ext xmlns:c16="http://schemas.microsoft.com/office/drawing/2014/chart" uri="{C3380CC4-5D6E-409C-BE32-E72D297353CC}">
              <c16:uniqueId val="{00000001-0D67-4054-B962-B435EF60A794}"/>
            </c:ext>
          </c:extLst>
        </c:ser>
        <c:dLbls>
          <c:showLegendKey val="0"/>
          <c:showVal val="0"/>
          <c:showCatName val="0"/>
          <c:showSerName val="0"/>
          <c:showPercent val="0"/>
          <c:showBubbleSize val="0"/>
        </c:dLbls>
        <c:axId val="1584632080"/>
        <c:axId val="350948864"/>
      </c:scatterChart>
      <c:valAx>
        <c:axId val="1584632080"/>
        <c:scaling>
          <c:orientation val="minMax"/>
        </c:scaling>
        <c:delete val="1"/>
        <c:axPos val="b"/>
        <c:majorGridlines>
          <c:spPr>
            <a:ln w="9525" cap="flat" cmpd="sng" algn="ctr">
              <a:solidFill>
                <a:schemeClr val="bg1"/>
              </a:solidFill>
              <a:round/>
            </a:ln>
            <a:effectLst/>
          </c:spPr>
        </c:majorGridlines>
        <c:numFmt formatCode="General" sourceLinked="1"/>
        <c:majorTickMark val="none"/>
        <c:minorTickMark val="none"/>
        <c:tickLblPos val="nextTo"/>
        <c:crossAx val="350948864"/>
        <c:crossesAt val="0"/>
        <c:crossBetween val="midCat"/>
      </c:valAx>
      <c:valAx>
        <c:axId val="350948864"/>
        <c:scaling>
          <c:orientation val="minMax"/>
        </c:scaling>
        <c:delete val="1"/>
        <c:axPos val="l"/>
        <c:majorGridlines>
          <c:spPr>
            <a:ln w="9525" cap="flat" cmpd="sng" algn="ctr">
              <a:solidFill>
                <a:schemeClr val="bg1"/>
              </a:solidFill>
              <a:round/>
            </a:ln>
            <a:effectLst/>
          </c:spPr>
        </c:majorGridlines>
        <c:numFmt formatCode="General" sourceLinked="1"/>
        <c:majorTickMark val="none"/>
        <c:minorTickMark val="none"/>
        <c:tickLblPos val="nextTo"/>
        <c:crossAx val="158463208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1"/>
              </a:solidFill>
              <a:round/>
            </a:ln>
            <a:effectLst/>
          </c:spPr>
          <c:marker>
            <c:symbol val="none"/>
          </c:marker>
          <c:yVal>
            <c:numRef>
              <c:f>Sheet1!$J$2:$J$162</c:f>
              <c:numCache>
                <c:formatCode>General</c:formatCode>
                <c:ptCount val="161"/>
                <c:pt idx="0">
                  <c:v>0</c:v>
                </c:pt>
                <c:pt idx="1">
                  <c:v>1.3619714992186402</c:v>
                </c:pt>
                <c:pt idx="2">
                  <c:v>2.4270509831248424</c:v>
                </c:pt>
                <c:pt idx="3">
                  <c:v>2.9630650217854133</c:v>
                </c:pt>
                <c:pt idx="4">
                  <c:v>2.8531695488854609</c:v>
                </c:pt>
                <c:pt idx="5">
                  <c:v>2.1213203435596428</c:v>
                </c:pt>
                <c:pt idx="6">
                  <c:v>0.92705098312484258</c:v>
                </c:pt>
                <c:pt idx="7">
                  <c:v>-0.46930339512069219</c:v>
                </c:pt>
                <c:pt idx="8">
                  <c:v>-1.7633557568774192</c:v>
                </c:pt>
                <c:pt idx="9">
                  <c:v>-2.6730195725651034</c:v>
                </c:pt>
                <c:pt idx="10">
                  <c:v>-3</c:v>
                </c:pt>
                <c:pt idx="11">
                  <c:v>-2.6730195725651029</c:v>
                </c:pt>
                <c:pt idx="12">
                  <c:v>-1.7633557568774201</c:v>
                </c:pt>
                <c:pt idx="13">
                  <c:v>-0.46930339512069336</c:v>
                </c:pt>
                <c:pt idx="14">
                  <c:v>0.92705098312484147</c:v>
                </c:pt>
                <c:pt idx="15">
                  <c:v>2.1213203435596419</c:v>
                </c:pt>
                <c:pt idx="16">
                  <c:v>2.8531695488854605</c:v>
                </c:pt>
                <c:pt idx="17">
                  <c:v>2.9630650217854138</c:v>
                </c:pt>
                <c:pt idx="18">
                  <c:v>2.4270509831248432</c:v>
                </c:pt>
                <c:pt idx="19">
                  <c:v>1.3619714992186389</c:v>
                </c:pt>
                <c:pt idx="20">
                  <c:v>1.102633609417758E-15</c:v>
                </c:pt>
                <c:pt idx="21">
                  <c:v>-1.3619714992186369</c:v>
                </c:pt>
                <c:pt idx="22">
                  <c:v>-2.4270509831248446</c:v>
                </c:pt>
                <c:pt idx="23">
                  <c:v>-2.9630650217854129</c:v>
                </c:pt>
                <c:pt idx="24">
                  <c:v>-2.8531695488854614</c:v>
                </c:pt>
                <c:pt idx="25">
                  <c:v>-2.1213203435596455</c:v>
                </c:pt>
                <c:pt idx="26">
                  <c:v>-0.92705098312484369</c:v>
                </c:pt>
                <c:pt idx="27">
                  <c:v>0.46930339512069374</c:v>
                </c:pt>
                <c:pt idx="28">
                  <c:v>1.7633557568774181</c:v>
                </c:pt>
                <c:pt idx="29">
                  <c:v>2.6730195725651016</c:v>
                </c:pt>
                <c:pt idx="30">
                  <c:v>3</c:v>
                </c:pt>
                <c:pt idx="31">
                  <c:v>2.6730195725651029</c:v>
                </c:pt>
                <c:pt idx="32">
                  <c:v>1.7633557568774207</c:v>
                </c:pt>
                <c:pt idx="33">
                  <c:v>0.46930339512069702</c:v>
                </c:pt>
                <c:pt idx="34">
                  <c:v>-0.92705098312483536</c:v>
                </c:pt>
                <c:pt idx="35">
                  <c:v>-2.1213203435596428</c:v>
                </c:pt>
                <c:pt idx="36">
                  <c:v>-2.85316954888546</c:v>
                </c:pt>
                <c:pt idx="37">
                  <c:v>-2.9630650217854138</c:v>
                </c:pt>
                <c:pt idx="38">
                  <c:v>-2.4270509831248406</c:v>
                </c:pt>
                <c:pt idx="39">
                  <c:v>-1.3619714992186398</c:v>
                </c:pt>
                <c:pt idx="40">
                  <c:v>-2.205267218835516E-15</c:v>
                </c:pt>
                <c:pt idx="41">
                  <c:v>1.3506217367251379</c:v>
                </c:pt>
                <c:pt idx="42">
                  <c:v>2.3866001334060907</c:v>
                </c:pt>
                <c:pt idx="43">
                  <c:v>2.8889883962407779</c:v>
                </c:pt>
                <c:pt idx="44">
                  <c:v>2.7580638972559428</c:v>
                </c:pt>
                <c:pt idx="45">
                  <c:v>2.0329319959113277</c:v>
                </c:pt>
                <c:pt idx="46">
                  <c:v>0.88069843396860725</c:v>
                </c:pt>
                <c:pt idx="47">
                  <c:v>-0.44192736373865232</c:v>
                </c:pt>
                <c:pt idx="48">
                  <c:v>-1.6457987064189228</c:v>
                </c:pt>
                <c:pt idx="49">
                  <c:v>-2.4725431046227229</c:v>
                </c:pt>
                <c:pt idx="50">
                  <c:v>-2.75</c:v>
                </c:pt>
                <c:pt idx="51">
                  <c:v>-2.4279927784133069</c:v>
                </c:pt>
                <c:pt idx="52">
                  <c:v>-1.5870201811896796</c:v>
                </c:pt>
                <c:pt idx="53">
                  <c:v>-0.41846219398262247</c:v>
                </c:pt>
                <c:pt idx="54">
                  <c:v>0.81889503509361261</c:v>
                </c:pt>
                <c:pt idx="55">
                  <c:v>1.8561553006146805</c:v>
                </c:pt>
                <c:pt idx="56">
                  <c:v>2.4727469423673987</c:v>
                </c:pt>
                <c:pt idx="57">
                  <c:v>2.5432974770324792</c:v>
                </c:pt>
                <c:pt idx="58">
                  <c:v>2.0629933356561203</c:v>
                </c:pt>
                <c:pt idx="59">
                  <c:v>1.1463260118423562</c:v>
                </c:pt>
                <c:pt idx="60">
                  <c:v>2.756584023544395E-15</c:v>
                </c:pt>
                <c:pt idx="61">
                  <c:v>-1.123626486855374</c:v>
                </c:pt>
                <c:pt idx="62">
                  <c:v>-1.9820916362186223</c:v>
                </c:pt>
                <c:pt idx="63">
                  <c:v>-2.3951442259432074</c:v>
                </c:pt>
                <c:pt idx="64">
                  <c:v>-2.2825356391083695</c:v>
                </c:pt>
                <c:pt idx="65">
                  <c:v>-1.6793786053180479</c:v>
                </c:pt>
                <c:pt idx="66">
                  <c:v>-0.72618993678113319</c:v>
                </c:pt>
                <c:pt idx="67">
                  <c:v>0.36371013121853601</c:v>
                </c:pt>
                <c:pt idx="68">
                  <c:v>1.3519060802726792</c:v>
                </c:pt>
                <c:pt idx="69">
                  <c:v>2.0270398425285419</c:v>
                </c:pt>
                <c:pt idx="70">
                  <c:v>2.25</c:v>
                </c:pt>
                <c:pt idx="71">
                  <c:v>1.9824895163191225</c:v>
                </c:pt>
                <c:pt idx="72">
                  <c:v>1.2931275550434433</c:v>
                </c:pt>
                <c:pt idx="73">
                  <c:v>0.34024496146251454</c:v>
                </c:pt>
                <c:pt idx="74">
                  <c:v>-0.66438653790613056</c:v>
                </c:pt>
                <c:pt idx="75">
                  <c:v>-1.5026019100214021</c:v>
                </c:pt>
                <c:pt idx="76">
                  <c:v>-1.9972186842198238</c:v>
                </c:pt>
                <c:pt idx="77">
                  <c:v>-2.0494533067349119</c:v>
                </c:pt>
                <c:pt idx="78">
                  <c:v>-1.6584848384686417</c:v>
                </c:pt>
                <c:pt idx="79">
                  <c:v>-0.91933076197257679</c:v>
                </c:pt>
                <c:pt idx="80">
                  <c:v>-2.940356291780688E-15</c:v>
                </c:pt>
                <c:pt idx="81">
                  <c:v>0.89663123698559455</c:v>
                </c:pt>
                <c:pt idx="82">
                  <c:v>1.5775831390311357</c:v>
                </c:pt>
                <c:pt idx="83">
                  <c:v>1.9013000556456401</c:v>
                </c:pt>
                <c:pt idx="84">
                  <c:v>1.8070073809607947</c:v>
                </c:pt>
                <c:pt idx="85">
                  <c:v>1.3258252147247704</c:v>
                </c:pt>
                <c:pt idx="86">
                  <c:v>0.57168143959365236</c:v>
                </c:pt>
                <c:pt idx="87">
                  <c:v>-0.28549289869841366</c:v>
                </c:pt>
                <c:pt idx="88">
                  <c:v>-1.0580134541264596</c:v>
                </c:pt>
                <c:pt idx="89">
                  <c:v>-1.5815365804343537</c:v>
                </c:pt>
                <c:pt idx="90">
                  <c:v>-1.75</c:v>
                </c:pt>
                <c:pt idx="91">
                  <c:v>-1.5369862542249408</c:v>
                </c:pt>
                <c:pt idx="92">
                  <c:v>-0.99923492889721144</c:v>
                </c:pt>
                <c:pt idx="93">
                  <c:v>-0.26202772894239101</c:v>
                </c:pt>
                <c:pt idx="94">
                  <c:v>0.50987804071866327</c:v>
                </c:pt>
                <c:pt idx="95">
                  <c:v>1.1490485194281346</c:v>
                </c:pt>
                <c:pt idx="96">
                  <c:v>1.5216904260722448</c:v>
                </c:pt>
                <c:pt idx="97">
                  <c:v>1.5556091364373434</c:v>
                </c:pt>
                <c:pt idx="98">
                  <c:v>1.2539763412811653</c:v>
                </c:pt>
                <c:pt idx="99">
                  <c:v>0.69233551210281008</c:v>
                </c:pt>
                <c:pt idx="100">
                  <c:v>8.0856545417451464E-15</c:v>
                </c:pt>
                <c:pt idx="101">
                  <c:v>-0.66963598711582795</c:v>
                </c:pt>
                <c:pt idx="102">
                  <c:v>-1.1730746418436677</c:v>
                </c:pt>
                <c:pt idx="103">
                  <c:v>-1.4074558853480734</c:v>
                </c:pt>
                <c:pt idx="104">
                  <c:v>-1.3314791228132159</c:v>
                </c:pt>
                <c:pt idx="105">
                  <c:v>-0.97227182413150215</c:v>
                </c:pt>
                <c:pt idx="106">
                  <c:v>-0.4171729424061838</c:v>
                </c:pt>
                <c:pt idx="107">
                  <c:v>0.20727566617829518</c:v>
                </c:pt>
                <c:pt idx="108">
                  <c:v>0.76412082798021674</c:v>
                </c:pt>
                <c:pt idx="109">
                  <c:v>1.1360333183401672</c:v>
                </c:pt>
                <c:pt idx="110">
                  <c:v>1.25</c:v>
                </c:pt>
                <c:pt idx="111">
                  <c:v>1.0914829921307534</c:v>
                </c:pt>
                <c:pt idx="112">
                  <c:v>0.70534230275096976</c:v>
                </c:pt>
                <c:pt idx="113">
                  <c:v>0.1838104964222706</c:v>
                </c:pt>
                <c:pt idx="114">
                  <c:v>-0.35536954353119304</c:v>
                </c:pt>
                <c:pt idx="115">
                  <c:v>-0.79549512883486506</c:v>
                </c:pt>
                <c:pt idx="116">
                  <c:v>-1.0461621679246671</c:v>
                </c:pt>
                <c:pt idx="117">
                  <c:v>-1.0617649661397748</c:v>
                </c:pt>
                <c:pt idx="118">
                  <c:v>-0.84946784409369513</c:v>
                </c:pt>
                <c:pt idx="119">
                  <c:v>-0.46534026223303987</c:v>
                </c:pt>
                <c:pt idx="120">
                  <c:v>-2.205267218835516E-15</c:v>
                </c:pt>
                <c:pt idx="121">
                  <c:v>0.45399049973954719</c:v>
                </c:pt>
                <c:pt idx="122">
                  <c:v>0.80901699437494501</c:v>
                </c:pt>
                <c:pt idx="123">
                  <c:v>0.98768834059513866</c:v>
                </c:pt>
                <c:pt idx="124">
                  <c:v>0.9510565162951532</c:v>
                </c:pt>
                <c:pt idx="125">
                  <c:v>0.70710678118654979</c:v>
                </c:pt>
                <c:pt idx="126">
                  <c:v>0.30901699437495467</c:v>
                </c:pt>
                <c:pt idx="127">
                  <c:v>-0.15643446504022593</c:v>
                </c:pt>
                <c:pt idx="128">
                  <c:v>-0.58778525229247125</c:v>
                </c:pt>
                <c:pt idx="129">
                  <c:v>-0.89100652418836801</c:v>
                </c:pt>
                <c:pt idx="130">
                  <c:v>-1</c:v>
                </c:pt>
                <c:pt idx="131">
                  <c:v>-0.89100652418836856</c:v>
                </c:pt>
                <c:pt idx="132">
                  <c:v>-0.58778525229247791</c:v>
                </c:pt>
                <c:pt idx="133">
                  <c:v>-0.15643446504022715</c:v>
                </c:pt>
                <c:pt idx="134">
                  <c:v>0.30901699437494679</c:v>
                </c:pt>
                <c:pt idx="135">
                  <c:v>0.70710678118654391</c:v>
                </c:pt>
                <c:pt idx="136">
                  <c:v>0.95105651629515064</c:v>
                </c:pt>
                <c:pt idx="137">
                  <c:v>0.98768834059513988</c:v>
                </c:pt>
                <c:pt idx="138">
                  <c:v>0.80901699437494157</c:v>
                </c:pt>
                <c:pt idx="139">
                  <c:v>0.45399049973955463</c:v>
                </c:pt>
                <c:pt idx="140">
                  <c:v>-9.7990192349239891E-16</c:v>
                </c:pt>
                <c:pt idx="141">
                  <c:v>-0.4539904997395437</c:v>
                </c:pt>
                <c:pt idx="142">
                  <c:v>-0.80901699437494279</c:v>
                </c:pt>
                <c:pt idx="143">
                  <c:v>-0.98768834059513799</c:v>
                </c:pt>
                <c:pt idx="144">
                  <c:v>-0.95105651629515442</c:v>
                </c:pt>
                <c:pt idx="145">
                  <c:v>-0.70710678118655257</c:v>
                </c:pt>
                <c:pt idx="146">
                  <c:v>-0.30901699437495844</c:v>
                </c:pt>
                <c:pt idx="147">
                  <c:v>0.15643446504022906</c:v>
                </c:pt>
                <c:pt idx="148">
                  <c:v>0.58778525229246803</c:v>
                </c:pt>
                <c:pt idx="149">
                  <c:v>0.8910065241884082</c:v>
                </c:pt>
                <c:pt idx="150">
                  <c:v>1</c:v>
                </c:pt>
                <c:pt idx="151">
                  <c:v>0.89100652418837034</c:v>
                </c:pt>
                <c:pt idx="152">
                  <c:v>0.5877852522924697</c:v>
                </c:pt>
                <c:pt idx="153">
                  <c:v>0.15643446504023101</c:v>
                </c:pt>
                <c:pt idx="154">
                  <c:v>-0.30901699437502411</c:v>
                </c:pt>
                <c:pt idx="155">
                  <c:v>-0.70710678118661141</c:v>
                </c:pt>
                <c:pt idx="156">
                  <c:v>-0.95105651629515375</c:v>
                </c:pt>
                <c:pt idx="157">
                  <c:v>-0.98768834059512278</c:v>
                </c:pt>
                <c:pt idx="158">
                  <c:v>-0.80901699437489383</c:v>
                </c:pt>
                <c:pt idx="159">
                  <c:v>-0.45399049973946948</c:v>
                </c:pt>
                <c:pt idx="160">
                  <c:v>9.6535626714633338E-14</c:v>
                </c:pt>
              </c:numCache>
            </c:numRef>
          </c:yVal>
          <c:smooth val="1"/>
          <c:extLst>
            <c:ext xmlns:c16="http://schemas.microsoft.com/office/drawing/2014/chart" uri="{C3380CC4-5D6E-409C-BE32-E72D297353CC}">
              <c16:uniqueId val="{00000000-61E5-448A-AFEA-6DA44D8EA1C7}"/>
            </c:ext>
          </c:extLst>
        </c:ser>
        <c:dLbls>
          <c:showLegendKey val="0"/>
          <c:showVal val="0"/>
          <c:showCatName val="0"/>
          <c:showSerName val="0"/>
          <c:showPercent val="0"/>
          <c:showBubbleSize val="0"/>
        </c:dLbls>
        <c:axId val="133178000"/>
        <c:axId val="1647050192"/>
      </c:scatterChart>
      <c:valAx>
        <c:axId val="133178000"/>
        <c:scaling>
          <c:orientation val="minMax"/>
        </c:scaling>
        <c:delete val="1"/>
        <c:axPos val="b"/>
        <c:majorGridlines>
          <c:spPr>
            <a:ln w="9525" cap="flat" cmpd="sng" algn="ctr">
              <a:noFill/>
              <a:round/>
            </a:ln>
            <a:effectLst/>
          </c:spPr>
        </c:majorGridlines>
        <c:majorTickMark val="none"/>
        <c:minorTickMark val="none"/>
        <c:tickLblPos val="nextTo"/>
        <c:crossAx val="1647050192"/>
        <c:crosses val="autoZero"/>
        <c:crossBetween val="midCat"/>
      </c:valAx>
      <c:valAx>
        <c:axId val="1647050192"/>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13317800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1"/>
              </a:solidFill>
              <a:round/>
            </a:ln>
            <a:effectLst/>
          </c:spPr>
          <c:marker>
            <c:symbol val="none"/>
          </c:marker>
          <c:yVal>
            <c:numRef>
              <c:f>Sheet1!$J$2:$J$162</c:f>
              <c:numCache>
                <c:formatCode>General</c:formatCode>
                <c:ptCount val="161"/>
                <c:pt idx="0">
                  <c:v>0</c:v>
                </c:pt>
                <c:pt idx="1">
                  <c:v>1.3619714992186402</c:v>
                </c:pt>
                <c:pt idx="2">
                  <c:v>2.4270509831248424</c:v>
                </c:pt>
                <c:pt idx="3">
                  <c:v>2.9630650217854133</c:v>
                </c:pt>
                <c:pt idx="4">
                  <c:v>2.8531695488854609</c:v>
                </c:pt>
                <c:pt idx="5">
                  <c:v>2.1213203435596428</c:v>
                </c:pt>
                <c:pt idx="6">
                  <c:v>0.92705098312484258</c:v>
                </c:pt>
                <c:pt idx="7">
                  <c:v>-0.46930339512069219</c:v>
                </c:pt>
                <c:pt idx="8">
                  <c:v>-1.7633557568774192</c:v>
                </c:pt>
                <c:pt idx="9">
                  <c:v>-2.6730195725651034</c:v>
                </c:pt>
                <c:pt idx="10">
                  <c:v>-3</c:v>
                </c:pt>
                <c:pt idx="11">
                  <c:v>-2.6730195725651029</c:v>
                </c:pt>
                <c:pt idx="12">
                  <c:v>-1.7633557568774201</c:v>
                </c:pt>
                <c:pt idx="13">
                  <c:v>-0.46930339512069336</c:v>
                </c:pt>
                <c:pt idx="14">
                  <c:v>0.92705098312484147</c:v>
                </c:pt>
                <c:pt idx="15">
                  <c:v>2.1213203435596419</c:v>
                </c:pt>
                <c:pt idx="16">
                  <c:v>2.8531695488854605</c:v>
                </c:pt>
                <c:pt idx="17">
                  <c:v>2.9630650217854138</c:v>
                </c:pt>
                <c:pt idx="18">
                  <c:v>2.4270509831248432</c:v>
                </c:pt>
                <c:pt idx="19">
                  <c:v>1.3619714992186389</c:v>
                </c:pt>
                <c:pt idx="20">
                  <c:v>1.102633609417758E-15</c:v>
                </c:pt>
                <c:pt idx="21">
                  <c:v>-1.3619714992186369</c:v>
                </c:pt>
                <c:pt idx="22">
                  <c:v>-2.4270509831248446</c:v>
                </c:pt>
                <c:pt idx="23">
                  <c:v>-2.9630650217854129</c:v>
                </c:pt>
                <c:pt idx="24">
                  <c:v>-2.8531695488854614</c:v>
                </c:pt>
                <c:pt idx="25">
                  <c:v>-2.1213203435596455</c:v>
                </c:pt>
                <c:pt idx="26">
                  <c:v>-0.92705098312484369</c:v>
                </c:pt>
                <c:pt idx="27">
                  <c:v>0.46930339512069374</c:v>
                </c:pt>
                <c:pt idx="28">
                  <c:v>1.7633557568774181</c:v>
                </c:pt>
                <c:pt idx="29">
                  <c:v>2.6730195725651016</c:v>
                </c:pt>
                <c:pt idx="30">
                  <c:v>3</c:v>
                </c:pt>
                <c:pt idx="31">
                  <c:v>2.6730195725651029</c:v>
                </c:pt>
                <c:pt idx="32">
                  <c:v>1.7633557568774207</c:v>
                </c:pt>
                <c:pt idx="33">
                  <c:v>0.46930339512069702</c:v>
                </c:pt>
                <c:pt idx="34">
                  <c:v>-0.92705098312483536</c:v>
                </c:pt>
                <c:pt idx="35">
                  <c:v>-2.1213203435596428</c:v>
                </c:pt>
                <c:pt idx="36">
                  <c:v>-2.85316954888546</c:v>
                </c:pt>
                <c:pt idx="37">
                  <c:v>-2.9630650217854138</c:v>
                </c:pt>
                <c:pt idx="38">
                  <c:v>-2.4270509831248406</c:v>
                </c:pt>
                <c:pt idx="39">
                  <c:v>-1.3619714992186398</c:v>
                </c:pt>
                <c:pt idx="40">
                  <c:v>-2.205267218835516E-15</c:v>
                </c:pt>
                <c:pt idx="41">
                  <c:v>1.3506217367251379</c:v>
                </c:pt>
                <c:pt idx="42">
                  <c:v>2.3866001334060907</c:v>
                </c:pt>
                <c:pt idx="43">
                  <c:v>2.8889883962407779</c:v>
                </c:pt>
                <c:pt idx="44">
                  <c:v>2.7580638972559428</c:v>
                </c:pt>
                <c:pt idx="45">
                  <c:v>2.0329319959113277</c:v>
                </c:pt>
                <c:pt idx="46">
                  <c:v>0.88069843396860725</c:v>
                </c:pt>
                <c:pt idx="47">
                  <c:v>-0.44192736373865232</c:v>
                </c:pt>
                <c:pt idx="48">
                  <c:v>-1.6457987064189228</c:v>
                </c:pt>
                <c:pt idx="49">
                  <c:v>-2.4725431046227229</c:v>
                </c:pt>
                <c:pt idx="50">
                  <c:v>-2.75</c:v>
                </c:pt>
                <c:pt idx="51">
                  <c:v>-2.4279927784133069</c:v>
                </c:pt>
                <c:pt idx="52">
                  <c:v>-1.5870201811896796</c:v>
                </c:pt>
                <c:pt idx="53">
                  <c:v>-0.41846219398262247</c:v>
                </c:pt>
                <c:pt idx="54">
                  <c:v>0.81889503509361261</c:v>
                </c:pt>
                <c:pt idx="55">
                  <c:v>1.8561553006146805</c:v>
                </c:pt>
                <c:pt idx="56">
                  <c:v>2.4727469423673987</c:v>
                </c:pt>
                <c:pt idx="57">
                  <c:v>2.5432974770324792</c:v>
                </c:pt>
                <c:pt idx="58">
                  <c:v>2.0629933356561203</c:v>
                </c:pt>
                <c:pt idx="59">
                  <c:v>1.1463260118423562</c:v>
                </c:pt>
                <c:pt idx="60">
                  <c:v>2.756584023544395E-15</c:v>
                </c:pt>
                <c:pt idx="61">
                  <c:v>-1.123626486855374</c:v>
                </c:pt>
                <c:pt idx="62">
                  <c:v>-1.9820916362186223</c:v>
                </c:pt>
                <c:pt idx="63">
                  <c:v>-2.3951442259432074</c:v>
                </c:pt>
                <c:pt idx="64">
                  <c:v>-2.2825356391083695</c:v>
                </c:pt>
                <c:pt idx="65">
                  <c:v>-1.6793786053180479</c:v>
                </c:pt>
                <c:pt idx="66">
                  <c:v>-0.72618993678113319</c:v>
                </c:pt>
                <c:pt idx="67">
                  <c:v>0.36371013121853601</c:v>
                </c:pt>
                <c:pt idx="68">
                  <c:v>1.3519060802726792</c:v>
                </c:pt>
                <c:pt idx="69">
                  <c:v>2.0270398425285419</c:v>
                </c:pt>
                <c:pt idx="70">
                  <c:v>2.25</c:v>
                </c:pt>
                <c:pt idx="71">
                  <c:v>1.9824895163191225</c:v>
                </c:pt>
                <c:pt idx="72">
                  <c:v>1.2931275550434433</c:v>
                </c:pt>
                <c:pt idx="73">
                  <c:v>0.34024496146251454</c:v>
                </c:pt>
                <c:pt idx="74">
                  <c:v>-0.66438653790613056</c:v>
                </c:pt>
                <c:pt idx="75">
                  <c:v>-1.5026019100214021</c:v>
                </c:pt>
                <c:pt idx="76">
                  <c:v>-1.9972186842198238</c:v>
                </c:pt>
                <c:pt idx="77">
                  <c:v>-2.0494533067349119</c:v>
                </c:pt>
                <c:pt idx="78">
                  <c:v>-1.6584848384686417</c:v>
                </c:pt>
                <c:pt idx="79">
                  <c:v>-0.91933076197257679</c:v>
                </c:pt>
                <c:pt idx="80">
                  <c:v>-2.940356291780688E-15</c:v>
                </c:pt>
                <c:pt idx="81">
                  <c:v>0.89663123698559455</c:v>
                </c:pt>
                <c:pt idx="82">
                  <c:v>1.5775831390311357</c:v>
                </c:pt>
                <c:pt idx="83">
                  <c:v>1.9013000556456401</c:v>
                </c:pt>
                <c:pt idx="84">
                  <c:v>1.8070073809607947</c:v>
                </c:pt>
                <c:pt idx="85">
                  <c:v>1.3258252147247704</c:v>
                </c:pt>
                <c:pt idx="86">
                  <c:v>0.57168143959365236</c:v>
                </c:pt>
                <c:pt idx="87">
                  <c:v>-0.28549289869841366</c:v>
                </c:pt>
                <c:pt idx="88">
                  <c:v>-1.0580134541264596</c:v>
                </c:pt>
                <c:pt idx="89">
                  <c:v>-1.5815365804343537</c:v>
                </c:pt>
                <c:pt idx="90">
                  <c:v>-1.75</c:v>
                </c:pt>
                <c:pt idx="91">
                  <c:v>-1.5369862542249408</c:v>
                </c:pt>
                <c:pt idx="92">
                  <c:v>-0.99923492889721144</c:v>
                </c:pt>
                <c:pt idx="93">
                  <c:v>-0.26202772894239101</c:v>
                </c:pt>
                <c:pt idx="94">
                  <c:v>0.50987804071866327</c:v>
                </c:pt>
                <c:pt idx="95">
                  <c:v>1.1490485194281346</c:v>
                </c:pt>
                <c:pt idx="96">
                  <c:v>1.5216904260722448</c:v>
                </c:pt>
                <c:pt idx="97">
                  <c:v>1.5556091364373434</c:v>
                </c:pt>
                <c:pt idx="98">
                  <c:v>1.2539763412811653</c:v>
                </c:pt>
                <c:pt idx="99">
                  <c:v>0.69233551210281008</c:v>
                </c:pt>
                <c:pt idx="100">
                  <c:v>8.0856545417451464E-15</c:v>
                </c:pt>
                <c:pt idx="101">
                  <c:v>-0.66963598711582795</c:v>
                </c:pt>
                <c:pt idx="102">
                  <c:v>-1.1730746418436677</c:v>
                </c:pt>
                <c:pt idx="103">
                  <c:v>-1.4074558853480734</c:v>
                </c:pt>
                <c:pt idx="104">
                  <c:v>-1.3314791228132159</c:v>
                </c:pt>
                <c:pt idx="105">
                  <c:v>-0.97227182413150215</c:v>
                </c:pt>
                <c:pt idx="106">
                  <c:v>-0.4171729424061838</c:v>
                </c:pt>
                <c:pt idx="107">
                  <c:v>0.20727566617829518</c:v>
                </c:pt>
                <c:pt idx="108">
                  <c:v>0.76412082798021674</c:v>
                </c:pt>
                <c:pt idx="109">
                  <c:v>1.1360333183401672</c:v>
                </c:pt>
                <c:pt idx="110">
                  <c:v>1.25</c:v>
                </c:pt>
                <c:pt idx="111">
                  <c:v>1.0914829921307534</c:v>
                </c:pt>
                <c:pt idx="112">
                  <c:v>0.70534230275096976</c:v>
                </c:pt>
                <c:pt idx="113">
                  <c:v>0.1838104964222706</c:v>
                </c:pt>
                <c:pt idx="114">
                  <c:v>-0.35536954353119304</c:v>
                </c:pt>
                <c:pt idx="115">
                  <c:v>-0.79549512883486506</c:v>
                </c:pt>
                <c:pt idx="116">
                  <c:v>-1.0461621679246671</c:v>
                </c:pt>
                <c:pt idx="117">
                  <c:v>-1.0617649661397748</c:v>
                </c:pt>
                <c:pt idx="118">
                  <c:v>-0.84946784409369513</c:v>
                </c:pt>
                <c:pt idx="119">
                  <c:v>-0.46534026223303987</c:v>
                </c:pt>
                <c:pt idx="120">
                  <c:v>-2.205267218835516E-15</c:v>
                </c:pt>
                <c:pt idx="121">
                  <c:v>0.45399049973954719</c:v>
                </c:pt>
                <c:pt idx="122">
                  <c:v>0.80901699437494501</c:v>
                </c:pt>
                <c:pt idx="123">
                  <c:v>0.98768834059513866</c:v>
                </c:pt>
                <c:pt idx="124">
                  <c:v>0.9510565162951532</c:v>
                </c:pt>
                <c:pt idx="125">
                  <c:v>0.70710678118654979</c:v>
                </c:pt>
                <c:pt idx="126">
                  <c:v>0.30901699437495467</c:v>
                </c:pt>
                <c:pt idx="127">
                  <c:v>-0.15643446504022593</c:v>
                </c:pt>
                <c:pt idx="128">
                  <c:v>-0.58778525229247125</c:v>
                </c:pt>
                <c:pt idx="129">
                  <c:v>-0.89100652418836801</c:v>
                </c:pt>
                <c:pt idx="130">
                  <c:v>-1</c:v>
                </c:pt>
                <c:pt idx="131">
                  <c:v>-0.89100652418836856</c:v>
                </c:pt>
                <c:pt idx="132">
                  <c:v>-0.58778525229247791</c:v>
                </c:pt>
                <c:pt idx="133">
                  <c:v>-0.15643446504022715</c:v>
                </c:pt>
                <c:pt idx="134">
                  <c:v>0.30901699437494679</c:v>
                </c:pt>
                <c:pt idx="135">
                  <c:v>0.70710678118654391</c:v>
                </c:pt>
                <c:pt idx="136">
                  <c:v>0.95105651629515064</c:v>
                </c:pt>
                <c:pt idx="137">
                  <c:v>0.98768834059513988</c:v>
                </c:pt>
                <c:pt idx="138">
                  <c:v>0.80901699437494157</c:v>
                </c:pt>
                <c:pt idx="139">
                  <c:v>0.45399049973955463</c:v>
                </c:pt>
                <c:pt idx="140">
                  <c:v>-9.7990192349239891E-16</c:v>
                </c:pt>
                <c:pt idx="141">
                  <c:v>-0.4539904997395437</c:v>
                </c:pt>
                <c:pt idx="142">
                  <c:v>-0.80901699437494279</c:v>
                </c:pt>
                <c:pt idx="143">
                  <c:v>-0.98768834059513799</c:v>
                </c:pt>
                <c:pt idx="144">
                  <c:v>-0.95105651629515442</c:v>
                </c:pt>
                <c:pt idx="145">
                  <c:v>-0.70710678118655257</c:v>
                </c:pt>
                <c:pt idx="146">
                  <c:v>-0.30901699437495844</c:v>
                </c:pt>
                <c:pt idx="147">
                  <c:v>0.15643446504022906</c:v>
                </c:pt>
                <c:pt idx="148">
                  <c:v>0.58778525229246803</c:v>
                </c:pt>
                <c:pt idx="149">
                  <c:v>0.8910065241884082</c:v>
                </c:pt>
                <c:pt idx="150">
                  <c:v>1</c:v>
                </c:pt>
                <c:pt idx="151">
                  <c:v>0.89100652418837034</c:v>
                </c:pt>
                <c:pt idx="152">
                  <c:v>0.5877852522924697</c:v>
                </c:pt>
                <c:pt idx="153">
                  <c:v>0.15643446504023101</c:v>
                </c:pt>
                <c:pt idx="154">
                  <c:v>-0.30901699437502411</c:v>
                </c:pt>
                <c:pt idx="155">
                  <c:v>-0.70710678118661141</c:v>
                </c:pt>
                <c:pt idx="156">
                  <c:v>-0.95105651629515375</c:v>
                </c:pt>
                <c:pt idx="157">
                  <c:v>-0.98768834059512278</c:v>
                </c:pt>
                <c:pt idx="158">
                  <c:v>-0.80901699437489383</c:v>
                </c:pt>
                <c:pt idx="159">
                  <c:v>-0.45399049973946948</c:v>
                </c:pt>
                <c:pt idx="160">
                  <c:v>9.6535626714633338E-14</c:v>
                </c:pt>
              </c:numCache>
            </c:numRef>
          </c:yVal>
          <c:smooth val="1"/>
          <c:extLst>
            <c:ext xmlns:c16="http://schemas.microsoft.com/office/drawing/2014/chart" uri="{C3380CC4-5D6E-409C-BE32-E72D297353CC}">
              <c16:uniqueId val="{00000000-D44D-477F-8368-BCF27B642501}"/>
            </c:ext>
          </c:extLst>
        </c:ser>
        <c:dLbls>
          <c:showLegendKey val="0"/>
          <c:showVal val="0"/>
          <c:showCatName val="0"/>
          <c:showSerName val="0"/>
          <c:showPercent val="0"/>
          <c:showBubbleSize val="0"/>
        </c:dLbls>
        <c:axId val="133178000"/>
        <c:axId val="1647050192"/>
      </c:scatterChart>
      <c:valAx>
        <c:axId val="133178000"/>
        <c:scaling>
          <c:orientation val="minMax"/>
        </c:scaling>
        <c:delete val="1"/>
        <c:axPos val="b"/>
        <c:majorGridlines>
          <c:spPr>
            <a:ln w="9525" cap="flat" cmpd="sng" algn="ctr">
              <a:noFill/>
              <a:round/>
            </a:ln>
            <a:effectLst/>
          </c:spPr>
        </c:majorGridlines>
        <c:majorTickMark val="none"/>
        <c:minorTickMark val="none"/>
        <c:tickLblPos val="nextTo"/>
        <c:crossAx val="1647050192"/>
        <c:crosses val="autoZero"/>
        <c:crossBetween val="midCat"/>
      </c:valAx>
      <c:valAx>
        <c:axId val="1647050192"/>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13317800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1"/>
              </a:solidFill>
              <a:round/>
            </a:ln>
            <a:effectLst/>
          </c:spPr>
          <c:marker>
            <c:symbol val="none"/>
          </c:marker>
          <c:xVal>
            <c:numRef>
              <c:f>Sheet1!$A$2:$A$162</c:f>
              <c:numCache>
                <c:formatCode>General</c:formatCode>
                <c:ptCount val="161"/>
                <c:pt idx="0">
                  <c:v>0</c:v>
                </c:pt>
                <c:pt idx="1">
                  <c:v>0.05</c:v>
                </c:pt>
                <c:pt idx="2">
                  <c:v>0.1</c:v>
                </c:pt>
                <c:pt idx="3">
                  <c:v>0.15</c:v>
                </c:pt>
                <c:pt idx="4">
                  <c:v>0.2</c:v>
                </c:pt>
                <c:pt idx="5">
                  <c:v>0.25</c:v>
                </c:pt>
                <c:pt idx="6">
                  <c:v>0.3</c:v>
                </c:pt>
                <c:pt idx="7">
                  <c:v>0.35</c:v>
                </c:pt>
                <c:pt idx="8">
                  <c:v>0.4</c:v>
                </c:pt>
                <c:pt idx="9">
                  <c:v>0.45</c:v>
                </c:pt>
                <c:pt idx="10">
                  <c:v>0.5</c:v>
                </c:pt>
                <c:pt idx="11">
                  <c:v>0.55000000000000004</c:v>
                </c:pt>
                <c:pt idx="12">
                  <c:v>0.6</c:v>
                </c:pt>
                <c:pt idx="13">
                  <c:v>0.65</c:v>
                </c:pt>
                <c:pt idx="14">
                  <c:v>0.7</c:v>
                </c:pt>
                <c:pt idx="15">
                  <c:v>0.75</c:v>
                </c:pt>
                <c:pt idx="16">
                  <c:v>0.8</c:v>
                </c:pt>
                <c:pt idx="17">
                  <c:v>0.85</c:v>
                </c:pt>
                <c:pt idx="18">
                  <c:v>0.9</c:v>
                </c:pt>
                <c:pt idx="19">
                  <c:v>0.95</c:v>
                </c:pt>
                <c:pt idx="20">
                  <c:v>1</c:v>
                </c:pt>
                <c:pt idx="21">
                  <c:v>1.05</c:v>
                </c:pt>
                <c:pt idx="22">
                  <c:v>1.1000000000000001</c:v>
                </c:pt>
                <c:pt idx="23">
                  <c:v>1.1499999999999999</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c:v>
                </c:pt>
                <c:pt idx="41">
                  <c:v>2.0499999999999998</c:v>
                </c:pt>
                <c:pt idx="42">
                  <c:v>2.1</c:v>
                </c:pt>
                <c:pt idx="43">
                  <c:v>2.15</c:v>
                </c:pt>
                <c:pt idx="44">
                  <c:v>2.2000000000000002</c:v>
                </c:pt>
                <c:pt idx="45">
                  <c:v>2.25</c:v>
                </c:pt>
                <c:pt idx="46">
                  <c:v>2.2999999999999998</c:v>
                </c:pt>
                <c:pt idx="47">
                  <c:v>2.35</c:v>
                </c:pt>
                <c:pt idx="48">
                  <c:v>2.4</c:v>
                </c:pt>
                <c:pt idx="49">
                  <c:v>2.4500000000000002</c:v>
                </c:pt>
                <c:pt idx="50">
                  <c:v>2.5</c:v>
                </c:pt>
                <c:pt idx="51">
                  <c:v>2.5499999999999998</c:v>
                </c:pt>
                <c:pt idx="52">
                  <c:v>2.6</c:v>
                </c:pt>
                <c:pt idx="53">
                  <c:v>2.65</c:v>
                </c:pt>
                <c:pt idx="54">
                  <c:v>2.7</c:v>
                </c:pt>
                <c:pt idx="55">
                  <c:v>2.75</c:v>
                </c:pt>
                <c:pt idx="56">
                  <c:v>2.8</c:v>
                </c:pt>
                <c:pt idx="57">
                  <c:v>2.85</c:v>
                </c:pt>
                <c:pt idx="58">
                  <c:v>2.9</c:v>
                </c:pt>
                <c:pt idx="59">
                  <c:v>2.95</c:v>
                </c:pt>
                <c:pt idx="60">
                  <c:v>3</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c:v>
                </c:pt>
                <c:pt idx="81">
                  <c:v>4.05</c:v>
                </c:pt>
                <c:pt idx="82">
                  <c:v>4.0999999999999996</c:v>
                </c:pt>
                <c:pt idx="83">
                  <c:v>4.1500000000000004</c:v>
                </c:pt>
                <c:pt idx="84">
                  <c:v>4.2</c:v>
                </c:pt>
                <c:pt idx="85">
                  <c:v>4.25</c:v>
                </c:pt>
                <c:pt idx="86">
                  <c:v>4.3</c:v>
                </c:pt>
                <c:pt idx="87">
                  <c:v>4.3499999999999996</c:v>
                </c:pt>
                <c:pt idx="88">
                  <c:v>4.4000000000000004</c:v>
                </c:pt>
                <c:pt idx="89">
                  <c:v>4.45</c:v>
                </c:pt>
                <c:pt idx="90">
                  <c:v>4.5</c:v>
                </c:pt>
                <c:pt idx="91">
                  <c:v>4.55</c:v>
                </c:pt>
                <c:pt idx="92">
                  <c:v>4.5999999999999996</c:v>
                </c:pt>
                <c:pt idx="93">
                  <c:v>4.6500000000000004</c:v>
                </c:pt>
                <c:pt idx="94">
                  <c:v>4.7</c:v>
                </c:pt>
                <c:pt idx="95">
                  <c:v>4.75</c:v>
                </c:pt>
                <c:pt idx="96">
                  <c:v>4.8</c:v>
                </c:pt>
                <c:pt idx="97">
                  <c:v>4.8499999999999996</c:v>
                </c:pt>
                <c:pt idx="98">
                  <c:v>4.9000000000000004</c:v>
                </c:pt>
                <c:pt idx="99">
                  <c:v>4.95</c:v>
                </c:pt>
                <c:pt idx="100">
                  <c:v>5</c:v>
                </c:pt>
                <c:pt idx="101">
                  <c:v>5.05</c:v>
                </c:pt>
                <c:pt idx="102">
                  <c:v>5.0999999999999996</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c:v>
                </c:pt>
                <c:pt idx="141">
                  <c:v>7.05</c:v>
                </c:pt>
                <c:pt idx="142">
                  <c:v>7.1</c:v>
                </c:pt>
                <c:pt idx="143">
                  <c:v>7.15</c:v>
                </c:pt>
                <c:pt idx="144">
                  <c:v>7.2</c:v>
                </c:pt>
                <c:pt idx="145">
                  <c:v>7.25</c:v>
                </c:pt>
                <c:pt idx="146">
                  <c:v>7.3</c:v>
                </c:pt>
                <c:pt idx="147">
                  <c:v>7.35</c:v>
                </c:pt>
                <c:pt idx="148">
                  <c:v>7.4</c:v>
                </c:pt>
                <c:pt idx="149">
                  <c:v>7.4500000000000099</c:v>
                </c:pt>
                <c:pt idx="150">
                  <c:v>7.5000000000000098</c:v>
                </c:pt>
                <c:pt idx="151">
                  <c:v>7.55</c:v>
                </c:pt>
                <c:pt idx="152">
                  <c:v>7.6</c:v>
                </c:pt>
                <c:pt idx="153">
                  <c:v>7.65</c:v>
                </c:pt>
                <c:pt idx="154">
                  <c:v>7.7000000000000099</c:v>
                </c:pt>
                <c:pt idx="155">
                  <c:v>7.7500000000000098</c:v>
                </c:pt>
                <c:pt idx="156">
                  <c:v>7.8</c:v>
                </c:pt>
                <c:pt idx="157">
                  <c:v>7.8500000000000103</c:v>
                </c:pt>
                <c:pt idx="158">
                  <c:v>7.9000000000000101</c:v>
                </c:pt>
                <c:pt idx="159">
                  <c:v>7.9500000000000099</c:v>
                </c:pt>
                <c:pt idx="160">
                  <c:v>8.0000000000000107</c:v>
                </c:pt>
              </c:numCache>
            </c:numRef>
          </c:xVal>
          <c:yVal>
            <c:numRef>
              <c:f>Sheet1!$C$2:$C$162</c:f>
              <c:numCache>
                <c:formatCode>General</c:formatCode>
                <c:ptCount val="161"/>
                <c:pt idx="0">
                  <c:v>0</c:v>
                </c:pt>
                <c:pt idx="1">
                  <c:v>0.4539904997395468</c:v>
                </c:pt>
                <c:pt idx="2">
                  <c:v>0.80901699437494745</c:v>
                </c:pt>
                <c:pt idx="3">
                  <c:v>0.98768834059513766</c:v>
                </c:pt>
                <c:pt idx="4">
                  <c:v>0.95105651629515353</c:v>
                </c:pt>
                <c:pt idx="5">
                  <c:v>0.70710678118654757</c:v>
                </c:pt>
                <c:pt idx="6">
                  <c:v>0.30901699437494795</c:v>
                </c:pt>
                <c:pt idx="7">
                  <c:v>-0.15643446504023031</c:v>
                </c:pt>
                <c:pt idx="8">
                  <c:v>-0.58778525229247336</c:v>
                </c:pt>
                <c:pt idx="9">
                  <c:v>-0.89100652418836779</c:v>
                </c:pt>
                <c:pt idx="10">
                  <c:v>-1</c:v>
                </c:pt>
                <c:pt idx="11">
                  <c:v>-0.8910065241883679</c:v>
                </c:pt>
                <c:pt idx="12">
                  <c:v>-0.58778525229247403</c:v>
                </c:pt>
                <c:pt idx="13">
                  <c:v>-0.15643446504023023</c:v>
                </c:pt>
                <c:pt idx="14">
                  <c:v>0.30901699437494634</c:v>
                </c:pt>
                <c:pt idx="15">
                  <c:v>0.70710678118654735</c:v>
                </c:pt>
                <c:pt idx="16">
                  <c:v>0.95105651629515375</c:v>
                </c:pt>
                <c:pt idx="17">
                  <c:v>0.98768834059513788</c:v>
                </c:pt>
                <c:pt idx="18">
                  <c:v>0.80901699437494767</c:v>
                </c:pt>
                <c:pt idx="19">
                  <c:v>0.45399049973954791</c:v>
                </c:pt>
                <c:pt idx="20">
                  <c:v>3.67544536472586E-16</c:v>
                </c:pt>
                <c:pt idx="21">
                  <c:v>-0.45399049973954725</c:v>
                </c:pt>
                <c:pt idx="22">
                  <c:v>-0.80901699437494723</c:v>
                </c:pt>
                <c:pt idx="23">
                  <c:v>-0.98768834059513755</c:v>
                </c:pt>
                <c:pt idx="24">
                  <c:v>-0.95105651629515431</c:v>
                </c:pt>
                <c:pt idx="25">
                  <c:v>-0.70710678118654846</c:v>
                </c:pt>
                <c:pt idx="26">
                  <c:v>-0.30901699437494617</c:v>
                </c:pt>
                <c:pt idx="27">
                  <c:v>0.15643446504023301</c:v>
                </c:pt>
                <c:pt idx="28">
                  <c:v>0.58778525229247125</c:v>
                </c:pt>
                <c:pt idx="29">
                  <c:v>0.89100652418836723</c:v>
                </c:pt>
                <c:pt idx="30">
                  <c:v>1</c:v>
                </c:pt>
                <c:pt idx="31">
                  <c:v>0.89100652418836768</c:v>
                </c:pt>
                <c:pt idx="32">
                  <c:v>0.58778525229247214</c:v>
                </c:pt>
                <c:pt idx="33">
                  <c:v>0.15643446504023409</c:v>
                </c:pt>
                <c:pt idx="34">
                  <c:v>-0.30901699437494512</c:v>
                </c:pt>
                <c:pt idx="35">
                  <c:v>-0.70710678118654768</c:v>
                </c:pt>
                <c:pt idx="36">
                  <c:v>-0.95105651629515342</c:v>
                </c:pt>
                <c:pt idx="37">
                  <c:v>-0.98768834059513744</c:v>
                </c:pt>
                <c:pt idx="38">
                  <c:v>-0.80901699437494889</c:v>
                </c:pt>
                <c:pt idx="39">
                  <c:v>-0.4539904997395498</c:v>
                </c:pt>
                <c:pt idx="40">
                  <c:v>-7.3508907294517201E-16</c:v>
                </c:pt>
                <c:pt idx="41">
                  <c:v>0.45399049973954531</c:v>
                </c:pt>
                <c:pt idx="42">
                  <c:v>0.80901699437494801</c:v>
                </c:pt>
                <c:pt idx="43">
                  <c:v>0.98768834059513722</c:v>
                </c:pt>
                <c:pt idx="44">
                  <c:v>0.95105651629515386</c:v>
                </c:pt>
                <c:pt idx="45">
                  <c:v>0.70710678118654868</c:v>
                </c:pt>
                <c:pt idx="46">
                  <c:v>0.30901699437494989</c:v>
                </c:pt>
                <c:pt idx="47">
                  <c:v>-0.1564344650402309</c:v>
                </c:pt>
                <c:pt idx="48">
                  <c:v>-0.58778525229246958</c:v>
                </c:pt>
                <c:pt idx="49">
                  <c:v>-0.89100652418836868</c:v>
                </c:pt>
                <c:pt idx="50">
                  <c:v>-1</c:v>
                </c:pt>
                <c:pt idx="51">
                  <c:v>-0.89100652418836945</c:v>
                </c:pt>
                <c:pt idx="52">
                  <c:v>-0.58778525229247103</c:v>
                </c:pt>
                <c:pt idx="53">
                  <c:v>-0.1564344650402327</c:v>
                </c:pt>
                <c:pt idx="54">
                  <c:v>0.30901699437495156</c:v>
                </c:pt>
                <c:pt idx="55">
                  <c:v>0.70710678118654746</c:v>
                </c:pt>
                <c:pt idx="56">
                  <c:v>0.9510565162951522</c:v>
                </c:pt>
                <c:pt idx="57">
                  <c:v>0.98768834059513744</c:v>
                </c:pt>
                <c:pt idx="58">
                  <c:v>0.80901699437494912</c:v>
                </c:pt>
                <c:pt idx="59">
                  <c:v>0.45399049973954381</c:v>
                </c:pt>
                <c:pt idx="60">
                  <c:v>1.102633609417758E-15</c:v>
                </c:pt>
                <c:pt idx="61">
                  <c:v>-0.45399049973954181</c:v>
                </c:pt>
                <c:pt idx="62">
                  <c:v>-0.80901699437494778</c:v>
                </c:pt>
                <c:pt idx="63">
                  <c:v>-0.9876883405951371</c:v>
                </c:pt>
                <c:pt idx="64">
                  <c:v>-0.95105651629515287</c:v>
                </c:pt>
                <c:pt idx="65">
                  <c:v>-0.70710678118654902</c:v>
                </c:pt>
                <c:pt idx="66">
                  <c:v>-0.30901699437495367</c:v>
                </c:pt>
                <c:pt idx="67">
                  <c:v>0.15643446504023054</c:v>
                </c:pt>
                <c:pt idx="68">
                  <c:v>0.58778525229246925</c:v>
                </c:pt>
                <c:pt idx="69">
                  <c:v>0.89100652418837012</c:v>
                </c:pt>
                <c:pt idx="70">
                  <c:v>1</c:v>
                </c:pt>
                <c:pt idx="71">
                  <c:v>0.89100652418836968</c:v>
                </c:pt>
                <c:pt idx="72">
                  <c:v>0.58778525229247425</c:v>
                </c:pt>
                <c:pt idx="73">
                  <c:v>0.15643446504023659</c:v>
                </c:pt>
                <c:pt idx="74">
                  <c:v>-0.30901699437495123</c:v>
                </c:pt>
                <c:pt idx="75">
                  <c:v>-0.70710678118654713</c:v>
                </c:pt>
                <c:pt idx="76">
                  <c:v>-0.95105651629515209</c:v>
                </c:pt>
                <c:pt idx="77">
                  <c:v>-0.9876883405951381</c:v>
                </c:pt>
                <c:pt idx="78">
                  <c:v>-0.80901699437495145</c:v>
                </c:pt>
                <c:pt idx="79">
                  <c:v>-0.45399049973954414</c:v>
                </c:pt>
                <c:pt idx="80">
                  <c:v>-1.470178145890344E-15</c:v>
                </c:pt>
                <c:pt idx="81">
                  <c:v>0.45399049973954153</c:v>
                </c:pt>
                <c:pt idx="82">
                  <c:v>0.80901699437494545</c:v>
                </c:pt>
                <c:pt idx="83">
                  <c:v>0.98768834059513766</c:v>
                </c:pt>
                <c:pt idx="84">
                  <c:v>0.95105651629515298</c:v>
                </c:pt>
                <c:pt idx="85">
                  <c:v>0.70710678118654924</c:v>
                </c:pt>
                <c:pt idx="86">
                  <c:v>0.309016994374954</c:v>
                </c:pt>
                <c:pt idx="87">
                  <c:v>-0.15643446504022665</c:v>
                </c:pt>
                <c:pt idx="88">
                  <c:v>-0.5877852522924718</c:v>
                </c:pt>
                <c:pt idx="89">
                  <c:v>-0.89100652418836834</c:v>
                </c:pt>
                <c:pt idx="90">
                  <c:v>-1</c:v>
                </c:pt>
                <c:pt idx="91">
                  <c:v>-0.89100652418837145</c:v>
                </c:pt>
                <c:pt idx="92">
                  <c:v>-0.58778525229247736</c:v>
                </c:pt>
                <c:pt idx="93">
                  <c:v>-0.15643446504022643</c:v>
                </c:pt>
                <c:pt idx="94">
                  <c:v>0.30901699437494745</c:v>
                </c:pt>
                <c:pt idx="95">
                  <c:v>0.70710678118654435</c:v>
                </c:pt>
                <c:pt idx="96">
                  <c:v>0.95105651629515087</c:v>
                </c:pt>
                <c:pt idx="97">
                  <c:v>0.98768834059513866</c:v>
                </c:pt>
                <c:pt idx="98">
                  <c:v>0.80901699437494534</c:v>
                </c:pt>
                <c:pt idx="99">
                  <c:v>0.45399049973954131</c:v>
                </c:pt>
                <c:pt idx="100">
                  <c:v>5.3904363611634309E-15</c:v>
                </c:pt>
                <c:pt idx="101">
                  <c:v>-0.45399049973953803</c:v>
                </c:pt>
                <c:pt idx="102">
                  <c:v>-0.80901699437494323</c:v>
                </c:pt>
                <c:pt idx="103">
                  <c:v>-0.9876883405951381</c:v>
                </c:pt>
                <c:pt idx="104">
                  <c:v>-0.95105651629515198</c:v>
                </c:pt>
                <c:pt idx="105">
                  <c:v>-0.70710678118654702</c:v>
                </c:pt>
                <c:pt idx="106">
                  <c:v>-0.30901699437495095</c:v>
                </c:pt>
                <c:pt idx="107">
                  <c:v>0.15643446504022279</c:v>
                </c:pt>
                <c:pt idx="108">
                  <c:v>0.58778525229248013</c:v>
                </c:pt>
                <c:pt idx="109">
                  <c:v>0.89100652418836979</c:v>
                </c:pt>
                <c:pt idx="110">
                  <c:v>1</c:v>
                </c:pt>
                <c:pt idx="111">
                  <c:v>0.89100652418837001</c:v>
                </c:pt>
                <c:pt idx="112">
                  <c:v>0.58778525229248058</c:v>
                </c:pt>
                <c:pt idx="113">
                  <c:v>0.15643446504022326</c:v>
                </c:pt>
                <c:pt idx="114">
                  <c:v>-0.3090169943749505</c:v>
                </c:pt>
                <c:pt idx="115">
                  <c:v>-0.70710678118654668</c:v>
                </c:pt>
                <c:pt idx="116">
                  <c:v>-0.95105651629515187</c:v>
                </c:pt>
                <c:pt idx="117">
                  <c:v>-0.98768834059513932</c:v>
                </c:pt>
                <c:pt idx="118">
                  <c:v>-0.80901699437494345</c:v>
                </c:pt>
                <c:pt idx="119">
                  <c:v>-0.45399049973954481</c:v>
                </c:pt>
                <c:pt idx="120">
                  <c:v>-2.205267218835516E-15</c:v>
                </c:pt>
                <c:pt idx="121">
                  <c:v>0.45399049973954086</c:v>
                </c:pt>
                <c:pt idx="122">
                  <c:v>0.8090169943749409</c:v>
                </c:pt>
                <c:pt idx="123">
                  <c:v>0.98768834059513866</c:v>
                </c:pt>
                <c:pt idx="124">
                  <c:v>0.9510565162951532</c:v>
                </c:pt>
                <c:pt idx="125">
                  <c:v>0.70710678118654979</c:v>
                </c:pt>
                <c:pt idx="126">
                  <c:v>0.30901699437495467</c:v>
                </c:pt>
                <c:pt idx="127">
                  <c:v>-0.15643446504021891</c:v>
                </c:pt>
                <c:pt idx="128">
                  <c:v>-0.58778525229247702</c:v>
                </c:pt>
                <c:pt idx="129">
                  <c:v>-0.89100652418836801</c:v>
                </c:pt>
                <c:pt idx="130">
                  <c:v>-1</c:v>
                </c:pt>
                <c:pt idx="131">
                  <c:v>-0.89100652418837178</c:v>
                </c:pt>
                <c:pt idx="132">
                  <c:v>-0.58778525229248368</c:v>
                </c:pt>
                <c:pt idx="133">
                  <c:v>-0.15643446504022715</c:v>
                </c:pt>
                <c:pt idx="134">
                  <c:v>0.30901699437494679</c:v>
                </c:pt>
                <c:pt idx="135">
                  <c:v>0.70710678118654391</c:v>
                </c:pt>
                <c:pt idx="136">
                  <c:v>0.95105651629515064</c:v>
                </c:pt>
                <c:pt idx="137">
                  <c:v>0.98768834059513988</c:v>
                </c:pt>
                <c:pt idx="138">
                  <c:v>0.80901699437494157</c:v>
                </c:pt>
                <c:pt idx="139">
                  <c:v>0.45399049973954192</c:v>
                </c:pt>
                <c:pt idx="140">
                  <c:v>-9.7990192349239891E-16</c:v>
                </c:pt>
                <c:pt idx="141">
                  <c:v>-0.4539904997395437</c:v>
                </c:pt>
                <c:pt idx="142">
                  <c:v>-0.80901699437494279</c:v>
                </c:pt>
                <c:pt idx="143">
                  <c:v>-0.98768834059513799</c:v>
                </c:pt>
                <c:pt idx="144">
                  <c:v>-0.95105651629515442</c:v>
                </c:pt>
                <c:pt idx="145">
                  <c:v>-0.70710678118655257</c:v>
                </c:pt>
                <c:pt idx="146">
                  <c:v>-0.30901699437495844</c:v>
                </c:pt>
                <c:pt idx="147">
                  <c:v>0.15643446504021505</c:v>
                </c:pt>
                <c:pt idx="148">
                  <c:v>0.58778525229247958</c:v>
                </c:pt>
                <c:pt idx="149">
                  <c:v>0.8910065241884082</c:v>
                </c:pt>
                <c:pt idx="150">
                  <c:v>1</c:v>
                </c:pt>
                <c:pt idx="151">
                  <c:v>0.89100652418837034</c:v>
                </c:pt>
                <c:pt idx="152">
                  <c:v>0.58778525229248113</c:v>
                </c:pt>
                <c:pt idx="153">
                  <c:v>0.15643446504023101</c:v>
                </c:pt>
                <c:pt idx="154">
                  <c:v>-0.30901699437503766</c:v>
                </c:pt>
                <c:pt idx="155">
                  <c:v>-0.70710678118661141</c:v>
                </c:pt>
                <c:pt idx="156">
                  <c:v>-0.95105651629514942</c:v>
                </c:pt>
                <c:pt idx="157">
                  <c:v>-0.98768834059512278</c:v>
                </c:pt>
                <c:pt idx="158">
                  <c:v>-0.80901699437489383</c:v>
                </c:pt>
                <c:pt idx="159">
                  <c:v>-0.45399049973946948</c:v>
                </c:pt>
                <c:pt idx="160">
                  <c:v>9.6535626714633338E-14</c:v>
                </c:pt>
              </c:numCache>
            </c:numRef>
          </c:yVal>
          <c:smooth val="1"/>
          <c:extLst>
            <c:ext xmlns:c16="http://schemas.microsoft.com/office/drawing/2014/chart" uri="{C3380CC4-5D6E-409C-BE32-E72D297353CC}">
              <c16:uniqueId val="{00000000-B733-4780-99B1-5510AC3B47B7}"/>
            </c:ext>
          </c:extLst>
        </c:ser>
        <c:dLbls>
          <c:showLegendKey val="0"/>
          <c:showVal val="0"/>
          <c:showCatName val="0"/>
          <c:showSerName val="0"/>
          <c:showPercent val="0"/>
          <c:showBubbleSize val="0"/>
        </c:dLbls>
        <c:axId val="480326832"/>
        <c:axId val="25741904"/>
      </c:scatterChart>
      <c:valAx>
        <c:axId val="480326832"/>
        <c:scaling>
          <c:orientation val="minMax"/>
        </c:scaling>
        <c:delete val="1"/>
        <c:axPos val="b"/>
        <c:majorGridlines>
          <c:spPr>
            <a:ln w="9525" cap="flat" cmpd="sng" algn="ctr">
              <a:noFill/>
              <a:round/>
            </a:ln>
            <a:effectLst/>
          </c:spPr>
        </c:majorGridlines>
        <c:numFmt formatCode="General" sourceLinked="1"/>
        <c:majorTickMark val="none"/>
        <c:minorTickMark val="none"/>
        <c:tickLblPos val="nextTo"/>
        <c:crossAx val="25741904"/>
        <c:crosses val="autoZero"/>
        <c:crossBetween val="midCat"/>
      </c:valAx>
      <c:valAx>
        <c:axId val="25741904"/>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48032683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1"/>
              </a:solidFill>
              <a:round/>
            </a:ln>
            <a:effectLst/>
          </c:spPr>
          <c:marker>
            <c:symbol val="none"/>
          </c:marker>
          <c:xVal>
            <c:numRef>
              <c:f>Sheet1!$A$2:$A$162</c:f>
              <c:numCache>
                <c:formatCode>General</c:formatCode>
                <c:ptCount val="161"/>
                <c:pt idx="0">
                  <c:v>0</c:v>
                </c:pt>
                <c:pt idx="1">
                  <c:v>0.05</c:v>
                </c:pt>
                <c:pt idx="2">
                  <c:v>0.1</c:v>
                </c:pt>
                <c:pt idx="3">
                  <c:v>0.15</c:v>
                </c:pt>
                <c:pt idx="4">
                  <c:v>0.2</c:v>
                </c:pt>
                <c:pt idx="5">
                  <c:v>0.25</c:v>
                </c:pt>
                <c:pt idx="6">
                  <c:v>0.3</c:v>
                </c:pt>
                <c:pt idx="7">
                  <c:v>0.35</c:v>
                </c:pt>
                <c:pt idx="8">
                  <c:v>0.4</c:v>
                </c:pt>
                <c:pt idx="9">
                  <c:v>0.45</c:v>
                </c:pt>
                <c:pt idx="10">
                  <c:v>0.5</c:v>
                </c:pt>
                <c:pt idx="11">
                  <c:v>0.55000000000000004</c:v>
                </c:pt>
                <c:pt idx="12">
                  <c:v>0.6</c:v>
                </c:pt>
                <c:pt idx="13">
                  <c:v>0.65</c:v>
                </c:pt>
                <c:pt idx="14">
                  <c:v>0.7</c:v>
                </c:pt>
                <c:pt idx="15">
                  <c:v>0.75</c:v>
                </c:pt>
                <c:pt idx="16">
                  <c:v>0.8</c:v>
                </c:pt>
                <c:pt idx="17">
                  <c:v>0.85</c:v>
                </c:pt>
                <c:pt idx="18">
                  <c:v>0.9</c:v>
                </c:pt>
                <c:pt idx="19">
                  <c:v>0.95</c:v>
                </c:pt>
                <c:pt idx="20">
                  <c:v>1</c:v>
                </c:pt>
                <c:pt idx="21">
                  <c:v>1.05</c:v>
                </c:pt>
                <c:pt idx="22">
                  <c:v>1.1000000000000001</c:v>
                </c:pt>
                <c:pt idx="23">
                  <c:v>1.1499999999999999</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c:v>
                </c:pt>
                <c:pt idx="41">
                  <c:v>2.0499999999999998</c:v>
                </c:pt>
                <c:pt idx="42">
                  <c:v>2.1</c:v>
                </c:pt>
                <c:pt idx="43">
                  <c:v>2.15</c:v>
                </c:pt>
                <c:pt idx="44">
                  <c:v>2.2000000000000002</c:v>
                </c:pt>
                <c:pt idx="45">
                  <c:v>2.25</c:v>
                </c:pt>
                <c:pt idx="46">
                  <c:v>2.2999999999999998</c:v>
                </c:pt>
                <c:pt idx="47">
                  <c:v>2.35</c:v>
                </c:pt>
                <c:pt idx="48">
                  <c:v>2.4</c:v>
                </c:pt>
                <c:pt idx="49">
                  <c:v>2.4500000000000002</c:v>
                </c:pt>
                <c:pt idx="50">
                  <c:v>2.5</c:v>
                </c:pt>
                <c:pt idx="51">
                  <c:v>2.5499999999999998</c:v>
                </c:pt>
                <c:pt idx="52">
                  <c:v>2.6</c:v>
                </c:pt>
                <c:pt idx="53">
                  <c:v>2.65</c:v>
                </c:pt>
                <c:pt idx="54">
                  <c:v>2.7</c:v>
                </c:pt>
                <c:pt idx="55">
                  <c:v>2.75</c:v>
                </c:pt>
                <c:pt idx="56">
                  <c:v>2.8</c:v>
                </c:pt>
                <c:pt idx="57">
                  <c:v>2.85</c:v>
                </c:pt>
                <c:pt idx="58">
                  <c:v>2.9</c:v>
                </c:pt>
                <c:pt idx="59">
                  <c:v>2.95</c:v>
                </c:pt>
                <c:pt idx="60">
                  <c:v>3</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c:v>
                </c:pt>
                <c:pt idx="81">
                  <c:v>4.05</c:v>
                </c:pt>
                <c:pt idx="82">
                  <c:v>4.0999999999999996</c:v>
                </c:pt>
                <c:pt idx="83">
                  <c:v>4.1500000000000004</c:v>
                </c:pt>
                <c:pt idx="84">
                  <c:v>4.2</c:v>
                </c:pt>
                <c:pt idx="85">
                  <c:v>4.25</c:v>
                </c:pt>
                <c:pt idx="86">
                  <c:v>4.3</c:v>
                </c:pt>
                <c:pt idx="87">
                  <c:v>4.3499999999999996</c:v>
                </c:pt>
                <c:pt idx="88">
                  <c:v>4.4000000000000004</c:v>
                </c:pt>
                <c:pt idx="89">
                  <c:v>4.45</c:v>
                </c:pt>
                <c:pt idx="90">
                  <c:v>4.5</c:v>
                </c:pt>
                <c:pt idx="91">
                  <c:v>4.55</c:v>
                </c:pt>
                <c:pt idx="92">
                  <c:v>4.5999999999999996</c:v>
                </c:pt>
                <c:pt idx="93">
                  <c:v>4.6500000000000004</c:v>
                </c:pt>
                <c:pt idx="94">
                  <c:v>4.7</c:v>
                </c:pt>
                <c:pt idx="95">
                  <c:v>4.75</c:v>
                </c:pt>
                <c:pt idx="96">
                  <c:v>4.8</c:v>
                </c:pt>
                <c:pt idx="97">
                  <c:v>4.8499999999999996</c:v>
                </c:pt>
                <c:pt idx="98">
                  <c:v>4.9000000000000004</c:v>
                </c:pt>
                <c:pt idx="99">
                  <c:v>4.95</c:v>
                </c:pt>
                <c:pt idx="100">
                  <c:v>5</c:v>
                </c:pt>
                <c:pt idx="101">
                  <c:v>5.05</c:v>
                </c:pt>
                <c:pt idx="102">
                  <c:v>5.0999999999999996</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c:v>
                </c:pt>
                <c:pt idx="141">
                  <c:v>7.05</c:v>
                </c:pt>
                <c:pt idx="142">
                  <c:v>7.1</c:v>
                </c:pt>
                <c:pt idx="143">
                  <c:v>7.15</c:v>
                </c:pt>
                <c:pt idx="144">
                  <c:v>7.2</c:v>
                </c:pt>
                <c:pt idx="145">
                  <c:v>7.25</c:v>
                </c:pt>
                <c:pt idx="146">
                  <c:v>7.3</c:v>
                </c:pt>
                <c:pt idx="147">
                  <c:v>7.35</c:v>
                </c:pt>
                <c:pt idx="148">
                  <c:v>7.4</c:v>
                </c:pt>
                <c:pt idx="149">
                  <c:v>7.4500000000000099</c:v>
                </c:pt>
                <c:pt idx="150">
                  <c:v>7.5000000000000098</c:v>
                </c:pt>
                <c:pt idx="151">
                  <c:v>7.55</c:v>
                </c:pt>
                <c:pt idx="152">
                  <c:v>7.6</c:v>
                </c:pt>
                <c:pt idx="153">
                  <c:v>7.65</c:v>
                </c:pt>
                <c:pt idx="154">
                  <c:v>7.7000000000000099</c:v>
                </c:pt>
                <c:pt idx="155">
                  <c:v>7.7500000000000098</c:v>
                </c:pt>
                <c:pt idx="156">
                  <c:v>7.8</c:v>
                </c:pt>
                <c:pt idx="157">
                  <c:v>7.8500000000000103</c:v>
                </c:pt>
                <c:pt idx="158">
                  <c:v>7.9000000000000101</c:v>
                </c:pt>
                <c:pt idx="159">
                  <c:v>7.9500000000000099</c:v>
                </c:pt>
                <c:pt idx="160">
                  <c:v>8.0000000000000107</c:v>
                </c:pt>
              </c:numCache>
            </c:numRef>
          </c:xVal>
          <c:yVal>
            <c:numRef>
              <c:f>Sheet1!$C$2:$C$162</c:f>
              <c:numCache>
                <c:formatCode>General</c:formatCode>
                <c:ptCount val="161"/>
                <c:pt idx="0">
                  <c:v>0</c:v>
                </c:pt>
                <c:pt idx="1">
                  <c:v>0.4539904997395468</c:v>
                </c:pt>
                <c:pt idx="2">
                  <c:v>0.80901699437494745</c:v>
                </c:pt>
                <c:pt idx="3">
                  <c:v>0.98768834059513766</c:v>
                </c:pt>
                <c:pt idx="4">
                  <c:v>0.95105651629515353</c:v>
                </c:pt>
                <c:pt idx="5">
                  <c:v>0.70710678118654757</c:v>
                </c:pt>
                <c:pt idx="6">
                  <c:v>0.30901699437494795</c:v>
                </c:pt>
                <c:pt idx="7">
                  <c:v>-0.15643446504023031</c:v>
                </c:pt>
                <c:pt idx="8">
                  <c:v>-0.58778525229247336</c:v>
                </c:pt>
                <c:pt idx="9">
                  <c:v>-0.89100652418836779</c:v>
                </c:pt>
                <c:pt idx="10">
                  <c:v>-1</c:v>
                </c:pt>
                <c:pt idx="11">
                  <c:v>-0.8910065241883679</c:v>
                </c:pt>
                <c:pt idx="12">
                  <c:v>-0.58778525229247403</c:v>
                </c:pt>
                <c:pt idx="13">
                  <c:v>-0.15643446504023023</c:v>
                </c:pt>
                <c:pt idx="14">
                  <c:v>0.30901699437494634</c:v>
                </c:pt>
                <c:pt idx="15">
                  <c:v>0.70710678118654735</c:v>
                </c:pt>
                <c:pt idx="16">
                  <c:v>0.95105651629515375</c:v>
                </c:pt>
                <c:pt idx="17">
                  <c:v>0.98768834059513788</c:v>
                </c:pt>
                <c:pt idx="18">
                  <c:v>0.80901699437494767</c:v>
                </c:pt>
                <c:pt idx="19">
                  <c:v>0.45399049973954791</c:v>
                </c:pt>
                <c:pt idx="20">
                  <c:v>3.67544536472586E-16</c:v>
                </c:pt>
                <c:pt idx="21">
                  <c:v>-0.45399049973954725</c:v>
                </c:pt>
                <c:pt idx="22">
                  <c:v>-0.80901699437494723</c:v>
                </c:pt>
                <c:pt idx="23">
                  <c:v>-0.98768834059513755</c:v>
                </c:pt>
                <c:pt idx="24">
                  <c:v>-0.95105651629515431</c:v>
                </c:pt>
                <c:pt idx="25">
                  <c:v>-0.70710678118654846</c:v>
                </c:pt>
                <c:pt idx="26">
                  <c:v>-0.30901699437494617</c:v>
                </c:pt>
                <c:pt idx="27">
                  <c:v>0.15643446504023301</c:v>
                </c:pt>
                <c:pt idx="28">
                  <c:v>0.58778525229247125</c:v>
                </c:pt>
                <c:pt idx="29">
                  <c:v>0.89100652418836723</c:v>
                </c:pt>
                <c:pt idx="30">
                  <c:v>1</c:v>
                </c:pt>
                <c:pt idx="31">
                  <c:v>0.89100652418836768</c:v>
                </c:pt>
                <c:pt idx="32">
                  <c:v>0.58778525229247214</c:v>
                </c:pt>
                <c:pt idx="33">
                  <c:v>0.15643446504023409</c:v>
                </c:pt>
                <c:pt idx="34">
                  <c:v>-0.30901699437494512</c:v>
                </c:pt>
                <c:pt idx="35">
                  <c:v>-0.70710678118654768</c:v>
                </c:pt>
                <c:pt idx="36">
                  <c:v>-0.95105651629515342</c:v>
                </c:pt>
                <c:pt idx="37">
                  <c:v>-0.98768834059513744</c:v>
                </c:pt>
                <c:pt idx="38">
                  <c:v>-0.80901699437494889</c:v>
                </c:pt>
                <c:pt idx="39">
                  <c:v>-0.4539904997395498</c:v>
                </c:pt>
                <c:pt idx="40">
                  <c:v>-7.3508907294517201E-16</c:v>
                </c:pt>
                <c:pt idx="41">
                  <c:v>0.45399049973954531</c:v>
                </c:pt>
                <c:pt idx="42">
                  <c:v>0.80901699437494801</c:v>
                </c:pt>
                <c:pt idx="43">
                  <c:v>0.98768834059513722</c:v>
                </c:pt>
                <c:pt idx="44">
                  <c:v>0.95105651629515386</c:v>
                </c:pt>
                <c:pt idx="45">
                  <c:v>0.70710678118654868</c:v>
                </c:pt>
                <c:pt idx="46">
                  <c:v>0.30901699437494989</c:v>
                </c:pt>
                <c:pt idx="47">
                  <c:v>-0.1564344650402309</c:v>
                </c:pt>
                <c:pt idx="48">
                  <c:v>-0.58778525229246958</c:v>
                </c:pt>
                <c:pt idx="49">
                  <c:v>-0.89100652418836868</c:v>
                </c:pt>
                <c:pt idx="50">
                  <c:v>-1</c:v>
                </c:pt>
                <c:pt idx="51">
                  <c:v>-0.89100652418836945</c:v>
                </c:pt>
                <c:pt idx="52">
                  <c:v>-0.58778525229247103</c:v>
                </c:pt>
                <c:pt idx="53">
                  <c:v>-0.1564344650402327</c:v>
                </c:pt>
                <c:pt idx="54">
                  <c:v>0.30901699437495156</c:v>
                </c:pt>
                <c:pt idx="55">
                  <c:v>0.70710678118654746</c:v>
                </c:pt>
                <c:pt idx="56">
                  <c:v>0.9510565162951522</c:v>
                </c:pt>
                <c:pt idx="57">
                  <c:v>0.98768834059513744</c:v>
                </c:pt>
                <c:pt idx="58">
                  <c:v>0.80901699437494912</c:v>
                </c:pt>
                <c:pt idx="59">
                  <c:v>0.45399049973954381</c:v>
                </c:pt>
                <c:pt idx="60">
                  <c:v>1.102633609417758E-15</c:v>
                </c:pt>
                <c:pt idx="61">
                  <c:v>-0.45399049973954181</c:v>
                </c:pt>
                <c:pt idx="62">
                  <c:v>-0.80901699437494778</c:v>
                </c:pt>
                <c:pt idx="63">
                  <c:v>-0.9876883405951371</c:v>
                </c:pt>
                <c:pt idx="64">
                  <c:v>-0.95105651629515287</c:v>
                </c:pt>
                <c:pt idx="65">
                  <c:v>-0.70710678118654902</c:v>
                </c:pt>
                <c:pt idx="66">
                  <c:v>-0.30901699437495367</c:v>
                </c:pt>
                <c:pt idx="67">
                  <c:v>0.15643446504023054</c:v>
                </c:pt>
                <c:pt idx="68">
                  <c:v>0.58778525229246925</c:v>
                </c:pt>
                <c:pt idx="69">
                  <c:v>0.89100652418837012</c:v>
                </c:pt>
                <c:pt idx="70">
                  <c:v>1</c:v>
                </c:pt>
                <c:pt idx="71">
                  <c:v>0.89100652418836968</c:v>
                </c:pt>
                <c:pt idx="72">
                  <c:v>0.58778525229247425</c:v>
                </c:pt>
                <c:pt idx="73">
                  <c:v>0.15643446504023659</c:v>
                </c:pt>
                <c:pt idx="74">
                  <c:v>-0.30901699437495123</c:v>
                </c:pt>
                <c:pt idx="75">
                  <c:v>-0.70710678118654713</c:v>
                </c:pt>
                <c:pt idx="76">
                  <c:v>-0.95105651629515209</c:v>
                </c:pt>
                <c:pt idx="77">
                  <c:v>-0.9876883405951381</c:v>
                </c:pt>
                <c:pt idx="78">
                  <c:v>-0.80901699437495145</c:v>
                </c:pt>
                <c:pt idx="79">
                  <c:v>-0.45399049973954414</c:v>
                </c:pt>
                <c:pt idx="80">
                  <c:v>-1.470178145890344E-15</c:v>
                </c:pt>
                <c:pt idx="81">
                  <c:v>0.45399049973954153</c:v>
                </c:pt>
                <c:pt idx="82">
                  <c:v>0.80901699437494545</c:v>
                </c:pt>
                <c:pt idx="83">
                  <c:v>0.98768834059513766</c:v>
                </c:pt>
                <c:pt idx="84">
                  <c:v>0.95105651629515298</c:v>
                </c:pt>
                <c:pt idx="85">
                  <c:v>0.70710678118654924</c:v>
                </c:pt>
                <c:pt idx="86">
                  <c:v>0.309016994374954</c:v>
                </c:pt>
                <c:pt idx="87">
                  <c:v>-0.15643446504022665</c:v>
                </c:pt>
                <c:pt idx="88">
                  <c:v>-0.5877852522924718</c:v>
                </c:pt>
                <c:pt idx="89">
                  <c:v>-0.89100652418836834</c:v>
                </c:pt>
                <c:pt idx="90">
                  <c:v>-1</c:v>
                </c:pt>
                <c:pt idx="91">
                  <c:v>-0.89100652418837145</c:v>
                </c:pt>
                <c:pt idx="92">
                  <c:v>-0.58778525229247736</c:v>
                </c:pt>
                <c:pt idx="93">
                  <c:v>-0.15643446504022643</c:v>
                </c:pt>
                <c:pt idx="94">
                  <c:v>0.30901699437494745</c:v>
                </c:pt>
                <c:pt idx="95">
                  <c:v>0.70710678118654435</c:v>
                </c:pt>
                <c:pt idx="96">
                  <c:v>0.95105651629515087</c:v>
                </c:pt>
                <c:pt idx="97">
                  <c:v>0.98768834059513866</c:v>
                </c:pt>
                <c:pt idx="98">
                  <c:v>0.80901699437494534</c:v>
                </c:pt>
                <c:pt idx="99">
                  <c:v>0.45399049973954131</c:v>
                </c:pt>
                <c:pt idx="100">
                  <c:v>5.3904363611634309E-15</c:v>
                </c:pt>
                <c:pt idx="101">
                  <c:v>-0.45399049973953803</c:v>
                </c:pt>
                <c:pt idx="102">
                  <c:v>-0.80901699437494323</c:v>
                </c:pt>
                <c:pt idx="103">
                  <c:v>-0.9876883405951381</c:v>
                </c:pt>
                <c:pt idx="104">
                  <c:v>-0.95105651629515198</c:v>
                </c:pt>
                <c:pt idx="105">
                  <c:v>-0.70710678118654702</c:v>
                </c:pt>
                <c:pt idx="106">
                  <c:v>-0.30901699437495095</c:v>
                </c:pt>
                <c:pt idx="107">
                  <c:v>0.15643446504022279</c:v>
                </c:pt>
                <c:pt idx="108">
                  <c:v>0.58778525229248013</c:v>
                </c:pt>
                <c:pt idx="109">
                  <c:v>0.89100652418836979</c:v>
                </c:pt>
                <c:pt idx="110">
                  <c:v>1</c:v>
                </c:pt>
                <c:pt idx="111">
                  <c:v>0.89100652418837001</c:v>
                </c:pt>
                <c:pt idx="112">
                  <c:v>0.58778525229248058</c:v>
                </c:pt>
                <c:pt idx="113">
                  <c:v>0.15643446504022326</c:v>
                </c:pt>
                <c:pt idx="114">
                  <c:v>-0.3090169943749505</c:v>
                </c:pt>
                <c:pt idx="115">
                  <c:v>-0.70710678118654668</c:v>
                </c:pt>
                <c:pt idx="116">
                  <c:v>-0.95105651629515187</c:v>
                </c:pt>
                <c:pt idx="117">
                  <c:v>-0.98768834059513932</c:v>
                </c:pt>
                <c:pt idx="118">
                  <c:v>-0.80901699437494345</c:v>
                </c:pt>
                <c:pt idx="119">
                  <c:v>-0.45399049973954481</c:v>
                </c:pt>
                <c:pt idx="120">
                  <c:v>-2.205267218835516E-15</c:v>
                </c:pt>
                <c:pt idx="121">
                  <c:v>0.45399049973954086</c:v>
                </c:pt>
                <c:pt idx="122">
                  <c:v>0.8090169943749409</c:v>
                </c:pt>
                <c:pt idx="123">
                  <c:v>0.98768834059513866</c:v>
                </c:pt>
                <c:pt idx="124">
                  <c:v>0.9510565162951532</c:v>
                </c:pt>
                <c:pt idx="125">
                  <c:v>0.70710678118654979</c:v>
                </c:pt>
                <c:pt idx="126">
                  <c:v>0.30901699437495467</c:v>
                </c:pt>
                <c:pt idx="127">
                  <c:v>-0.15643446504021891</c:v>
                </c:pt>
                <c:pt idx="128">
                  <c:v>-0.58778525229247702</c:v>
                </c:pt>
                <c:pt idx="129">
                  <c:v>-0.89100652418836801</c:v>
                </c:pt>
                <c:pt idx="130">
                  <c:v>-1</c:v>
                </c:pt>
                <c:pt idx="131">
                  <c:v>-0.89100652418837178</c:v>
                </c:pt>
                <c:pt idx="132">
                  <c:v>-0.58778525229248368</c:v>
                </c:pt>
                <c:pt idx="133">
                  <c:v>-0.15643446504022715</c:v>
                </c:pt>
                <c:pt idx="134">
                  <c:v>0.30901699437494679</c:v>
                </c:pt>
                <c:pt idx="135">
                  <c:v>0.70710678118654391</c:v>
                </c:pt>
                <c:pt idx="136">
                  <c:v>0.95105651629515064</c:v>
                </c:pt>
                <c:pt idx="137">
                  <c:v>0.98768834059513988</c:v>
                </c:pt>
                <c:pt idx="138">
                  <c:v>0.80901699437494157</c:v>
                </c:pt>
                <c:pt idx="139">
                  <c:v>0.45399049973954192</c:v>
                </c:pt>
                <c:pt idx="140">
                  <c:v>-9.7990192349239891E-16</c:v>
                </c:pt>
                <c:pt idx="141">
                  <c:v>-0.4539904997395437</c:v>
                </c:pt>
                <c:pt idx="142">
                  <c:v>-0.80901699437494279</c:v>
                </c:pt>
                <c:pt idx="143">
                  <c:v>-0.98768834059513799</c:v>
                </c:pt>
                <c:pt idx="144">
                  <c:v>-0.95105651629515442</c:v>
                </c:pt>
                <c:pt idx="145">
                  <c:v>-0.70710678118655257</c:v>
                </c:pt>
                <c:pt idx="146">
                  <c:v>-0.30901699437495844</c:v>
                </c:pt>
                <c:pt idx="147">
                  <c:v>0.15643446504021505</c:v>
                </c:pt>
                <c:pt idx="148">
                  <c:v>0.58778525229247958</c:v>
                </c:pt>
                <c:pt idx="149">
                  <c:v>0.8910065241884082</c:v>
                </c:pt>
                <c:pt idx="150">
                  <c:v>1</c:v>
                </c:pt>
                <c:pt idx="151">
                  <c:v>0.89100652418837034</c:v>
                </c:pt>
                <c:pt idx="152">
                  <c:v>0.58778525229248113</c:v>
                </c:pt>
                <c:pt idx="153">
                  <c:v>0.15643446504023101</c:v>
                </c:pt>
                <c:pt idx="154">
                  <c:v>-0.30901699437503766</c:v>
                </c:pt>
                <c:pt idx="155">
                  <c:v>-0.70710678118661141</c:v>
                </c:pt>
                <c:pt idx="156">
                  <c:v>-0.95105651629514942</c:v>
                </c:pt>
                <c:pt idx="157">
                  <c:v>-0.98768834059512278</c:v>
                </c:pt>
                <c:pt idx="158">
                  <c:v>-0.80901699437489383</c:v>
                </c:pt>
                <c:pt idx="159">
                  <c:v>-0.45399049973946948</c:v>
                </c:pt>
                <c:pt idx="160">
                  <c:v>9.6535626714633338E-14</c:v>
                </c:pt>
              </c:numCache>
            </c:numRef>
          </c:yVal>
          <c:smooth val="1"/>
          <c:extLst>
            <c:ext xmlns:c16="http://schemas.microsoft.com/office/drawing/2014/chart" uri="{C3380CC4-5D6E-409C-BE32-E72D297353CC}">
              <c16:uniqueId val="{00000000-8D71-4373-B8B7-22528F17B65A}"/>
            </c:ext>
          </c:extLst>
        </c:ser>
        <c:dLbls>
          <c:showLegendKey val="0"/>
          <c:showVal val="0"/>
          <c:showCatName val="0"/>
          <c:showSerName val="0"/>
          <c:showPercent val="0"/>
          <c:showBubbleSize val="0"/>
        </c:dLbls>
        <c:axId val="480326832"/>
        <c:axId val="25741904"/>
      </c:scatterChart>
      <c:valAx>
        <c:axId val="480326832"/>
        <c:scaling>
          <c:orientation val="minMax"/>
        </c:scaling>
        <c:delete val="1"/>
        <c:axPos val="b"/>
        <c:majorGridlines>
          <c:spPr>
            <a:ln w="9525" cap="flat" cmpd="sng" algn="ctr">
              <a:noFill/>
              <a:round/>
            </a:ln>
            <a:effectLst/>
          </c:spPr>
        </c:majorGridlines>
        <c:numFmt formatCode="General" sourceLinked="1"/>
        <c:majorTickMark val="none"/>
        <c:minorTickMark val="none"/>
        <c:tickLblPos val="nextTo"/>
        <c:crossAx val="25741904"/>
        <c:crosses val="autoZero"/>
        <c:crossBetween val="midCat"/>
      </c:valAx>
      <c:valAx>
        <c:axId val="25741904"/>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48032683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1"/>
              </a:solidFill>
              <a:round/>
            </a:ln>
            <a:effectLst/>
          </c:spPr>
          <c:marker>
            <c:symbol val="none"/>
          </c:marker>
          <c:xVal>
            <c:numRef>
              <c:f>Sheet1!$A$2:$A$162</c:f>
              <c:numCache>
                <c:formatCode>General</c:formatCode>
                <c:ptCount val="161"/>
                <c:pt idx="0">
                  <c:v>0</c:v>
                </c:pt>
                <c:pt idx="1">
                  <c:v>0.05</c:v>
                </c:pt>
                <c:pt idx="2">
                  <c:v>0.1</c:v>
                </c:pt>
                <c:pt idx="3">
                  <c:v>0.15</c:v>
                </c:pt>
                <c:pt idx="4">
                  <c:v>0.2</c:v>
                </c:pt>
                <c:pt idx="5">
                  <c:v>0.25</c:v>
                </c:pt>
                <c:pt idx="6">
                  <c:v>0.3</c:v>
                </c:pt>
                <c:pt idx="7">
                  <c:v>0.35</c:v>
                </c:pt>
                <c:pt idx="8">
                  <c:v>0.4</c:v>
                </c:pt>
                <c:pt idx="9">
                  <c:v>0.45</c:v>
                </c:pt>
                <c:pt idx="10">
                  <c:v>0.5</c:v>
                </c:pt>
                <c:pt idx="11">
                  <c:v>0.55000000000000004</c:v>
                </c:pt>
                <c:pt idx="12">
                  <c:v>0.6</c:v>
                </c:pt>
                <c:pt idx="13">
                  <c:v>0.65</c:v>
                </c:pt>
                <c:pt idx="14">
                  <c:v>0.7</c:v>
                </c:pt>
                <c:pt idx="15">
                  <c:v>0.75</c:v>
                </c:pt>
                <c:pt idx="16">
                  <c:v>0.8</c:v>
                </c:pt>
                <c:pt idx="17">
                  <c:v>0.85</c:v>
                </c:pt>
                <c:pt idx="18">
                  <c:v>0.9</c:v>
                </c:pt>
                <c:pt idx="19">
                  <c:v>0.95</c:v>
                </c:pt>
                <c:pt idx="20">
                  <c:v>1</c:v>
                </c:pt>
                <c:pt idx="21">
                  <c:v>1.05</c:v>
                </c:pt>
                <c:pt idx="22">
                  <c:v>1.1000000000000001</c:v>
                </c:pt>
                <c:pt idx="23">
                  <c:v>1.1499999999999999</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c:v>
                </c:pt>
                <c:pt idx="41">
                  <c:v>2.0499999999999998</c:v>
                </c:pt>
                <c:pt idx="42">
                  <c:v>2.1</c:v>
                </c:pt>
                <c:pt idx="43">
                  <c:v>2.15</c:v>
                </c:pt>
                <c:pt idx="44">
                  <c:v>2.2000000000000002</c:v>
                </c:pt>
                <c:pt idx="45">
                  <c:v>2.25</c:v>
                </c:pt>
                <c:pt idx="46">
                  <c:v>2.2999999999999998</c:v>
                </c:pt>
                <c:pt idx="47">
                  <c:v>2.35</c:v>
                </c:pt>
                <c:pt idx="48">
                  <c:v>2.4</c:v>
                </c:pt>
                <c:pt idx="49">
                  <c:v>2.4500000000000002</c:v>
                </c:pt>
                <c:pt idx="50">
                  <c:v>2.5</c:v>
                </c:pt>
                <c:pt idx="51">
                  <c:v>2.5499999999999998</c:v>
                </c:pt>
                <c:pt idx="52">
                  <c:v>2.6</c:v>
                </c:pt>
                <c:pt idx="53">
                  <c:v>2.65</c:v>
                </c:pt>
                <c:pt idx="54">
                  <c:v>2.7</c:v>
                </c:pt>
                <c:pt idx="55">
                  <c:v>2.75</c:v>
                </c:pt>
                <c:pt idx="56">
                  <c:v>2.8</c:v>
                </c:pt>
                <c:pt idx="57">
                  <c:v>2.85</c:v>
                </c:pt>
                <c:pt idx="58">
                  <c:v>2.9</c:v>
                </c:pt>
                <c:pt idx="59">
                  <c:v>2.95</c:v>
                </c:pt>
                <c:pt idx="60">
                  <c:v>3</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c:v>
                </c:pt>
                <c:pt idx="81">
                  <c:v>4.05</c:v>
                </c:pt>
                <c:pt idx="82">
                  <c:v>4.0999999999999996</c:v>
                </c:pt>
                <c:pt idx="83">
                  <c:v>4.1500000000000004</c:v>
                </c:pt>
                <c:pt idx="84">
                  <c:v>4.2</c:v>
                </c:pt>
                <c:pt idx="85">
                  <c:v>4.25</c:v>
                </c:pt>
                <c:pt idx="86">
                  <c:v>4.3</c:v>
                </c:pt>
                <c:pt idx="87">
                  <c:v>4.3499999999999996</c:v>
                </c:pt>
                <c:pt idx="88">
                  <c:v>4.4000000000000004</c:v>
                </c:pt>
                <c:pt idx="89">
                  <c:v>4.45</c:v>
                </c:pt>
                <c:pt idx="90">
                  <c:v>4.5</c:v>
                </c:pt>
                <c:pt idx="91">
                  <c:v>4.55</c:v>
                </c:pt>
                <c:pt idx="92">
                  <c:v>4.5999999999999996</c:v>
                </c:pt>
                <c:pt idx="93">
                  <c:v>4.6500000000000004</c:v>
                </c:pt>
                <c:pt idx="94">
                  <c:v>4.7</c:v>
                </c:pt>
                <c:pt idx="95">
                  <c:v>4.75</c:v>
                </c:pt>
                <c:pt idx="96">
                  <c:v>4.8</c:v>
                </c:pt>
                <c:pt idx="97">
                  <c:v>4.8499999999999996</c:v>
                </c:pt>
                <c:pt idx="98">
                  <c:v>4.9000000000000004</c:v>
                </c:pt>
                <c:pt idx="99">
                  <c:v>4.95</c:v>
                </c:pt>
                <c:pt idx="100">
                  <c:v>5</c:v>
                </c:pt>
                <c:pt idx="101">
                  <c:v>5.05</c:v>
                </c:pt>
                <c:pt idx="102">
                  <c:v>5.0999999999999996</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c:v>
                </c:pt>
                <c:pt idx="141">
                  <c:v>7.05</c:v>
                </c:pt>
                <c:pt idx="142">
                  <c:v>7.1</c:v>
                </c:pt>
                <c:pt idx="143">
                  <c:v>7.15</c:v>
                </c:pt>
                <c:pt idx="144">
                  <c:v>7.2</c:v>
                </c:pt>
                <c:pt idx="145">
                  <c:v>7.25</c:v>
                </c:pt>
                <c:pt idx="146">
                  <c:v>7.3</c:v>
                </c:pt>
                <c:pt idx="147">
                  <c:v>7.35</c:v>
                </c:pt>
                <c:pt idx="148">
                  <c:v>7.4</c:v>
                </c:pt>
                <c:pt idx="149">
                  <c:v>7.4500000000000099</c:v>
                </c:pt>
                <c:pt idx="150">
                  <c:v>7.5000000000000098</c:v>
                </c:pt>
                <c:pt idx="151">
                  <c:v>7.55</c:v>
                </c:pt>
                <c:pt idx="152">
                  <c:v>7.6</c:v>
                </c:pt>
                <c:pt idx="153">
                  <c:v>7.65</c:v>
                </c:pt>
                <c:pt idx="154">
                  <c:v>7.7000000000000099</c:v>
                </c:pt>
                <c:pt idx="155">
                  <c:v>7.7500000000000098</c:v>
                </c:pt>
                <c:pt idx="156">
                  <c:v>7.8</c:v>
                </c:pt>
                <c:pt idx="157">
                  <c:v>7.8500000000000103</c:v>
                </c:pt>
                <c:pt idx="158">
                  <c:v>7.9000000000000101</c:v>
                </c:pt>
                <c:pt idx="159">
                  <c:v>7.9500000000000099</c:v>
                </c:pt>
                <c:pt idx="160">
                  <c:v>8.0000000000000107</c:v>
                </c:pt>
              </c:numCache>
            </c:numRef>
          </c:xVal>
          <c:yVal>
            <c:numRef>
              <c:f>Sheet1!$C$2:$C$162</c:f>
              <c:numCache>
                <c:formatCode>General</c:formatCode>
                <c:ptCount val="161"/>
                <c:pt idx="0">
                  <c:v>0</c:v>
                </c:pt>
                <c:pt idx="1">
                  <c:v>0.4539904997395468</c:v>
                </c:pt>
                <c:pt idx="2">
                  <c:v>0.80901699437494745</c:v>
                </c:pt>
                <c:pt idx="3">
                  <c:v>0.98768834059513766</c:v>
                </c:pt>
                <c:pt idx="4">
                  <c:v>0.95105651629515353</c:v>
                </c:pt>
                <c:pt idx="5">
                  <c:v>0.70710678118654757</c:v>
                </c:pt>
                <c:pt idx="6">
                  <c:v>0.30901699437494795</c:v>
                </c:pt>
                <c:pt idx="7">
                  <c:v>-0.15643446504023031</c:v>
                </c:pt>
                <c:pt idx="8">
                  <c:v>-0.58778525229247336</c:v>
                </c:pt>
                <c:pt idx="9">
                  <c:v>-0.89100652418836779</c:v>
                </c:pt>
                <c:pt idx="10">
                  <c:v>-1</c:v>
                </c:pt>
                <c:pt idx="11">
                  <c:v>-0.8910065241883679</c:v>
                </c:pt>
                <c:pt idx="12">
                  <c:v>-0.58778525229247403</c:v>
                </c:pt>
                <c:pt idx="13">
                  <c:v>-0.15643446504023023</c:v>
                </c:pt>
                <c:pt idx="14">
                  <c:v>0.30901699437494634</c:v>
                </c:pt>
                <c:pt idx="15">
                  <c:v>0.70710678118654735</c:v>
                </c:pt>
                <c:pt idx="16">
                  <c:v>0.95105651629515375</c:v>
                </c:pt>
                <c:pt idx="17">
                  <c:v>0.98768834059513788</c:v>
                </c:pt>
                <c:pt idx="18">
                  <c:v>0.80901699437494767</c:v>
                </c:pt>
                <c:pt idx="19">
                  <c:v>0.45399049973954791</c:v>
                </c:pt>
                <c:pt idx="20">
                  <c:v>3.67544536472586E-16</c:v>
                </c:pt>
                <c:pt idx="21">
                  <c:v>-0.45399049973954725</c:v>
                </c:pt>
                <c:pt idx="22">
                  <c:v>-0.80901699437494723</c:v>
                </c:pt>
                <c:pt idx="23">
                  <c:v>-0.98768834059513755</c:v>
                </c:pt>
                <c:pt idx="24">
                  <c:v>-0.95105651629515431</c:v>
                </c:pt>
                <c:pt idx="25">
                  <c:v>-0.70710678118654846</c:v>
                </c:pt>
                <c:pt idx="26">
                  <c:v>-0.30901699437494617</c:v>
                </c:pt>
                <c:pt idx="27">
                  <c:v>0.15643446504023301</c:v>
                </c:pt>
                <c:pt idx="28">
                  <c:v>0.58778525229247125</c:v>
                </c:pt>
                <c:pt idx="29">
                  <c:v>0.89100652418836723</c:v>
                </c:pt>
                <c:pt idx="30">
                  <c:v>1</c:v>
                </c:pt>
                <c:pt idx="31">
                  <c:v>0.89100652418836768</c:v>
                </c:pt>
                <c:pt idx="32">
                  <c:v>0.58778525229247214</c:v>
                </c:pt>
                <c:pt idx="33">
                  <c:v>0.15643446504023409</c:v>
                </c:pt>
                <c:pt idx="34">
                  <c:v>-0.30901699437494512</c:v>
                </c:pt>
                <c:pt idx="35">
                  <c:v>-0.70710678118654768</c:v>
                </c:pt>
                <c:pt idx="36">
                  <c:v>-0.95105651629515342</c:v>
                </c:pt>
                <c:pt idx="37">
                  <c:v>-0.98768834059513744</c:v>
                </c:pt>
                <c:pt idx="38">
                  <c:v>-0.80901699437494889</c:v>
                </c:pt>
                <c:pt idx="39">
                  <c:v>-0.4539904997395498</c:v>
                </c:pt>
                <c:pt idx="40">
                  <c:v>-7.3508907294517201E-16</c:v>
                </c:pt>
                <c:pt idx="41">
                  <c:v>0.45399049973954531</c:v>
                </c:pt>
                <c:pt idx="42">
                  <c:v>0.80901699437494801</c:v>
                </c:pt>
                <c:pt idx="43">
                  <c:v>0.98768834059513722</c:v>
                </c:pt>
                <c:pt idx="44">
                  <c:v>0.95105651629515386</c:v>
                </c:pt>
                <c:pt idx="45">
                  <c:v>0.70710678118654868</c:v>
                </c:pt>
                <c:pt idx="46">
                  <c:v>0.30901699437494989</c:v>
                </c:pt>
                <c:pt idx="47">
                  <c:v>-0.1564344650402309</c:v>
                </c:pt>
                <c:pt idx="48">
                  <c:v>-0.58778525229246958</c:v>
                </c:pt>
                <c:pt idx="49">
                  <c:v>-0.89100652418836868</c:v>
                </c:pt>
                <c:pt idx="50">
                  <c:v>-1</c:v>
                </c:pt>
                <c:pt idx="51">
                  <c:v>-0.89100652418836945</c:v>
                </c:pt>
                <c:pt idx="52">
                  <c:v>-0.58778525229247103</c:v>
                </c:pt>
                <c:pt idx="53">
                  <c:v>-0.1564344650402327</c:v>
                </c:pt>
                <c:pt idx="54">
                  <c:v>0.30901699437495156</c:v>
                </c:pt>
                <c:pt idx="55">
                  <c:v>0.70710678118654746</c:v>
                </c:pt>
                <c:pt idx="56">
                  <c:v>0.9510565162951522</c:v>
                </c:pt>
                <c:pt idx="57">
                  <c:v>0.98768834059513744</c:v>
                </c:pt>
                <c:pt idx="58">
                  <c:v>0.80901699437494912</c:v>
                </c:pt>
                <c:pt idx="59">
                  <c:v>0.45399049973954381</c:v>
                </c:pt>
                <c:pt idx="60">
                  <c:v>1.102633609417758E-15</c:v>
                </c:pt>
                <c:pt idx="61">
                  <c:v>-0.45399049973954181</c:v>
                </c:pt>
                <c:pt idx="62">
                  <c:v>-0.80901699437494778</c:v>
                </c:pt>
                <c:pt idx="63">
                  <c:v>-0.9876883405951371</c:v>
                </c:pt>
                <c:pt idx="64">
                  <c:v>-0.95105651629515287</c:v>
                </c:pt>
                <c:pt idx="65">
                  <c:v>-0.70710678118654902</c:v>
                </c:pt>
                <c:pt idx="66">
                  <c:v>-0.30901699437495367</c:v>
                </c:pt>
                <c:pt idx="67">
                  <c:v>0.15643446504023054</c:v>
                </c:pt>
                <c:pt idx="68">
                  <c:v>0.58778525229246925</c:v>
                </c:pt>
                <c:pt idx="69">
                  <c:v>0.89100652418837012</c:v>
                </c:pt>
                <c:pt idx="70">
                  <c:v>1</c:v>
                </c:pt>
                <c:pt idx="71">
                  <c:v>0.89100652418836968</c:v>
                </c:pt>
                <c:pt idx="72">
                  <c:v>0.58778525229247425</c:v>
                </c:pt>
                <c:pt idx="73">
                  <c:v>0.15643446504023659</c:v>
                </c:pt>
                <c:pt idx="74">
                  <c:v>-0.30901699437495123</c:v>
                </c:pt>
                <c:pt idx="75">
                  <c:v>-0.70710678118654713</c:v>
                </c:pt>
                <c:pt idx="76">
                  <c:v>-0.95105651629515209</c:v>
                </c:pt>
                <c:pt idx="77">
                  <c:v>-0.9876883405951381</c:v>
                </c:pt>
                <c:pt idx="78">
                  <c:v>-0.80901699437495145</c:v>
                </c:pt>
                <c:pt idx="79">
                  <c:v>-0.45399049973954414</c:v>
                </c:pt>
                <c:pt idx="80">
                  <c:v>-1.470178145890344E-15</c:v>
                </c:pt>
                <c:pt idx="81">
                  <c:v>0.45399049973954153</c:v>
                </c:pt>
                <c:pt idx="82">
                  <c:v>0.80901699437494545</c:v>
                </c:pt>
                <c:pt idx="83">
                  <c:v>0.98768834059513766</c:v>
                </c:pt>
                <c:pt idx="84">
                  <c:v>0.95105651629515298</c:v>
                </c:pt>
                <c:pt idx="85">
                  <c:v>0.70710678118654924</c:v>
                </c:pt>
                <c:pt idx="86">
                  <c:v>0.309016994374954</c:v>
                </c:pt>
                <c:pt idx="87">
                  <c:v>-0.15643446504022665</c:v>
                </c:pt>
                <c:pt idx="88">
                  <c:v>-0.5877852522924718</c:v>
                </c:pt>
                <c:pt idx="89">
                  <c:v>-0.89100652418836834</c:v>
                </c:pt>
                <c:pt idx="90">
                  <c:v>-1</c:v>
                </c:pt>
                <c:pt idx="91">
                  <c:v>-0.89100652418837145</c:v>
                </c:pt>
                <c:pt idx="92">
                  <c:v>-0.58778525229247736</c:v>
                </c:pt>
                <c:pt idx="93">
                  <c:v>-0.15643446504022643</c:v>
                </c:pt>
                <c:pt idx="94">
                  <c:v>0.30901699437494745</c:v>
                </c:pt>
                <c:pt idx="95">
                  <c:v>0.70710678118654435</c:v>
                </c:pt>
                <c:pt idx="96">
                  <c:v>0.95105651629515087</c:v>
                </c:pt>
                <c:pt idx="97">
                  <c:v>0.98768834059513866</c:v>
                </c:pt>
                <c:pt idx="98">
                  <c:v>0.80901699437494534</c:v>
                </c:pt>
                <c:pt idx="99">
                  <c:v>0.45399049973954131</c:v>
                </c:pt>
                <c:pt idx="100">
                  <c:v>5.3904363611634309E-15</c:v>
                </c:pt>
                <c:pt idx="101">
                  <c:v>-0.45399049973953803</c:v>
                </c:pt>
                <c:pt idx="102">
                  <c:v>-0.80901699437494323</c:v>
                </c:pt>
                <c:pt idx="103">
                  <c:v>-0.9876883405951381</c:v>
                </c:pt>
                <c:pt idx="104">
                  <c:v>-0.95105651629515198</c:v>
                </c:pt>
                <c:pt idx="105">
                  <c:v>-0.70710678118654702</c:v>
                </c:pt>
                <c:pt idx="106">
                  <c:v>-0.30901699437495095</c:v>
                </c:pt>
                <c:pt idx="107">
                  <c:v>0.15643446504022279</c:v>
                </c:pt>
                <c:pt idx="108">
                  <c:v>0.58778525229248013</c:v>
                </c:pt>
                <c:pt idx="109">
                  <c:v>0.89100652418836979</c:v>
                </c:pt>
                <c:pt idx="110">
                  <c:v>1</c:v>
                </c:pt>
                <c:pt idx="111">
                  <c:v>0.89100652418837001</c:v>
                </c:pt>
                <c:pt idx="112">
                  <c:v>0.58778525229248058</c:v>
                </c:pt>
                <c:pt idx="113">
                  <c:v>0.15643446504022326</c:v>
                </c:pt>
                <c:pt idx="114">
                  <c:v>-0.3090169943749505</c:v>
                </c:pt>
                <c:pt idx="115">
                  <c:v>-0.70710678118654668</c:v>
                </c:pt>
                <c:pt idx="116">
                  <c:v>-0.95105651629515187</c:v>
                </c:pt>
                <c:pt idx="117">
                  <c:v>-0.98768834059513932</c:v>
                </c:pt>
                <c:pt idx="118">
                  <c:v>-0.80901699437494345</c:v>
                </c:pt>
                <c:pt idx="119">
                  <c:v>-0.45399049973954481</c:v>
                </c:pt>
                <c:pt idx="120">
                  <c:v>-2.205267218835516E-15</c:v>
                </c:pt>
                <c:pt idx="121">
                  <c:v>0.45399049973954086</c:v>
                </c:pt>
                <c:pt idx="122">
                  <c:v>0.8090169943749409</c:v>
                </c:pt>
                <c:pt idx="123">
                  <c:v>0.98768834059513866</c:v>
                </c:pt>
                <c:pt idx="124">
                  <c:v>0.9510565162951532</c:v>
                </c:pt>
                <c:pt idx="125">
                  <c:v>0.70710678118654979</c:v>
                </c:pt>
                <c:pt idx="126">
                  <c:v>0.30901699437495467</c:v>
                </c:pt>
                <c:pt idx="127">
                  <c:v>-0.15643446504021891</c:v>
                </c:pt>
                <c:pt idx="128">
                  <c:v>-0.58778525229247702</c:v>
                </c:pt>
                <c:pt idx="129">
                  <c:v>-0.89100652418836801</c:v>
                </c:pt>
                <c:pt idx="130">
                  <c:v>-1</c:v>
                </c:pt>
                <c:pt idx="131">
                  <c:v>-0.89100652418837178</c:v>
                </c:pt>
                <c:pt idx="132">
                  <c:v>-0.58778525229248368</c:v>
                </c:pt>
                <c:pt idx="133">
                  <c:v>-0.15643446504022715</c:v>
                </c:pt>
                <c:pt idx="134">
                  <c:v>0.30901699437494679</c:v>
                </c:pt>
                <c:pt idx="135">
                  <c:v>0.70710678118654391</c:v>
                </c:pt>
                <c:pt idx="136">
                  <c:v>0.95105651629515064</c:v>
                </c:pt>
                <c:pt idx="137">
                  <c:v>0.98768834059513988</c:v>
                </c:pt>
                <c:pt idx="138">
                  <c:v>0.80901699437494157</c:v>
                </c:pt>
                <c:pt idx="139">
                  <c:v>0.45399049973954192</c:v>
                </c:pt>
                <c:pt idx="140">
                  <c:v>-9.7990192349239891E-16</c:v>
                </c:pt>
                <c:pt idx="141">
                  <c:v>-0.4539904997395437</c:v>
                </c:pt>
                <c:pt idx="142">
                  <c:v>-0.80901699437494279</c:v>
                </c:pt>
                <c:pt idx="143">
                  <c:v>-0.98768834059513799</c:v>
                </c:pt>
                <c:pt idx="144">
                  <c:v>-0.95105651629515442</c:v>
                </c:pt>
                <c:pt idx="145">
                  <c:v>-0.70710678118655257</c:v>
                </c:pt>
                <c:pt idx="146">
                  <c:v>-0.30901699437495844</c:v>
                </c:pt>
                <c:pt idx="147">
                  <c:v>0.15643446504021505</c:v>
                </c:pt>
                <c:pt idx="148">
                  <c:v>0.58778525229247958</c:v>
                </c:pt>
                <c:pt idx="149">
                  <c:v>0.8910065241884082</c:v>
                </c:pt>
                <c:pt idx="150">
                  <c:v>1</c:v>
                </c:pt>
                <c:pt idx="151">
                  <c:v>0.89100652418837034</c:v>
                </c:pt>
                <c:pt idx="152">
                  <c:v>0.58778525229248113</c:v>
                </c:pt>
                <c:pt idx="153">
                  <c:v>0.15643446504023101</c:v>
                </c:pt>
                <c:pt idx="154">
                  <c:v>-0.30901699437503766</c:v>
                </c:pt>
                <c:pt idx="155">
                  <c:v>-0.70710678118661141</c:v>
                </c:pt>
                <c:pt idx="156">
                  <c:v>-0.95105651629514942</c:v>
                </c:pt>
                <c:pt idx="157">
                  <c:v>-0.98768834059512278</c:v>
                </c:pt>
                <c:pt idx="158">
                  <c:v>-0.80901699437489383</c:v>
                </c:pt>
                <c:pt idx="159">
                  <c:v>-0.45399049973946948</c:v>
                </c:pt>
                <c:pt idx="160">
                  <c:v>9.6535626714633338E-14</c:v>
                </c:pt>
              </c:numCache>
            </c:numRef>
          </c:yVal>
          <c:smooth val="1"/>
          <c:extLst>
            <c:ext xmlns:c16="http://schemas.microsoft.com/office/drawing/2014/chart" uri="{C3380CC4-5D6E-409C-BE32-E72D297353CC}">
              <c16:uniqueId val="{00000000-46A5-42F7-B12F-9895D38F5371}"/>
            </c:ext>
          </c:extLst>
        </c:ser>
        <c:dLbls>
          <c:showLegendKey val="0"/>
          <c:showVal val="0"/>
          <c:showCatName val="0"/>
          <c:showSerName val="0"/>
          <c:showPercent val="0"/>
          <c:showBubbleSize val="0"/>
        </c:dLbls>
        <c:axId val="480326832"/>
        <c:axId val="25741904"/>
      </c:scatterChart>
      <c:valAx>
        <c:axId val="480326832"/>
        <c:scaling>
          <c:orientation val="minMax"/>
        </c:scaling>
        <c:delete val="1"/>
        <c:axPos val="b"/>
        <c:majorGridlines>
          <c:spPr>
            <a:ln w="9525" cap="flat" cmpd="sng" algn="ctr">
              <a:noFill/>
              <a:round/>
            </a:ln>
            <a:effectLst/>
          </c:spPr>
        </c:majorGridlines>
        <c:numFmt formatCode="General" sourceLinked="1"/>
        <c:majorTickMark val="none"/>
        <c:minorTickMark val="none"/>
        <c:tickLblPos val="nextTo"/>
        <c:crossAx val="25741904"/>
        <c:crosses val="autoZero"/>
        <c:crossBetween val="midCat"/>
      </c:valAx>
      <c:valAx>
        <c:axId val="25741904"/>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48032683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1"/>
              </a:solidFill>
              <a:round/>
            </a:ln>
            <a:effectLst/>
          </c:spPr>
          <c:marker>
            <c:symbol val="none"/>
          </c:marker>
          <c:yVal>
            <c:numRef>
              <c:f>Sheet1!$J$2:$J$162</c:f>
              <c:numCache>
                <c:formatCode>General</c:formatCode>
                <c:ptCount val="161"/>
                <c:pt idx="0">
                  <c:v>0</c:v>
                </c:pt>
                <c:pt idx="1">
                  <c:v>1.3619714992186402</c:v>
                </c:pt>
                <c:pt idx="2">
                  <c:v>2.4270509831248424</c:v>
                </c:pt>
                <c:pt idx="3">
                  <c:v>2.9630650217854133</c:v>
                </c:pt>
                <c:pt idx="4">
                  <c:v>2.8531695488854609</c:v>
                </c:pt>
                <c:pt idx="5">
                  <c:v>2.1213203435596428</c:v>
                </c:pt>
                <c:pt idx="6">
                  <c:v>0.92705098312484258</c:v>
                </c:pt>
                <c:pt idx="7">
                  <c:v>-0.46930339512069219</c:v>
                </c:pt>
                <c:pt idx="8">
                  <c:v>-1.7633557568774192</c:v>
                </c:pt>
                <c:pt idx="9">
                  <c:v>-2.6730195725651034</c:v>
                </c:pt>
                <c:pt idx="10">
                  <c:v>-3</c:v>
                </c:pt>
                <c:pt idx="11">
                  <c:v>-2.6730195725651029</c:v>
                </c:pt>
                <c:pt idx="12">
                  <c:v>-1.7633557568774201</c:v>
                </c:pt>
                <c:pt idx="13">
                  <c:v>-0.46930339512069336</c:v>
                </c:pt>
                <c:pt idx="14">
                  <c:v>0.92705098312484147</c:v>
                </c:pt>
                <c:pt idx="15">
                  <c:v>2.1213203435596419</c:v>
                </c:pt>
                <c:pt idx="16">
                  <c:v>2.8531695488854605</c:v>
                </c:pt>
                <c:pt idx="17">
                  <c:v>2.9630650217854138</c:v>
                </c:pt>
                <c:pt idx="18">
                  <c:v>2.4270509831248432</c:v>
                </c:pt>
                <c:pt idx="19">
                  <c:v>1.3619714992186389</c:v>
                </c:pt>
                <c:pt idx="20">
                  <c:v>1.102633609417758E-15</c:v>
                </c:pt>
                <c:pt idx="21">
                  <c:v>-1.3619714992186369</c:v>
                </c:pt>
                <c:pt idx="22">
                  <c:v>-2.4270509831248446</c:v>
                </c:pt>
                <c:pt idx="23">
                  <c:v>-2.9630650217854129</c:v>
                </c:pt>
                <c:pt idx="24">
                  <c:v>-2.8531695488854614</c:v>
                </c:pt>
                <c:pt idx="25">
                  <c:v>-2.1213203435596455</c:v>
                </c:pt>
                <c:pt idx="26">
                  <c:v>-0.92705098312484369</c:v>
                </c:pt>
                <c:pt idx="27">
                  <c:v>0.46930339512069374</c:v>
                </c:pt>
                <c:pt idx="28">
                  <c:v>1.7633557568774181</c:v>
                </c:pt>
                <c:pt idx="29">
                  <c:v>2.6730195725651016</c:v>
                </c:pt>
                <c:pt idx="30">
                  <c:v>3</c:v>
                </c:pt>
                <c:pt idx="31">
                  <c:v>2.6730195725651029</c:v>
                </c:pt>
                <c:pt idx="32">
                  <c:v>1.7633557568774207</c:v>
                </c:pt>
                <c:pt idx="33">
                  <c:v>0.46930339512069702</c:v>
                </c:pt>
                <c:pt idx="34">
                  <c:v>-0.92705098312483536</c:v>
                </c:pt>
                <c:pt idx="35">
                  <c:v>-2.1213203435596428</c:v>
                </c:pt>
                <c:pt idx="36">
                  <c:v>-2.85316954888546</c:v>
                </c:pt>
                <c:pt idx="37">
                  <c:v>-2.9630650217854138</c:v>
                </c:pt>
                <c:pt idx="38">
                  <c:v>-2.4270509831248406</c:v>
                </c:pt>
                <c:pt idx="39">
                  <c:v>-1.3619714992186398</c:v>
                </c:pt>
                <c:pt idx="40">
                  <c:v>-2.205267218835516E-15</c:v>
                </c:pt>
                <c:pt idx="41">
                  <c:v>1.3506217367251379</c:v>
                </c:pt>
                <c:pt idx="42">
                  <c:v>2.3866001334060907</c:v>
                </c:pt>
                <c:pt idx="43">
                  <c:v>2.8889883962407779</c:v>
                </c:pt>
                <c:pt idx="44">
                  <c:v>2.7580638972559428</c:v>
                </c:pt>
                <c:pt idx="45">
                  <c:v>2.0329319959113277</c:v>
                </c:pt>
                <c:pt idx="46">
                  <c:v>0.88069843396860725</c:v>
                </c:pt>
                <c:pt idx="47">
                  <c:v>-0.44192736373865232</c:v>
                </c:pt>
                <c:pt idx="48">
                  <c:v>-1.6457987064189228</c:v>
                </c:pt>
                <c:pt idx="49">
                  <c:v>-2.4725431046227229</c:v>
                </c:pt>
                <c:pt idx="50">
                  <c:v>-2.75</c:v>
                </c:pt>
                <c:pt idx="51">
                  <c:v>-2.4279927784133069</c:v>
                </c:pt>
                <c:pt idx="52">
                  <c:v>-1.5870201811896796</c:v>
                </c:pt>
                <c:pt idx="53">
                  <c:v>-0.41846219398262247</c:v>
                </c:pt>
                <c:pt idx="54">
                  <c:v>0.81889503509361261</c:v>
                </c:pt>
                <c:pt idx="55">
                  <c:v>1.8561553006146805</c:v>
                </c:pt>
                <c:pt idx="56">
                  <c:v>2.4727469423673987</c:v>
                </c:pt>
                <c:pt idx="57">
                  <c:v>2.5432974770324792</c:v>
                </c:pt>
                <c:pt idx="58">
                  <c:v>2.0629933356561203</c:v>
                </c:pt>
                <c:pt idx="59">
                  <c:v>1.1463260118423562</c:v>
                </c:pt>
                <c:pt idx="60">
                  <c:v>2.756584023544395E-15</c:v>
                </c:pt>
                <c:pt idx="61">
                  <c:v>-1.123626486855374</c:v>
                </c:pt>
                <c:pt idx="62">
                  <c:v>-1.9820916362186223</c:v>
                </c:pt>
                <c:pt idx="63">
                  <c:v>-2.3951442259432074</c:v>
                </c:pt>
                <c:pt idx="64">
                  <c:v>-2.2825356391083695</c:v>
                </c:pt>
                <c:pt idx="65">
                  <c:v>-1.6793786053180479</c:v>
                </c:pt>
                <c:pt idx="66">
                  <c:v>-0.72618993678113319</c:v>
                </c:pt>
                <c:pt idx="67">
                  <c:v>0.36371013121853601</c:v>
                </c:pt>
                <c:pt idx="68">
                  <c:v>1.3519060802726792</c:v>
                </c:pt>
                <c:pt idx="69">
                  <c:v>2.0270398425285419</c:v>
                </c:pt>
                <c:pt idx="70">
                  <c:v>2.25</c:v>
                </c:pt>
                <c:pt idx="71">
                  <c:v>1.9824895163191225</c:v>
                </c:pt>
                <c:pt idx="72">
                  <c:v>1.2931275550434433</c:v>
                </c:pt>
                <c:pt idx="73">
                  <c:v>0.34024496146251454</c:v>
                </c:pt>
                <c:pt idx="74">
                  <c:v>-0.66438653790613056</c:v>
                </c:pt>
                <c:pt idx="75">
                  <c:v>-1.5026019100214021</c:v>
                </c:pt>
                <c:pt idx="76">
                  <c:v>-1.9972186842198238</c:v>
                </c:pt>
                <c:pt idx="77">
                  <c:v>-2.0494533067349119</c:v>
                </c:pt>
                <c:pt idx="78">
                  <c:v>-1.6584848384686417</c:v>
                </c:pt>
                <c:pt idx="79">
                  <c:v>-0.91933076197257679</c:v>
                </c:pt>
                <c:pt idx="80">
                  <c:v>-2.940356291780688E-15</c:v>
                </c:pt>
                <c:pt idx="81">
                  <c:v>0.89663123698559455</c:v>
                </c:pt>
                <c:pt idx="82">
                  <c:v>1.5775831390311357</c:v>
                </c:pt>
                <c:pt idx="83">
                  <c:v>1.9013000556456401</c:v>
                </c:pt>
                <c:pt idx="84">
                  <c:v>1.8070073809607947</c:v>
                </c:pt>
                <c:pt idx="85">
                  <c:v>1.3258252147247704</c:v>
                </c:pt>
                <c:pt idx="86">
                  <c:v>0.57168143959365236</c:v>
                </c:pt>
                <c:pt idx="87">
                  <c:v>-0.28549289869841366</c:v>
                </c:pt>
                <c:pt idx="88">
                  <c:v>-1.0580134541264596</c:v>
                </c:pt>
                <c:pt idx="89">
                  <c:v>-1.5815365804343537</c:v>
                </c:pt>
                <c:pt idx="90">
                  <c:v>-1.75</c:v>
                </c:pt>
                <c:pt idx="91">
                  <c:v>-1.5369862542249408</c:v>
                </c:pt>
                <c:pt idx="92">
                  <c:v>-0.99923492889721144</c:v>
                </c:pt>
                <c:pt idx="93">
                  <c:v>-0.26202772894239101</c:v>
                </c:pt>
                <c:pt idx="94">
                  <c:v>0.50987804071866327</c:v>
                </c:pt>
                <c:pt idx="95">
                  <c:v>1.1490485194281346</c:v>
                </c:pt>
                <c:pt idx="96">
                  <c:v>1.5216904260722448</c:v>
                </c:pt>
                <c:pt idx="97">
                  <c:v>1.5556091364373434</c:v>
                </c:pt>
                <c:pt idx="98">
                  <c:v>1.2539763412811653</c:v>
                </c:pt>
                <c:pt idx="99">
                  <c:v>0.69233551210281008</c:v>
                </c:pt>
                <c:pt idx="100">
                  <c:v>8.0856545417451464E-15</c:v>
                </c:pt>
                <c:pt idx="101">
                  <c:v>-0.66963598711582795</c:v>
                </c:pt>
                <c:pt idx="102">
                  <c:v>-1.1730746418436677</c:v>
                </c:pt>
                <c:pt idx="103">
                  <c:v>-1.4074558853480734</c:v>
                </c:pt>
                <c:pt idx="104">
                  <c:v>-1.3314791228132159</c:v>
                </c:pt>
                <c:pt idx="105">
                  <c:v>-0.97227182413150215</c:v>
                </c:pt>
                <c:pt idx="106">
                  <c:v>-0.4171729424061838</c:v>
                </c:pt>
                <c:pt idx="107">
                  <c:v>0.20727566617829518</c:v>
                </c:pt>
                <c:pt idx="108">
                  <c:v>0.76412082798021674</c:v>
                </c:pt>
                <c:pt idx="109">
                  <c:v>1.1360333183401672</c:v>
                </c:pt>
                <c:pt idx="110">
                  <c:v>1.25</c:v>
                </c:pt>
                <c:pt idx="111">
                  <c:v>1.0914829921307534</c:v>
                </c:pt>
                <c:pt idx="112">
                  <c:v>0.70534230275096976</c:v>
                </c:pt>
                <c:pt idx="113">
                  <c:v>0.1838104964222706</c:v>
                </c:pt>
                <c:pt idx="114">
                  <c:v>-0.35536954353119304</c:v>
                </c:pt>
                <c:pt idx="115">
                  <c:v>-0.79549512883486506</c:v>
                </c:pt>
                <c:pt idx="116">
                  <c:v>-1.0461621679246671</c:v>
                </c:pt>
                <c:pt idx="117">
                  <c:v>-1.0617649661397748</c:v>
                </c:pt>
                <c:pt idx="118">
                  <c:v>-0.84946784409369513</c:v>
                </c:pt>
                <c:pt idx="119">
                  <c:v>-0.46534026223303987</c:v>
                </c:pt>
                <c:pt idx="120">
                  <c:v>-2.205267218835516E-15</c:v>
                </c:pt>
                <c:pt idx="121">
                  <c:v>0.45399049973954719</c:v>
                </c:pt>
                <c:pt idx="122">
                  <c:v>0.80901699437494501</c:v>
                </c:pt>
                <c:pt idx="123">
                  <c:v>0.98768834059513866</c:v>
                </c:pt>
                <c:pt idx="124">
                  <c:v>0.9510565162951532</c:v>
                </c:pt>
                <c:pt idx="125">
                  <c:v>0.70710678118654979</c:v>
                </c:pt>
                <c:pt idx="126">
                  <c:v>0.30901699437495467</c:v>
                </c:pt>
                <c:pt idx="127">
                  <c:v>-0.15643446504022593</c:v>
                </c:pt>
                <c:pt idx="128">
                  <c:v>-0.58778525229247125</c:v>
                </c:pt>
                <c:pt idx="129">
                  <c:v>-0.89100652418836801</c:v>
                </c:pt>
                <c:pt idx="130">
                  <c:v>-1</c:v>
                </c:pt>
                <c:pt idx="131">
                  <c:v>-0.89100652418836856</c:v>
                </c:pt>
                <c:pt idx="132">
                  <c:v>-0.58778525229247791</c:v>
                </c:pt>
                <c:pt idx="133">
                  <c:v>-0.15643446504022715</c:v>
                </c:pt>
                <c:pt idx="134">
                  <c:v>0.30901699437494679</c:v>
                </c:pt>
                <c:pt idx="135">
                  <c:v>0.70710678118654391</c:v>
                </c:pt>
                <c:pt idx="136">
                  <c:v>0.95105651629515064</c:v>
                </c:pt>
                <c:pt idx="137">
                  <c:v>0.98768834059513988</c:v>
                </c:pt>
                <c:pt idx="138">
                  <c:v>0.80901699437494157</c:v>
                </c:pt>
                <c:pt idx="139">
                  <c:v>0.45399049973955463</c:v>
                </c:pt>
                <c:pt idx="140">
                  <c:v>-9.7990192349239891E-16</c:v>
                </c:pt>
                <c:pt idx="141">
                  <c:v>-0.4539904997395437</c:v>
                </c:pt>
                <c:pt idx="142">
                  <c:v>-0.80901699437494279</c:v>
                </c:pt>
                <c:pt idx="143">
                  <c:v>-0.98768834059513799</c:v>
                </c:pt>
                <c:pt idx="144">
                  <c:v>-0.95105651629515442</c:v>
                </c:pt>
                <c:pt idx="145">
                  <c:v>-0.70710678118655257</c:v>
                </c:pt>
                <c:pt idx="146">
                  <c:v>-0.30901699437495844</c:v>
                </c:pt>
                <c:pt idx="147">
                  <c:v>0.15643446504022906</c:v>
                </c:pt>
                <c:pt idx="148">
                  <c:v>0.58778525229246803</c:v>
                </c:pt>
                <c:pt idx="149">
                  <c:v>0.8910065241884082</c:v>
                </c:pt>
                <c:pt idx="150">
                  <c:v>1</c:v>
                </c:pt>
                <c:pt idx="151">
                  <c:v>0.89100652418837034</c:v>
                </c:pt>
                <c:pt idx="152">
                  <c:v>0.5877852522924697</c:v>
                </c:pt>
                <c:pt idx="153">
                  <c:v>0.15643446504023101</c:v>
                </c:pt>
                <c:pt idx="154">
                  <c:v>-0.30901699437502411</c:v>
                </c:pt>
                <c:pt idx="155">
                  <c:v>-0.70710678118661141</c:v>
                </c:pt>
                <c:pt idx="156">
                  <c:v>-0.95105651629515375</c:v>
                </c:pt>
                <c:pt idx="157">
                  <c:v>-0.98768834059512278</c:v>
                </c:pt>
                <c:pt idx="158">
                  <c:v>-0.80901699437489383</c:v>
                </c:pt>
                <c:pt idx="159">
                  <c:v>-0.45399049973946948</c:v>
                </c:pt>
                <c:pt idx="160">
                  <c:v>9.6535626714633338E-14</c:v>
                </c:pt>
              </c:numCache>
            </c:numRef>
          </c:yVal>
          <c:smooth val="1"/>
          <c:extLst>
            <c:ext xmlns:c16="http://schemas.microsoft.com/office/drawing/2014/chart" uri="{C3380CC4-5D6E-409C-BE32-E72D297353CC}">
              <c16:uniqueId val="{00000000-61E5-448A-AFEA-6DA44D8EA1C7}"/>
            </c:ext>
          </c:extLst>
        </c:ser>
        <c:dLbls>
          <c:showLegendKey val="0"/>
          <c:showVal val="0"/>
          <c:showCatName val="0"/>
          <c:showSerName val="0"/>
          <c:showPercent val="0"/>
          <c:showBubbleSize val="0"/>
        </c:dLbls>
        <c:axId val="133178000"/>
        <c:axId val="1647050192"/>
      </c:scatterChart>
      <c:valAx>
        <c:axId val="133178000"/>
        <c:scaling>
          <c:orientation val="minMax"/>
        </c:scaling>
        <c:delete val="1"/>
        <c:axPos val="b"/>
        <c:majorGridlines>
          <c:spPr>
            <a:ln w="9525" cap="flat" cmpd="sng" algn="ctr">
              <a:noFill/>
              <a:round/>
            </a:ln>
            <a:effectLst/>
          </c:spPr>
        </c:majorGridlines>
        <c:majorTickMark val="none"/>
        <c:minorTickMark val="none"/>
        <c:tickLblPos val="nextTo"/>
        <c:crossAx val="1647050192"/>
        <c:crosses val="autoZero"/>
        <c:crossBetween val="midCat"/>
      </c:valAx>
      <c:valAx>
        <c:axId val="1647050192"/>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13317800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1"/>
              </a:solidFill>
              <a:round/>
            </a:ln>
            <a:effectLst/>
          </c:spPr>
          <c:marker>
            <c:symbol val="none"/>
          </c:marker>
          <c:yVal>
            <c:numRef>
              <c:f>Sheet1!$J$2:$J$162</c:f>
              <c:numCache>
                <c:formatCode>General</c:formatCode>
                <c:ptCount val="161"/>
                <c:pt idx="0">
                  <c:v>0</c:v>
                </c:pt>
                <c:pt idx="1">
                  <c:v>1.3619714992186402</c:v>
                </c:pt>
                <c:pt idx="2">
                  <c:v>2.4270509831248424</c:v>
                </c:pt>
                <c:pt idx="3">
                  <c:v>2.9630650217854133</c:v>
                </c:pt>
                <c:pt idx="4">
                  <c:v>2.8531695488854609</c:v>
                </c:pt>
                <c:pt idx="5">
                  <c:v>2.1213203435596428</c:v>
                </c:pt>
                <c:pt idx="6">
                  <c:v>0.92705098312484258</c:v>
                </c:pt>
                <c:pt idx="7">
                  <c:v>-0.46930339512069219</c:v>
                </c:pt>
                <c:pt idx="8">
                  <c:v>-1.7633557568774192</c:v>
                </c:pt>
                <c:pt idx="9">
                  <c:v>-2.6730195725651034</c:v>
                </c:pt>
                <c:pt idx="10">
                  <c:v>-3</c:v>
                </c:pt>
                <c:pt idx="11">
                  <c:v>-2.6730195725651029</c:v>
                </c:pt>
                <c:pt idx="12">
                  <c:v>-1.7633557568774201</c:v>
                </c:pt>
                <c:pt idx="13">
                  <c:v>-0.46930339512069336</c:v>
                </c:pt>
                <c:pt idx="14">
                  <c:v>0.92705098312484147</c:v>
                </c:pt>
                <c:pt idx="15">
                  <c:v>2.1213203435596419</c:v>
                </c:pt>
                <c:pt idx="16">
                  <c:v>2.8531695488854605</c:v>
                </c:pt>
                <c:pt idx="17">
                  <c:v>2.9630650217854138</c:v>
                </c:pt>
                <c:pt idx="18">
                  <c:v>2.4270509831248432</c:v>
                </c:pt>
                <c:pt idx="19">
                  <c:v>1.3619714992186389</c:v>
                </c:pt>
                <c:pt idx="20">
                  <c:v>1.102633609417758E-15</c:v>
                </c:pt>
                <c:pt idx="21">
                  <c:v>-1.3619714992186369</c:v>
                </c:pt>
                <c:pt idx="22">
                  <c:v>-2.4270509831248446</c:v>
                </c:pt>
                <c:pt idx="23">
                  <c:v>-2.9630650217854129</c:v>
                </c:pt>
                <c:pt idx="24">
                  <c:v>-2.8531695488854614</c:v>
                </c:pt>
                <c:pt idx="25">
                  <c:v>-2.1213203435596455</c:v>
                </c:pt>
                <c:pt idx="26">
                  <c:v>-0.92705098312484369</c:v>
                </c:pt>
                <c:pt idx="27">
                  <c:v>0.46930339512069374</c:v>
                </c:pt>
                <c:pt idx="28">
                  <c:v>1.7633557568774181</c:v>
                </c:pt>
                <c:pt idx="29">
                  <c:v>2.6730195725651016</c:v>
                </c:pt>
                <c:pt idx="30">
                  <c:v>3</c:v>
                </c:pt>
                <c:pt idx="31">
                  <c:v>2.6730195725651029</c:v>
                </c:pt>
                <c:pt idx="32">
                  <c:v>1.7633557568774207</c:v>
                </c:pt>
                <c:pt idx="33">
                  <c:v>0.46930339512069702</c:v>
                </c:pt>
                <c:pt idx="34">
                  <c:v>-0.92705098312483536</c:v>
                </c:pt>
                <c:pt idx="35">
                  <c:v>-2.1213203435596428</c:v>
                </c:pt>
                <c:pt idx="36">
                  <c:v>-2.85316954888546</c:v>
                </c:pt>
                <c:pt idx="37">
                  <c:v>-2.9630650217854138</c:v>
                </c:pt>
                <c:pt idx="38">
                  <c:v>-2.4270509831248406</c:v>
                </c:pt>
                <c:pt idx="39">
                  <c:v>-1.3619714992186398</c:v>
                </c:pt>
                <c:pt idx="40">
                  <c:v>-2.205267218835516E-15</c:v>
                </c:pt>
                <c:pt idx="41">
                  <c:v>1.3506217367251379</c:v>
                </c:pt>
                <c:pt idx="42">
                  <c:v>2.3866001334060907</c:v>
                </c:pt>
                <c:pt idx="43">
                  <c:v>2.8889883962407779</c:v>
                </c:pt>
                <c:pt idx="44">
                  <c:v>2.7580638972559428</c:v>
                </c:pt>
                <c:pt idx="45">
                  <c:v>2.0329319959113277</c:v>
                </c:pt>
                <c:pt idx="46">
                  <c:v>0.88069843396860725</c:v>
                </c:pt>
                <c:pt idx="47">
                  <c:v>-0.44192736373865232</c:v>
                </c:pt>
                <c:pt idx="48">
                  <c:v>-1.6457987064189228</c:v>
                </c:pt>
                <c:pt idx="49">
                  <c:v>-2.4725431046227229</c:v>
                </c:pt>
                <c:pt idx="50">
                  <c:v>-2.75</c:v>
                </c:pt>
                <c:pt idx="51">
                  <c:v>-2.4279927784133069</c:v>
                </c:pt>
                <c:pt idx="52">
                  <c:v>-1.5870201811896796</c:v>
                </c:pt>
                <c:pt idx="53">
                  <c:v>-0.41846219398262247</c:v>
                </c:pt>
                <c:pt idx="54">
                  <c:v>0.81889503509361261</c:v>
                </c:pt>
                <c:pt idx="55">
                  <c:v>1.8561553006146805</c:v>
                </c:pt>
                <c:pt idx="56">
                  <c:v>2.4727469423673987</c:v>
                </c:pt>
                <c:pt idx="57">
                  <c:v>2.5432974770324792</c:v>
                </c:pt>
                <c:pt idx="58">
                  <c:v>2.0629933356561203</c:v>
                </c:pt>
                <c:pt idx="59">
                  <c:v>1.1463260118423562</c:v>
                </c:pt>
                <c:pt idx="60">
                  <c:v>2.756584023544395E-15</c:v>
                </c:pt>
                <c:pt idx="61">
                  <c:v>-1.123626486855374</c:v>
                </c:pt>
                <c:pt idx="62">
                  <c:v>-1.9820916362186223</c:v>
                </c:pt>
                <c:pt idx="63">
                  <c:v>-2.3951442259432074</c:v>
                </c:pt>
                <c:pt idx="64">
                  <c:v>-2.2825356391083695</c:v>
                </c:pt>
                <c:pt idx="65">
                  <c:v>-1.6793786053180479</c:v>
                </c:pt>
                <c:pt idx="66">
                  <c:v>-0.72618993678113319</c:v>
                </c:pt>
                <c:pt idx="67">
                  <c:v>0.36371013121853601</c:v>
                </c:pt>
                <c:pt idx="68">
                  <c:v>1.3519060802726792</c:v>
                </c:pt>
                <c:pt idx="69">
                  <c:v>2.0270398425285419</c:v>
                </c:pt>
                <c:pt idx="70">
                  <c:v>2.25</c:v>
                </c:pt>
                <c:pt idx="71">
                  <c:v>1.9824895163191225</c:v>
                </c:pt>
                <c:pt idx="72">
                  <c:v>1.2931275550434433</c:v>
                </c:pt>
                <c:pt idx="73">
                  <c:v>0.34024496146251454</c:v>
                </c:pt>
                <c:pt idx="74">
                  <c:v>-0.66438653790613056</c:v>
                </c:pt>
                <c:pt idx="75">
                  <c:v>-1.5026019100214021</c:v>
                </c:pt>
                <c:pt idx="76">
                  <c:v>-1.9972186842198238</c:v>
                </c:pt>
                <c:pt idx="77">
                  <c:v>-2.0494533067349119</c:v>
                </c:pt>
                <c:pt idx="78">
                  <c:v>-1.6584848384686417</c:v>
                </c:pt>
                <c:pt idx="79">
                  <c:v>-0.91933076197257679</c:v>
                </c:pt>
                <c:pt idx="80">
                  <c:v>-2.940356291780688E-15</c:v>
                </c:pt>
                <c:pt idx="81">
                  <c:v>0.89663123698559455</c:v>
                </c:pt>
                <c:pt idx="82">
                  <c:v>1.5775831390311357</c:v>
                </c:pt>
                <c:pt idx="83">
                  <c:v>1.9013000556456401</c:v>
                </c:pt>
                <c:pt idx="84">
                  <c:v>1.8070073809607947</c:v>
                </c:pt>
                <c:pt idx="85">
                  <c:v>1.3258252147247704</c:v>
                </c:pt>
                <c:pt idx="86">
                  <c:v>0.57168143959365236</c:v>
                </c:pt>
                <c:pt idx="87">
                  <c:v>-0.28549289869841366</c:v>
                </c:pt>
                <c:pt idx="88">
                  <c:v>-1.0580134541264596</c:v>
                </c:pt>
                <c:pt idx="89">
                  <c:v>-1.5815365804343537</c:v>
                </c:pt>
                <c:pt idx="90">
                  <c:v>-1.75</c:v>
                </c:pt>
                <c:pt idx="91">
                  <c:v>-1.5369862542249408</c:v>
                </c:pt>
                <c:pt idx="92">
                  <c:v>-0.99923492889721144</c:v>
                </c:pt>
                <c:pt idx="93">
                  <c:v>-0.26202772894239101</c:v>
                </c:pt>
                <c:pt idx="94">
                  <c:v>0.50987804071866327</c:v>
                </c:pt>
                <c:pt idx="95">
                  <c:v>1.1490485194281346</c:v>
                </c:pt>
                <c:pt idx="96">
                  <c:v>1.5216904260722448</c:v>
                </c:pt>
                <c:pt idx="97">
                  <c:v>1.5556091364373434</c:v>
                </c:pt>
                <c:pt idx="98">
                  <c:v>1.2539763412811653</c:v>
                </c:pt>
                <c:pt idx="99">
                  <c:v>0.69233551210281008</c:v>
                </c:pt>
                <c:pt idx="100">
                  <c:v>8.0856545417451464E-15</c:v>
                </c:pt>
                <c:pt idx="101">
                  <c:v>-0.66963598711582795</c:v>
                </c:pt>
                <c:pt idx="102">
                  <c:v>-1.1730746418436677</c:v>
                </c:pt>
                <c:pt idx="103">
                  <c:v>-1.4074558853480734</c:v>
                </c:pt>
                <c:pt idx="104">
                  <c:v>-1.3314791228132159</c:v>
                </c:pt>
                <c:pt idx="105">
                  <c:v>-0.97227182413150215</c:v>
                </c:pt>
                <c:pt idx="106">
                  <c:v>-0.4171729424061838</c:v>
                </c:pt>
                <c:pt idx="107">
                  <c:v>0.20727566617829518</c:v>
                </c:pt>
                <c:pt idx="108">
                  <c:v>0.76412082798021674</c:v>
                </c:pt>
                <c:pt idx="109">
                  <c:v>1.1360333183401672</c:v>
                </c:pt>
                <c:pt idx="110">
                  <c:v>1.25</c:v>
                </c:pt>
                <c:pt idx="111">
                  <c:v>1.0914829921307534</c:v>
                </c:pt>
                <c:pt idx="112">
                  <c:v>0.70534230275096976</c:v>
                </c:pt>
                <c:pt idx="113">
                  <c:v>0.1838104964222706</c:v>
                </c:pt>
                <c:pt idx="114">
                  <c:v>-0.35536954353119304</c:v>
                </c:pt>
                <c:pt idx="115">
                  <c:v>-0.79549512883486506</c:v>
                </c:pt>
                <c:pt idx="116">
                  <c:v>-1.0461621679246671</c:v>
                </c:pt>
                <c:pt idx="117">
                  <c:v>-1.0617649661397748</c:v>
                </c:pt>
                <c:pt idx="118">
                  <c:v>-0.84946784409369513</c:v>
                </c:pt>
                <c:pt idx="119">
                  <c:v>-0.46534026223303987</c:v>
                </c:pt>
                <c:pt idx="120">
                  <c:v>-2.205267218835516E-15</c:v>
                </c:pt>
                <c:pt idx="121">
                  <c:v>0.45399049973954719</c:v>
                </c:pt>
                <c:pt idx="122">
                  <c:v>0.80901699437494501</c:v>
                </c:pt>
                <c:pt idx="123">
                  <c:v>0.98768834059513866</c:v>
                </c:pt>
                <c:pt idx="124">
                  <c:v>0.9510565162951532</c:v>
                </c:pt>
                <c:pt idx="125">
                  <c:v>0.70710678118654979</c:v>
                </c:pt>
                <c:pt idx="126">
                  <c:v>0.30901699437495467</c:v>
                </c:pt>
                <c:pt idx="127">
                  <c:v>-0.15643446504022593</c:v>
                </c:pt>
                <c:pt idx="128">
                  <c:v>-0.58778525229247125</c:v>
                </c:pt>
                <c:pt idx="129">
                  <c:v>-0.89100652418836801</c:v>
                </c:pt>
                <c:pt idx="130">
                  <c:v>-1</c:v>
                </c:pt>
                <c:pt idx="131">
                  <c:v>-0.89100652418836856</c:v>
                </c:pt>
                <c:pt idx="132">
                  <c:v>-0.58778525229247791</c:v>
                </c:pt>
                <c:pt idx="133">
                  <c:v>-0.15643446504022715</c:v>
                </c:pt>
                <c:pt idx="134">
                  <c:v>0.30901699437494679</c:v>
                </c:pt>
                <c:pt idx="135">
                  <c:v>0.70710678118654391</c:v>
                </c:pt>
                <c:pt idx="136">
                  <c:v>0.95105651629515064</c:v>
                </c:pt>
                <c:pt idx="137">
                  <c:v>0.98768834059513988</c:v>
                </c:pt>
                <c:pt idx="138">
                  <c:v>0.80901699437494157</c:v>
                </c:pt>
                <c:pt idx="139">
                  <c:v>0.45399049973955463</c:v>
                </c:pt>
                <c:pt idx="140">
                  <c:v>-9.7990192349239891E-16</c:v>
                </c:pt>
                <c:pt idx="141">
                  <c:v>-0.4539904997395437</c:v>
                </c:pt>
                <c:pt idx="142">
                  <c:v>-0.80901699437494279</c:v>
                </c:pt>
                <c:pt idx="143">
                  <c:v>-0.98768834059513799</c:v>
                </c:pt>
                <c:pt idx="144">
                  <c:v>-0.95105651629515442</c:v>
                </c:pt>
                <c:pt idx="145">
                  <c:v>-0.70710678118655257</c:v>
                </c:pt>
                <c:pt idx="146">
                  <c:v>-0.30901699437495844</c:v>
                </c:pt>
                <c:pt idx="147">
                  <c:v>0.15643446504022906</c:v>
                </c:pt>
                <c:pt idx="148">
                  <c:v>0.58778525229246803</c:v>
                </c:pt>
                <c:pt idx="149">
                  <c:v>0.8910065241884082</c:v>
                </c:pt>
                <c:pt idx="150">
                  <c:v>1</c:v>
                </c:pt>
                <c:pt idx="151">
                  <c:v>0.89100652418837034</c:v>
                </c:pt>
                <c:pt idx="152">
                  <c:v>0.5877852522924697</c:v>
                </c:pt>
                <c:pt idx="153">
                  <c:v>0.15643446504023101</c:v>
                </c:pt>
                <c:pt idx="154">
                  <c:v>-0.30901699437502411</c:v>
                </c:pt>
                <c:pt idx="155">
                  <c:v>-0.70710678118661141</c:v>
                </c:pt>
                <c:pt idx="156">
                  <c:v>-0.95105651629515375</c:v>
                </c:pt>
                <c:pt idx="157">
                  <c:v>-0.98768834059512278</c:v>
                </c:pt>
                <c:pt idx="158">
                  <c:v>-0.80901699437489383</c:v>
                </c:pt>
                <c:pt idx="159">
                  <c:v>-0.45399049973946948</c:v>
                </c:pt>
                <c:pt idx="160">
                  <c:v>9.6535626714633338E-14</c:v>
                </c:pt>
              </c:numCache>
            </c:numRef>
          </c:yVal>
          <c:smooth val="1"/>
          <c:extLst>
            <c:ext xmlns:c16="http://schemas.microsoft.com/office/drawing/2014/chart" uri="{C3380CC4-5D6E-409C-BE32-E72D297353CC}">
              <c16:uniqueId val="{00000000-D44D-477F-8368-BCF27B642501}"/>
            </c:ext>
          </c:extLst>
        </c:ser>
        <c:dLbls>
          <c:showLegendKey val="0"/>
          <c:showVal val="0"/>
          <c:showCatName val="0"/>
          <c:showSerName val="0"/>
          <c:showPercent val="0"/>
          <c:showBubbleSize val="0"/>
        </c:dLbls>
        <c:axId val="133178000"/>
        <c:axId val="1647050192"/>
      </c:scatterChart>
      <c:valAx>
        <c:axId val="133178000"/>
        <c:scaling>
          <c:orientation val="minMax"/>
        </c:scaling>
        <c:delete val="1"/>
        <c:axPos val="b"/>
        <c:majorGridlines>
          <c:spPr>
            <a:ln w="9525" cap="flat" cmpd="sng" algn="ctr">
              <a:noFill/>
              <a:round/>
            </a:ln>
            <a:effectLst/>
          </c:spPr>
        </c:majorGridlines>
        <c:majorTickMark val="none"/>
        <c:minorTickMark val="none"/>
        <c:tickLblPos val="nextTo"/>
        <c:crossAx val="1647050192"/>
        <c:crosses val="autoZero"/>
        <c:crossBetween val="midCat"/>
      </c:valAx>
      <c:valAx>
        <c:axId val="1647050192"/>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13317800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1"/>
              </a:solidFill>
              <a:round/>
            </a:ln>
            <a:effectLst/>
          </c:spPr>
          <c:marker>
            <c:symbol val="none"/>
          </c:marker>
          <c:xVal>
            <c:numRef>
              <c:f>Sheet1!$A$2:$A$162</c:f>
              <c:numCache>
                <c:formatCode>General</c:formatCode>
                <c:ptCount val="161"/>
                <c:pt idx="0">
                  <c:v>0</c:v>
                </c:pt>
                <c:pt idx="1">
                  <c:v>0.05</c:v>
                </c:pt>
                <c:pt idx="2">
                  <c:v>0.1</c:v>
                </c:pt>
                <c:pt idx="3">
                  <c:v>0.15</c:v>
                </c:pt>
                <c:pt idx="4">
                  <c:v>0.2</c:v>
                </c:pt>
                <c:pt idx="5">
                  <c:v>0.25</c:v>
                </c:pt>
                <c:pt idx="6">
                  <c:v>0.3</c:v>
                </c:pt>
                <c:pt idx="7">
                  <c:v>0.35</c:v>
                </c:pt>
                <c:pt idx="8">
                  <c:v>0.4</c:v>
                </c:pt>
                <c:pt idx="9">
                  <c:v>0.45</c:v>
                </c:pt>
                <c:pt idx="10">
                  <c:v>0.5</c:v>
                </c:pt>
                <c:pt idx="11">
                  <c:v>0.55000000000000004</c:v>
                </c:pt>
                <c:pt idx="12">
                  <c:v>0.6</c:v>
                </c:pt>
                <c:pt idx="13">
                  <c:v>0.65</c:v>
                </c:pt>
                <c:pt idx="14">
                  <c:v>0.7</c:v>
                </c:pt>
                <c:pt idx="15">
                  <c:v>0.75</c:v>
                </c:pt>
                <c:pt idx="16">
                  <c:v>0.8</c:v>
                </c:pt>
                <c:pt idx="17">
                  <c:v>0.85</c:v>
                </c:pt>
                <c:pt idx="18">
                  <c:v>0.9</c:v>
                </c:pt>
                <c:pt idx="19">
                  <c:v>0.95</c:v>
                </c:pt>
                <c:pt idx="20">
                  <c:v>1</c:v>
                </c:pt>
                <c:pt idx="21">
                  <c:v>1.05</c:v>
                </c:pt>
                <c:pt idx="22">
                  <c:v>1.1000000000000001</c:v>
                </c:pt>
                <c:pt idx="23">
                  <c:v>1.1499999999999999</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c:v>
                </c:pt>
                <c:pt idx="41">
                  <c:v>2.0499999999999998</c:v>
                </c:pt>
                <c:pt idx="42">
                  <c:v>2.1</c:v>
                </c:pt>
                <c:pt idx="43">
                  <c:v>2.15</c:v>
                </c:pt>
                <c:pt idx="44">
                  <c:v>2.2000000000000002</c:v>
                </c:pt>
                <c:pt idx="45">
                  <c:v>2.25</c:v>
                </c:pt>
                <c:pt idx="46">
                  <c:v>2.2999999999999998</c:v>
                </c:pt>
                <c:pt idx="47">
                  <c:v>2.35</c:v>
                </c:pt>
                <c:pt idx="48">
                  <c:v>2.4</c:v>
                </c:pt>
                <c:pt idx="49">
                  <c:v>2.4500000000000002</c:v>
                </c:pt>
                <c:pt idx="50">
                  <c:v>2.5</c:v>
                </c:pt>
                <c:pt idx="51">
                  <c:v>2.5499999999999998</c:v>
                </c:pt>
                <c:pt idx="52">
                  <c:v>2.6</c:v>
                </c:pt>
                <c:pt idx="53">
                  <c:v>2.65</c:v>
                </c:pt>
                <c:pt idx="54">
                  <c:v>2.7</c:v>
                </c:pt>
                <c:pt idx="55">
                  <c:v>2.75</c:v>
                </c:pt>
                <c:pt idx="56">
                  <c:v>2.8</c:v>
                </c:pt>
                <c:pt idx="57">
                  <c:v>2.85</c:v>
                </c:pt>
                <c:pt idx="58">
                  <c:v>2.9</c:v>
                </c:pt>
                <c:pt idx="59">
                  <c:v>2.95</c:v>
                </c:pt>
                <c:pt idx="60">
                  <c:v>3</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c:v>
                </c:pt>
                <c:pt idx="81">
                  <c:v>4.05</c:v>
                </c:pt>
                <c:pt idx="82">
                  <c:v>4.0999999999999996</c:v>
                </c:pt>
                <c:pt idx="83">
                  <c:v>4.1500000000000004</c:v>
                </c:pt>
                <c:pt idx="84">
                  <c:v>4.2</c:v>
                </c:pt>
                <c:pt idx="85">
                  <c:v>4.25</c:v>
                </c:pt>
                <c:pt idx="86">
                  <c:v>4.3</c:v>
                </c:pt>
                <c:pt idx="87">
                  <c:v>4.3499999999999996</c:v>
                </c:pt>
                <c:pt idx="88">
                  <c:v>4.4000000000000004</c:v>
                </c:pt>
                <c:pt idx="89">
                  <c:v>4.45</c:v>
                </c:pt>
                <c:pt idx="90">
                  <c:v>4.5</c:v>
                </c:pt>
                <c:pt idx="91">
                  <c:v>4.55</c:v>
                </c:pt>
                <c:pt idx="92">
                  <c:v>4.5999999999999996</c:v>
                </c:pt>
                <c:pt idx="93">
                  <c:v>4.6500000000000004</c:v>
                </c:pt>
                <c:pt idx="94">
                  <c:v>4.7</c:v>
                </c:pt>
                <c:pt idx="95">
                  <c:v>4.75</c:v>
                </c:pt>
                <c:pt idx="96">
                  <c:v>4.8</c:v>
                </c:pt>
                <c:pt idx="97">
                  <c:v>4.8499999999999996</c:v>
                </c:pt>
                <c:pt idx="98">
                  <c:v>4.9000000000000004</c:v>
                </c:pt>
                <c:pt idx="99">
                  <c:v>4.95</c:v>
                </c:pt>
                <c:pt idx="100">
                  <c:v>5</c:v>
                </c:pt>
                <c:pt idx="101">
                  <c:v>5.05</c:v>
                </c:pt>
                <c:pt idx="102">
                  <c:v>5.0999999999999996</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c:v>
                </c:pt>
                <c:pt idx="141">
                  <c:v>7.05</c:v>
                </c:pt>
                <c:pt idx="142">
                  <c:v>7.1</c:v>
                </c:pt>
                <c:pt idx="143">
                  <c:v>7.15</c:v>
                </c:pt>
                <c:pt idx="144">
                  <c:v>7.2</c:v>
                </c:pt>
                <c:pt idx="145">
                  <c:v>7.25</c:v>
                </c:pt>
                <c:pt idx="146">
                  <c:v>7.3</c:v>
                </c:pt>
                <c:pt idx="147">
                  <c:v>7.35</c:v>
                </c:pt>
                <c:pt idx="148">
                  <c:v>7.4</c:v>
                </c:pt>
                <c:pt idx="149">
                  <c:v>7.4500000000000099</c:v>
                </c:pt>
                <c:pt idx="150">
                  <c:v>7.5000000000000098</c:v>
                </c:pt>
                <c:pt idx="151">
                  <c:v>7.55</c:v>
                </c:pt>
                <c:pt idx="152">
                  <c:v>7.6</c:v>
                </c:pt>
                <c:pt idx="153">
                  <c:v>7.65</c:v>
                </c:pt>
                <c:pt idx="154">
                  <c:v>7.7000000000000099</c:v>
                </c:pt>
                <c:pt idx="155">
                  <c:v>7.7500000000000098</c:v>
                </c:pt>
                <c:pt idx="156">
                  <c:v>7.8</c:v>
                </c:pt>
                <c:pt idx="157">
                  <c:v>7.8500000000000103</c:v>
                </c:pt>
                <c:pt idx="158">
                  <c:v>7.9000000000000101</c:v>
                </c:pt>
                <c:pt idx="159">
                  <c:v>7.9500000000000099</c:v>
                </c:pt>
                <c:pt idx="160">
                  <c:v>8.0000000000000107</c:v>
                </c:pt>
              </c:numCache>
            </c:numRef>
          </c:xVal>
          <c:yVal>
            <c:numRef>
              <c:f>Sheet1!$C$2:$C$162</c:f>
              <c:numCache>
                <c:formatCode>General</c:formatCode>
                <c:ptCount val="161"/>
                <c:pt idx="0">
                  <c:v>0</c:v>
                </c:pt>
                <c:pt idx="1">
                  <c:v>0.4539904997395468</c:v>
                </c:pt>
                <c:pt idx="2">
                  <c:v>0.80901699437494745</c:v>
                </c:pt>
                <c:pt idx="3">
                  <c:v>0.98768834059513766</c:v>
                </c:pt>
                <c:pt idx="4">
                  <c:v>0.95105651629515353</c:v>
                </c:pt>
                <c:pt idx="5">
                  <c:v>0.70710678118654757</c:v>
                </c:pt>
                <c:pt idx="6">
                  <c:v>0.30901699437494795</c:v>
                </c:pt>
                <c:pt idx="7">
                  <c:v>-0.15643446504023031</c:v>
                </c:pt>
                <c:pt idx="8">
                  <c:v>-0.58778525229247336</c:v>
                </c:pt>
                <c:pt idx="9">
                  <c:v>-0.89100652418836779</c:v>
                </c:pt>
                <c:pt idx="10">
                  <c:v>-1</c:v>
                </c:pt>
                <c:pt idx="11">
                  <c:v>-0.8910065241883679</c:v>
                </c:pt>
                <c:pt idx="12">
                  <c:v>-0.58778525229247403</c:v>
                </c:pt>
                <c:pt idx="13">
                  <c:v>-0.15643446504023023</c:v>
                </c:pt>
                <c:pt idx="14">
                  <c:v>0.30901699437494634</c:v>
                </c:pt>
                <c:pt idx="15">
                  <c:v>0.70710678118654735</c:v>
                </c:pt>
                <c:pt idx="16">
                  <c:v>0.95105651629515375</c:v>
                </c:pt>
                <c:pt idx="17">
                  <c:v>0.98768834059513788</c:v>
                </c:pt>
                <c:pt idx="18">
                  <c:v>0.80901699437494767</c:v>
                </c:pt>
                <c:pt idx="19">
                  <c:v>0.45399049973954791</c:v>
                </c:pt>
                <c:pt idx="20">
                  <c:v>3.67544536472586E-16</c:v>
                </c:pt>
                <c:pt idx="21">
                  <c:v>-0.45399049973954725</c:v>
                </c:pt>
                <c:pt idx="22">
                  <c:v>-0.80901699437494723</c:v>
                </c:pt>
                <c:pt idx="23">
                  <c:v>-0.98768834059513755</c:v>
                </c:pt>
                <c:pt idx="24">
                  <c:v>-0.95105651629515431</c:v>
                </c:pt>
                <c:pt idx="25">
                  <c:v>-0.70710678118654846</c:v>
                </c:pt>
                <c:pt idx="26">
                  <c:v>-0.30901699437494617</c:v>
                </c:pt>
                <c:pt idx="27">
                  <c:v>0.15643446504023301</c:v>
                </c:pt>
                <c:pt idx="28">
                  <c:v>0.58778525229247125</c:v>
                </c:pt>
                <c:pt idx="29">
                  <c:v>0.89100652418836723</c:v>
                </c:pt>
                <c:pt idx="30">
                  <c:v>1</c:v>
                </c:pt>
                <c:pt idx="31">
                  <c:v>0.89100652418836768</c:v>
                </c:pt>
                <c:pt idx="32">
                  <c:v>0.58778525229247214</c:v>
                </c:pt>
                <c:pt idx="33">
                  <c:v>0.15643446504023409</c:v>
                </c:pt>
                <c:pt idx="34">
                  <c:v>-0.30901699437494512</c:v>
                </c:pt>
                <c:pt idx="35">
                  <c:v>-0.70710678118654768</c:v>
                </c:pt>
                <c:pt idx="36">
                  <c:v>-0.95105651629515342</c:v>
                </c:pt>
                <c:pt idx="37">
                  <c:v>-0.98768834059513744</c:v>
                </c:pt>
                <c:pt idx="38">
                  <c:v>-0.80901699437494889</c:v>
                </c:pt>
                <c:pt idx="39">
                  <c:v>-0.4539904997395498</c:v>
                </c:pt>
                <c:pt idx="40">
                  <c:v>-7.3508907294517201E-16</c:v>
                </c:pt>
                <c:pt idx="41">
                  <c:v>0.45399049973954531</c:v>
                </c:pt>
                <c:pt idx="42">
                  <c:v>0.80901699437494801</c:v>
                </c:pt>
                <c:pt idx="43">
                  <c:v>0.98768834059513722</c:v>
                </c:pt>
                <c:pt idx="44">
                  <c:v>0.95105651629515386</c:v>
                </c:pt>
                <c:pt idx="45">
                  <c:v>0.70710678118654868</c:v>
                </c:pt>
                <c:pt idx="46">
                  <c:v>0.30901699437494989</c:v>
                </c:pt>
                <c:pt idx="47">
                  <c:v>-0.1564344650402309</c:v>
                </c:pt>
                <c:pt idx="48">
                  <c:v>-0.58778525229246958</c:v>
                </c:pt>
                <c:pt idx="49">
                  <c:v>-0.89100652418836868</c:v>
                </c:pt>
                <c:pt idx="50">
                  <c:v>-1</c:v>
                </c:pt>
                <c:pt idx="51">
                  <c:v>-0.89100652418836945</c:v>
                </c:pt>
                <c:pt idx="52">
                  <c:v>-0.58778525229247103</c:v>
                </c:pt>
                <c:pt idx="53">
                  <c:v>-0.1564344650402327</c:v>
                </c:pt>
                <c:pt idx="54">
                  <c:v>0.30901699437495156</c:v>
                </c:pt>
                <c:pt idx="55">
                  <c:v>0.70710678118654746</c:v>
                </c:pt>
                <c:pt idx="56">
                  <c:v>0.9510565162951522</c:v>
                </c:pt>
                <c:pt idx="57">
                  <c:v>0.98768834059513744</c:v>
                </c:pt>
                <c:pt idx="58">
                  <c:v>0.80901699437494912</c:v>
                </c:pt>
                <c:pt idx="59">
                  <c:v>0.45399049973954381</c:v>
                </c:pt>
                <c:pt idx="60">
                  <c:v>1.102633609417758E-15</c:v>
                </c:pt>
                <c:pt idx="61">
                  <c:v>-0.45399049973954181</c:v>
                </c:pt>
                <c:pt idx="62">
                  <c:v>-0.80901699437494778</c:v>
                </c:pt>
                <c:pt idx="63">
                  <c:v>-0.9876883405951371</c:v>
                </c:pt>
                <c:pt idx="64">
                  <c:v>-0.95105651629515287</c:v>
                </c:pt>
                <c:pt idx="65">
                  <c:v>-0.70710678118654902</c:v>
                </c:pt>
                <c:pt idx="66">
                  <c:v>-0.30901699437495367</c:v>
                </c:pt>
                <c:pt idx="67">
                  <c:v>0.15643446504023054</c:v>
                </c:pt>
                <c:pt idx="68">
                  <c:v>0.58778525229246925</c:v>
                </c:pt>
                <c:pt idx="69">
                  <c:v>0.89100652418837012</c:v>
                </c:pt>
                <c:pt idx="70">
                  <c:v>1</c:v>
                </c:pt>
                <c:pt idx="71">
                  <c:v>0.89100652418836968</c:v>
                </c:pt>
                <c:pt idx="72">
                  <c:v>0.58778525229247425</c:v>
                </c:pt>
                <c:pt idx="73">
                  <c:v>0.15643446504023659</c:v>
                </c:pt>
                <c:pt idx="74">
                  <c:v>-0.30901699437495123</c:v>
                </c:pt>
                <c:pt idx="75">
                  <c:v>-0.70710678118654713</c:v>
                </c:pt>
                <c:pt idx="76">
                  <c:v>-0.95105651629515209</c:v>
                </c:pt>
                <c:pt idx="77">
                  <c:v>-0.9876883405951381</c:v>
                </c:pt>
                <c:pt idx="78">
                  <c:v>-0.80901699437495145</c:v>
                </c:pt>
                <c:pt idx="79">
                  <c:v>-0.45399049973954414</c:v>
                </c:pt>
                <c:pt idx="80">
                  <c:v>-1.470178145890344E-15</c:v>
                </c:pt>
                <c:pt idx="81">
                  <c:v>0.45399049973954153</c:v>
                </c:pt>
                <c:pt idx="82">
                  <c:v>0.80901699437494545</c:v>
                </c:pt>
                <c:pt idx="83">
                  <c:v>0.98768834059513766</c:v>
                </c:pt>
                <c:pt idx="84">
                  <c:v>0.95105651629515298</c:v>
                </c:pt>
                <c:pt idx="85">
                  <c:v>0.70710678118654924</c:v>
                </c:pt>
                <c:pt idx="86">
                  <c:v>0.309016994374954</c:v>
                </c:pt>
                <c:pt idx="87">
                  <c:v>-0.15643446504022665</c:v>
                </c:pt>
                <c:pt idx="88">
                  <c:v>-0.5877852522924718</c:v>
                </c:pt>
                <c:pt idx="89">
                  <c:v>-0.89100652418836834</c:v>
                </c:pt>
                <c:pt idx="90">
                  <c:v>-1</c:v>
                </c:pt>
                <c:pt idx="91">
                  <c:v>-0.89100652418837145</c:v>
                </c:pt>
                <c:pt idx="92">
                  <c:v>-0.58778525229247736</c:v>
                </c:pt>
                <c:pt idx="93">
                  <c:v>-0.15643446504022643</c:v>
                </c:pt>
                <c:pt idx="94">
                  <c:v>0.30901699437494745</c:v>
                </c:pt>
                <c:pt idx="95">
                  <c:v>0.70710678118654435</c:v>
                </c:pt>
                <c:pt idx="96">
                  <c:v>0.95105651629515087</c:v>
                </c:pt>
                <c:pt idx="97">
                  <c:v>0.98768834059513866</c:v>
                </c:pt>
                <c:pt idx="98">
                  <c:v>0.80901699437494534</c:v>
                </c:pt>
                <c:pt idx="99">
                  <c:v>0.45399049973954131</c:v>
                </c:pt>
                <c:pt idx="100">
                  <c:v>5.3904363611634309E-15</c:v>
                </c:pt>
                <c:pt idx="101">
                  <c:v>-0.45399049973953803</c:v>
                </c:pt>
                <c:pt idx="102">
                  <c:v>-0.80901699437494323</c:v>
                </c:pt>
                <c:pt idx="103">
                  <c:v>-0.9876883405951381</c:v>
                </c:pt>
                <c:pt idx="104">
                  <c:v>-0.95105651629515198</c:v>
                </c:pt>
                <c:pt idx="105">
                  <c:v>-0.70710678118654702</c:v>
                </c:pt>
                <c:pt idx="106">
                  <c:v>-0.30901699437495095</c:v>
                </c:pt>
                <c:pt idx="107">
                  <c:v>0.15643446504022279</c:v>
                </c:pt>
                <c:pt idx="108">
                  <c:v>0.58778525229248013</c:v>
                </c:pt>
                <c:pt idx="109">
                  <c:v>0.89100652418836979</c:v>
                </c:pt>
                <c:pt idx="110">
                  <c:v>1</c:v>
                </c:pt>
                <c:pt idx="111">
                  <c:v>0.89100652418837001</c:v>
                </c:pt>
                <c:pt idx="112">
                  <c:v>0.58778525229248058</c:v>
                </c:pt>
                <c:pt idx="113">
                  <c:v>0.15643446504022326</c:v>
                </c:pt>
                <c:pt idx="114">
                  <c:v>-0.3090169943749505</c:v>
                </c:pt>
                <c:pt idx="115">
                  <c:v>-0.70710678118654668</c:v>
                </c:pt>
                <c:pt idx="116">
                  <c:v>-0.95105651629515187</c:v>
                </c:pt>
                <c:pt idx="117">
                  <c:v>-0.98768834059513932</c:v>
                </c:pt>
                <c:pt idx="118">
                  <c:v>-0.80901699437494345</c:v>
                </c:pt>
                <c:pt idx="119">
                  <c:v>-0.45399049973954481</c:v>
                </c:pt>
                <c:pt idx="120">
                  <c:v>-2.205267218835516E-15</c:v>
                </c:pt>
                <c:pt idx="121">
                  <c:v>0.45399049973954086</c:v>
                </c:pt>
                <c:pt idx="122">
                  <c:v>0.8090169943749409</c:v>
                </c:pt>
                <c:pt idx="123">
                  <c:v>0.98768834059513866</c:v>
                </c:pt>
                <c:pt idx="124">
                  <c:v>0.9510565162951532</c:v>
                </c:pt>
                <c:pt idx="125">
                  <c:v>0.70710678118654979</c:v>
                </c:pt>
                <c:pt idx="126">
                  <c:v>0.30901699437495467</c:v>
                </c:pt>
                <c:pt idx="127">
                  <c:v>-0.15643446504021891</c:v>
                </c:pt>
                <c:pt idx="128">
                  <c:v>-0.58778525229247702</c:v>
                </c:pt>
                <c:pt idx="129">
                  <c:v>-0.89100652418836801</c:v>
                </c:pt>
                <c:pt idx="130">
                  <c:v>-1</c:v>
                </c:pt>
                <c:pt idx="131">
                  <c:v>-0.89100652418837178</c:v>
                </c:pt>
                <c:pt idx="132">
                  <c:v>-0.58778525229248368</c:v>
                </c:pt>
                <c:pt idx="133">
                  <c:v>-0.15643446504022715</c:v>
                </c:pt>
                <c:pt idx="134">
                  <c:v>0.30901699437494679</c:v>
                </c:pt>
                <c:pt idx="135">
                  <c:v>0.70710678118654391</c:v>
                </c:pt>
                <c:pt idx="136">
                  <c:v>0.95105651629515064</c:v>
                </c:pt>
                <c:pt idx="137">
                  <c:v>0.98768834059513988</c:v>
                </c:pt>
                <c:pt idx="138">
                  <c:v>0.80901699437494157</c:v>
                </c:pt>
                <c:pt idx="139">
                  <c:v>0.45399049973954192</c:v>
                </c:pt>
                <c:pt idx="140">
                  <c:v>-9.7990192349239891E-16</c:v>
                </c:pt>
                <c:pt idx="141">
                  <c:v>-0.4539904997395437</c:v>
                </c:pt>
                <c:pt idx="142">
                  <c:v>-0.80901699437494279</c:v>
                </c:pt>
                <c:pt idx="143">
                  <c:v>-0.98768834059513799</c:v>
                </c:pt>
                <c:pt idx="144">
                  <c:v>-0.95105651629515442</c:v>
                </c:pt>
                <c:pt idx="145">
                  <c:v>-0.70710678118655257</c:v>
                </c:pt>
                <c:pt idx="146">
                  <c:v>-0.30901699437495844</c:v>
                </c:pt>
                <c:pt idx="147">
                  <c:v>0.15643446504021505</c:v>
                </c:pt>
                <c:pt idx="148">
                  <c:v>0.58778525229247958</c:v>
                </c:pt>
                <c:pt idx="149">
                  <c:v>0.8910065241884082</c:v>
                </c:pt>
                <c:pt idx="150">
                  <c:v>1</c:v>
                </c:pt>
                <c:pt idx="151">
                  <c:v>0.89100652418837034</c:v>
                </c:pt>
                <c:pt idx="152">
                  <c:v>0.58778525229248113</c:v>
                </c:pt>
                <c:pt idx="153">
                  <c:v>0.15643446504023101</c:v>
                </c:pt>
                <c:pt idx="154">
                  <c:v>-0.30901699437503766</c:v>
                </c:pt>
                <c:pt idx="155">
                  <c:v>-0.70710678118661141</c:v>
                </c:pt>
                <c:pt idx="156">
                  <c:v>-0.95105651629514942</c:v>
                </c:pt>
                <c:pt idx="157">
                  <c:v>-0.98768834059512278</c:v>
                </c:pt>
                <c:pt idx="158">
                  <c:v>-0.80901699437489383</c:v>
                </c:pt>
                <c:pt idx="159">
                  <c:v>-0.45399049973946948</c:v>
                </c:pt>
                <c:pt idx="160">
                  <c:v>9.6535626714633338E-14</c:v>
                </c:pt>
              </c:numCache>
            </c:numRef>
          </c:yVal>
          <c:smooth val="1"/>
          <c:extLst>
            <c:ext xmlns:c16="http://schemas.microsoft.com/office/drawing/2014/chart" uri="{C3380CC4-5D6E-409C-BE32-E72D297353CC}">
              <c16:uniqueId val="{00000000-709D-41D7-A218-AAA2A1CF57BB}"/>
            </c:ext>
          </c:extLst>
        </c:ser>
        <c:dLbls>
          <c:showLegendKey val="0"/>
          <c:showVal val="0"/>
          <c:showCatName val="0"/>
          <c:showSerName val="0"/>
          <c:showPercent val="0"/>
          <c:showBubbleSize val="0"/>
        </c:dLbls>
        <c:axId val="480326832"/>
        <c:axId val="25741904"/>
      </c:scatterChart>
      <c:valAx>
        <c:axId val="480326832"/>
        <c:scaling>
          <c:orientation val="minMax"/>
        </c:scaling>
        <c:delete val="1"/>
        <c:axPos val="b"/>
        <c:majorGridlines>
          <c:spPr>
            <a:ln w="9525" cap="flat" cmpd="sng" algn="ctr">
              <a:noFill/>
              <a:round/>
            </a:ln>
            <a:effectLst/>
          </c:spPr>
        </c:majorGridlines>
        <c:numFmt formatCode="General" sourceLinked="1"/>
        <c:majorTickMark val="none"/>
        <c:minorTickMark val="none"/>
        <c:tickLblPos val="nextTo"/>
        <c:crossAx val="25741904"/>
        <c:crosses val="autoZero"/>
        <c:crossBetween val="midCat"/>
      </c:valAx>
      <c:valAx>
        <c:axId val="25741904"/>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48032683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1"/>
              </a:solidFill>
              <a:round/>
            </a:ln>
            <a:effectLst/>
          </c:spPr>
          <c:marker>
            <c:symbol val="none"/>
          </c:marker>
          <c:xVal>
            <c:numRef>
              <c:f>Sheet1!$A$2:$A$162</c:f>
              <c:numCache>
                <c:formatCode>General</c:formatCode>
                <c:ptCount val="161"/>
                <c:pt idx="0">
                  <c:v>0</c:v>
                </c:pt>
                <c:pt idx="1">
                  <c:v>0.05</c:v>
                </c:pt>
                <c:pt idx="2">
                  <c:v>0.1</c:v>
                </c:pt>
                <c:pt idx="3">
                  <c:v>0.15</c:v>
                </c:pt>
                <c:pt idx="4">
                  <c:v>0.2</c:v>
                </c:pt>
                <c:pt idx="5">
                  <c:v>0.25</c:v>
                </c:pt>
                <c:pt idx="6">
                  <c:v>0.3</c:v>
                </c:pt>
                <c:pt idx="7">
                  <c:v>0.35</c:v>
                </c:pt>
                <c:pt idx="8">
                  <c:v>0.4</c:v>
                </c:pt>
                <c:pt idx="9">
                  <c:v>0.45</c:v>
                </c:pt>
                <c:pt idx="10">
                  <c:v>0.5</c:v>
                </c:pt>
                <c:pt idx="11">
                  <c:v>0.55000000000000004</c:v>
                </c:pt>
                <c:pt idx="12">
                  <c:v>0.6</c:v>
                </c:pt>
                <c:pt idx="13">
                  <c:v>0.65</c:v>
                </c:pt>
                <c:pt idx="14">
                  <c:v>0.7</c:v>
                </c:pt>
                <c:pt idx="15">
                  <c:v>0.75</c:v>
                </c:pt>
                <c:pt idx="16">
                  <c:v>0.8</c:v>
                </c:pt>
                <c:pt idx="17">
                  <c:v>0.85</c:v>
                </c:pt>
                <c:pt idx="18">
                  <c:v>0.9</c:v>
                </c:pt>
                <c:pt idx="19">
                  <c:v>0.95</c:v>
                </c:pt>
                <c:pt idx="20">
                  <c:v>1</c:v>
                </c:pt>
                <c:pt idx="21">
                  <c:v>1.05</c:v>
                </c:pt>
                <c:pt idx="22">
                  <c:v>1.1000000000000001</c:v>
                </c:pt>
                <c:pt idx="23">
                  <c:v>1.1499999999999999</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c:v>
                </c:pt>
                <c:pt idx="41">
                  <c:v>2.0499999999999998</c:v>
                </c:pt>
                <c:pt idx="42">
                  <c:v>2.1</c:v>
                </c:pt>
                <c:pt idx="43">
                  <c:v>2.15</c:v>
                </c:pt>
                <c:pt idx="44">
                  <c:v>2.2000000000000002</c:v>
                </c:pt>
                <c:pt idx="45">
                  <c:v>2.25</c:v>
                </c:pt>
                <c:pt idx="46">
                  <c:v>2.2999999999999998</c:v>
                </c:pt>
                <c:pt idx="47">
                  <c:v>2.35</c:v>
                </c:pt>
                <c:pt idx="48">
                  <c:v>2.4</c:v>
                </c:pt>
                <c:pt idx="49">
                  <c:v>2.4500000000000002</c:v>
                </c:pt>
                <c:pt idx="50">
                  <c:v>2.5</c:v>
                </c:pt>
                <c:pt idx="51">
                  <c:v>2.5499999999999998</c:v>
                </c:pt>
                <c:pt idx="52">
                  <c:v>2.6</c:v>
                </c:pt>
                <c:pt idx="53">
                  <c:v>2.65</c:v>
                </c:pt>
                <c:pt idx="54">
                  <c:v>2.7</c:v>
                </c:pt>
                <c:pt idx="55">
                  <c:v>2.75</c:v>
                </c:pt>
                <c:pt idx="56">
                  <c:v>2.8</c:v>
                </c:pt>
                <c:pt idx="57">
                  <c:v>2.85</c:v>
                </c:pt>
                <c:pt idx="58">
                  <c:v>2.9</c:v>
                </c:pt>
                <c:pt idx="59">
                  <c:v>2.95</c:v>
                </c:pt>
                <c:pt idx="60">
                  <c:v>3</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c:v>
                </c:pt>
                <c:pt idx="81">
                  <c:v>4.05</c:v>
                </c:pt>
                <c:pt idx="82">
                  <c:v>4.0999999999999996</c:v>
                </c:pt>
                <c:pt idx="83">
                  <c:v>4.1500000000000004</c:v>
                </c:pt>
                <c:pt idx="84">
                  <c:v>4.2</c:v>
                </c:pt>
                <c:pt idx="85">
                  <c:v>4.25</c:v>
                </c:pt>
                <c:pt idx="86">
                  <c:v>4.3</c:v>
                </c:pt>
                <c:pt idx="87">
                  <c:v>4.3499999999999996</c:v>
                </c:pt>
                <c:pt idx="88">
                  <c:v>4.4000000000000004</c:v>
                </c:pt>
                <c:pt idx="89">
                  <c:v>4.45</c:v>
                </c:pt>
                <c:pt idx="90">
                  <c:v>4.5</c:v>
                </c:pt>
                <c:pt idx="91">
                  <c:v>4.55</c:v>
                </c:pt>
                <c:pt idx="92">
                  <c:v>4.5999999999999996</c:v>
                </c:pt>
                <c:pt idx="93">
                  <c:v>4.6500000000000004</c:v>
                </c:pt>
                <c:pt idx="94">
                  <c:v>4.7</c:v>
                </c:pt>
                <c:pt idx="95">
                  <c:v>4.75</c:v>
                </c:pt>
                <c:pt idx="96">
                  <c:v>4.8</c:v>
                </c:pt>
                <c:pt idx="97">
                  <c:v>4.8499999999999996</c:v>
                </c:pt>
                <c:pt idx="98">
                  <c:v>4.9000000000000004</c:v>
                </c:pt>
                <c:pt idx="99">
                  <c:v>4.95</c:v>
                </c:pt>
                <c:pt idx="100">
                  <c:v>5</c:v>
                </c:pt>
                <c:pt idx="101">
                  <c:v>5.05</c:v>
                </c:pt>
                <c:pt idx="102">
                  <c:v>5.0999999999999996</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c:v>
                </c:pt>
                <c:pt idx="141">
                  <c:v>7.05</c:v>
                </c:pt>
                <c:pt idx="142">
                  <c:v>7.1</c:v>
                </c:pt>
                <c:pt idx="143">
                  <c:v>7.15</c:v>
                </c:pt>
                <c:pt idx="144">
                  <c:v>7.2</c:v>
                </c:pt>
                <c:pt idx="145">
                  <c:v>7.25</c:v>
                </c:pt>
                <c:pt idx="146">
                  <c:v>7.3</c:v>
                </c:pt>
                <c:pt idx="147">
                  <c:v>7.35</c:v>
                </c:pt>
                <c:pt idx="148">
                  <c:v>7.4</c:v>
                </c:pt>
                <c:pt idx="149">
                  <c:v>7.4500000000000099</c:v>
                </c:pt>
                <c:pt idx="150">
                  <c:v>7.5000000000000098</c:v>
                </c:pt>
                <c:pt idx="151">
                  <c:v>7.55</c:v>
                </c:pt>
                <c:pt idx="152">
                  <c:v>7.6</c:v>
                </c:pt>
                <c:pt idx="153">
                  <c:v>7.65</c:v>
                </c:pt>
                <c:pt idx="154">
                  <c:v>7.7000000000000099</c:v>
                </c:pt>
                <c:pt idx="155">
                  <c:v>7.7500000000000098</c:v>
                </c:pt>
                <c:pt idx="156">
                  <c:v>7.8</c:v>
                </c:pt>
                <c:pt idx="157">
                  <c:v>7.8500000000000103</c:v>
                </c:pt>
                <c:pt idx="158">
                  <c:v>7.9000000000000101</c:v>
                </c:pt>
                <c:pt idx="159">
                  <c:v>7.9500000000000099</c:v>
                </c:pt>
                <c:pt idx="160">
                  <c:v>8.0000000000000107</c:v>
                </c:pt>
              </c:numCache>
            </c:numRef>
          </c:xVal>
          <c:yVal>
            <c:numRef>
              <c:f>Sheet1!$C$2:$C$162</c:f>
              <c:numCache>
                <c:formatCode>General</c:formatCode>
                <c:ptCount val="161"/>
                <c:pt idx="0">
                  <c:v>0</c:v>
                </c:pt>
                <c:pt idx="1">
                  <c:v>0.4539904997395468</c:v>
                </c:pt>
                <c:pt idx="2">
                  <c:v>0.80901699437494745</c:v>
                </c:pt>
                <c:pt idx="3">
                  <c:v>0.98768834059513766</c:v>
                </c:pt>
                <c:pt idx="4">
                  <c:v>0.95105651629515353</c:v>
                </c:pt>
                <c:pt idx="5">
                  <c:v>0.70710678118654757</c:v>
                </c:pt>
                <c:pt idx="6">
                  <c:v>0.30901699437494795</c:v>
                </c:pt>
                <c:pt idx="7">
                  <c:v>-0.15643446504023031</c:v>
                </c:pt>
                <c:pt idx="8">
                  <c:v>-0.58778525229247336</c:v>
                </c:pt>
                <c:pt idx="9">
                  <c:v>-0.89100652418836779</c:v>
                </c:pt>
                <c:pt idx="10">
                  <c:v>-1</c:v>
                </c:pt>
                <c:pt idx="11">
                  <c:v>-0.8910065241883679</c:v>
                </c:pt>
                <c:pt idx="12">
                  <c:v>-0.58778525229247403</c:v>
                </c:pt>
                <c:pt idx="13">
                  <c:v>-0.15643446504023023</c:v>
                </c:pt>
                <c:pt idx="14">
                  <c:v>0.30901699437494634</c:v>
                </c:pt>
                <c:pt idx="15">
                  <c:v>0.70710678118654735</c:v>
                </c:pt>
                <c:pt idx="16">
                  <c:v>0.95105651629515375</c:v>
                </c:pt>
                <c:pt idx="17">
                  <c:v>0.98768834059513788</c:v>
                </c:pt>
                <c:pt idx="18">
                  <c:v>0.80901699437494767</c:v>
                </c:pt>
                <c:pt idx="19">
                  <c:v>0.45399049973954791</c:v>
                </c:pt>
                <c:pt idx="20">
                  <c:v>3.67544536472586E-16</c:v>
                </c:pt>
                <c:pt idx="21">
                  <c:v>-0.45399049973954725</c:v>
                </c:pt>
                <c:pt idx="22">
                  <c:v>-0.80901699437494723</c:v>
                </c:pt>
                <c:pt idx="23">
                  <c:v>-0.98768834059513755</c:v>
                </c:pt>
                <c:pt idx="24">
                  <c:v>-0.95105651629515431</c:v>
                </c:pt>
                <c:pt idx="25">
                  <c:v>-0.70710678118654846</c:v>
                </c:pt>
                <c:pt idx="26">
                  <c:v>-0.30901699437494617</c:v>
                </c:pt>
                <c:pt idx="27">
                  <c:v>0.15643446504023301</c:v>
                </c:pt>
                <c:pt idx="28">
                  <c:v>0.58778525229247125</c:v>
                </c:pt>
                <c:pt idx="29">
                  <c:v>0.89100652418836723</c:v>
                </c:pt>
                <c:pt idx="30">
                  <c:v>1</c:v>
                </c:pt>
                <c:pt idx="31">
                  <c:v>0.89100652418836768</c:v>
                </c:pt>
                <c:pt idx="32">
                  <c:v>0.58778525229247214</c:v>
                </c:pt>
                <c:pt idx="33">
                  <c:v>0.15643446504023409</c:v>
                </c:pt>
                <c:pt idx="34">
                  <c:v>-0.30901699437494512</c:v>
                </c:pt>
                <c:pt idx="35">
                  <c:v>-0.70710678118654768</c:v>
                </c:pt>
                <c:pt idx="36">
                  <c:v>-0.95105651629515342</c:v>
                </c:pt>
                <c:pt idx="37">
                  <c:v>-0.98768834059513744</c:v>
                </c:pt>
                <c:pt idx="38">
                  <c:v>-0.80901699437494889</c:v>
                </c:pt>
                <c:pt idx="39">
                  <c:v>-0.4539904997395498</c:v>
                </c:pt>
                <c:pt idx="40">
                  <c:v>-7.3508907294517201E-16</c:v>
                </c:pt>
                <c:pt idx="41">
                  <c:v>0.45399049973954531</c:v>
                </c:pt>
                <c:pt idx="42">
                  <c:v>0.80901699437494801</c:v>
                </c:pt>
                <c:pt idx="43">
                  <c:v>0.98768834059513722</c:v>
                </c:pt>
                <c:pt idx="44">
                  <c:v>0.95105651629515386</c:v>
                </c:pt>
                <c:pt idx="45">
                  <c:v>0.70710678118654868</c:v>
                </c:pt>
                <c:pt idx="46">
                  <c:v>0.30901699437494989</c:v>
                </c:pt>
                <c:pt idx="47">
                  <c:v>-0.1564344650402309</c:v>
                </c:pt>
                <c:pt idx="48">
                  <c:v>-0.58778525229246958</c:v>
                </c:pt>
                <c:pt idx="49">
                  <c:v>-0.89100652418836868</c:v>
                </c:pt>
                <c:pt idx="50">
                  <c:v>-1</c:v>
                </c:pt>
                <c:pt idx="51">
                  <c:v>-0.89100652418836945</c:v>
                </c:pt>
                <c:pt idx="52">
                  <c:v>-0.58778525229247103</c:v>
                </c:pt>
                <c:pt idx="53">
                  <c:v>-0.1564344650402327</c:v>
                </c:pt>
                <c:pt idx="54">
                  <c:v>0.30901699437495156</c:v>
                </c:pt>
                <c:pt idx="55">
                  <c:v>0.70710678118654746</c:v>
                </c:pt>
                <c:pt idx="56">
                  <c:v>0.9510565162951522</c:v>
                </c:pt>
                <c:pt idx="57">
                  <c:v>0.98768834059513744</c:v>
                </c:pt>
                <c:pt idx="58">
                  <c:v>0.80901699437494912</c:v>
                </c:pt>
                <c:pt idx="59">
                  <c:v>0.45399049973954381</c:v>
                </c:pt>
                <c:pt idx="60">
                  <c:v>1.102633609417758E-15</c:v>
                </c:pt>
                <c:pt idx="61">
                  <c:v>-0.45399049973954181</c:v>
                </c:pt>
                <c:pt idx="62">
                  <c:v>-0.80901699437494778</c:v>
                </c:pt>
                <c:pt idx="63">
                  <c:v>-0.9876883405951371</c:v>
                </c:pt>
                <c:pt idx="64">
                  <c:v>-0.95105651629515287</c:v>
                </c:pt>
                <c:pt idx="65">
                  <c:v>-0.70710678118654902</c:v>
                </c:pt>
                <c:pt idx="66">
                  <c:v>-0.30901699437495367</c:v>
                </c:pt>
                <c:pt idx="67">
                  <c:v>0.15643446504023054</c:v>
                </c:pt>
                <c:pt idx="68">
                  <c:v>0.58778525229246925</c:v>
                </c:pt>
                <c:pt idx="69">
                  <c:v>0.89100652418837012</c:v>
                </c:pt>
                <c:pt idx="70">
                  <c:v>1</c:v>
                </c:pt>
                <c:pt idx="71">
                  <c:v>0.89100652418836968</c:v>
                </c:pt>
                <c:pt idx="72">
                  <c:v>0.58778525229247425</c:v>
                </c:pt>
                <c:pt idx="73">
                  <c:v>0.15643446504023659</c:v>
                </c:pt>
                <c:pt idx="74">
                  <c:v>-0.30901699437495123</c:v>
                </c:pt>
                <c:pt idx="75">
                  <c:v>-0.70710678118654713</c:v>
                </c:pt>
                <c:pt idx="76">
                  <c:v>-0.95105651629515209</c:v>
                </c:pt>
                <c:pt idx="77">
                  <c:v>-0.9876883405951381</c:v>
                </c:pt>
                <c:pt idx="78">
                  <c:v>-0.80901699437495145</c:v>
                </c:pt>
                <c:pt idx="79">
                  <c:v>-0.45399049973954414</c:v>
                </c:pt>
                <c:pt idx="80">
                  <c:v>-1.470178145890344E-15</c:v>
                </c:pt>
                <c:pt idx="81">
                  <c:v>0.45399049973954153</c:v>
                </c:pt>
                <c:pt idx="82">
                  <c:v>0.80901699437494545</c:v>
                </c:pt>
                <c:pt idx="83">
                  <c:v>0.98768834059513766</c:v>
                </c:pt>
                <c:pt idx="84">
                  <c:v>0.95105651629515298</c:v>
                </c:pt>
                <c:pt idx="85">
                  <c:v>0.70710678118654924</c:v>
                </c:pt>
                <c:pt idx="86">
                  <c:v>0.309016994374954</c:v>
                </c:pt>
                <c:pt idx="87">
                  <c:v>-0.15643446504022665</c:v>
                </c:pt>
                <c:pt idx="88">
                  <c:v>-0.5877852522924718</c:v>
                </c:pt>
                <c:pt idx="89">
                  <c:v>-0.89100652418836834</c:v>
                </c:pt>
                <c:pt idx="90">
                  <c:v>-1</c:v>
                </c:pt>
                <c:pt idx="91">
                  <c:v>-0.89100652418837145</c:v>
                </c:pt>
                <c:pt idx="92">
                  <c:v>-0.58778525229247736</c:v>
                </c:pt>
                <c:pt idx="93">
                  <c:v>-0.15643446504022643</c:v>
                </c:pt>
                <c:pt idx="94">
                  <c:v>0.30901699437494745</c:v>
                </c:pt>
                <c:pt idx="95">
                  <c:v>0.70710678118654435</c:v>
                </c:pt>
                <c:pt idx="96">
                  <c:v>0.95105651629515087</c:v>
                </c:pt>
                <c:pt idx="97">
                  <c:v>0.98768834059513866</c:v>
                </c:pt>
                <c:pt idx="98">
                  <c:v>0.80901699437494534</c:v>
                </c:pt>
                <c:pt idx="99">
                  <c:v>0.45399049973954131</c:v>
                </c:pt>
                <c:pt idx="100">
                  <c:v>5.3904363611634309E-15</c:v>
                </c:pt>
                <c:pt idx="101">
                  <c:v>-0.45399049973953803</c:v>
                </c:pt>
                <c:pt idx="102">
                  <c:v>-0.80901699437494323</c:v>
                </c:pt>
                <c:pt idx="103">
                  <c:v>-0.9876883405951381</c:v>
                </c:pt>
                <c:pt idx="104">
                  <c:v>-0.95105651629515198</c:v>
                </c:pt>
                <c:pt idx="105">
                  <c:v>-0.70710678118654702</c:v>
                </c:pt>
                <c:pt idx="106">
                  <c:v>-0.30901699437495095</c:v>
                </c:pt>
                <c:pt idx="107">
                  <c:v>0.15643446504022279</c:v>
                </c:pt>
                <c:pt idx="108">
                  <c:v>0.58778525229248013</c:v>
                </c:pt>
                <c:pt idx="109">
                  <c:v>0.89100652418836979</c:v>
                </c:pt>
                <c:pt idx="110">
                  <c:v>1</c:v>
                </c:pt>
                <c:pt idx="111">
                  <c:v>0.89100652418837001</c:v>
                </c:pt>
                <c:pt idx="112">
                  <c:v>0.58778525229248058</c:v>
                </c:pt>
                <c:pt idx="113">
                  <c:v>0.15643446504022326</c:v>
                </c:pt>
                <c:pt idx="114">
                  <c:v>-0.3090169943749505</c:v>
                </c:pt>
                <c:pt idx="115">
                  <c:v>-0.70710678118654668</c:v>
                </c:pt>
                <c:pt idx="116">
                  <c:v>-0.95105651629515187</c:v>
                </c:pt>
                <c:pt idx="117">
                  <c:v>-0.98768834059513932</c:v>
                </c:pt>
                <c:pt idx="118">
                  <c:v>-0.80901699437494345</c:v>
                </c:pt>
                <c:pt idx="119">
                  <c:v>-0.45399049973954481</c:v>
                </c:pt>
                <c:pt idx="120">
                  <c:v>-2.205267218835516E-15</c:v>
                </c:pt>
                <c:pt idx="121">
                  <c:v>0.45399049973954086</c:v>
                </c:pt>
                <c:pt idx="122">
                  <c:v>0.8090169943749409</c:v>
                </c:pt>
                <c:pt idx="123">
                  <c:v>0.98768834059513866</c:v>
                </c:pt>
                <c:pt idx="124">
                  <c:v>0.9510565162951532</c:v>
                </c:pt>
                <c:pt idx="125">
                  <c:v>0.70710678118654979</c:v>
                </c:pt>
                <c:pt idx="126">
                  <c:v>0.30901699437495467</c:v>
                </c:pt>
                <c:pt idx="127">
                  <c:v>-0.15643446504021891</c:v>
                </c:pt>
                <c:pt idx="128">
                  <c:v>-0.58778525229247702</c:v>
                </c:pt>
                <c:pt idx="129">
                  <c:v>-0.89100652418836801</c:v>
                </c:pt>
                <c:pt idx="130">
                  <c:v>-1</c:v>
                </c:pt>
                <c:pt idx="131">
                  <c:v>-0.89100652418837178</c:v>
                </c:pt>
                <c:pt idx="132">
                  <c:v>-0.58778525229248368</c:v>
                </c:pt>
                <c:pt idx="133">
                  <c:v>-0.15643446504022715</c:v>
                </c:pt>
                <c:pt idx="134">
                  <c:v>0.30901699437494679</c:v>
                </c:pt>
                <c:pt idx="135">
                  <c:v>0.70710678118654391</c:v>
                </c:pt>
                <c:pt idx="136">
                  <c:v>0.95105651629515064</c:v>
                </c:pt>
                <c:pt idx="137">
                  <c:v>0.98768834059513988</c:v>
                </c:pt>
                <c:pt idx="138">
                  <c:v>0.80901699437494157</c:v>
                </c:pt>
                <c:pt idx="139">
                  <c:v>0.45399049973954192</c:v>
                </c:pt>
                <c:pt idx="140">
                  <c:v>-9.7990192349239891E-16</c:v>
                </c:pt>
                <c:pt idx="141">
                  <c:v>-0.4539904997395437</c:v>
                </c:pt>
                <c:pt idx="142">
                  <c:v>-0.80901699437494279</c:v>
                </c:pt>
                <c:pt idx="143">
                  <c:v>-0.98768834059513799</c:v>
                </c:pt>
                <c:pt idx="144">
                  <c:v>-0.95105651629515442</c:v>
                </c:pt>
                <c:pt idx="145">
                  <c:v>-0.70710678118655257</c:v>
                </c:pt>
                <c:pt idx="146">
                  <c:v>-0.30901699437495844</c:v>
                </c:pt>
                <c:pt idx="147">
                  <c:v>0.15643446504021505</c:v>
                </c:pt>
                <c:pt idx="148">
                  <c:v>0.58778525229247958</c:v>
                </c:pt>
                <c:pt idx="149">
                  <c:v>0.8910065241884082</c:v>
                </c:pt>
                <c:pt idx="150">
                  <c:v>1</c:v>
                </c:pt>
                <c:pt idx="151">
                  <c:v>0.89100652418837034</c:v>
                </c:pt>
                <c:pt idx="152">
                  <c:v>0.58778525229248113</c:v>
                </c:pt>
                <c:pt idx="153">
                  <c:v>0.15643446504023101</c:v>
                </c:pt>
                <c:pt idx="154">
                  <c:v>-0.30901699437503766</c:v>
                </c:pt>
                <c:pt idx="155">
                  <c:v>-0.70710678118661141</c:v>
                </c:pt>
                <c:pt idx="156">
                  <c:v>-0.95105651629514942</c:v>
                </c:pt>
                <c:pt idx="157">
                  <c:v>-0.98768834059512278</c:v>
                </c:pt>
                <c:pt idx="158">
                  <c:v>-0.80901699437489383</c:v>
                </c:pt>
                <c:pt idx="159">
                  <c:v>-0.45399049973946948</c:v>
                </c:pt>
                <c:pt idx="160">
                  <c:v>9.6535626714633338E-14</c:v>
                </c:pt>
              </c:numCache>
            </c:numRef>
          </c:yVal>
          <c:smooth val="1"/>
          <c:extLst>
            <c:ext xmlns:c16="http://schemas.microsoft.com/office/drawing/2014/chart" uri="{C3380CC4-5D6E-409C-BE32-E72D297353CC}">
              <c16:uniqueId val="{00000000-3D64-4DDF-B495-7A47D8FC0023}"/>
            </c:ext>
          </c:extLst>
        </c:ser>
        <c:dLbls>
          <c:showLegendKey val="0"/>
          <c:showVal val="0"/>
          <c:showCatName val="0"/>
          <c:showSerName val="0"/>
          <c:showPercent val="0"/>
          <c:showBubbleSize val="0"/>
        </c:dLbls>
        <c:axId val="480326832"/>
        <c:axId val="25741904"/>
      </c:scatterChart>
      <c:valAx>
        <c:axId val="480326832"/>
        <c:scaling>
          <c:orientation val="minMax"/>
        </c:scaling>
        <c:delete val="1"/>
        <c:axPos val="b"/>
        <c:majorGridlines>
          <c:spPr>
            <a:ln w="9525" cap="flat" cmpd="sng" algn="ctr">
              <a:noFill/>
              <a:round/>
            </a:ln>
            <a:effectLst/>
          </c:spPr>
        </c:majorGridlines>
        <c:numFmt formatCode="General" sourceLinked="1"/>
        <c:majorTickMark val="none"/>
        <c:minorTickMark val="none"/>
        <c:tickLblPos val="nextTo"/>
        <c:crossAx val="25741904"/>
        <c:crosses val="autoZero"/>
        <c:crossBetween val="midCat"/>
      </c:valAx>
      <c:valAx>
        <c:axId val="25741904"/>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48032683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1"/>
              </a:solidFill>
              <a:round/>
            </a:ln>
            <a:effectLst/>
          </c:spPr>
          <c:marker>
            <c:symbol val="none"/>
          </c:marker>
          <c:xVal>
            <c:numRef>
              <c:f>Sheet1!$A$2:$A$162</c:f>
              <c:numCache>
                <c:formatCode>General</c:formatCode>
                <c:ptCount val="161"/>
                <c:pt idx="0">
                  <c:v>0</c:v>
                </c:pt>
                <c:pt idx="1">
                  <c:v>0.05</c:v>
                </c:pt>
                <c:pt idx="2">
                  <c:v>0.1</c:v>
                </c:pt>
                <c:pt idx="3">
                  <c:v>0.15</c:v>
                </c:pt>
                <c:pt idx="4">
                  <c:v>0.2</c:v>
                </c:pt>
                <c:pt idx="5">
                  <c:v>0.25</c:v>
                </c:pt>
                <c:pt idx="6">
                  <c:v>0.3</c:v>
                </c:pt>
                <c:pt idx="7">
                  <c:v>0.35</c:v>
                </c:pt>
                <c:pt idx="8">
                  <c:v>0.4</c:v>
                </c:pt>
                <c:pt idx="9">
                  <c:v>0.45</c:v>
                </c:pt>
                <c:pt idx="10">
                  <c:v>0.5</c:v>
                </c:pt>
                <c:pt idx="11">
                  <c:v>0.55000000000000004</c:v>
                </c:pt>
                <c:pt idx="12">
                  <c:v>0.6</c:v>
                </c:pt>
                <c:pt idx="13">
                  <c:v>0.65</c:v>
                </c:pt>
                <c:pt idx="14">
                  <c:v>0.7</c:v>
                </c:pt>
                <c:pt idx="15">
                  <c:v>0.75</c:v>
                </c:pt>
                <c:pt idx="16">
                  <c:v>0.8</c:v>
                </c:pt>
                <c:pt idx="17">
                  <c:v>0.85</c:v>
                </c:pt>
                <c:pt idx="18">
                  <c:v>0.9</c:v>
                </c:pt>
                <c:pt idx="19">
                  <c:v>0.95</c:v>
                </c:pt>
                <c:pt idx="20">
                  <c:v>1</c:v>
                </c:pt>
                <c:pt idx="21">
                  <c:v>1.05</c:v>
                </c:pt>
                <c:pt idx="22">
                  <c:v>1.1000000000000001</c:v>
                </c:pt>
                <c:pt idx="23">
                  <c:v>1.1499999999999999</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c:v>
                </c:pt>
                <c:pt idx="41">
                  <c:v>2.0499999999999998</c:v>
                </c:pt>
                <c:pt idx="42">
                  <c:v>2.1</c:v>
                </c:pt>
                <c:pt idx="43">
                  <c:v>2.15</c:v>
                </c:pt>
                <c:pt idx="44">
                  <c:v>2.2000000000000002</c:v>
                </c:pt>
                <c:pt idx="45">
                  <c:v>2.25</c:v>
                </c:pt>
                <c:pt idx="46">
                  <c:v>2.2999999999999998</c:v>
                </c:pt>
                <c:pt idx="47">
                  <c:v>2.35</c:v>
                </c:pt>
                <c:pt idx="48">
                  <c:v>2.4</c:v>
                </c:pt>
                <c:pt idx="49">
                  <c:v>2.4500000000000002</c:v>
                </c:pt>
                <c:pt idx="50">
                  <c:v>2.5</c:v>
                </c:pt>
                <c:pt idx="51">
                  <c:v>2.5499999999999998</c:v>
                </c:pt>
                <c:pt idx="52">
                  <c:v>2.6</c:v>
                </c:pt>
                <c:pt idx="53">
                  <c:v>2.65</c:v>
                </c:pt>
                <c:pt idx="54">
                  <c:v>2.7</c:v>
                </c:pt>
                <c:pt idx="55">
                  <c:v>2.75</c:v>
                </c:pt>
                <c:pt idx="56">
                  <c:v>2.8</c:v>
                </c:pt>
                <c:pt idx="57">
                  <c:v>2.85</c:v>
                </c:pt>
                <c:pt idx="58">
                  <c:v>2.9</c:v>
                </c:pt>
                <c:pt idx="59">
                  <c:v>2.95</c:v>
                </c:pt>
                <c:pt idx="60">
                  <c:v>3</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c:v>
                </c:pt>
                <c:pt idx="81">
                  <c:v>4.05</c:v>
                </c:pt>
                <c:pt idx="82">
                  <c:v>4.0999999999999996</c:v>
                </c:pt>
                <c:pt idx="83">
                  <c:v>4.1500000000000004</c:v>
                </c:pt>
                <c:pt idx="84">
                  <c:v>4.2</c:v>
                </c:pt>
                <c:pt idx="85">
                  <c:v>4.25</c:v>
                </c:pt>
                <c:pt idx="86">
                  <c:v>4.3</c:v>
                </c:pt>
                <c:pt idx="87">
                  <c:v>4.3499999999999996</c:v>
                </c:pt>
                <c:pt idx="88">
                  <c:v>4.4000000000000004</c:v>
                </c:pt>
                <c:pt idx="89">
                  <c:v>4.45</c:v>
                </c:pt>
                <c:pt idx="90">
                  <c:v>4.5</c:v>
                </c:pt>
                <c:pt idx="91">
                  <c:v>4.55</c:v>
                </c:pt>
                <c:pt idx="92">
                  <c:v>4.5999999999999996</c:v>
                </c:pt>
                <c:pt idx="93">
                  <c:v>4.6500000000000004</c:v>
                </c:pt>
                <c:pt idx="94">
                  <c:v>4.7</c:v>
                </c:pt>
                <c:pt idx="95">
                  <c:v>4.75</c:v>
                </c:pt>
                <c:pt idx="96">
                  <c:v>4.8</c:v>
                </c:pt>
                <c:pt idx="97">
                  <c:v>4.8499999999999996</c:v>
                </c:pt>
                <c:pt idx="98">
                  <c:v>4.9000000000000004</c:v>
                </c:pt>
                <c:pt idx="99">
                  <c:v>4.95</c:v>
                </c:pt>
                <c:pt idx="100">
                  <c:v>5</c:v>
                </c:pt>
                <c:pt idx="101">
                  <c:v>5.05</c:v>
                </c:pt>
                <c:pt idx="102">
                  <c:v>5.0999999999999996</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c:v>
                </c:pt>
                <c:pt idx="141">
                  <c:v>7.05</c:v>
                </c:pt>
                <c:pt idx="142">
                  <c:v>7.1</c:v>
                </c:pt>
                <c:pt idx="143">
                  <c:v>7.15</c:v>
                </c:pt>
                <c:pt idx="144">
                  <c:v>7.2</c:v>
                </c:pt>
                <c:pt idx="145">
                  <c:v>7.25</c:v>
                </c:pt>
                <c:pt idx="146">
                  <c:v>7.3</c:v>
                </c:pt>
                <c:pt idx="147">
                  <c:v>7.35</c:v>
                </c:pt>
                <c:pt idx="148">
                  <c:v>7.4</c:v>
                </c:pt>
                <c:pt idx="149">
                  <c:v>7.4500000000000099</c:v>
                </c:pt>
                <c:pt idx="150">
                  <c:v>7.5000000000000098</c:v>
                </c:pt>
                <c:pt idx="151">
                  <c:v>7.55</c:v>
                </c:pt>
                <c:pt idx="152">
                  <c:v>7.6</c:v>
                </c:pt>
                <c:pt idx="153">
                  <c:v>7.65</c:v>
                </c:pt>
                <c:pt idx="154">
                  <c:v>7.7000000000000099</c:v>
                </c:pt>
                <c:pt idx="155">
                  <c:v>7.7500000000000098</c:v>
                </c:pt>
                <c:pt idx="156">
                  <c:v>7.8</c:v>
                </c:pt>
                <c:pt idx="157">
                  <c:v>7.8500000000000103</c:v>
                </c:pt>
                <c:pt idx="158">
                  <c:v>7.9000000000000101</c:v>
                </c:pt>
                <c:pt idx="159">
                  <c:v>7.9500000000000099</c:v>
                </c:pt>
                <c:pt idx="160">
                  <c:v>8.0000000000000107</c:v>
                </c:pt>
              </c:numCache>
            </c:numRef>
          </c:xVal>
          <c:yVal>
            <c:numRef>
              <c:f>Sheet1!$C$2:$C$162</c:f>
              <c:numCache>
                <c:formatCode>General</c:formatCode>
                <c:ptCount val="161"/>
                <c:pt idx="0">
                  <c:v>0</c:v>
                </c:pt>
                <c:pt idx="1">
                  <c:v>0.4539904997395468</c:v>
                </c:pt>
                <c:pt idx="2">
                  <c:v>0.80901699437494745</c:v>
                </c:pt>
                <c:pt idx="3">
                  <c:v>0.98768834059513766</c:v>
                </c:pt>
                <c:pt idx="4">
                  <c:v>0.95105651629515353</c:v>
                </c:pt>
                <c:pt idx="5">
                  <c:v>0.70710678118654757</c:v>
                </c:pt>
                <c:pt idx="6">
                  <c:v>0.30901699437494795</c:v>
                </c:pt>
                <c:pt idx="7">
                  <c:v>-0.15643446504023031</c:v>
                </c:pt>
                <c:pt idx="8">
                  <c:v>-0.58778525229247336</c:v>
                </c:pt>
                <c:pt idx="9">
                  <c:v>-0.89100652418836779</c:v>
                </c:pt>
                <c:pt idx="10">
                  <c:v>-1</c:v>
                </c:pt>
                <c:pt idx="11">
                  <c:v>-0.8910065241883679</c:v>
                </c:pt>
                <c:pt idx="12">
                  <c:v>-0.58778525229247403</c:v>
                </c:pt>
                <c:pt idx="13">
                  <c:v>-0.15643446504023023</c:v>
                </c:pt>
                <c:pt idx="14">
                  <c:v>0.30901699437494634</c:v>
                </c:pt>
                <c:pt idx="15">
                  <c:v>0.70710678118654735</c:v>
                </c:pt>
                <c:pt idx="16">
                  <c:v>0.95105651629515375</c:v>
                </c:pt>
                <c:pt idx="17">
                  <c:v>0.98768834059513788</c:v>
                </c:pt>
                <c:pt idx="18">
                  <c:v>0.80901699437494767</c:v>
                </c:pt>
                <c:pt idx="19">
                  <c:v>0.45399049973954791</c:v>
                </c:pt>
                <c:pt idx="20">
                  <c:v>3.67544536472586E-16</c:v>
                </c:pt>
                <c:pt idx="21">
                  <c:v>-0.45399049973954725</c:v>
                </c:pt>
                <c:pt idx="22">
                  <c:v>-0.80901699437494723</c:v>
                </c:pt>
                <c:pt idx="23">
                  <c:v>-0.98768834059513755</c:v>
                </c:pt>
                <c:pt idx="24">
                  <c:v>-0.95105651629515431</c:v>
                </c:pt>
                <c:pt idx="25">
                  <c:v>-0.70710678118654846</c:v>
                </c:pt>
                <c:pt idx="26">
                  <c:v>-0.30901699437494617</c:v>
                </c:pt>
                <c:pt idx="27">
                  <c:v>0.15643446504023301</c:v>
                </c:pt>
                <c:pt idx="28">
                  <c:v>0.58778525229247125</c:v>
                </c:pt>
                <c:pt idx="29">
                  <c:v>0.89100652418836723</c:v>
                </c:pt>
                <c:pt idx="30">
                  <c:v>1</c:v>
                </c:pt>
                <c:pt idx="31">
                  <c:v>0.89100652418836768</c:v>
                </c:pt>
                <c:pt idx="32">
                  <c:v>0.58778525229247214</c:v>
                </c:pt>
                <c:pt idx="33">
                  <c:v>0.15643446504023409</c:v>
                </c:pt>
                <c:pt idx="34">
                  <c:v>-0.30901699437494512</c:v>
                </c:pt>
                <c:pt idx="35">
                  <c:v>-0.70710678118654768</c:v>
                </c:pt>
                <c:pt idx="36">
                  <c:v>-0.95105651629515342</c:v>
                </c:pt>
                <c:pt idx="37">
                  <c:v>-0.98768834059513744</c:v>
                </c:pt>
                <c:pt idx="38">
                  <c:v>-0.80901699437494889</c:v>
                </c:pt>
                <c:pt idx="39">
                  <c:v>-0.4539904997395498</c:v>
                </c:pt>
                <c:pt idx="40">
                  <c:v>-7.3508907294517201E-16</c:v>
                </c:pt>
                <c:pt idx="41">
                  <c:v>0.45399049973954531</c:v>
                </c:pt>
                <c:pt idx="42">
                  <c:v>0.80901699437494801</c:v>
                </c:pt>
                <c:pt idx="43">
                  <c:v>0.98768834059513722</c:v>
                </c:pt>
                <c:pt idx="44">
                  <c:v>0.95105651629515386</c:v>
                </c:pt>
                <c:pt idx="45">
                  <c:v>0.70710678118654868</c:v>
                </c:pt>
                <c:pt idx="46">
                  <c:v>0.30901699437494989</c:v>
                </c:pt>
                <c:pt idx="47">
                  <c:v>-0.1564344650402309</c:v>
                </c:pt>
                <c:pt idx="48">
                  <c:v>-0.58778525229246958</c:v>
                </c:pt>
                <c:pt idx="49">
                  <c:v>-0.89100652418836868</c:v>
                </c:pt>
                <c:pt idx="50">
                  <c:v>-1</c:v>
                </c:pt>
                <c:pt idx="51">
                  <c:v>-0.89100652418836945</c:v>
                </c:pt>
                <c:pt idx="52">
                  <c:v>-0.58778525229247103</c:v>
                </c:pt>
                <c:pt idx="53">
                  <c:v>-0.1564344650402327</c:v>
                </c:pt>
                <c:pt idx="54">
                  <c:v>0.30901699437495156</c:v>
                </c:pt>
                <c:pt idx="55">
                  <c:v>0.70710678118654746</c:v>
                </c:pt>
                <c:pt idx="56">
                  <c:v>0.9510565162951522</c:v>
                </c:pt>
                <c:pt idx="57">
                  <c:v>0.98768834059513744</c:v>
                </c:pt>
                <c:pt idx="58">
                  <c:v>0.80901699437494912</c:v>
                </c:pt>
                <c:pt idx="59">
                  <c:v>0.45399049973954381</c:v>
                </c:pt>
                <c:pt idx="60">
                  <c:v>1.102633609417758E-15</c:v>
                </c:pt>
                <c:pt idx="61">
                  <c:v>-0.45399049973954181</c:v>
                </c:pt>
                <c:pt idx="62">
                  <c:v>-0.80901699437494778</c:v>
                </c:pt>
                <c:pt idx="63">
                  <c:v>-0.9876883405951371</c:v>
                </c:pt>
                <c:pt idx="64">
                  <c:v>-0.95105651629515287</c:v>
                </c:pt>
                <c:pt idx="65">
                  <c:v>-0.70710678118654902</c:v>
                </c:pt>
                <c:pt idx="66">
                  <c:v>-0.30901699437495367</c:v>
                </c:pt>
                <c:pt idx="67">
                  <c:v>0.15643446504023054</c:v>
                </c:pt>
                <c:pt idx="68">
                  <c:v>0.58778525229246925</c:v>
                </c:pt>
                <c:pt idx="69">
                  <c:v>0.89100652418837012</c:v>
                </c:pt>
                <c:pt idx="70">
                  <c:v>1</c:v>
                </c:pt>
                <c:pt idx="71">
                  <c:v>0.89100652418836968</c:v>
                </c:pt>
                <c:pt idx="72">
                  <c:v>0.58778525229247425</c:v>
                </c:pt>
                <c:pt idx="73">
                  <c:v>0.15643446504023659</c:v>
                </c:pt>
                <c:pt idx="74">
                  <c:v>-0.30901699437495123</c:v>
                </c:pt>
                <c:pt idx="75">
                  <c:v>-0.70710678118654713</c:v>
                </c:pt>
                <c:pt idx="76">
                  <c:v>-0.95105651629515209</c:v>
                </c:pt>
                <c:pt idx="77">
                  <c:v>-0.9876883405951381</c:v>
                </c:pt>
                <c:pt idx="78">
                  <c:v>-0.80901699437495145</c:v>
                </c:pt>
                <c:pt idx="79">
                  <c:v>-0.45399049973954414</c:v>
                </c:pt>
                <c:pt idx="80">
                  <c:v>-1.470178145890344E-15</c:v>
                </c:pt>
                <c:pt idx="81">
                  <c:v>0.45399049973954153</c:v>
                </c:pt>
                <c:pt idx="82">
                  <c:v>0.80901699437494545</c:v>
                </c:pt>
                <c:pt idx="83">
                  <c:v>0.98768834059513766</c:v>
                </c:pt>
                <c:pt idx="84">
                  <c:v>0.95105651629515298</c:v>
                </c:pt>
                <c:pt idx="85">
                  <c:v>0.70710678118654924</c:v>
                </c:pt>
                <c:pt idx="86">
                  <c:v>0.309016994374954</c:v>
                </c:pt>
                <c:pt idx="87">
                  <c:v>-0.15643446504022665</c:v>
                </c:pt>
                <c:pt idx="88">
                  <c:v>-0.5877852522924718</c:v>
                </c:pt>
                <c:pt idx="89">
                  <c:v>-0.89100652418836834</c:v>
                </c:pt>
                <c:pt idx="90">
                  <c:v>-1</c:v>
                </c:pt>
                <c:pt idx="91">
                  <c:v>-0.89100652418837145</c:v>
                </c:pt>
                <c:pt idx="92">
                  <c:v>-0.58778525229247736</c:v>
                </c:pt>
                <c:pt idx="93">
                  <c:v>-0.15643446504022643</c:v>
                </c:pt>
                <c:pt idx="94">
                  <c:v>0.30901699437494745</c:v>
                </c:pt>
                <c:pt idx="95">
                  <c:v>0.70710678118654435</c:v>
                </c:pt>
                <c:pt idx="96">
                  <c:v>0.95105651629515087</c:v>
                </c:pt>
                <c:pt idx="97">
                  <c:v>0.98768834059513866</c:v>
                </c:pt>
                <c:pt idx="98">
                  <c:v>0.80901699437494534</c:v>
                </c:pt>
                <c:pt idx="99">
                  <c:v>0.45399049973954131</c:v>
                </c:pt>
                <c:pt idx="100">
                  <c:v>5.3904363611634309E-15</c:v>
                </c:pt>
                <c:pt idx="101">
                  <c:v>-0.45399049973953803</c:v>
                </c:pt>
                <c:pt idx="102">
                  <c:v>-0.80901699437494323</c:v>
                </c:pt>
                <c:pt idx="103">
                  <c:v>-0.9876883405951381</c:v>
                </c:pt>
                <c:pt idx="104">
                  <c:v>-0.95105651629515198</c:v>
                </c:pt>
                <c:pt idx="105">
                  <c:v>-0.70710678118654702</c:v>
                </c:pt>
                <c:pt idx="106">
                  <c:v>-0.30901699437495095</c:v>
                </c:pt>
                <c:pt idx="107">
                  <c:v>0.15643446504022279</c:v>
                </c:pt>
                <c:pt idx="108">
                  <c:v>0.58778525229248013</c:v>
                </c:pt>
                <c:pt idx="109">
                  <c:v>0.89100652418836979</c:v>
                </c:pt>
                <c:pt idx="110">
                  <c:v>1</c:v>
                </c:pt>
                <c:pt idx="111">
                  <c:v>0.89100652418837001</c:v>
                </c:pt>
                <c:pt idx="112">
                  <c:v>0.58778525229248058</c:v>
                </c:pt>
                <c:pt idx="113">
                  <c:v>0.15643446504022326</c:v>
                </c:pt>
                <c:pt idx="114">
                  <c:v>-0.3090169943749505</c:v>
                </c:pt>
                <c:pt idx="115">
                  <c:v>-0.70710678118654668</c:v>
                </c:pt>
                <c:pt idx="116">
                  <c:v>-0.95105651629515187</c:v>
                </c:pt>
                <c:pt idx="117">
                  <c:v>-0.98768834059513932</c:v>
                </c:pt>
                <c:pt idx="118">
                  <c:v>-0.80901699437494345</c:v>
                </c:pt>
                <c:pt idx="119">
                  <c:v>-0.45399049973954481</c:v>
                </c:pt>
                <c:pt idx="120">
                  <c:v>-2.205267218835516E-15</c:v>
                </c:pt>
                <c:pt idx="121">
                  <c:v>0.45399049973954086</c:v>
                </c:pt>
                <c:pt idx="122">
                  <c:v>0.8090169943749409</c:v>
                </c:pt>
                <c:pt idx="123">
                  <c:v>0.98768834059513866</c:v>
                </c:pt>
                <c:pt idx="124">
                  <c:v>0.9510565162951532</c:v>
                </c:pt>
                <c:pt idx="125">
                  <c:v>0.70710678118654979</c:v>
                </c:pt>
                <c:pt idx="126">
                  <c:v>0.30901699437495467</c:v>
                </c:pt>
                <c:pt idx="127">
                  <c:v>-0.15643446504021891</c:v>
                </c:pt>
                <c:pt idx="128">
                  <c:v>-0.58778525229247702</c:v>
                </c:pt>
                <c:pt idx="129">
                  <c:v>-0.89100652418836801</c:v>
                </c:pt>
                <c:pt idx="130">
                  <c:v>-1</c:v>
                </c:pt>
                <c:pt idx="131">
                  <c:v>-0.89100652418837178</c:v>
                </c:pt>
                <c:pt idx="132">
                  <c:v>-0.58778525229248368</c:v>
                </c:pt>
                <c:pt idx="133">
                  <c:v>-0.15643446504022715</c:v>
                </c:pt>
                <c:pt idx="134">
                  <c:v>0.30901699437494679</c:v>
                </c:pt>
                <c:pt idx="135">
                  <c:v>0.70710678118654391</c:v>
                </c:pt>
                <c:pt idx="136">
                  <c:v>0.95105651629515064</c:v>
                </c:pt>
                <c:pt idx="137">
                  <c:v>0.98768834059513988</c:v>
                </c:pt>
                <c:pt idx="138">
                  <c:v>0.80901699437494157</c:v>
                </c:pt>
                <c:pt idx="139">
                  <c:v>0.45399049973954192</c:v>
                </c:pt>
                <c:pt idx="140">
                  <c:v>-9.7990192349239891E-16</c:v>
                </c:pt>
                <c:pt idx="141">
                  <c:v>-0.4539904997395437</c:v>
                </c:pt>
                <c:pt idx="142">
                  <c:v>-0.80901699437494279</c:v>
                </c:pt>
                <c:pt idx="143">
                  <c:v>-0.98768834059513799</c:v>
                </c:pt>
                <c:pt idx="144">
                  <c:v>-0.95105651629515442</c:v>
                </c:pt>
                <c:pt idx="145">
                  <c:v>-0.70710678118655257</c:v>
                </c:pt>
                <c:pt idx="146">
                  <c:v>-0.30901699437495844</c:v>
                </c:pt>
                <c:pt idx="147">
                  <c:v>0.15643446504021505</c:v>
                </c:pt>
                <c:pt idx="148">
                  <c:v>0.58778525229247958</c:v>
                </c:pt>
                <c:pt idx="149">
                  <c:v>0.8910065241884082</c:v>
                </c:pt>
                <c:pt idx="150">
                  <c:v>1</c:v>
                </c:pt>
                <c:pt idx="151">
                  <c:v>0.89100652418837034</c:v>
                </c:pt>
                <c:pt idx="152">
                  <c:v>0.58778525229248113</c:v>
                </c:pt>
                <c:pt idx="153">
                  <c:v>0.15643446504023101</c:v>
                </c:pt>
                <c:pt idx="154">
                  <c:v>-0.30901699437503766</c:v>
                </c:pt>
                <c:pt idx="155">
                  <c:v>-0.70710678118661141</c:v>
                </c:pt>
                <c:pt idx="156">
                  <c:v>-0.95105651629514942</c:v>
                </c:pt>
                <c:pt idx="157">
                  <c:v>-0.98768834059512278</c:v>
                </c:pt>
                <c:pt idx="158">
                  <c:v>-0.80901699437489383</c:v>
                </c:pt>
                <c:pt idx="159">
                  <c:v>-0.45399049973946948</c:v>
                </c:pt>
                <c:pt idx="160">
                  <c:v>9.6535626714633338E-14</c:v>
                </c:pt>
              </c:numCache>
            </c:numRef>
          </c:yVal>
          <c:smooth val="1"/>
          <c:extLst>
            <c:ext xmlns:c16="http://schemas.microsoft.com/office/drawing/2014/chart" uri="{C3380CC4-5D6E-409C-BE32-E72D297353CC}">
              <c16:uniqueId val="{00000000-7B86-43C2-993C-0E271D723CE4}"/>
            </c:ext>
          </c:extLst>
        </c:ser>
        <c:dLbls>
          <c:showLegendKey val="0"/>
          <c:showVal val="0"/>
          <c:showCatName val="0"/>
          <c:showSerName val="0"/>
          <c:showPercent val="0"/>
          <c:showBubbleSize val="0"/>
        </c:dLbls>
        <c:axId val="480326832"/>
        <c:axId val="25741904"/>
      </c:scatterChart>
      <c:valAx>
        <c:axId val="480326832"/>
        <c:scaling>
          <c:orientation val="minMax"/>
        </c:scaling>
        <c:delete val="1"/>
        <c:axPos val="b"/>
        <c:majorGridlines>
          <c:spPr>
            <a:ln w="9525" cap="flat" cmpd="sng" algn="ctr">
              <a:noFill/>
              <a:round/>
            </a:ln>
            <a:effectLst/>
          </c:spPr>
        </c:majorGridlines>
        <c:numFmt formatCode="General" sourceLinked="1"/>
        <c:majorTickMark val="none"/>
        <c:minorTickMark val="none"/>
        <c:tickLblPos val="nextTo"/>
        <c:crossAx val="25741904"/>
        <c:crosses val="autoZero"/>
        <c:crossBetween val="midCat"/>
      </c:valAx>
      <c:valAx>
        <c:axId val="25741904"/>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48032683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Frequency and Pitch</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3432175291859737E-2"/>
          <c:y val="0.11233140797546964"/>
          <c:w val="0.94844921435790863"/>
          <c:h val="0.85435380400268712"/>
        </c:manualLayout>
      </c:layout>
      <c:scatterChart>
        <c:scatterStyle val="smoothMarker"/>
        <c:varyColors val="0"/>
        <c:ser>
          <c:idx val="0"/>
          <c:order val="0"/>
          <c:spPr>
            <a:ln w="19050" cap="rnd">
              <a:solidFill>
                <a:schemeClr val="accent1"/>
              </a:solidFill>
              <a:round/>
            </a:ln>
            <a:effectLst/>
          </c:spPr>
          <c:marker>
            <c:symbol val="none"/>
          </c:marker>
          <c:xVal>
            <c:numRef>
              <c:f>Sheet1!$A$1:$A$360</c:f>
              <c:numCache>
                <c:formatCode>General</c:formatCode>
                <c:ptCount val="36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numCache>
            </c:numRef>
          </c:xVal>
          <c:yVal>
            <c:numRef>
              <c:f>Sheet1!$D$1:$D$360</c:f>
              <c:numCache>
                <c:formatCode>General</c:formatCode>
                <c:ptCount val="360"/>
                <c:pt idx="0">
                  <c:v>3.4899496702500969E-2</c:v>
                </c:pt>
                <c:pt idx="1">
                  <c:v>6.9756473744125302E-2</c:v>
                </c:pt>
                <c:pt idx="2">
                  <c:v>0.10452846326765347</c:v>
                </c:pt>
                <c:pt idx="3">
                  <c:v>0.13917310096006544</c:v>
                </c:pt>
                <c:pt idx="4">
                  <c:v>0.17364817766693033</c:v>
                </c:pt>
                <c:pt idx="5">
                  <c:v>0.20791169081775934</c:v>
                </c:pt>
                <c:pt idx="6">
                  <c:v>0.24192189559966773</c:v>
                </c:pt>
                <c:pt idx="7">
                  <c:v>0.27563735581699916</c:v>
                </c:pt>
                <c:pt idx="8">
                  <c:v>0.3090169943749474</c:v>
                </c:pt>
                <c:pt idx="9">
                  <c:v>0.34202014332566871</c:v>
                </c:pt>
                <c:pt idx="10">
                  <c:v>0.37460659341591201</c:v>
                </c:pt>
                <c:pt idx="11">
                  <c:v>0.40673664307580021</c:v>
                </c:pt>
                <c:pt idx="12">
                  <c:v>0.4383711467890774</c:v>
                </c:pt>
                <c:pt idx="13">
                  <c:v>0.46947156278589081</c:v>
                </c:pt>
                <c:pt idx="14">
                  <c:v>0.49999999999999994</c:v>
                </c:pt>
                <c:pt idx="15">
                  <c:v>0.5299192642332049</c:v>
                </c:pt>
                <c:pt idx="16">
                  <c:v>0.5591929034707469</c:v>
                </c:pt>
                <c:pt idx="17">
                  <c:v>0.58778525229247314</c:v>
                </c:pt>
                <c:pt idx="18">
                  <c:v>0.61566147532565829</c:v>
                </c:pt>
                <c:pt idx="19">
                  <c:v>0.64278760968653925</c:v>
                </c:pt>
                <c:pt idx="20">
                  <c:v>0.66913060635885824</c:v>
                </c:pt>
                <c:pt idx="21">
                  <c:v>0.69465837045899725</c:v>
                </c:pt>
                <c:pt idx="22">
                  <c:v>0.71933980033865108</c:v>
                </c:pt>
                <c:pt idx="23">
                  <c:v>0.74314482547739424</c:v>
                </c:pt>
                <c:pt idx="24">
                  <c:v>0.76604444311897801</c:v>
                </c:pt>
                <c:pt idx="25">
                  <c:v>0.78801075360672201</c:v>
                </c:pt>
                <c:pt idx="26">
                  <c:v>0.80901699437494745</c:v>
                </c:pt>
                <c:pt idx="27">
                  <c:v>0.82903757255504174</c:v>
                </c:pt>
                <c:pt idx="28">
                  <c:v>0.84804809615642596</c:v>
                </c:pt>
                <c:pt idx="29">
                  <c:v>0.8660254037844386</c:v>
                </c:pt>
                <c:pt idx="30">
                  <c:v>0.88294759285892688</c:v>
                </c:pt>
                <c:pt idx="31">
                  <c:v>0.89879404629916704</c:v>
                </c:pt>
                <c:pt idx="32">
                  <c:v>0.91354545764260087</c:v>
                </c:pt>
                <c:pt idx="33">
                  <c:v>0.92718385456678742</c:v>
                </c:pt>
                <c:pt idx="34">
                  <c:v>0.93969262078590832</c:v>
                </c:pt>
                <c:pt idx="35">
                  <c:v>0.95105651629515353</c:v>
                </c:pt>
                <c:pt idx="36">
                  <c:v>0.96126169593831889</c:v>
                </c:pt>
                <c:pt idx="37">
                  <c:v>0.97029572627599647</c:v>
                </c:pt>
                <c:pt idx="38">
                  <c:v>0.97814760073380558</c:v>
                </c:pt>
                <c:pt idx="39">
                  <c:v>0.98480775301220802</c:v>
                </c:pt>
                <c:pt idx="40">
                  <c:v>0.99026806874157036</c:v>
                </c:pt>
                <c:pt idx="41">
                  <c:v>0.99452189536827329</c:v>
                </c:pt>
                <c:pt idx="42">
                  <c:v>0.9975640502598242</c:v>
                </c:pt>
                <c:pt idx="43">
                  <c:v>0.99939082701909576</c:v>
                </c:pt>
                <c:pt idx="44">
                  <c:v>1</c:v>
                </c:pt>
                <c:pt idx="45">
                  <c:v>0.99939082701909576</c:v>
                </c:pt>
                <c:pt idx="46">
                  <c:v>0.9975640502598242</c:v>
                </c:pt>
                <c:pt idx="47">
                  <c:v>0.99452189536827329</c:v>
                </c:pt>
                <c:pt idx="48">
                  <c:v>0.99026806874157036</c:v>
                </c:pt>
                <c:pt idx="49">
                  <c:v>0.98480775301220802</c:v>
                </c:pt>
                <c:pt idx="50">
                  <c:v>0.97814760073380569</c:v>
                </c:pt>
                <c:pt idx="51">
                  <c:v>0.97029572627599647</c:v>
                </c:pt>
                <c:pt idx="52">
                  <c:v>0.96126169593831889</c:v>
                </c:pt>
                <c:pt idx="53">
                  <c:v>0.95105651629515364</c:v>
                </c:pt>
                <c:pt idx="54">
                  <c:v>0.93969262078590843</c:v>
                </c:pt>
                <c:pt idx="55">
                  <c:v>0.92718385456678742</c:v>
                </c:pt>
                <c:pt idx="56">
                  <c:v>0.91354545764260087</c:v>
                </c:pt>
                <c:pt idx="57">
                  <c:v>0.89879404629916693</c:v>
                </c:pt>
                <c:pt idx="58">
                  <c:v>0.88294759285892688</c:v>
                </c:pt>
                <c:pt idx="59">
                  <c:v>0.86602540378443871</c:v>
                </c:pt>
                <c:pt idx="60">
                  <c:v>0.84804809615642607</c:v>
                </c:pt>
                <c:pt idx="61">
                  <c:v>0.82903757255504174</c:v>
                </c:pt>
                <c:pt idx="62">
                  <c:v>0.80901699437494745</c:v>
                </c:pt>
                <c:pt idx="63">
                  <c:v>0.78801075360672201</c:v>
                </c:pt>
                <c:pt idx="64">
                  <c:v>0.76604444311897801</c:v>
                </c:pt>
                <c:pt idx="65">
                  <c:v>0.74314482547739424</c:v>
                </c:pt>
                <c:pt idx="66">
                  <c:v>0.71933980033865108</c:v>
                </c:pt>
                <c:pt idx="67">
                  <c:v>0.69465837045899714</c:v>
                </c:pt>
                <c:pt idx="68">
                  <c:v>0.66913060635885835</c:v>
                </c:pt>
                <c:pt idx="69">
                  <c:v>0.64278760968653947</c:v>
                </c:pt>
                <c:pt idx="70">
                  <c:v>0.6156614753256584</c:v>
                </c:pt>
                <c:pt idx="71">
                  <c:v>0.58778525229247325</c:v>
                </c:pt>
                <c:pt idx="72">
                  <c:v>0.5591929034707469</c:v>
                </c:pt>
                <c:pt idx="73">
                  <c:v>0.5299192642332049</c:v>
                </c:pt>
                <c:pt idx="74">
                  <c:v>0.49999999999999994</c:v>
                </c:pt>
                <c:pt idx="75">
                  <c:v>0.46947156278589069</c:v>
                </c:pt>
                <c:pt idx="76">
                  <c:v>0.43837114678907729</c:v>
                </c:pt>
                <c:pt idx="77">
                  <c:v>0.40673664307580043</c:v>
                </c:pt>
                <c:pt idx="78">
                  <c:v>0.37460659341591224</c:v>
                </c:pt>
                <c:pt idx="79">
                  <c:v>0.34202014332566888</c:v>
                </c:pt>
                <c:pt idx="80">
                  <c:v>0.30901699437494751</c:v>
                </c:pt>
                <c:pt idx="81">
                  <c:v>0.27563735581699922</c:v>
                </c:pt>
                <c:pt idx="82">
                  <c:v>0.24192189559966773</c:v>
                </c:pt>
                <c:pt idx="83">
                  <c:v>0.20791169081775931</c:v>
                </c:pt>
                <c:pt idx="84">
                  <c:v>0.17364817766693028</c:v>
                </c:pt>
                <c:pt idx="85">
                  <c:v>0.13917310096006533</c:v>
                </c:pt>
                <c:pt idx="86">
                  <c:v>0.10452846326765373</c:v>
                </c:pt>
                <c:pt idx="87">
                  <c:v>6.9756473744125524E-2</c:v>
                </c:pt>
                <c:pt idx="88">
                  <c:v>3.4899496702501143E-2</c:v>
                </c:pt>
                <c:pt idx="89">
                  <c:v>1.22514845490862E-16</c:v>
                </c:pt>
                <c:pt idx="90">
                  <c:v>-3.48994967025009E-2</c:v>
                </c:pt>
                <c:pt idx="91">
                  <c:v>-6.9756473744125275E-2</c:v>
                </c:pt>
                <c:pt idx="92">
                  <c:v>-0.1045284632676535</c:v>
                </c:pt>
                <c:pt idx="93">
                  <c:v>-0.13917310096006552</c:v>
                </c:pt>
                <c:pt idx="94">
                  <c:v>-0.17364817766693047</c:v>
                </c:pt>
                <c:pt idx="95">
                  <c:v>-0.20791169081775951</c:v>
                </c:pt>
                <c:pt idx="96">
                  <c:v>-0.24192189559966751</c:v>
                </c:pt>
                <c:pt idx="97">
                  <c:v>-0.275637355816999</c:v>
                </c:pt>
                <c:pt idx="98">
                  <c:v>-0.30901699437494728</c:v>
                </c:pt>
                <c:pt idx="99">
                  <c:v>-0.34202014332566866</c:v>
                </c:pt>
                <c:pt idx="100">
                  <c:v>-0.37460659341591201</c:v>
                </c:pt>
                <c:pt idx="101">
                  <c:v>-0.40673664307580021</c:v>
                </c:pt>
                <c:pt idx="102">
                  <c:v>-0.43837114678907746</c:v>
                </c:pt>
                <c:pt idx="103">
                  <c:v>-0.46947156278589086</c:v>
                </c:pt>
                <c:pt idx="104">
                  <c:v>-0.50000000000000011</c:v>
                </c:pt>
                <c:pt idx="105">
                  <c:v>-0.52991926423320479</c:v>
                </c:pt>
                <c:pt idx="106">
                  <c:v>-0.55919290347074668</c:v>
                </c:pt>
                <c:pt idx="107">
                  <c:v>-0.58778525229247303</c:v>
                </c:pt>
                <c:pt idx="108">
                  <c:v>-0.61566147532565818</c:v>
                </c:pt>
                <c:pt idx="109">
                  <c:v>-0.64278760968653925</c:v>
                </c:pt>
                <c:pt idx="110">
                  <c:v>-0.66913060635885824</c:v>
                </c:pt>
                <c:pt idx="111">
                  <c:v>-0.69465837045899737</c:v>
                </c:pt>
                <c:pt idx="112">
                  <c:v>-0.71933980033865119</c:v>
                </c:pt>
                <c:pt idx="113">
                  <c:v>-0.74314482547739436</c:v>
                </c:pt>
                <c:pt idx="114">
                  <c:v>-0.7660444431189779</c:v>
                </c:pt>
                <c:pt idx="115">
                  <c:v>-0.78801075360672213</c:v>
                </c:pt>
                <c:pt idx="116">
                  <c:v>-0.80901699437494734</c:v>
                </c:pt>
                <c:pt idx="117">
                  <c:v>-0.82903757255504185</c:v>
                </c:pt>
                <c:pt idx="118">
                  <c:v>-0.84804809615642596</c:v>
                </c:pt>
                <c:pt idx="119">
                  <c:v>-0.86602540378443837</c:v>
                </c:pt>
                <c:pt idx="120">
                  <c:v>-0.88294759285892699</c:v>
                </c:pt>
                <c:pt idx="121">
                  <c:v>-0.89879404629916682</c:v>
                </c:pt>
                <c:pt idx="122">
                  <c:v>-0.91354545764260098</c:v>
                </c:pt>
                <c:pt idx="123">
                  <c:v>-0.92718385456678731</c:v>
                </c:pt>
                <c:pt idx="124">
                  <c:v>-0.93969262078590843</c:v>
                </c:pt>
                <c:pt idx="125">
                  <c:v>-0.95105651629515353</c:v>
                </c:pt>
                <c:pt idx="126">
                  <c:v>-0.96126169593831901</c:v>
                </c:pt>
                <c:pt idx="127">
                  <c:v>-0.97029572627599647</c:v>
                </c:pt>
                <c:pt idx="128">
                  <c:v>-0.97814760073380558</c:v>
                </c:pt>
                <c:pt idx="129">
                  <c:v>-0.98480775301220802</c:v>
                </c:pt>
                <c:pt idx="130">
                  <c:v>-0.99026806874157025</c:v>
                </c:pt>
                <c:pt idx="131">
                  <c:v>-0.9945218953682734</c:v>
                </c:pt>
                <c:pt idx="132">
                  <c:v>-0.9975640502598242</c:v>
                </c:pt>
                <c:pt idx="133">
                  <c:v>-0.99939082701909576</c:v>
                </c:pt>
                <c:pt idx="134">
                  <c:v>-1</c:v>
                </c:pt>
                <c:pt idx="135">
                  <c:v>-0.99939082701909576</c:v>
                </c:pt>
                <c:pt idx="136">
                  <c:v>-0.99756405025982431</c:v>
                </c:pt>
                <c:pt idx="137">
                  <c:v>-0.9945218953682734</c:v>
                </c:pt>
                <c:pt idx="138">
                  <c:v>-0.99026806874157036</c:v>
                </c:pt>
                <c:pt idx="139">
                  <c:v>-0.98480775301220813</c:v>
                </c:pt>
                <c:pt idx="140">
                  <c:v>-0.97814760073380558</c:v>
                </c:pt>
                <c:pt idx="141">
                  <c:v>-0.97029572627599658</c:v>
                </c:pt>
                <c:pt idx="142">
                  <c:v>-0.96126169593831878</c:v>
                </c:pt>
                <c:pt idx="143">
                  <c:v>-0.95105651629515364</c:v>
                </c:pt>
                <c:pt idx="144">
                  <c:v>-0.93969262078590832</c:v>
                </c:pt>
                <c:pt idx="145">
                  <c:v>-0.92718385456678742</c:v>
                </c:pt>
                <c:pt idx="146">
                  <c:v>-0.91354545764260109</c:v>
                </c:pt>
                <c:pt idx="147">
                  <c:v>-0.89879404629916704</c:v>
                </c:pt>
                <c:pt idx="148">
                  <c:v>-0.8829475928589271</c:v>
                </c:pt>
                <c:pt idx="149">
                  <c:v>-0.8660254037844386</c:v>
                </c:pt>
                <c:pt idx="150">
                  <c:v>-0.84804809615642618</c:v>
                </c:pt>
                <c:pt idx="151">
                  <c:v>-0.82903757255504162</c:v>
                </c:pt>
                <c:pt idx="152">
                  <c:v>-0.80901699437494756</c:v>
                </c:pt>
                <c:pt idx="153">
                  <c:v>-0.78801075360672179</c:v>
                </c:pt>
                <c:pt idx="154">
                  <c:v>-0.76604444311897812</c:v>
                </c:pt>
                <c:pt idx="155">
                  <c:v>-0.74314482547739458</c:v>
                </c:pt>
                <c:pt idx="156">
                  <c:v>-0.71933980033865119</c:v>
                </c:pt>
                <c:pt idx="157">
                  <c:v>-0.69465837045899759</c:v>
                </c:pt>
                <c:pt idx="158">
                  <c:v>-0.66913060635885813</c:v>
                </c:pt>
                <c:pt idx="159">
                  <c:v>-0.64278760968653958</c:v>
                </c:pt>
                <c:pt idx="160">
                  <c:v>-0.61566147532565818</c:v>
                </c:pt>
                <c:pt idx="161">
                  <c:v>-0.58778525229247336</c:v>
                </c:pt>
                <c:pt idx="162">
                  <c:v>-0.55919290347074657</c:v>
                </c:pt>
                <c:pt idx="163">
                  <c:v>-0.52991926423320501</c:v>
                </c:pt>
                <c:pt idx="164">
                  <c:v>-0.50000000000000044</c:v>
                </c:pt>
                <c:pt idx="165">
                  <c:v>-0.46947156278589081</c:v>
                </c:pt>
                <c:pt idx="166">
                  <c:v>-0.43837114678907779</c:v>
                </c:pt>
                <c:pt idx="167">
                  <c:v>-0.40673664307580015</c:v>
                </c:pt>
                <c:pt idx="168">
                  <c:v>-0.37460659341591235</c:v>
                </c:pt>
                <c:pt idx="169">
                  <c:v>-0.3420201433256686</c:v>
                </c:pt>
                <c:pt idx="170">
                  <c:v>-0.30901699437494762</c:v>
                </c:pt>
                <c:pt idx="171">
                  <c:v>-0.27563735581699894</c:v>
                </c:pt>
                <c:pt idx="172">
                  <c:v>-0.24192189559966787</c:v>
                </c:pt>
                <c:pt idx="173">
                  <c:v>-0.20791169081775987</c:v>
                </c:pt>
                <c:pt idx="174">
                  <c:v>-0.17364817766693039</c:v>
                </c:pt>
                <c:pt idx="175">
                  <c:v>-0.13917310096006588</c:v>
                </c:pt>
                <c:pt idx="176">
                  <c:v>-0.10452846326765342</c:v>
                </c:pt>
                <c:pt idx="177">
                  <c:v>-6.9756473744125636E-2</c:v>
                </c:pt>
                <c:pt idx="178">
                  <c:v>-3.4899496702500823E-2</c:v>
                </c:pt>
                <c:pt idx="179">
                  <c:v>-2.45029690981724E-16</c:v>
                </c:pt>
                <c:pt idx="180">
                  <c:v>3.4899496702501219E-2</c:v>
                </c:pt>
                <c:pt idx="181">
                  <c:v>6.975647374412515E-2</c:v>
                </c:pt>
                <c:pt idx="182">
                  <c:v>0.10452846326765293</c:v>
                </c:pt>
                <c:pt idx="183">
                  <c:v>0.13917310096006538</c:v>
                </c:pt>
                <c:pt idx="184">
                  <c:v>0.17364817766692991</c:v>
                </c:pt>
                <c:pt idx="185">
                  <c:v>0.20791169081775937</c:v>
                </c:pt>
                <c:pt idx="186">
                  <c:v>0.24192189559966737</c:v>
                </c:pt>
                <c:pt idx="187">
                  <c:v>0.27563735581699933</c:v>
                </c:pt>
                <c:pt idx="188">
                  <c:v>0.30901699437494717</c:v>
                </c:pt>
                <c:pt idx="189">
                  <c:v>0.34202014332566893</c:v>
                </c:pt>
                <c:pt idx="190">
                  <c:v>0.3746065934159119</c:v>
                </c:pt>
                <c:pt idx="191">
                  <c:v>0.40673664307580049</c:v>
                </c:pt>
                <c:pt idx="192">
                  <c:v>0.43837114678907735</c:v>
                </c:pt>
                <c:pt idx="193">
                  <c:v>0.46947156278589036</c:v>
                </c:pt>
                <c:pt idx="194">
                  <c:v>0.5</c:v>
                </c:pt>
                <c:pt idx="195">
                  <c:v>0.52991926423320468</c:v>
                </c:pt>
                <c:pt idx="196">
                  <c:v>0.5591929034707469</c:v>
                </c:pt>
                <c:pt idx="197">
                  <c:v>0.58778525229247292</c:v>
                </c:pt>
                <c:pt idx="198">
                  <c:v>0.6156614753256584</c:v>
                </c:pt>
                <c:pt idx="199">
                  <c:v>0.64278760968653914</c:v>
                </c:pt>
                <c:pt idx="200">
                  <c:v>0.66913060635885846</c:v>
                </c:pt>
                <c:pt idx="201">
                  <c:v>0.69465837045899725</c:v>
                </c:pt>
                <c:pt idx="202">
                  <c:v>0.71933980033865086</c:v>
                </c:pt>
                <c:pt idx="203">
                  <c:v>0.74314482547739424</c:v>
                </c:pt>
                <c:pt idx="204">
                  <c:v>0.76604444311897779</c:v>
                </c:pt>
                <c:pt idx="205">
                  <c:v>0.78801075360672201</c:v>
                </c:pt>
                <c:pt idx="206">
                  <c:v>0.80901699437494723</c:v>
                </c:pt>
                <c:pt idx="207">
                  <c:v>0.82903757255504185</c:v>
                </c:pt>
                <c:pt idx="208">
                  <c:v>0.84804809615642585</c:v>
                </c:pt>
                <c:pt idx="209">
                  <c:v>0.86602540378443882</c:v>
                </c:pt>
                <c:pt idx="210">
                  <c:v>0.88294759285892688</c:v>
                </c:pt>
                <c:pt idx="211">
                  <c:v>0.89879404629916682</c:v>
                </c:pt>
                <c:pt idx="212">
                  <c:v>0.91354545764260087</c:v>
                </c:pt>
                <c:pt idx="213">
                  <c:v>0.9271838545667872</c:v>
                </c:pt>
                <c:pt idx="214">
                  <c:v>0.93969262078590843</c:v>
                </c:pt>
                <c:pt idx="215">
                  <c:v>0.95105651629515353</c:v>
                </c:pt>
                <c:pt idx="216">
                  <c:v>0.96126169593831889</c:v>
                </c:pt>
                <c:pt idx="217">
                  <c:v>0.97029572627599647</c:v>
                </c:pt>
                <c:pt idx="218">
                  <c:v>0.97814760073380569</c:v>
                </c:pt>
                <c:pt idx="219">
                  <c:v>0.98480775301220802</c:v>
                </c:pt>
                <c:pt idx="220">
                  <c:v>0.99026806874157025</c:v>
                </c:pt>
                <c:pt idx="221">
                  <c:v>0.99452189536827329</c:v>
                </c:pt>
                <c:pt idx="222">
                  <c:v>0.9975640502598242</c:v>
                </c:pt>
                <c:pt idx="223">
                  <c:v>0.99939082701909576</c:v>
                </c:pt>
                <c:pt idx="224">
                  <c:v>1</c:v>
                </c:pt>
                <c:pt idx="225">
                  <c:v>0.99939082701909576</c:v>
                </c:pt>
                <c:pt idx="226">
                  <c:v>0.99756405025982431</c:v>
                </c:pt>
                <c:pt idx="227">
                  <c:v>0.99452189536827329</c:v>
                </c:pt>
                <c:pt idx="228">
                  <c:v>0.99026806874157036</c:v>
                </c:pt>
                <c:pt idx="229">
                  <c:v>0.98480775301220813</c:v>
                </c:pt>
                <c:pt idx="230">
                  <c:v>0.9781476007338058</c:v>
                </c:pt>
                <c:pt idx="231">
                  <c:v>0.97029572627599636</c:v>
                </c:pt>
                <c:pt idx="232">
                  <c:v>0.96126169593831889</c:v>
                </c:pt>
                <c:pt idx="233">
                  <c:v>0.95105651629515364</c:v>
                </c:pt>
                <c:pt idx="234">
                  <c:v>0.93969262078590865</c:v>
                </c:pt>
                <c:pt idx="235">
                  <c:v>0.9271838545667872</c:v>
                </c:pt>
                <c:pt idx="236">
                  <c:v>0.91354545764260076</c:v>
                </c:pt>
                <c:pt idx="237">
                  <c:v>0.89879404629916704</c:v>
                </c:pt>
                <c:pt idx="238">
                  <c:v>0.88294759285892721</c:v>
                </c:pt>
                <c:pt idx="239">
                  <c:v>0.86602540378443915</c:v>
                </c:pt>
                <c:pt idx="240">
                  <c:v>0.84804809615642573</c:v>
                </c:pt>
                <c:pt idx="241">
                  <c:v>0.82903757255504162</c:v>
                </c:pt>
                <c:pt idx="242">
                  <c:v>0.80901699437494767</c:v>
                </c:pt>
                <c:pt idx="243">
                  <c:v>0.78801075360672246</c:v>
                </c:pt>
                <c:pt idx="244">
                  <c:v>0.76604444311897757</c:v>
                </c:pt>
                <c:pt idx="245">
                  <c:v>0.74314482547739402</c:v>
                </c:pt>
                <c:pt idx="246">
                  <c:v>0.71933980033865119</c:v>
                </c:pt>
                <c:pt idx="247">
                  <c:v>0.6946583704589977</c:v>
                </c:pt>
                <c:pt idx="248">
                  <c:v>0.6691306063588589</c:v>
                </c:pt>
                <c:pt idx="249">
                  <c:v>0.64278760968653903</c:v>
                </c:pt>
                <c:pt idx="250">
                  <c:v>0.61566147532565829</c:v>
                </c:pt>
                <c:pt idx="251">
                  <c:v>0.58778525229247336</c:v>
                </c:pt>
                <c:pt idx="252">
                  <c:v>0.55919290347074746</c:v>
                </c:pt>
                <c:pt idx="253">
                  <c:v>0.52991926423320446</c:v>
                </c:pt>
                <c:pt idx="254">
                  <c:v>0.49999999999999978</c:v>
                </c:pt>
                <c:pt idx="255">
                  <c:v>0.46947156278589092</c:v>
                </c:pt>
                <c:pt idx="256">
                  <c:v>0.4383711467890779</c:v>
                </c:pt>
                <c:pt idx="257">
                  <c:v>0.4067366430758011</c:v>
                </c:pt>
                <c:pt idx="258">
                  <c:v>0.37460659341591163</c:v>
                </c:pt>
                <c:pt idx="259">
                  <c:v>0.34202014332566871</c:v>
                </c:pt>
                <c:pt idx="260">
                  <c:v>0.30901699437494778</c:v>
                </c:pt>
                <c:pt idx="261">
                  <c:v>0.27563735581699988</c:v>
                </c:pt>
                <c:pt idx="262">
                  <c:v>0.24192189559966712</c:v>
                </c:pt>
                <c:pt idx="263">
                  <c:v>0.20791169081775912</c:v>
                </c:pt>
                <c:pt idx="264">
                  <c:v>0.1736481776669305</c:v>
                </c:pt>
                <c:pt idx="265">
                  <c:v>0.13917310096006599</c:v>
                </c:pt>
                <c:pt idx="266">
                  <c:v>0.10452846326765443</c:v>
                </c:pt>
                <c:pt idx="267">
                  <c:v>6.9756473744124872E-2</c:v>
                </c:pt>
                <c:pt idx="268">
                  <c:v>3.4899496702500941E-2</c:v>
                </c:pt>
                <c:pt idx="269">
                  <c:v>3.67544536472586E-16</c:v>
                </c:pt>
                <c:pt idx="270">
                  <c:v>-3.4899496702500206E-2</c:v>
                </c:pt>
                <c:pt idx="271">
                  <c:v>-6.9756473744125913E-2</c:v>
                </c:pt>
                <c:pt idx="272">
                  <c:v>-0.10452846326765369</c:v>
                </c:pt>
                <c:pt idx="273">
                  <c:v>-0.13917310096006527</c:v>
                </c:pt>
                <c:pt idx="274">
                  <c:v>-0.17364817766692978</c:v>
                </c:pt>
                <c:pt idx="275">
                  <c:v>-0.2079116908177584</c:v>
                </c:pt>
                <c:pt idx="276">
                  <c:v>-0.24192189559966812</c:v>
                </c:pt>
                <c:pt idx="277">
                  <c:v>-0.27563735581699922</c:v>
                </c:pt>
                <c:pt idx="278">
                  <c:v>-0.30901699437494706</c:v>
                </c:pt>
                <c:pt idx="279">
                  <c:v>-0.34202014332566799</c:v>
                </c:pt>
                <c:pt idx="280">
                  <c:v>-0.37460659341591257</c:v>
                </c:pt>
                <c:pt idx="281">
                  <c:v>-0.40673664307580037</c:v>
                </c:pt>
                <c:pt idx="282">
                  <c:v>-0.43837114678907724</c:v>
                </c:pt>
                <c:pt idx="283">
                  <c:v>-0.46947156278589025</c:v>
                </c:pt>
                <c:pt idx="284">
                  <c:v>-0.49999999999999917</c:v>
                </c:pt>
                <c:pt idx="285">
                  <c:v>-0.52991926423320534</c:v>
                </c:pt>
                <c:pt idx="286">
                  <c:v>-0.55919290347074679</c:v>
                </c:pt>
                <c:pt idx="287">
                  <c:v>-0.5877852522924728</c:v>
                </c:pt>
                <c:pt idx="288">
                  <c:v>-0.61566147532565763</c:v>
                </c:pt>
                <c:pt idx="289">
                  <c:v>-0.64278760968653981</c:v>
                </c:pt>
                <c:pt idx="290">
                  <c:v>-0.66913060635885835</c:v>
                </c:pt>
                <c:pt idx="291">
                  <c:v>-0.69465837045899714</c:v>
                </c:pt>
                <c:pt idx="292">
                  <c:v>-0.71933980033865075</c:v>
                </c:pt>
                <c:pt idx="293">
                  <c:v>-0.74314482547739358</c:v>
                </c:pt>
                <c:pt idx="294">
                  <c:v>-0.76604444311897824</c:v>
                </c:pt>
                <c:pt idx="295">
                  <c:v>-0.7880107536067219</c:v>
                </c:pt>
                <c:pt idx="296">
                  <c:v>-0.80901699437494723</c:v>
                </c:pt>
                <c:pt idx="297">
                  <c:v>-0.82903757255504129</c:v>
                </c:pt>
                <c:pt idx="298">
                  <c:v>-0.84804809615642629</c:v>
                </c:pt>
                <c:pt idx="299">
                  <c:v>-0.86602540378443871</c:v>
                </c:pt>
                <c:pt idx="300">
                  <c:v>-0.88294759285892688</c:v>
                </c:pt>
                <c:pt idx="301">
                  <c:v>-0.8987940462991667</c:v>
                </c:pt>
                <c:pt idx="302">
                  <c:v>-0.91354545764260053</c:v>
                </c:pt>
                <c:pt idx="303">
                  <c:v>-0.92718385456678754</c:v>
                </c:pt>
                <c:pt idx="304">
                  <c:v>-0.93969262078590843</c:v>
                </c:pt>
                <c:pt idx="305">
                  <c:v>-0.95105651629515342</c:v>
                </c:pt>
                <c:pt idx="306">
                  <c:v>-0.96126169593831867</c:v>
                </c:pt>
                <c:pt idx="307">
                  <c:v>-0.97029572627599658</c:v>
                </c:pt>
                <c:pt idx="308">
                  <c:v>-0.97814760073380569</c:v>
                </c:pt>
                <c:pt idx="309">
                  <c:v>-0.98480775301220802</c:v>
                </c:pt>
                <c:pt idx="310">
                  <c:v>-0.99026806874157025</c:v>
                </c:pt>
                <c:pt idx="311">
                  <c:v>-0.99452189536827318</c:v>
                </c:pt>
                <c:pt idx="312">
                  <c:v>-0.99756405025982431</c:v>
                </c:pt>
                <c:pt idx="313">
                  <c:v>-0.99939082701909576</c:v>
                </c:pt>
                <c:pt idx="314">
                  <c:v>-1</c:v>
                </c:pt>
                <c:pt idx="315">
                  <c:v>-0.99939082701909576</c:v>
                </c:pt>
                <c:pt idx="316">
                  <c:v>-0.9975640502598242</c:v>
                </c:pt>
                <c:pt idx="317">
                  <c:v>-0.99452189536827329</c:v>
                </c:pt>
                <c:pt idx="318">
                  <c:v>-0.99026806874157036</c:v>
                </c:pt>
                <c:pt idx="319">
                  <c:v>-0.98480775301220813</c:v>
                </c:pt>
                <c:pt idx="320">
                  <c:v>-0.9781476007338058</c:v>
                </c:pt>
                <c:pt idx="321">
                  <c:v>-0.97029572627599636</c:v>
                </c:pt>
                <c:pt idx="322">
                  <c:v>-0.96126169593831889</c:v>
                </c:pt>
                <c:pt idx="323">
                  <c:v>-0.95105651629515375</c:v>
                </c:pt>
                <c:pt idx="324">
                  <c:v>-0.93969262078590865</c:v>
                </c:pt>
                <c:pt idx="325">
                  <c:v>-0.9271838545667872</c:v>
                </c:pt>
                <c:pt idx="326">
                  <c:v>-0.91354545764260087</c:v>
                </c:pt>
                <c:pt idx="327">
                  <c:v>-0.89879404629916715</c:v>
                </c:pt>
                <c:pt idx="328">
                  <c:v>-0.88294759285892721</c:v>
                </c:pt>
                <c:pt idx="329">
                  <c:v>-0.86602540378443915</c:v>
                </c:pt>
                <c:pt idx="330">
                  <c:v>-0.84804809615642585</c:v>
                </c:pt>
                <c:pt idx="331">
                  <c:v>-0.82903757255504174</c:v>
                </c:pt>
                <c:pt idx="332">
                  <c:v>-0.80901699437494767</c:v>
                </c:pt>
                <c:pt idx="333">
                  <c:v>-0.78801075360672246</c:v>
                </c:pt>
                <c:pt idx="334">
                  <c:v>-0.76604444311897768</c:v>
                </c:pt>
                <c:pt idx="335">
                  <c:v>-0.74314482547739413</c:v>
                </c:pt>
                <c:pt idx="336">
                  <c:v>-0.7193398003386513</c:v>
                </c:pt>
                <c:pt idx="337">
                  <c:v>-0.69465837045899781</c:v>
                </c:pt>
                <c:pt idx="338">
                  <c:v>-0.66913060635885901</c:v>
                </c:pt>
                <c:pt idx="339">
                  <c:v>-0.64278760968653903</c:v>
                </c:pt>
                <c:pt idx="340">
                  <c:v>-0.61566147532565829</c:v>
                </c:pt>
                <c:pt idx="341">
                  <c:v>-0.58778525229247347</c:v>
                </c:pt>
                <c:pt idx="342">
                  <c:v>-0.55919290347074757</c:v>
                </c:pt>
                <c:pt idx="343">
                  <c:v>-0.52991926423320457</c:v>
                </c:pt>
                <c:pt idx="344">
                  <c:v>-0.49999999999999989</c:v>
                </c:pt>
                <c:pt idx="345">
                  <c:v>-0.46947156278589103</c:v>
                </c:pt>
                <c:pt idx="346">
                  <c:v>-0.43837114678907801</c:v>
                </c:pt>
                <c:pt idx="347">
                  <c:v>-0.40673664307580121</c:v>
                </c:pt>
                <c:pt idx="348">
                  <c:v>-0.37460659341591174</c:v>
                </c:pt>
                <c:pt idx="349">
                  <c:v>-0.34202014332566882</c:v>
                </c:pt>
                <c:pt idx="350">
                  <c:v>-0.3090169943749479</c:v>
                </c:pt>
                <c:pt idx="351">
                  <c:v>-0.27563735581700005</c:v>
                </c:pt>
                <c:pt idx="352">
                  <c:v>-0.24192189559966723</c:v>
                </c:pt>
                <c:pt idx="353">
                  <c:v>-0.20791169081775923</c:v>
                </c:pt>
                <c:pt idx="354">
                  <c:v>-0.17364817766693064</c:v>
                </c:pt>
                <c:pt idx="355">
                  <c:v>-0.13917310096006613</c:v>
                </c:pt>
                <c:pt idx="356">
                  <c:v>-0.10452846326765454</c:v>
                </c:pt>
                <c:pt idx="357">
                  <c:v>-6.9756473744124997E-2</c:v>
                </c:pt>
                <c:pt idx="358">
                  <c:v>-3.4899496702501066E-2</c:v>
                </c:pt>
                <c:pt idx="359">
                  <c:v>-4.90059381963448E-16</c:v>
                </c:pt>
              </c:numCache>
            </c:numRef>
          </c:yVal>
          <c:smooth val="1"/>
          <c:extLst>
            <c:ext xmlns:c16="http://schemas.microsoft.com/office/drawing/2014/chart" uri="{C3380CC4-5D6E-409C-BE32-E72D297353CC}">
              <c16:uniqueId val="{00000000-E729-45CA-AC3F-5A0CE46409FE}"/>
            </c:ext>
          </c:extLst>
        </c:ser>
        <c:ser>
          <c:idx val="1"/>
          <c:order val="1"/>
          <c:spPr>
            <a:ln w="19050" cap="rnd">
              <a:solidFill>
                <a:schemeClr val="accent2"/>
              </a:solidFill>
              <a:round/>
            </a:ln>
            <a:effectLst/>
          </c:spPr>
          <c:marker>
            <c:symbol val="none"/>
          </c:marker>
          <c:xVal>
            <c:numRef>
              <c:f>Sheet1!$A$1:$A$360</c:f>
              <c:numCache>
                <c:formatCode>General</c:formatCode>
                <c:ptCount val="36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numCache>
            </c:numRef>
          </c:xVal>
          <c:yVal>
            <c:numRef>
              <c:f>Sheet1!$F$1:$F$360</c:f>
              <c:numCache>
                <c:formatCode>General</c:formatCode>
                <c:ptCount val="360"/>
                <c:pt idx="0">
                  <c:v>6.9756473744125302E-2</c:v>
                </c:pt>
                <c:pt idx="1">
                  <c:v>0.13917310096006544</c:v>
                </c:pt>
                <c:pt idx="2">
                  <c:v>0.20791169081775934</c:v>
                </c:pt>
                <c:pt idx="3">
                  <c:v>0.27563735581699916</c:v>
                </c:pt>
                <c:pt idx="4">
                  <c:v>0.34202014332566871</c:v>
                </c:pt>
                <c:pt idx="5">
                  <c:v>0.40673664307580021</c:v>
                </c:pt>
                <c:pt idx="6">
                  <c:v>0.46947156278589081</c:v>
                </c:pt>
                <c:pt idx="7">
                  <c:v>0.5299192642332049</c:v>
                </c:pt>
                <c:pt idx="8">
                  <c:v>0.58778525229247314</c:v>
                </c:pt>
                <c:pt idx="9">
                  <c:v>0.64278760968653925</c:v>
                </c:pt>
                <c:pt idx="10">
                  <c:v>0.69465837045899725</c:v>
                </c:pt>
                <c:pt idx="11">
                  <c:v>0.74314482547739424</c:v>
                </c:pt>
                <c:pt idx="12">
                  <c:v>0.78801075360672201</c:v>
                </c:pt>
                <c:pt idx="13">
                  <c:v>0.82903757255504174</c:v>
                </c:pt>
                <c:pt idx="14">
                  <c:v>0.8660254037844386</c:v>
                </c:pt>
                <c:pt idx="15">
                  <c:v>0.89879404629916704</c:v>
                </c:pt>
                <c:pt idx="16">
                  <c:v>0.92718385456678742</c:v>
                </c:pt>
                <c:pt idx="17">
                  <c:v>0.95105651629515353</c:v>
                </c:pt>
                <c:pt idx="18">
                  <c:v>0.97029572627599647</c:v>
                </c:pt>
                <c:pt idx="19">
                  <c:v>0.98480775301220802</c:v>
                </c:pt>
                <c:pt idx="20">
                  <c:v>0.99452189536827329</c:v>
                </c:pt>
                <c:pt idx="21">
                  <c:v>0.99939082701909576</c:v>
                </c:pt>
                <c:pt idx="22">
                  <c:v>0.99939082701909576</c:v>
                </c:pt>
                <c:pt idx="23">
                  <c:v>0.99452189536827329</c:v>
                </c:pt>
                <c:pt idx="24">
                  <c:v>0.98480775301220802</c:v>
                </c:pt>
                <c:pt idx="25">
                  <c:v>0.97029572627599647</c:v>
                </c:pt>
                <c:pt idx="26">
                  <c:v>0.95105651629515364</c:v>
                </c:pt>
                <c:pt idx="27">
                  <c:v>0.92718385456678742</c:v>
                </c:pt>
                <c:pt idx="28">
                  <c:v>0.89879404629916693</c:v>
                </c:pt>
                <c:pt idx="29">
                  <c:v>0.86602540378443871</c:v>
                </c:pt>
                <c:pt idx="30">
                  <c:v>0.82903757255504174</c:v>
                </c:pt>
                <c:pt idx="31">
                  <c:v>0.78801075360672201</c:v>
                </c:pt>
                <c:pt idx="32">
                  <c:v>0.74314482547739424</c:v>
                </c:pt>
                <c:pt idx="33">
                  <c:v>0.69465837045899714</c:v>
                </c:pt>
                <c:pt idx="34">
                  <c:v>0.64278760968653947</c:v>
                </c:pt>
                <c:pt idx="35">
                  <c:v>0.58778525229247325</c:v>
                </c:pt>
                <c:pt idx="36">
                  <c:v>0.5299192642332049</c:v>
                </c:pt>
                <c:pt idx="37">
                  <c:v>0.46947156278589069</c:v>
                </c:pt>
                <c:pt idx="38">
                  <c:v>0.40673664307580043</c:v>
                </c:pt>
                <c:pt idx="39">
                  <c:v>0.34202014332566888</c:v>
                </c:pt>
                <c:pt idx="40">
                  <c:v>0.27563735581699922</c:v>
                </c:pt>
                <c:pt idx="41">
                  <c:v>0.20791169081775931</c:v>
                </c:pt>
                <c:pt idx="42">
                  <c:v>0.13917310096006533</c:v>
                </c:pt>
                <c:pt idx="43">
                  <c:v>6.9756473744125524E-2</c:v>
                </c:pt>
                <c:pt idx="44">
                  <c:v>1.22514845490862E-16</c:v>
                </c:pt>
                <c:pt idx="45">
                  <c:v>-6.9756473744125275E-2</c:v>
                </c:pt>
                <c:pt idx="46">
                  <c:v>-0.13917310096006552</c:v>
                </c:pt>
                <c:pt idx="47">
                  <c:v>-0.20791169081775951</c:v>
                </c:pt>
                <c:pt idx="48">
                  <c:v>-0.275637355816999</c:v>
                </c:pt>
                <c:pt idx="49">
                  <c:v>-0.34202014332566866</c:v>
                </c:pt>
                <c:pt idx="50">
                  <c:v>-0.40673664307580021</c:v>
                </c:pt>
                <c:pt idx="51">
                  <c:v>-0.46947156278589086</c:v>
                </c:pt>
                <c:pt idx="52">
                  <c:v>-0.52991926423320479</c:v>
                </c:pt>
                <c:pt idx="53">
                  <c:v>-0.58778525229247303</c:v>
                </c:pt>
                <c:pt idx="54">
                  <c:v>-0.64278760968653925</c:v>
                </c:pt>
                <c:pt idx="55">
                  <c:v>-0.69465837045899737</c:v>
                </c:pt>
                <c:pt idx="56">
                  <c:v>-0.74314482547739436</c:v>
                </c:pt>
                <c:pt idx="57">
                  <c:v>-0.78801075360672213</c:v>
                </c:pt>
                <c:pt idx="58">
                  <c:v>-0.82903757255504185</c:v>
                </c:pt>
                <c:pt idx="59">
                  <c:v>-0.86602540378443837</c:v>
                </c:pt>
                <c:pt idx="60">
                  <c:v>-0.89879404629916682</c:v>
                </c:pt>
                <c:pt idx="61">
                  <c:v>-0.92718385456678731</c:v>
                </c:pt>
                <c:pt idx="62">
                  <c:v>-0.95105651629515353</c:v>
                </c:pt>
                <c:pt idx="63">
                  <c:v>-0.97029572627599647</c:v>
                </c:pt>
                <c:pt idx="64">
                  <c:v>-0.98480775301220802</c:v>
                </c:pt>
                <c:pt idx="65">
                  <c:v>-0.9945218953682734</c:v>
                </c:pt>
                <c:pt idx="66">
                  <c:v>-0.99939082701909576</c:v>
                </c:pt>
                <c:pt idx="67">
                  <c:v>-0.99939082701909576</c:v>
                </c:pt>
                <c:pt idx="68">
                  <c:v>-0.9945218953682734</c:v>
                </c:pt>
                <c:pt idx="69">
                  <c:v>-0.98480775301220813</c:v>
                </c:pt>
                <c:pt idx="70">
                  <c:v>-0.97029572627599658</c:v>
                </c:pt>
                <c:pt idx="71">
                  <c:v>-0.95105651629515364</c:v>
                </c:pt>
                <c:pt idx="72">
                  <c:v>-0.92718385456678742</c:v>
                </c:pt>
                <c:pt idx="73">
                  <c:v>-0.89879404629916704</c:v>
                </c:pt>
                <c:pt idx="74">
                  <c:v>-0.8660254037844386</c:v>
                </c:pt>
                <c:pt idx="75">
                  <c:v>-0.82903757255504162</c:v>
                </c:pt>
                <c:pt idx="76">
                  <c:v>-0.78801075360672179</c:v>
                </c:pt>
                <c:pt idx="77">
                  <c:v>-0.74314482547739458</c:v>
                </c:pt>
                <c:pt idx="78">
                  <c:v>-0.69465837045899759</c:v>
                </c:pt>
                <c:pt idx="79">
                  <c:v>-0.64278760968653958</c:v>
                </c:pt>
                <c:pt idx="80">
                  <c:v>-0.58778525229247336</c:v>
                </c:pt>
                <c:pt idx="81">
                  <c:v>-0.52991926423320501</c:v>
                </c:pt>
                <c:pt idx="82">
                  <c:v>-0.46947156278589081</c:v>
                </c:pt>
                <c:pt idx="83">
                  <c:v>-0.40673664307580015</c:v>
                </c:pt>
                <c:pt idx="84">
                  <c:v>-0.3420201433256686</c:v>
                </c:pt>
                <c:pt idx="85">
                  <c:v>-0.27563735581699894</c:v>
                </c:pt>
                <c:pt idx="86">
                  <c:v>-0.20791169081775987</c:v>
                </c:pt>
                <c:pt idx="87">
                  <c:v>-0.13917310096006588</c:v>
                </c:pt>
                <c:pt idx="88">
                  <c:v>-6.9756473744125636E-2</c:v>
                </c:pt>
                <c:pt idx="89">
                  <c:v>-2.45029690981724E-16</c:v>
                </c:pt>
                <c:pt idx="90">
                  <c:v>6.975647374412515E-2</c:v>
                </c:pt>
                <c:pt idx="91">
                  <c:v>0.13917310096006538</c:v>
                </c:pt>
                <c:pt idx="92">
                  <c:v>0.20791169081775937</c:v>
                </c:pt>
                <c:pt idx="93">
                  <c:v>0.27563735581699933</c:v>
                </c:pt>
                <c:pt idx="94">
                  <c:v>0.34202014332566893</c:v>
                </c:pt>
                <c:pt idx="95">
                  <c:v>0.40673664307580049</c:v>
                </c:pt>
                <c:pt idx="96">
                  <c:v>0.46947156278589036</c:v>
                </c:pt>
                <c:pt idx="97">
                  <c:v>0.52991926423320468</c:v>
                </c:pt>
                <c:pt idx="98">
                  <c:v>0.58778525229247292</c:v>
                </c:pt>
                <c:pt idx="99">
                  <c:v>0.64278760968653914</c:v>
                </c:pt>
                <c:pt idx="100">
                  <c:v>0.69465837045899725</c:v>
                </c:pt>
                <c:pt idx="101">
                  <c:v>0.74314482547739424</c:v>
                </c:pt>
                <c:pt idx="102">
                  <c:v>0.78801075360672201</c:v>
                </c:pt>
                <c:pt idx="103">
                  <c:v>0.82903757255504185</c:v>
                </c:pt>
                <c:pt idx="104">
                  <c:v>0.86602540378443882</c:v>
                </c:pt>
                <c:pt idx="105">
                  <c:v>0.89879404629916682</c:v>
                </c:pt>
                <c:pt idx="106">
                  <c:v>0.9271838545667872</c:v>
                </c:pt>
                <c:pt idx="107">
                  <c:v>0.95105651629515353</c:v>
                </c:pt>
                <c:pt idx="108">
                  <c:v>0.97029572627599647</c:v>
                </c:pt>
                <c:pt idx="109">
                  <c:v>0.98480775301220802</c:v>
                </c:pt>
                <c:pt idx="110">
                  <c:v>0.99452189536827329</c:v>
                </c:pt>
                <c:pt idx="111">
                  <c:v>0.99939082701909576</c:v>
                </c:pt>
                <c:pt idx="112">
                  <c:v>0.99939082701909576</c:v>
                </c:pt>
                <c:pt idx="113">
                  <c:v>0.99452189536827329</c:v>
                </c:pt>
                <c:pt idx="114">
                  <c:v>0.98480775301220813</c:v>
                </c:pt>
                <c:pt idx="115">
                  <c:v>0.97029572627599636</c:v>
                </c:pt>
                <c:pt idx="116">
                  <c:v>0.95105651629515364</c:v>
                </c:pt>
                <c:pt idx="117">
                  <c:v>0.9271838545667872</c:v>
                </c:pt>
                <c:pt idx="118">
                  <c:v>0.89879404629916704</c:v>
                </c:pt>
                <c:pt idx="119">
                  <c:v>0.86602540378443915</c:v>
                </c:pt>
                <c:pt idx="120">
                  <c:v>0.82903757255504162</c:v>
                </c:pt>
                <c:pt idx="121">
                  <c:v>0.78801075360672246</c:v>
                </c:pt>
                <c:pt idx="122">
                  <c:v>0.74314482547739402</c:v>
                </c:pt>
                <c:pt idx="123">
                  <c:v>0.6946583704589977</c:v>
                </c:pt>
                <c:pt idx="124">
                  <c:v>0.64278760968653903</c:v>
                </c:pt>
                <c:pt idx="125">
                  <c:v>0.58778525229247336</c:v>
                </c:pt>
                <c:pt idx="126">
                  <c:v>0.52991926423320446</c:v>
                </c:pt>
                <c:pt idx="127">
                  <c:v>0.46947156278589092</c:v>
                </c:pt>
                <c:pt idx="128">
                  <c:v>0.4067366430758011</c:v>
                </c:pt>
                <c:pt idx="129">
                  <c:v>0.34202014332566871</c:v>
                </c:pt>
                <c:pt idx="130">
                  <c:v>0.27563735581699988</c:v>
                </c:pt>
                <c:pt idx="131">
                  <c:v>0.20791169081775912</c:v>
                </c:pt>
                <c:pt idx="132">
                  <c:v>0.13917310096006599</c:v>
                </c:pt>
                <c:pt idx="133">
                  <c:v>6.9756473744124872E-2</c:v>
                </c:pt>
                <c:pt idx="134">
                  <c:v>3.67544536472586E-16</c:v>
                </c:pt>
                <c:pt idx="135">
                  <c:v>-6.9756473744125913E-2</c:v>
                </c:pt>
                <c:pt idx="136">
                  <c:v>-0.13917310096006527</c:v>
                </c:pt>
                <c:pt idx="137">
                  <c:v>-0.2079116908177584</c:v>
                </c:pt>
                <c:pt idx="138">
                  <c:v>-0.27563735581699922</c:v>
                </c:pt>
                <c:pt idx="139">
                  <c:v>-0.34202014332566799</c:v>
                </c:pt>
                <c:pt idx="140">
                  <c:v>-0.40673664307580037</c:v>
                </c:pt>
                <c:pt idx="141">
                  <c:v>-0.46947156278589025</c:v>
                </c:pt>
                <c:pt idx="142">
                  <c:v>-0.52991926423320534</c:v>
                </c:pt>
                <c:pt idx="143">
                  <c:v>-0.5877852522924728</c:v>
                </c:pt>
                <c:pt idx="144">
                  <c:v>-0.64278760968653981</c:v>
                </c:pt>
                <c:pt idx="145">
                  <c:v>-0.69465837045899714</c:v>
                </c:pt>
                <c:pt idx="146">
                  <c:v>-0.74314482547739358</c:v>
                </c:pt>
                <c:pt idx="147">
                  <c:v>-0.7880107536067219</c:v>
                </c:pt>
                <c:pt idx="148">
                  <c:v>-0.82903757255504129</c:v>
                </c:pt>
                <c:pt idx="149">
                  <c:v>-0.86602540378443871</c:v>
                </c:pt>
                <c:pt idx="150">
                  <c:v>-0.8987940462991667</c:v>
                </c:pt>
                <c:pt idx="151">
                  <c:v>-0.92718385456678754</c:v>
                </c:pt>
                <c:pt idx="152">
                  <c:v>-0.95105651629515342</c:v>
                </c:pt>
                <c:pt idx="153">
                  <c:v>-0.97029572627599658</c:v>
                </c:pt>
                <c:pt idx="154">
                  <c:v>-0.98480775301220802</c:v>
                </c:pt>
                <c:pt idx="155">
                  <c:v>-0.99452189536827318</c:v>
                </c:pt>
                <c:pt idx="156">
                  <c:v>-0.99939082701909576</c:v>
                </c:pt>
                <c:pt idx="157">
                  <c:v>-0.99939082701909576</c:v>
                </c:pt>
                <c:pt idx="158">
                  <c:v>-0.99452189536827329</c:v>
                </c:pt>
                <c:pt idx="159">
                  <c:v>-0.98480775301220813</c:v>
                </c:pt>
                <c:pt idx="160">
                  <c:v>-0.97029572627599636</c:v>
                </c:pt>
                <c:pt idx="161">
                  <c:v>-0.95105651629515375</c:v>
                </c:pt>
                <c:pt idx="162">
                  <c:v>-0.9271838545667872</c:v>
                </c:pt>
                <c:pt idx="163">
                  <c:v>-0.89879404629916715</c:v>
                </c:pt>
                <c:pt idx="164">
                  <c:v>-0.86602540378443915</c:v>
                </c:pt>
                <c:pt idx="165">
                  <c:v>-0.82903757255504174</c:v>
                </c:pt>
                <c:pt idx="166">
                  <c:v>-0.78801075360672246</c:v>
                </c:pt>
                <c:pt idx="167">
                  <c:v>-0.74314482547739413</c:v>
                </c:pt>
                <c:pt idx="168">
                  <c:v>-0.69465837045899781</c:v>
                </c:pt>
                <c:pt idx="169">
                  <c:v>-0.64278760968653903</c:v>
                </c:pt>
                <c:pt idx="170">
                  <c:v>-0.58778525229247347</c:v>
                </c:pt>
                <c:pt idx="171">
                  <c:v>-0.52991926423320457</c:v>
                </c:pt>
                <c:pt idx="172">
                  <c:v>-0.46947156278589103</c:v>
                </c:pt>
                <c:pt idx="173">
                  <c:v>-0.40673664307580121</c:v>
                </c:pt>
                <c:pt idx="174">
                  <c:v>-0.34202014332566882</c:v>
                </c:pt>
                <c:pt idx="175">
                  <c:v>-0.27563735581700005</c:v>
                </c:pt>
                <c:pt idx="176">
                  <c:v>-0.20791169081775923</c:v>
                </c:pt>
                <c:pt idx="177">
                  <c:v>-0.13917310096006613</c:v>
                </c:pt>
                <c:pt idx="178">
                  <c:v>-6.9756473744124997E-2</c:v>
                </c:pt>
                <c:pt idx="179">
                  <c:v>-4.90059381963448E-16</c:v>
                </c:pt>
                <c:pt idx="180">
                  <c:v>6.9756473744125788E-2</c:v>
                </c:pt>
                <c:pt idx="181">
                  <c:v>0.13917310096006516</c:v>
                </c:pt>
                <c:pt idx="182">
                  <c:v>0.20791169081775826</c:v>
                </c:pt>
                <c:pt idx="183">
                  <c:v>0.27563735581699911</c:v>
                </c:pt>
                <c:pt idx="184">
                  <c:v>0.34202014332566788</c:v>
                </c:pt>
                <c:pt idx="185">
                  <c:v>0.40673664307580026</c:v>
                </c:pt>
                <c:pt idx="186">
                  <c:v>0.46947156278589014</c:v>
                </c:pt>
                <c:pt idx="187">
                  <c:v>0.52991926423320523</c:v>
                </c:pt>
                <c:pt idx="188">
                  <c:v>0.58778525229247269</c:v>
                </c:pt>
                <c:pt idx="189">
                  <c:v>0.6427876096865397</c:v>
                </c:pt>
                <c:pt idx="190">
                  <c:v>0.69465837045899703</c:v>
                </c:pt>
                <c:pt idx="191">
                  <c:v>0.74314482547739469</c:v>
                </c:pt>
                <c:pt idx="192">
                  <c:v>0.7880107536067219</c:v>
                </c:pt>
                <c:pt idx="193">
                  <c:v>0.82903757255504118</c:v>
                </c:pt>
                <c:pt idx="194">
                  <c:v>0.86602540378443871</c:v>
                </c:pt>
                <c:pt idx="195">
                  <c:v>0.8987940462991667</c:v>
                </c:pt>
                <c:pt idx="196">
                  <c:v>0.92718385456678754</c:v>
                </c:pt>
                <c:pt idx="197">
                  <c:v>0.95105651629515342</c:v>
                </c:pt>
                <c:pt idx="198">
                  <c:v>0.97029572627599658</c:v>
                </c:pt>
                <c:pt idx="199">
                  <c:v>0.98480775301220802</c:v>
                </c:pt>
                <c:pt idx="200">
                  <c:v>0.9945218953682734</c:v>
                </c:pt>
                <c:pt idx="201">
                  <c:v>0.99939082701909576</c:v>
                </c:pt>
                <c:pt idx="202">
                  <c:v>0.99939082701909576</c:v>
                </c:pt>
                <c:pt idx="203">
                  <c:v>0.99452189536827329</c:v>
                </c:pt>
                <c:pt idx="204">
                  <c:v>0.98480775301220824</c:v>
                </c:pt>
                <c:pt idx="205">
                  <c:v>0.97029572627599636</c:v>
                </c:pt>
                <c:pt idx="206">
                  <c:v>0.95105651629515375</c:v>
                </c:pt>
                <c:pt idx="207">
                  <c:v>0.9271838545667872</c:v>
                </c:pt>
                <c:pt idx="208">
                  <c:v>0.89879404629916715</c:v>
                </c:pt>
                <c:pt idx="209">
                  <c:v>0.86602540378443837</c:v>
                </c:pt>
                <c:pt idx="210">
                  <c:v>0.82903757255504185</c:v>
                </c:pt>
                <c:pt idx="211">
                  <c:v>0.78801075360672257</c:v>
                </c:pt>
                <c:pt idx="212">
                  <c:v>0.74314482547739424</c:v>
                </c:pt>
                <c:pt idx="213">
                  <c:v>0.69465837045899781</c:v>
                </c:pt>
                <c:pt idx="214">
                  <c:v>0.64278760968653914</c:v>
                </c:pt>
                <c:pt idx="215">
                  <c:v>0.58778525229247358</c:v>
                </c:pt>
                <c:pt idx="216">
                  <c:v>0.52991926423320457</c:v>
                </c:pt>
                <c:pt idx="217">
                  <c:v>0.46947156278589114</c:v>
                </c:pt>
                <c:pt idx="218">
                  <c:v>0.40673664307579965</c:v>
                </c:pt>
                <c:pt idx="219">
                  <c:v>0.34202014332566893</c:v>
                </c:pt>
                <c:pt idx="220">
                  <c:v>0.27563735581700016</c:v>
                </c:pt>
                <c:pt idx="221">
                  <c:v>0.20791169081775934</c:v>
                </c:pt>
                <c:pt idx="222">
                  <c:v>0.13917310096006624</c:v>
                </c:pt>
                <c:pt idx="223">
                  <c:v>6.9756473744125122E-2</c:v>
                </c:pt>
                <c:pt idx="224">
                  <c:v>6.1257422745431001E-16</c:v>
                </c:pt>
                <c:pt idx="225">
                  <c:v>-6.9756473744125677E-2</c:v>
                </c:pt>
                <c:pt idx="226">
                  <c:v>-0.13917310096006502</c:v>
                </c:pt>
                <c:pt idx="227">
                  <c:v>-0.2079116908177599</c:v>
                </c:pt>
                <c:pt idx="228">
                  <c:v>-0.27563735581699894</c:v>
                </c:pt>
                <c:pt idx="229">
                  <c:v>-0.34202014332566777</c:v>
                </c:pt>
                <c:pt idx="230">
                  <c:v>-0.40673664307579854</c:v>
                </c:pt>
                <c:pt idx="231">
                  <c:v>-0.46947156278589164</c:v>
                </c:pt>
                <c:pt idx="232">
                  <c:v>-0.52991926423320512</c:v>
                </c:pt>
                <c:pt idx="233">
                  <c:v>-0.58778525229247258</c:v>
                </c:pt>
                <c:pt idx="234">
                  <c:v>-0.64278760968653825</c:v>
                </c:pt>
                <c:pt idx="235">
                  <c:v>-0.69465837045899825</c:v>
                </c:pt>
                <c:pt idx="236">
                  <c:v>-0.74314482547739458</c:v>
                </c:pt>
                <c:pt idx="237">
                  <c:v>-0.78801075360672179</c:v>
                </c:pt>
                <c:pt idx="238">
                  <c:v>-0.82903757255504107</c:v>
                </c:pt>
                <c:pt idx="239">
                  <c:v>-0.86602540378443771</c:v>
                </c:pt>
                <c:pt idx="240">
                  <c:v>-0.89879404629916737</c:v>
                </c:pt>
                <c:pt idx="241">
                  <c:v>-0.92718385456678742</c:v>
                </c:pt>
                <c:pt idx="242">
                  <c:v>-0.95105651629515342</c:v>
                </c:pt>
                <c:pt idx="243">
                  <c:v>-0.97029572627599614</c:v>
                </c:pt>
                <c:pt idx="244">
                  <c:v>-0.98480775301220824</c:v>
                </c:pt>
                <c:pt idx="245">
                  <c:v>-0.9945218953682734</c:v>
                </c:pt>
                <c:pt idx="246">
                  <c:v>-0.99939082701909576</c:v>
                </c:pt>
                <c:pt idx="247">
                  <c:v>-0.99939082701909576</c:v>
                </c:pt>
                <c:pt idx="248">
                  <c:v>-0.99452189536827351</c:v>
                </c:pt>
                <c:pt idx="249">
                  <c:v>-0.98480775301220791</c:v>
                </c:pt>
                <c:pt idx="250">
                  <c:v>-0.97029572627599647</c:v>
                </c:pt>
                <c:pt idx="251">
                  <c:v>-0.95105651629515375</c:v>
                </c:pt>
                <c:pt idx="252">
                  <c:v>-0.92718385456678798</c:v>
                </c:pt>
                <c:pt idx="253">
                  <c:v>-0.89879404629916648</c:v>
                </c:pt>
                <c:pt idx="254">
                  <c:v>-0.86602540378443837</c:v>
                </c:pt>
                <c:pt idx="255">
                  <c:v>-0.82903757255504185</c:v>
                </c:pt>
                <c:pt idx="256">
                  <c:v>-0.78801075360672268</c:v>
                </c:pt>
                <c:pt idx="257">
                  <c:v>-0.74314482547739547</c:v>
                </c:pt>
                <c:pt idx="258">
                  <c:v>-0.6946583704589967</c:v>
                </c:pt>
                <c:pt idx="259">
                  <c:v>-0.64278760968653925</c:v>
                </c:pt>
                <c:pt idx="260">
                  <c:v>-0.58778525229247369</c:v>
                </c:pt>
                <c:pt idx="261">
                  <c:v>-0.52991926423320623</c:v>
                </c:pt>
                <c:pt idx="262">
                  <c:v>-0.46947156278588964</c:v>
                </c:pt>
                <c:pt idx="263">
                  <c:v>-0.40673664307579976</c:v>
                </c:pt>
                <c:pt idx="264">
                  <c:v>-0.34202014332566905</c:v>
                </c:pt>
                <c:pt idx="265">
                  <c:v>-0.27563735581700027</c:v>
                </c:pt>
                <c:pt idx="266">
                  <c:v>-0.2079116908177612</c:v>
                </c:pt>
                <c:pt idx="267">
                  <c:v>-0.13917310096006461</c:v>
                </c:pt>
                <c:pt idx="268">
                  <c:v>-6.9756473744125247E-2</c:v>
                </c:pt>
                <c:pt idx="269">
                  <c:v>-7.3508907294517201E-16</c:v>
                </c:pt>
                <c:pt idx="270">
                  <c:v>6.9756473744123776E-2</c:v>
                </c:pt>
                <c:pt idx="271">
                  <c:v>0.13917310096006666</c:v>
                </c:pt>
                <c:pt idx="272">
                  <c:v>0.20791169081775976</c:v>
                </c:pt>
                <c:pt idx="273">
                  <c:v>0.27563735581699883</c:v>
                </c:pt>
                <c:pt idx="274">
                  <c:v>0.34202014332566766</c:v>
                </c:pt>
                <c:pt idx="275">
                  <c:v>0.40673664307579843</c:v>
                </c:pt>
                <c:pt idx="276">
                  <c:v>0.46947156278589153</c:v>
                </c:pt>
                <c:pt idx="277">
                  <c:v>0.52991926423320501</c:v>
                </c:pt>
                <c:pt idx="278">
                  <c:v>0.58778525229247247</c:v>
                </c:pt>
                <c:pt idx="279">
                  <c:v>0.64278760968653814</c:v>
                </c:pt>
                <c:pt idx="280">
                  <c:v>0.69465837045899814</c:v>
                </c:pt>
                <c:pt idx="281">
                  <c:v>0.74314482547739447</c:v>
                </c:pt>
                <c:pt idx="282">
                  <c:v>0.78801075360672168</c:v>
                </c:pt>
                <c:pt idx="283">
                  <c:v>0.82903757255504107</c:v>
                </c:pt>
                <c:pt idx="284">
                  <c:v>0.86602540378443771</c:v>
                </c:pt>
                <c:pt idx="285">
                  <c:v>0.89879404629916737</c:v>
                </c:pt>
                <c:pt idx="286">
                  <c:v>0.92718385456678742</c:v>
                </c:pt>
                <c:pt idx="287">
                  <c:v>0.95105651629515331</c:v>
                </c:pt>
                <c:pt idx="288">
                  <c:v>0.97029572627599614</c:v>
                </c:pt>
                <c:pt idx="289">
                  <c:v>0.98480775301220824</c:v>
                </c:pt>
                <c:pt idx="290">
                  <c:v>0.9945218953682734</c:v>
                </c:pt>
                <c:pt idx="291">
                  <c:v>0.99939082701909576</c:v>
                </c:pt>
                <c:pt idx="292">
                  <c:v>0.99939082701909576</c:v>
                </c:pt>
                <c:pt idx="293">
                  <c:v>0.99452189536827351</c:v>
                </c:pt>
                <c:pt idx="294">
                  <c:v>0.98480775301220791</c:v>
                </c:pt>
                <c:pt idx="295">
                  <c:v>0.97029572627599647</c:v>
                </c:pt>
                <c:pt idx="296">
                  <c:v>0.95105651629515386</c:v>
                </c:pt>
                <c:pt idx="297">
                  <c:v>0.92718385456678798</c:v>
                </c:pt>
                <c:pt idx="298">
                  <c:v>0.89879404629916648</c:v>
                </c:pt>
                <c:pt idx="299">
                  <c:v>0.86602540378443849</c:v>
                </c:pt>
                <c:pt idx="300">
                  <c:v>0.82903757255504196</c:v>
                </c:pt>
                <c:pt idx="301">
                  <c:v>0.78801075360672268</c:v>
                </c:pt>
                <c:pt idx="302">
                  <c:v>0.74314482547739558</c:v>
                </c:pt>
                <c:pt idx="303">
                  <c:v>0.6946583704589967</c:v>
                </c:pt>
                <c:pt idx="304">
                  <c:v>0.64278760968653936</c:v>
                </c:pt>
                <c:pt idx="305">
                  <c:v>0.5877852522924738</c:v>
                </c:pt>
                <c:pt idx="306">
                  <c:v>0.52991926423320634</c:v>
                </c:pt>
                <c:pt idx="307">
                  <c:v>0.46947156278588975</c:v>
                </c:pt>
                <c:pt idx="308">
                  <c:v>0.40673664307579988</c:v>
                </c:pt>
                <c:pt idx="309">
                  <c:v>0.34202014332566916</c:v>
                </c:pt>
                <c:pt idx="310">
                  <c:v>0.27563735581700038</c:v>
                </c:pt>
                <c:pt idx="311">
                  <c:v>0.20791169081776131</c:v>
                </c:pt>
                <c:pt idx="312">
                  <c:v>0.13917310096006472</c:v>
                </c:pt>
                <c:pt idx="313">
                  <c:v>6.9756473744125372E-2</c:v>
                </c:pt>
                <c:pt idx="314">
                  <c:v>8.5760391843603401E-16</c:v>
                </c:pt>
                <c:pt idx="315">
                  <c:v>-6.9756473744123651E-2</c:v>
                </c:pt>
                <c:pt idx="316">
                  <c:v>-0.13917310096006655</c:v>
                </c:pt>
                <c:pt idx="317">
                  <c:v>-0.20791169081775965</c:v>
                </c:pt>
                <c:pt idx="318">
                  <c:v>-0.27563735581699872</c:v>
                </c:pt>
                <c:pt idx="319">
                  <c:v>-0.34202014332566755</c:v>
                </c:pt>
                <c:pt idx="320">
                  <c:v>-0.40673664307579832</c:v>
                </c:pt>
                <c:pt idx="321">
                  <c:v>-0.46947156278589142</c:v>
                </c:pt>
                <c:pt idx="322">
                  <c:v>-0.5299192642332049</c:v>
                </c:pt>
                <c:pt idx="323">
                  <c:v>-0.58778525229247247</c:v>
                </c:pt>
                <c:pt idx="324">
                  <c:v>-0.64278760968653803</c:v>
                </c:pt>
                <c:pt idx="325">
                  <c:v>-0.69465837045899803</c:v>
                </c:pt>
                <c:pt idx="326">
                  <c:v>-0.74314482547739447</c:v>
                </c:pt>
                <c:pt idx="327">
                  <c:v>-0.78801075360672168</c:v>
                </c:pt>
                <c:pt idx="328">
                  <c:v>-0.82903757255504096</c:v>
                </c:pt>
                <c:pt idx="329">
                  <c:v>-0.8660254037844376</c:v>
                </c:pt>
                <c:pt idx="330">
                  <c:v>-0.89879404629916726</c:v>
                </c:pt>
                <c:pt idx="331">
                  <c:v>-0.92718385456678731</c:v>
                </c:pt>
                <c:pt idx="332">
                  <c:v>-0.95105651629515331</c:v>
                </c:pt>
                <c:pt idx="333">
                  <c:v>-0.97029572627599603</c:v>
                </c:pt>
                <c:pt idx="334">
                  <c:v>-0.98480775301220824</c:v>
                </c:pt>
                <c:pt idx="335">
                  <c:v>-0.9945218953682734</c:v>
                </c:pt>
                <c:pt idx="336">
                  <c:v>-0.99939082701909576</c:v>
                </c:pt>
                <c:pt idx="337">
                  <c:v>-0.99939082701909576</c:v>
                </c:pt>
                <c:pt idx="338">
                  <c:v>-0.99452189536827351</c:v>
                </c:pt>
                <c:pt idx="339">
                  <c:v>-0.98480775301220791</c:v>
                </c:pt>
                <c:pt idx="340">
                  <c:v>-0.97029572627599647</c:v>
                </c:pt>
                <c:pt idx="341">
                  <c:v>-0.95105651629515386</c:v>
                </c:pt>
                <c:pt idx="342">
                  <c:v>-0.92718385456678809</c:v>
                </c:pt>
                <c:pt idx="343">
                  <c:v>-0.89879404629916659</c:v>
                </c:pt>
                <c:pt idx="344">
                  <c:v>-0.86602540378443849</c:v>
                </c:pt>
                <c:pt idx="345">
                  <c:v>-0.82903757255504196</c:v>
                </c:pt>
                <c:pt idx="346">
                  <c:v>-0.78801075360672279</c:v>
                </c:pt>
                <c:pt idx="347">
                  <c:v>-0.74314482547739569</c:v>
                </c:pt>
                <c:pt idx="348">
                  <c:v>-0.69465837045899681</c:v>
                </c:pt>
                <c:pt idx="349">
                  <c:v>-0.64278760968653947</c:v>
                </c:pt>
                <c:pt idx="350">
                  <c:v>-0.58778525229247391</c:v>
                </c:pt>
                <c:pt idx="351">
                  <c:v>-0.52991926423320646</c:v>
                </c:pt>
                <c:pt idx="352">
                  <c:v>-0.46947156278588986</c:v>
                </c:pt>
                <c:pt idx="353">
                  <c:v>-0.40673664307579999</c:v>
                </c:pt>
                <c:pt idx="354">
                  <c:v>-0.34202014332566927</c:v>
                </c:pt>
                <c:pt idx="355">
                  <c:v>-0.2756373558170005</c:v>
                </c:pt>
                <c:pt idx="356">
                  <c:v>-0.20791169081776145</c:v>
                </c:pt>
                <c:pt idx="357">
                  <c:v>-0.13917310096006485</c:v>
                </c:pt>
                <c:pt idx="358">
                  <c:v>-6.9756473744125483E-2</c:v>
                </c:pt>
                <c:pt idx="359">
                  <c:v>-9.8011876392689601E-16</c:v>
                </c:pt>
              </c:numCache>
            </c:numRef>
          </c:yVal>
          <c:smooth val="1"/>
          <c:extLst>
            <c:ext xmlns:c16="http://schemas.microsoft.com/office/drawing/2014/chart" uri="{C3380CC4-5D6E-409C-BE32-E72D297353CC}">
              <c16:uniqueId val="{00000001-E729-45CA-AC3F-5A0CE46409FE}"/>
            </c:ext>
          </c:extLst>
        </c:ser>
        <c:dLbls>
          <c:showLegendKey val="0"/>
          <c:showVal val="0"/>
          <c:showCatName val="0"/>
          <c:showSerName val="0"/>
          <c:showPercent val="0"/>
          <c:showBubbleSize val="0"/>
        </c:dLbls>
        <c:axId val="1188924336"/>
        <c:axId val="292792016"/>
      </c:scatterChart>
      <c:valAx>
        <c:axId val="1188924336"/>
        <c:scaling>
          <c:orientation val="minMax"/>
        </c:scaling>
        <c:delete val="1"/>
        <c:axPos val="b"/>
        <c:majorGridlines>
          <c:spPr>
            <a:ln w="9525" cap="flat" cmpd="sng" algn="ctr">
              <a:solidFill>
                <a:schemeClr val="bg1"/>
              </a:solidFill>
              <a:round/>
            </a:ln>
            <a:effectLst/>
          </c:spPr>
        </c:majorGridlines>
        <c:numFmt formatCode="General" sourceLinked="1"/>
        <c:majorTickMark val="none"/>
        <c:minorTickMark val="none"/>
        <c:tickLblPos val="nextTo"/>
        <c:crossAx val="292792016"/>
        <c:crosses val="autoZero"/>
        <c:crossBetween val="midCat"/>
      </c:valAx>
      <c:valAx>
        <c:axId val="292792016"/>
        <c:scaling>
          <c:orientation val="minMax"/>
        </c:scaling>
        <c:delete val="1"/>
        <c:axPos val="l"/>
        <c:majorGridlines>
          <c:spPr>
            <a:ln w="9525" cap="flat" cmpd="sng" algn="ctr">
              <a:solidFill>
                <a:schemeClr val="bg1"/>
              </a:solidFill>
              <a:round/>
            </a:ln>
            <a:effectLst/>
          </c:spPr>
        </c:majorGridlines>
        <c:numFmt formatCode="General" sourceLinked="1"/>
        <c:majorTickMark val="none"/>
        <c:minorTickMark val="none"/>
        <c:tickLblPos val="nextTo"/>
        <c:crossAx val="118892433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solid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1"/>
              </a:solidFill>
              <a:round/>
            </a:ln>
            <a:effectLst/>
          </c:spPr>
          <c:marker>
            <c:symbol val="none"/>
          </c:marker>
          <c:xVal>
            <c:numRef>
              <c:f>Sheet1!$A$2:$A$162</c:f>
              <c:numCache>
                <c:formatCode>General</c:formatCode>
                <c:ptCount val="161"/>
                <c:pt idx="0">
                  <c:v>0</c:v>
                </c:pt>
                <c:pt idx="1">
                  <c:v>0.05</c:v>
                </c:pt>
                <c:pt idx="2">
                  <c:v>0.1</c:v>
                </c:pt>
                <c:pt idx="3">
                  <c:v>0.15</c:v>
                </c:pt>
                <c:pt idx="4">
                  <c:v>0.2</c:v>
                </c:pt>
                <c:pt idx="5">
                  <c:v>0.25</c:v>
                </c:pt>
                <c:pt idx="6">
                  <c:v>0.3</c:v>
                </c:pt>
                <c:pt idx="7">
                  <c:v>0.35</c:v>
                </c:pt>
                <c:pt idx="8">
                  <c:v>0.4</c:v>
                </c:pt>
                <c:pt idx="9">
                  <c:v>0.45</c:v>
                </c:pt>
                <c:pt idx="10">
                  <c:v>0.5</c:v>
                </c:pt>
                <c:pt idx="11">
                  <c:v>0.55000000000000004</c:v>
                </c:pt>
                <c:pt idx="12">
                  <c:v>0.6</c:v>
                </c:pt>
                <c:pt idx="13">
                  <c:v>0.65</c:v>
                </c:pt>
                <c:pt idx="14">
                  <c:v>0.7</c:v>
                </c:pt>
                <c:pt idx="15">
                  <c:v>0.75</c:v>
                </c:pt>
                <c:pt idx="16">
                  <c:v>0.8</c:v>
                </c:pt>
                <c:pt idx="17">
                  <c:v>0.85</c:v>
                </c:pt>
                <c:pt idx="18">
                  <c:v>0.9</c:v>
                </c:pt>
                <c:pt idx="19">
                  <c:v>0.95</c:v>
                </c:pt>
                <c:pt idx="20">
                  <c:v>1</c:v>
                </c:pt>
                <c:pt idx="21">
                  <c:v>1.05</c:v>
                </c:pt>
                <c:pt idx="22">
                  <c:v>1.1000000000000001</c:v>
                </c:pt>
                <c:pt idx="23">
                  <c:v>1.1499999999999999</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c:v>
                </c:pt>
                <c:pt idx="41">
                  <c:v>2.0499999999999998</c:v>
                </c:pt>
                <c:pt idx="42">
                  <c:v>2.1</c:v>
                </c:pt>
                <c:pt idx="43">
                  <c:v>2.15</c:v>
                </c:pt>
                <c:pt idx="44">
                  <c:v>2.2000000000000002</c:v>
                </c:pt>
                <c:pt idx="45">
                  <c:v>2.25</c:v>
                </c:pt>
                <c:pt idx="46">
                  <c:v>2.2999999999999998</c:v>
                </c:pt>
                <c:pt idx="47">
                  <c:v>2.35</c:v>
                </c:pt>
                <c:pt idx="48">
                  <c:v>2.4</c:v>
                </c:pt>
                <c:pt idx="49">
                  <c:v>2.4500000000000002</c:v>
                </c:pt>
                <c:pt idx="50">
                  <c:v>2.5</c:v>
                </c:pt>
                <c:pt idx="51">
                  <c:v>2.5499999999999998</c:v>
                </c:pt>
                <c:pt idx="52">
                  <c:v>2.6</c:v>
                </c:pt>
                <c:pt idx="53">
                  <c:v>2.65</c:v>
                </c:pt>
                <c:pt idx="54">
                  <c:v>2.7</c:v>
                </c:pt>
                <c:pt idx="55">
                  <c:v>2.75</c:v>
                </c:pt>
                <c:pt idx="56">
                  <c:v>2.8</c:v>
                </c:pt>
                <c:pt idx="57">
                  <c:v>2.85</c:v>
                </c:pt>
                <c:pt idx="58">
                  <c:v>2.9</c:v>
                </c:pt>
                <c:pt idx="59">
                  <c:v>2.95</c:v>
                </c:pt>
                <c:pt idx="60">
                  <c:v>3</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c:v>
                </c:pt>
                <c:pt idx="81">
                  <c:v>4.05</c:v>
                </c:pt>
                <c:pt idx="82">
                  <c:v>4.0999999999999996</c:v>
                </c:pt>
                <c:pt idx="83">
                  <c:v>4.1500000000000004</c:v>
                </c:pt>
                <c:pt idx="84">
                  <c:v>4.2</c:v>
                </c:pt>
                <c:pt idx="85">
                  <c:v>4.25</c:v>
                </c:pt>
                <c:pt idx="86">
                  <c:v>4.3</c:v>
                </c:pt>
                <c:pt idx="87">
                  <c:v>4.3499999999999996</c:v>
                </c:pt>
                <c:pt idx="88">
                  <c:v>4.4000000000000004</c:v>
                </c:pt>
                <c:pt idx="89">
                  <c:v>4.45</c:v>
                </c:pt>
                <c:pt idx="90">
                  <c:v>4.5</c:v>
                </c:pt>
                <c:pt idx="91">
                  <c:v>4.55</c:v>
                </c:pt>
                <c:pt idx="92">
                  <c:v>4.5999999999999996</c:v>
                </c:pt>
                <c:pt idx="93">
                  <c:v>4.6500000000000004</c:v>
                </c:pt>
                <c:pt idx="94">
                  <c:v>4.7</c:v>
                </c:pt>
                <c:pt idx="95">
                  <c:v>4.75</c:v>
                </c:pt>
                <c:pt idx="96">
                  <c:v>4.8</c:v>
                </c:pt>
                <c:pt idx="97">
                  <c:v>4.8499999999999996</c:v>
                </c:pt>
                <c:pt idx="98">
                  <c:v>4.9000000000000004</c:v>
                </c:pt>
                <c:pt idx="99">
                  <c:v>4.95</c:v>
                </c:pt>
                <c:pt idx="100">
                  <c:v>5</c:v>
                </c:pt>
                <c:pt idx="101">
                  <c:v>5.05</c:v>
                </c:pt>
                <c:pt idx="102">
                  <c:v>5.0999999999999996</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c:v>
                </c:pt>
                <c:pt idx="141">
                  <c:v>7.05</c:v>
                </c:pt>
                <c:pt idx="142">
                  <c:v>7.1</c:v>
                </c:pt>
                <c:pt idx="143">
                  <c:v>7.15</c:v>
                </c:pt>
                <c:pt idx="144">
                  <c:v>7.2</c:v>
                </c:pt>
                <c:pt idx="145">
                  <c:v>7.25</c:v>
                </c:pt>
                <c:pt idx="146">
                  <c:v>7.3</c:v>
                </c:pt>
                <c:pt idx="147">
                  <c:v>7.35</c:v>
                </c:pt>
                <c:pt idx="148">
                  <c:v>7.4</c:v>
                </c:pt>
                <c:pt idx="149">
                  <c:v>7.4500000000000099</c:v>
                </c:pt>
                <c:pt idx="150">
                  <c:v>7.5000000000000098</c:v>
                </c:pt>
                <c:pt idx="151">
                  <c:v>7.55</c:v>
                </c:pt>
                <c:pt idx="152">
                  <c:v>7.6</c:v>
                </c:pt>
                <c:pt idx="153">
                  <c:v>7.65</c:v>
                </c:pt>
                <c:pt idx="154">
                  <c:v>7.7000000000000099</c:v>
                </c:pt>
                <c:pt idx="155">
                  <c:v>7.7500000000000098</c:v>
                </c:pt>
                <c:pt idx="156">
                  <c:v>7.8</c:v>
                </c:pt>
                <c:pt idx="157">
                  <c:v>7.8500000000000103</c:v>
                </c:pt>
                <c:pt idx="158">
                  <c:v>7.9000000000000101</c:v>
                </c:pt>
                <c:pt idx="159">
                  <c:v>7.9500000000000099</c:v>
                </c:pt>
                <c:pt idx="160">
                  <c:v>8.0000000000000107</c:v>
                </c:pt>
              </c:numCache>
            </c:numRef>
          </c:xVal>
          <c:yVal>
            <c:numRef>
              <c:f>Sheet1!$C$2:$C$162</c:f>
              <c:numCache>
                <c:formatCode>General</c:formatCode>
                <c:ptCount val="161"/>
                <c:pt idx="0">
                  <c:v>0</c:v>
                </c:pt>
                <c:pt idx="1">
                  <c:v>0.4539904997395468</c:v>
                </c:pt>
                <c:pt idx="2">
                  <c:v>0.80901699437494745</c:v>
                </c:pt>
                <c:pt idx="3">
                  <c:v>0.98768834059513766</c:v>
                </c:pt>
                <c:pt idx="4">
                  <c:v>0.95105651629515353</c:v>
                </c:pt>
                <c:pt idx="5">
                  <c:v>0.70710678118654757</c:v>
                </c:pt>
                <c:pt idx="6">
                  <c:v>0.30901699437494795</c:v>
                </c:pt>
                <c:pt idx="7">
                  <c:v>-0.15643446504023031</c:v>
                </c:pt>
                <c:pt idx="8">
                  <c:v>-0.58778525229247336</c:v>
                </c:pt>
                <c:pt idx="9">
                  <c:v>-0.89100652418836779</c:v>
                </c:pt>
                <c:pt idx="10">
                  <c:v>-1</c:v>
                </c:pt>
                <c:pt idx="11">
                  <c:v>-0.8910065241883679</c:v>
                </c:pt>
                <c:pt idx="12">
                  <c:v>-0.58778525229247403</c:v>
                </c:pt>
                <c:pt idx="13">
                  <c:v>-0.15643446504023023</c:v>
                </c:pt>
                <c:pt idx="14">
                  <c:v>0.30901699437494634</c:v>
                </c:pt>
                <c:pt idx="15">
                  <c:v>0.70710678118654735</c:v>
                </c:pt>
                <c:pt idx="16">
                  <c:v>0.95105651629515375</c:v>
                </c:pt>
                <c:pt idx="17">
                  <c:v>0.98768834059513788</c:v>
                </c:pt>
                <c:pt idx="18">
                  <c:v>0.80901699437494767</c:v>
                </c:pt>
                <c:pt idx="19">
                  <c:v>0.45399049973954791</c:v>
                </c:pt>
                <c:pt idx="20">
                  <c:v>3.67544536472586E-16</c:v>
                </c:pt>
                <c:pt idx="21">
                  <c:v>-0.45399049973954725</c:v>
                </c:pt>
                <c:pt idx="22">
                  <c:v>-0.80901699437494723</c:v>
                </c:pt>
                <c:pt idx="23">
                  <c:v>-0.98768834059513755</c:v>
                </c:pt>
                <c:pt idx="24">
                  <c:v>-0.95105651629515431</c:v>
                </c:pt>
                <c:pt idx="25">
                  <c:v>-0.70710678118654846</c:v>
                </c:pt>
                <c:pt idx="26">
                  <c:v>-0.30901699437494617</c:v>
                </c:pt>
                <c:pt idx="27">
                  <c:v>0.15643446504023301</c:v>
                </c:pt>
                <c:pt idx="28">
                  <c:v>0.58778525229247125</c:v>
                </c:pt>
                <c:pt idx="29">
                  <c:v>0.89100652418836723</c:v>
                </c:pt>
                <c:pt idx="30">
                  <c:v>1</c:v>
                </c:pt>
                <c:pt idx="31">
                  <c:v>0.89100652418836768</c:v>
                </c:pt>
                <c:pt idx="32">
                  <c:v>0.58778525229247214</c:v>
                </c:pt>
                <c:pt idx="33">
                  <c:v>0.15643446504023409</c:v>
                </c:pt>
                <c:pt idx="34">
                  <c:v>-0.30901699437494512</c:v>
                </c:pt>
                <c:pt idx="35">
                  <c:v>-0.70710678118654768</c:v>
                </c:pt>
                <c:pt idx="36">
                  <c:v>-0.95105651629515342</c:v>
                </c:pt>
                <c:pt idx="37">
                  <c:v>-0.98768834059513744</c:v>
                </c:pt>
                <c:pt idx="38">
                  <c:v>-0.80901699437494889</c:v>
                </c:pt>
                <c:pt idx="39">
                  <c:v>-0.4539904997395498</c:v>
                </c:pt>
                <c:pt idx="40">
                  <c:v>-7.3508907294517201E-16</c:v>
                </c:pt>
                <c:pt idx="41">
                  <c:v>0.45399049973954531</c:v>
                </c:pt>
                <c:pt idx="42">
                  <c:v>0.80901699437494801</c:v>
                </c:pt>
                <c:pt idx="43">
                  <c:v>0.98768834059513722</c:v>
                </c:pt>
                <c:pt idx="44">
                  <c:v>0.95105651629515386</c:v>
                </c:pt>
                <c:pt idx="45">
                  <c:v>0.70710678118654868</c:v>
                </c:pt>
                <c:pt idx="46">
                  <c:v>0.30901699437494989</c:v>
                </c:pt>
                <c:pt idx="47">
                  <c:v>-0.1564344650402309</c:v>
                </c:pt>
                <c:pt idx="48">
                  <c:v>-0.58778525229246958</c:v>
                </c:pt>
                <c:pt idx="49">
                  <c:v>-0.89100652418836868</c:v>
                </c:pt>
                <c:pt idx="50">
                  <c:v>-1</c:v>
                </c:pt>
                <c:pt idx="51">
                  <c:v>-0.89100652418836945</c:v>
                </c:pt>
                <c:pt idx="52">
                  <c:v>-0.58778525229247103</c:v>
                </c:pt>
                <c:pt idx="53">
                  <c:v>-0.1564344650402327</c:v>
                </c:pt>
                <c:pt idx="54">
                  <c:v>0.30901699437495156</c:v>
                </c:pt>
                <c:pt idx="55">
                  <c:v>0.70710678118654746</c:v>
                </c:pt>
                <c:pt idx="56">
                  <c:v>0.9510565162951522</c:v>
                </c:pt>
                <c:pt idx="57">
                  <c:v>0.98768834059513744</c:v>
                </c:pt>
                <c:pt idx="58">
                  <c:v>0.80901699437494912</c:v>
                </c:pt>
                <c:pt idx="59">
                  <c:v>0.45399049973954381</c:v>
                </c:pt>
                <c:pt idx="60">
                  <c:v>1.102633609417758E-15</c:v>
                </c:pt>
                <c:pt idx="61">
                  <c:v>-0.45399049973954181</c:v>
                </c:pt>
                <c:pt idx="62">
                  <c:v>-0.80901699437494778</c:v>
                </c:pt>
                <c:pt idx="63">
                  <c:v>-0.9876883405951371</c:v>
                </c:pt>
                <c:pt idx="64">
                  <c:v>-0.95105651629515287</c:v>
                </c:pt>
                <c:pt idx="65">
                  <c:v>-0.70710678118654902</c:v>
                </c:pt>
                <c:pt idx="66">
                  <c:v>-0.30901699437495367</c:v>
                </c:pt>
                <c:pt idx="67">
                  <c:v>0.15643446504023054</c:v>
                </c:pt>
                <c:pt idx="68">
                  <c:v>0.58778525229246925</c:v>
                </c:pt>
                <c:pt idx="69">
                  <c:v>0.89100652418837012</c:v>
                </c:pt>
                <c:pt idx="70">
                  <c:v>1</c:v>
                </c:pt>
                <c:pt idx="71">
                  <c:v>0.89100652418836968</c:v>
                </c:pt>
                <c:pt idx="72">
                  <c:v>0.58778525229247425</c:v>
                </c:pt>
                <c:pt idx="73">
                  <c:v>0.15643446504023659</c:v>
                </c:pt>
                <c:pt idx="74">
                  <c:v>-0.30901699437495123</c:v>
                </c:pt>
                <c:pt idx="75">
                  <c:v>-0.70710678118654713</c:v>
                </c:pt>
                <c:pt idx="76">
                  <c:v>-0.95105651629515209</c:v>
                </c:pt>
                <c:pt idx="77">
                  <c:v>-0.9876883405951381</c:v>
                </c:pt>
                <c:pt idx="78">
                  <c:v>-0.80901699437495145</c:v>
                </c:pt>
                <c:pt idx="79">
                  <c:v>-0.45399049973954414</c:v>
                </c:pt>
                <c:pt idx="80">
                  <c:v>-1.470178145890344E-15</c:v>
                </c:pt>
                <c:pt idx="81">
                  <c:v>0.45399049973954153</c:v>
                </c:pt>
                <c:pt idx="82">
                  <c:v>0.80901699437494545</c:v>
                </c:pt>
                <c:pt idx="83">
                  <c:v>0.98768834059513766</c:v>
                </c:pt>
                <c:pt idx="84">
                  <c:v>0.95105651629515298</c:v>
                </c:pt>
                <c:pt idx="85">
                  <c:v>0.70710678118654924</c:v>
                </c:pt>
                <c:pt idx="86">
                  <c:v>0.309016994374954</c:v>
                </c:pt>
                <c:pt idx="87">
                  <c:v>-0.15643446504022665</c:v>
                </c:pt>
                <c:pt idx="88">
                  <c:v>-0.5877852522924718</c:v>
                </c:pt>
                <c:pt idx="89">
                  <c:v>-0.89100652418836834</c:v>
                </c:pt>
                <c:pt idx="90">
                  <c:v>-1</c:v>
                </c:pt>
                <c:pt idx="91">
                  <c:v>-0.89100652418837145</c:v>
                </c:pt>
                <c:pt idx="92">
                  <c:v>-0.58778525229247736</c:v>
                </c:pt>
                <c:pt idx="93">
                  <c:v>-0.15643446504022643</c:v>
                </c:pt>
                <c:pt idx="94">
                  <c:v>0.30901699437494745</c:v>
                </c:pt>
                <c:pt idx="95">
                  <c:v>0.70710678118654435</c:v>
                </c:pt>
                <c:pt idx="96">
                  <c:v>0.95105651629515087</c:v>
                </c:pt>
                <c:pt idx="97">
                  <c:v>0.98768834059513866</c:v>
                </c:pt>
                <c:pt idx="98">
                  <c:v>0.80901699437494534</c:v>
                </c:pt>
                <c:pt idx="99">
                  <c:v>0.45399049973954131</c:v>
                </c:pt>
                <c:pt idx="100">
                  <c:v>5.3904363611634309E-15</c:v>
                </c:pt>
                <c:pt idx="101">
                  <c:v>-0.45399049973953803</c:v>
                </c:pt>
                <c:pt idx="102">
                  <c:v>-0.80901699437494323</c:v>
                </c:pt>
                <c:pt idx="103">
                  <c:v>-0.9876883405951381</c:v>
                </c:pt>
                <c:pt idx="104">
                  <c:v>-0.95105651629515198</c:v>
                </c:pt>
                <c:pt idx="105">
                  <c:v>-0.70710678118654702</c:v>
                </c:pt>
                <c:pt idx="106">
                  <c:v>-0.30901699437495095</c:v>
                </c:pt>
                <c:pt idx="107">
                  <c:v>0.15643446504022279</c:v>
                </c:pt>
                <c:pt idx="108">
                  <c:v>0.58778525229248013</c:v>
                </c:pt>
                <c:pt idx="109">
                  <c:v>0.89100652418836979</c:v>
                </c:pt>
                <c:pt idx="110">
                  <c:v>1</c:v>
                </c:pt>
                <c:pt idx="111">
                  <c:v>0.89100652418837001</c:v>
                </c:pt>
                <c:pt idx="112">
                  <c:v>0.58778525229248058</c:v>
                </c:pt>
                <c:pt idx="113">
                  <c:v>0.15643446504022326</c:v>
                </c:pt>
                <c:pt idx="114">
                  <c:v>-0.3090169943749505</c:v>
                </c:pt>
                <c:pt idx="115">
                  <c:v>-0.70710678118654668</c:v>
                </c:pt>
                <c:pt idx="116">
                  <c:v>-0.95105651629515187</c:v>
                </c:pt>
                <c:pt idx="117">
                  <c:v>-0.98768834059513932</c:v>
                </c:pt>
                <c:pt idx="118">
                  <c:v>-0.80901699437494345</c:v>
                </c:pt>
                <c:pt idx="119">
                  <c:v>-0.45399049973954481</c:v>
                </c:pt>
                <c:pt idx="120">
                  <c:v>-2.205267218835516E-15</c:v>
                </c:pt>
                <c:pt idx="121">
                  <c:v>0.45399049973954086</c:v>
                </c:pt>
                <c:pt idx="122">
                  <c:v>0.8090169943749409</c:v>
                </c:pt>
                <c:pt idx="123">
                  <c:v>0.98768834059513866</c:v>
                </c:pt>
                <c:pt idx="124">
                  <c:v>0.9510565162951532</c:v>
                </c:pt>
                <c:pt idx="125">
                  <c:v>0.70710678118654979</c:v>
                </c:pt>
                <c:pt idx="126">
                  <c:v>0.30901699437495467</c:v>
                </c:pt>
                <c:pt idx="127">
                  <c:v>-0.15643446504021891</c:v>
                </c:pt>
                <c:pt idx="128">
                  <c:v>-0.58778525229247702</c:v>
                </c:pt>
                <c:pt idx="129">
                  <c:v>-0.89100652418836801</c:v>
                </c:pt>
                <c:pt idx="130">
                  <c:v>-1</c:v>
                </c:pt>
                <c:pt idx="131">
                  <c:v>-0.89100652418837178</c:v>
                </c:pt>
                <c:pt idx="132">
                  <c:v>-0.58778525229248368</c:v>
                </c:pt>
                <c:pt idx="133">
                  <c:v>-0.15643446504022715</c:v>
                </c:pt>
                <c:pt idx="134">
                  <c:v>0.30901699437494679</c:v>
                </c:pt>
                <c:pt idx="135">
                  <c:v>0.70710678118654391</c:v>
                </c:pt>
                <c:pt idx="136">
                  <c:v>0.95105651629515064</c:v>
                </c:pt>
                <c:pt idx="137">
                  <c:v>0.98768834059513988</c:v>
                </c:pt>
                <c:pt idx="138">
                  <c:v>0.80901699437494157</c:v>
                </c:pt>
                <c:pt idx="139">
                  <c:v>0.45399049973954192</c:v>
                </c:pt>
                <c:pt idx="140">
                  <c:v>-9.7990192349239891E-16</c:v>
                </c:pt>
                <c:pt idx="141">
                  <c:v>-0.4539904997395437</c:v>
                </c:pt>
                <c:pt idx="142">
                  <c:v>-0.80901699437494279</c:v>
                </c:pt>
                <c:pt idx="143">
                  <c:v>-0.98768834059513799</c:v>
                </c:pt>
                <c:pt idx="144">
                  <c:v>-0.95105651629515442</c:v>
                </c:pt>
                <c:pt idx="145">
                  <c:v>-0.70710678118655257</c:v>
                </c:pt>
                <c:pt idx="146">
                  <c:v>-0.30901699437495844</c:v>
                </c:pt>
                <c:pt idx="147">
                  <c:v>0.15643446504021505</c:v>
                </c:pt>
                <c:pt idx="148">
                  <c:v>0.58778525229247958</c:v>
                </c:pt>
                <c:pt idx="149">
                  <c:v>0.8910065241884082</c:v>
                </c:pt>
                <c:pt idx="150">
                  <c:v>1</c:v>
                </c:pt>
                <c:pt idx="151">
                  <c:v>0.89100652418837034</c:v>
                </c:pt>
                <c:pt idx="152">
                  <c:v>0.58778525229248113</c:v>
                </c:pt>
                <c:pt idx="153">
                  <c:v>0.15643446504023101</c:v>
                </c:pt>
                <c:pt idx="154">
                  <c:v>-0.30901699437503766</c:v>
                </c:pt>
                <c:pt idx="155">
                  <c:v>-0.70710678118661141</c:v>
                </c:pt>
                <c:pt idx="156">
                  <c:v>-0.95105651629514942</c:v>
                </c:pt>
                <c:pt idx="157">
                  <c:v>-0.98768834059512278</c:v>
                </c:pt>
                <c:pt idx="158">
                  <c:v>-0.80901699437489383</c:v>
                </c:pt>
                <c:pt idx="159">
                  <c:v>-0.45399049973946948</c:v>
                </c:pt>
                <c:pt idx="160">
                  <c:v>9.6535626714633338E-14</c:v>
                </c:pt>
              </c:numCache>
            </c:numRef>
          </c:yVal>
          <c:smooth val="1"/>
          <c:extLst>
            <c:ext xmlns:c16="http://schemas.microsoft.com/office/drawing/2014/chart" uri="{C3380CC4-5D6E-409C-BE32-E72D297353CC}">
              <c16:uniqueId val="{00000000-E558-4D95-8670-41CD7355D897}"/>
            </c:ext>
          </c:extLst>
        </c:ser>
        <c:dLbls>
          <c:showLegendKey val="0"/>
          <c:showVal val="0"/>
          <c:showCatName val="0"/>
          <c:showSerName val="0"/>
          <c:showPercent val="0"/>
          <c:showBubbleSize val="0"/>
        </c:dLbls>
        <c:axId val="480326832"/>
        <c:axId val="25741904"/>
      </c:scatterChart>
      <c:valAx>
        <c:axId val="480326832"/>
        <c:scaling>
          <c:orientation val="minMax"/>
        </c:scaling>
        <c:delete val="1"/>
        <c:axPos val="b"/>
        <c:majorGridlines>
          <c:spPr>
            <a:ln w="9525" cap="flat" cmpd="sng" algn="ctr">
              <a:noFill/>
              <a:round/>
            </a:ln>
            <a:effectLst/>
          </c:spPr>
        </c:majorGridlines>
        <c:numFmt formatCode="General" sourceLinked="1"/>
        <c:majorTickMark val="none"/>
        <c:minorTickMark val="none"/>
        <c:tickLblPos val="nextTo"/>
        <c:crossAx val="25741904"/>
        <c:crosses val="autoZero"/>
        <c:crossBetween val="midCat"/>
      </c:valAx>
      <c:valAx>
        <c:axId val="25741904"/>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48032683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71730076727723"/>
          <c:y val="0.13247685827479663"/>
          <c:w val="0.89528269923272275"/>
          <c:h val="0.70855091179544738"/>
        </c:manualLayout>
      </c:layout>
      <c:scatterChart>
        <c:scatterStyle val="smoothMarker"/>
        <c:varyColors val="0"/>
        <c:ser>
          <c:idx val="0"/>
          <c:order val="0"/>
          <c:spPr>
            <a:ln w="19050" cap="rnd">
              <a:solidFill>
                <a:schemeClr val="accent1"/>
              </a:solidFill>
              <a:round/>
            </a:ln>
            <a:effectLst/>
          </c:spPr>
          <c:marker>
            <c:symbol val="none"/>
          </c:marker>
          <c:xVal>
            <c:numRef>
              <c:f>Sheet1!$A$2:$A$162</c:f>
              <c:numCache>
                <c:formatCode>General</c:formatCode>
                <c:ptCount val="161"/>
                <c:pt idx="0">
                  <c:v>0</c:v>
                </c:pt>
                <c:pt idx="1">
                  <c:v>0.05</c:v>
                </c:pt>
                <c:pt idx="2">
                  <c:v>0.1</c:v>
                </c:pt>
                <c:pt idx="3">
                  <c:v>0.15</c:v>
                </c:pt>
                <c:pt idx="4">
                  <c:v>0.2</c:v>
                </c:pt>
                <c:pt idx="5">
                  <c:v>0.25</c:v>
                </c:pt>
                <c:pt idx="6">
                  <c:v>0.3</c:v>
                </c:pt>
                <c:pt idx="7">
                  <c:v>0.35</c:v>
                </c:pt>
                <c:pt idx="8">
                  <c:v>0.4</c:v>
                </c:pt>
                <c:pt idx="9">
                  <c:v>0.45</c:v>
                </c:pt>
                <c:pt idx="10">
                  <c:v>0.5</c:v>
                </c:pt>
                <c:pt idx="11">
                  <c:v>0.55000000000000004</c:v>
                </c:pt>
                <c:pt idx="12">
                  <c:v>0.6</c:v>
                </c:pt>
                <c:pt idx="13">
                  <c:v>0.65</c:v>
                </c:pt>
                <c:pt idx="14">
                  <c:v>0.7</c:v>
                </c:pt>
                <c:pt idx="15">
                  <c:v>0.75</c:v>
                </c:pt>
                <c:pt idx="16">
                  <c:v>0.8</c:v>
                </c:pt>
                <c:pt idx="17">
                  <c:v>0.85</c:v>
                </c:pt>
                <c:pt idx="18">
                  <c:v>0.9</c:v>
                </c:pt>
                <c:pt idx="19">
                  <c:v>0.95</c:v>
                </c:pt>
                <c:pt idx="20">
                  <c:v>1</c:v>
                </c:pt>
                <c:pt idx="21">
                  <c:v>1.05</c:v>
                </c:pt>
                <c:pt idx="22">
                  <c:v>1.1000000000000001</c:v>
                </c:pt>
                <c:pt idx="23">
                  <c:v>1.1499999999999999</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c:v>
                </c:pt>
                <c:pt idx="41">
                  <c:v>2.0499999999999998</c:v>
                </c:pt>
                <c:pt idx="42">
                  <c:v>2.1</c:v>
                </c:pt>
                <c:pt idx="43">
                  <c:v>2.15</c:v>
                </c:pt>
                <c:pt idx="44">
                  <c:v>2.2000000000000002</c:v>
                </c:pt>
                <c:pt idx="45">
                  <c:v>2.25</c:v>
                </c:pt>
                <c:pt idx="46">
                  <c:v>2.2999999999999998</c:v>
                </c:pt>
                <c:pt idx="47">
                  <c:v>2.35</c:v>
                </c:pt>
                <c:pt idx="48">
                  <c:v>2.4</c:v>
                </c:pt>
                <c:pt idx="49">
                  <c:v>2.4500000000000002</c:v>
                </c:pt>
                <c:pt idx="50">
                  <c:v>2.5</c:v>
                </c:pt>
                <c:pt idx="51">
                  <c:v>2.5499999999999998</c:v>
                </c:pt>
                <c:pt idx="52">
                  <c:v>2.6</c:v>
                </c:pt>
                <c:pt idx="53">
                  <c:v>2.65</c:v>
                </c:pt>
                <c:pt idx="54">
                  <c:v>2.7</c:v>
                </c:pt>
                <c:pt idx="55">
                  <c:v>2.75</c:v>
                </c:pt>
                <c:pt idx="56">
                  <c:v>2.8</c:v>
                </c:pt>
                <c:pt idx="57">
                  <c:v>2.85</c:v>
                </c:pt>
                <c:pt idx="58">
                  <c:v>2.9</c:v>
                </c:pt>
                <c:pt idx="59">
                  <c:v>2.95</c:v>
                </c:pt>
                <c:pt idx="60">
                  <c:v>3</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c:v>
                </c:pt>
                <c:pt idx="81">
                  <c:v>4.05</c:v>
                </c:pt>
                <c:pt idx="82">
                  <c:v>4.0999999999999996</c:v>
                </c:pt>
                <c:pt idx="83">
                  <c:v>4.1500000000000004</c:v>
                </c:pt>
                <c:pt idx="84">
                  <c:v>4.2</c:v>
                </c:pt>
                <c:pt idx="85">
                  <c:v>4.25</c:v>
                </c:pt>
                <c:pt idx="86">
                  <c:v>4.3</c:v>
                </c:pt>
                <c:pt idx="87">
                  <c:v>4.3499999999999996</c:v>
                </c:pt>
                <c:pt idx="88">
                  <c:v>4.4000000000000004</c:v>
                </c:pt>
                <c:pt idx="89">
                  <c:v>4.45</c:v>
                </c:pt>
                <c:pt idx="90">
                  <c:v>4.5</c:v>
                </c:pt>
                <c:pt idx="91">
                  <c:v>4.55</c:v>
                </c:pt>
                <c:pt idx="92">
                  <c:v>4.5999999999999996</c:v>
                </c:pt>
                <c:pt idx="93">
                  <c:v>4.6500000000000004</c:v>
                </c:pt>
                <c:pt idx="94">
                  <c:v>4.7</c:v>
                </c:pt>
                <c:pt idx="95">
                  <c:v>4.75</c:v>
                </c:pt>
                <c:pt idx="96">
                  <c:v>4.8</c:v>
                </c:pt>
                <c:pt idx="97">
                  <c:v>4.8499999999999996</c:v>
                </c:pt>
                <c:pt idx="98">
                  <c:v>4.9000000000000004</c:v>
                </c:pt>
                <c:pt idx="99">
                  <c:v>4.95</c:v>
                </c:pt>
                <c:pt idx="100">
                  <c:v>5</c:v>
                </c:pt>
                <c:pt idx="101">
                  <c:v>5.05</c:v>
                </c:pt>
                <c:pt idx="102">
                  <c:v>5.0999999999999996</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c:v>
                </c:pt>
                <c:pt idx="141">
                  <c:v>7.05</c:v>
                </c:pt>
                <c:pt idx="142">
                  <c:v>7.1</c:v>
                </c:pt>
                <c:pt idx="143">
                  <c:v>7.15</c:v>
                </c:pt>
                <c:pt idx="144">
                  <c:v>7.2</c:v>
                </c:pt>
                <c:pt idx="145">
                  <c:v>7.25</c:v>
                </c:pt>
                <c:pt idx="146">
                  <c:v>7.3</c:v>
                </c:pt>
                <c:pt idx="147">
                  <c:v>7.35</c:v>
                </c:pt>
                <c:pt idx="148">
                  <c:v>7.4</c:v>
                </c:pt>
                <c:pt idx="149">
                  <c:v>7.4500000000000099</c:v>
                </c:pt>
                <c:pt idx="150">
                  <c:v>7.5000000000000098</c:v>
                </c:pt>
                <c:pt idx="151">
                  <c:v>7.55</c:v>
                </c:pt>
                <c:pt idx="152">
                  <c:v>7.6</c:v>
                </c:pt>
                <c:pt idx="153">
                  <c:v>7.65</c:v>
                </c:pt>
                <c:pt idx="154">
                  <c:v>7.7000000000000099</c:v>
                </c:pt>
                <c:pt idx="155">
                  <c:v>7.7500000000000098</c:v>
                </c:pt>
                <c:pt idx="156">
                  <c:v>7.8</c:v>
                </c:pt>
                <c:pt idx="157">
                  <c:v>7.8500000000000103</c:v>
                </c:pt>
                <c:pt idx="158">
                  <c:v>7.9000000000000101</c:v>
                </c:pt>
                <c:pt idx="159">
                  <c:v>7.9500000000000099</c:v>
                </c:pt>
                <c:pt idx="160">
                  <c:v>8.0000000000000107</c:v>
                </c:pt>
              </c:numCache>
            </c:numRef>
          </c:xVal>
          <c:yVal>
            <c:numRef>
              <c:f>Sheet1!$C$2:$C$162</c:f>
              <c:numCache>
                <c:formatCode>General</c:formatCode>
                <c:ptCount val="161"/>
                <c:pt idx="0">
                  <c:v>0</c:v>
                </c:pt>
                <c:pt idx="1">
                  <c:v>0.4539904997395468</c:v>
                </c:pt>
                <c:pt idx="2">
                  <c:v>0.80901699437494745</c:v>
                </c:pt>
                <c:pt idx="3">
                  <c:v>0.98768834059513766</c:v>
                </c:pt>
                <c:pt idx="4">
                  <c:v>0.95105651629515353</c:v>
                </c:pt>
                <c:pt idx="5">
                  <c:v>0.70710678118654757</c:v>
                </c:pt>
                <c:pt idx="6">
                  <c:v>0.30901699437494795</c:v>
                </c:pt>
                <c:pt idx="7">
                  <c:v>-0.15643446504023031</c:v>
                </c:pt>
                <c:pt idx="8">
                  <c:v>-0.58778525229247336</c:v>
                </c:pt>
                <c:pt idx="9">
                  <c:v>-0.89100652418836779</c:v>
                </c:pt>
                <c:pt idx="10">
                  <c:v>-1</c:v>
                </c:pt>
                <c:pt idx="11">
                  <c:v>-0.8910065241883679</c:v>
                </c:pt>
                <c:pt idx="12">
                  <c:v>-0.58778525229247403</c:v>
                </c:pt>
                <c:pt idx="13">
                  <c:v>-0.15643446504023023</c:v>
                </c:pt>
                <c:pt idx="14">
                  <c:v>0.30901699437494634</c:v>
                </c:pt>
                <c:pt idx="15">
                  <c:v>0.70710678118654735</c:v>
                </c:pt>
                <c:pt idx="16">
                  <c:v>0.95105651629515375</c:v>
                </c:pt>
                <c:pt idx="17">
                  <c:v>0.98768834059513788</c:v>
                </c:pt>
                <c:pt idx="18">
                  <c:v>0.80901699437494767</c:v>
                </c:pt>
                <c:pt idx="19">
                  <c:v>0.45399049973954791</c:v>
                </c:pt>
                <c:pt idx="20">
                  <c:v>3.67544536472586E-16</c:v>
                </c:pt>
                <c:pt idx="21">
                  <c:v>-0.45399049973954725</c:v>
                </c:pt>
                <c:pt idx="22">
                  <c:v>-0.80901699437494723</c:v>
                </c:pt>
                <c:pt idx="23">
                  <c:v>-0.98768834059513755</c:v>
                </c:pt>
                <c:pt idx="24">
                  <c:v>-0.95105651629515431</c:v>
                </c:pt>
                <c:pt idx="25">
                  <c:v>-0.70710678118654846</c:v>
                </c:pt>
                <c:pt idx="26">
                  <c:v>-0.30901699437494617</c:v>
                </c:pt>
                <c:pt idx="27">
                  <c:v>0.15643446504023301</c:v>
                </c:pt>
                <c:pt idx="28">
                  <c:v>0.58778525229247125</c:v>
                </c:pt>
                <c:pt idx="29">
                  <c:v>0.89100652418836723</c:v>
                </c:pt>
                <c:pt idx="30">
                  <c:v>1</c:v>
                </c:pt>
                <c:pt idx="31">
                  <c:v>0.89100652418836768</c:v>
                </c:pt>
                <c:pt idx="32">
                  <c:v>0.58778525229247214</c:v>
                </c:pt>
                <c:pt idx="33">
                  <c:v>0.15643446504023409</c:v>
                </c:pt>
                <c:pt idx="34">
                  <c:v>-0.30901699437494512</c:v>
                </c:pt>
                <c:pt idx="35">
                  <c:v>-0.70710678118654768</c:v>
                </c:pt>
                <c:pt idx="36">
                  <c:v>-0.95105651629515342</c:v>
                </c:pt>
                <c:pt idx="37">
                  <c:v>-0.98768834059513744</c:v>
                </c:pt>
                <c:pt idx="38">
                  <c:v>-0.80901699437494889</c:v>
                </c:pt>
                <c:pt idx="39">
                  <c:v>-0.4539904997395498</c:v>
                </c:pt>
                <c:pt idx="40">
                  <c:v>-7.3508907294517201E-16</c:v>
                </c:pt>
                <c:pt idx="41">
                  <c:v>0.45399049973954531</c:v>
                </c:pt>
                <c:pt idx="42">
                  <c:v>0.80901699437494801</c:v>
                </c:pt>
                <c:pt idx="43">
                  <c:v>0.98768834059513722</c:v>
                </c:pt>
                <c:pt idx="44">
                  <c:v>0.95105651629515386</c:v>
                </c:pt>
                <c:pt idx="45">
                  <c:v>0.70710678118654868</c:v>
                </c:pt>
                <c:pt idx="46">
                  <c:v>0.30901699437494989</c:v>
                </c:pt>
                <c:pt idx="47">
                  <c:v>-0.1564344650402309</c:v>
                </c:pt>
                <c:pt idx="48">
                  <c:v>-0.58778525229246958</c:v>
                </c:pt>
                <c:pt idx="49">
                  <c:v>-0.89100652418836868</c:v>
                </c:pt>
                <c:pt idx="50">
                  <c:v>-1</c:v>
                </c:pt>
                <c:pt idx="51">
                  <c:v>-0.89100652418836945</c:v>
                </c:pt>
                <c:pt idx="52">
                  <c:v>-0.58778525229247103</c:v>
                </c:pt>
                <c:pt idx="53">
                  <c:v>-0.1564344650402327</c:v>
                </c:pt>
                <c:pt idx="54">
                  <c:v>0.30901699437495156</c:v>
                </c:pt>
                <c:pt idx="55">
                  <c:v>0.70710678118654746</c:v>
                </c:pt>
                <c:pt idx="56">
                  <c:v>0.9510565162951522</c:v>
                </c:pt>
                <c:pt idx="57">
                  <c:v>0.98768834059513744</c:v>
                </c:pt>
                <c:pt idx="58">
                  <c:v>0.80901699437494912</c:v>
                </c:pt>
                <c:pt idx="59">
                  <c:v>0.45399049973954381</c:v>
                </c:pt>
                <c:pt idx="60">
                  <c:v>1.102633609417758E-15</c:v>
                </c:pt>
                <c:pt idx="61">
                  <c:v>-0.45399049973954181</c:v>
                </c:pt>
                <c:pt idx="62">
                  <c:v>-0.80901699437494778</c:v>
                </c:pt>
                <c:pt idx="63">
                  <c:v>-0.9876883405951371</c:v>
                </c:pt>
                <c:pt idx="64">
                  <c:v>-0.95105651629515287</c:v>
                </c:pt>
                <c:pt idx="65">
                  <c:v>-0.70710678118654902</c:v>
                </c:pt>
                <c:pt idx="66">
                  <c:v>-0.30901699437495367</c:v>
                </c:pt>
                <c:pt idx="67">
                  <c:v>0.15643446504023054</c:v>
                </c:pt>
                <c:pt idx="68">
                  <c:v>0.58778525229246925</c:v>
                </c:pt>
                <c:pt idx="69">
                  <c:v>0.89100652418837012</c:v>
                </c:pt>
                <c:pt idx="70">
                  <c:v>1</c:v>
                </c:pt>
                <c:pt idx="71">
                  <c:v>0.89100652418836968</c:v>
                </c:pt>
                <c:pt idx="72">
                  <c:v>0.58778525229247425</c:v>
                </c:pt>
                <c:pt idx="73">
                  <c:v>0.15643446504023659</c:v>
                </c:pt>
                <c:pt idx="74">
                  <c:v>-0.30901699437495123</c:v>
                </c:pt>
                <c:pt idx="75">
                  <c:v>-0.70710678118654713</c:v>
                </c:pt>
                <c:pt idx="76">
                  <c:v>-0.95105651629515209</c:v>
                </c:pt>
                <c:pt idx="77">
                  <c:v>-0.9876883405951381</c:v>
                </c:pt>
                <c:pt idx="78">
                  <c:v>-0.80901699437495145</c:v>
                </c:pt>
                <c:pt idx="79">
                  <c:v>-0.45399049973954414</c:v>
                </c:pt>
                <c:pt idx="80">
                  <c:v>-1.470178145890344E-15</c:v>
                </c:pt>
                <c:pt idx="81">
                  <c:v>0.45399049973954153</c:v>
                </c:pt>
                <c:pt idx="82">
                  <c:v>0.80901699437494545</c:v>
                </c:pt>
                <c:pt idx="83">
                  <c:v>0.98768834059513766</c:v>
                </c:pt>
                <c:pt idx="84">
                  <c:v>0.95105651629515298</c:v>
                </c:pt>
                <c:pt idx="85">
                  <c:v>0.70710678118654924</c:v>
                </c:pt>
                <c:pt idx="86">
                  <c:v>0.309016994374954</c:v>
                </c:pt>
                <c:pt idx="87">
                  <c:v>-0.15643446504022665</c:v>
                </c:pt>
                <c:pt idx="88">
                  <c:v>-0.5877852522924718</c:v>
                </c:pt>
                <c:pt idx="89">
                  <c:v>-0.89100652418836834</c:v>
                </c:pt>
                <c:pt idx="90">
                  <c:v>-1</c:v>
                </c:pt>
                <c:pt idx="91">
                  <c:v>-0.89100652418837145</c:v>
                </c:pt>
                <c:pt idx="92">
                  <c:v>-0.58778525229247736</c:v>
                </c:pt>
                <c:pt idx="93">
                  <c:v>-0.15643446504022643</c:v>
                </c:pt>
                <c:pt idx="94">
                  <c:v>0.30901699437494745</c:v>
                </c:pt>
                <c:pt idx="95">
                  <c:v>0.70710678118654435</c:v>
                </c:pt>
                <c:pt idx="96">
                  <c:v>0.95105651629515087</c:v>
                </c:pt>
                <c:pt idx="97">
                  <c:v>0.98768834059513866</c:v>
                </c:pt>
                <c:pt idx="98">
                  <c:v>0.80901699437494534</c:v>
                </c:pt>
                <c:pt idx="99">
                  <c:v>0.45399049973954131</c:v>
                </c:pt>
                <c:pt idx="100">
                  <c:v>5.3904363611634309E-15</c:v>
                </c:pt>
                <c:pt idx="101">
                  <c:v>-0.45399049973953803</c:v>
                </c:pt>
                <c:pt idx="102">
                  <c:v>-0.80901699437494323</c:v>
                </c:pt>
                <c:pt idx="103">
                  <c:v>-0.9876883405951381</c:v>
                </c:pt>
                <c:pt idx="104">
                  <c:v>-0.95105651629515198</c:v>
                </c:pt>
                <c:pt idx="105">
                  <c:v>-0.70710678118654702</c:v>
                </c:pt>
                <c:pt idx="106">
                  <c:v>-0.30901699437495095</c:v>
                </c:pt>
                <c:pt idx="107">
                  <c:v>0.15643446504022279</c:v>
                </c:pt>
                <c:pt idx="108">
                  <c:v>0.58778525229248013</c:v>
                </c:pt>
                <c:pt idx="109">
                  <c:v>0.89100652418836979</c:v>
                </c:pt>
                <c:pt idx="110">
                  <c:v>1</c:v>
                </c:pt>
                <c:pt idx="111">
                  <c:v>0.89100652418837001</c:v>
                </c:pt>
                <c:pt idx="112">
                  <c:v>0.58778525229248058</c:v>
                </c:pt>
                <c:pt idx="113">
                  <c:v>0.15643446504022326</c:v>
                </c:pt>
                <c:pt idx="114">
                  <c:v>-0.3090169943749505</c:v>
                </c:pt>
                <c:pt idx="115">
                  <c:v>-0.70710678118654668</c:v>
                </c:pt>
                <c:pt idx="116">
                  <c:v>-0.95105651629515187</c:v>
                </c:pt>
                <c:pt idx="117">
                  <c:v>-0.98768834059513932</c:v>
                </c:pt>
                <c:pt idx="118">
                  <c:v>-0.80901699437494345</c:v>
                </c:pt>
                <c:pt idx="119">
                  <c:v>-0.45399049973954481</c:v>
                </c:pt>
                <c:pt idx="120">
                  <c:v>-2.205267218835516E-15</c:v>
                </c:pt>
                <c:pt idx="121">
                  <c:v>0.45399049973954086</c:v>
                </c:pt>
                <c:pt idx="122">
                  <c:v>0.8090169943749409</c:v>
                </c:pt>
                <c:pt idx="123">
                  <c:v>0.98768834059513866</c:v>
                </c:pt>
                <c:pt idx="124">
                  <c:v>0.9510565162951532</c:v>
                </c:pt>
                <c:pt idx="125">
                  <c:v>0.70710678118654979</c:v>
                </c:pt>
                <c:pt idx="126">
                  <c:v>0.30901699437495467</c:v>
                </c:pt>
                <c:pt idx="127">
                  <c:v>-0.15643446504021891</c:v>
                </c:pt>
                <c:pt idx="128">
                  <c:v>-0.58778525229247702</c:v>
                </c:pt>
                <c:pt idx="129">
                  <c:v>-0.89100652418836801</c:v>
                </c:pt>
                <c:pt idx="130">
                  <c:v>-1</c:v>
                </c:pt>
                <c:pt idx="131">
                  <c:v>-0.89100652418837178</c:v>
                </c:pt>
                <c:pt idx="132">
                  <c:v>-0.58778525229248368</c:v>
                </c:pt>
                <c:pt idx="133">
                  <c:v>-0.15643446504022715</c:v>
                </c:pt>
                <c:pt idx="134">
                  <c:v>0.30901699437494679</c:v>
                </c:pt>
                <c:pt idx="135">
                  <c:v>0.70710678118654391</c:v>
                </c:pt>
                <c:pt idx="136">
                  <c:v>0.95105651629515064</c:v>
                </c:pt>
                <c:pt idx="137">
                  <c:v>0.98768834059513988</c:v>
                </c:pt>
                <c:pt idx="138">
                  <c:v>0.80901699437494157</c:v>
                </c:pt>
                <c:pt idx="139">
                  <c:v>0.45399049973954192</c:v>
                </c:pt>
                <c:pt idx="140">
                  <c:v>-9.7990192349239891E-16</c:v>
                </c:pt>
                <c:pt idx="141">
                  <c:v>-0.4539904997395437</c:v>
                </c:pt>
                <c:pt idx="142">
                  <c:v>-0.80901699437494279</c:v>
                </c:pt>
                <c:pt idx="143">
                  <c:v>-0.98768834059513799</c:v>
                </c:pt>
                <c:pt idx="144">
                  <c:v>-0.95105651629515442</c:v>
                </c:pt>
                <c:pt idx="145">
                  <c:v>-0.70710678118655257</c:v>
                </c:pt>
                <c:pt idx="146">
                  <c:v>-0.30901699437495844</c:v>
                </c:pt>
                <c:pt idx="147">
                  <c:v>0.15643446504021505</c:v>
                </c:pt>
                <c:pt idx="148">
                  <c:v>0.58778525229247958</c:v>
                </c:pt>
                <c:pt idx="149">
                  <c:v>0.8910065241884082</c:v>
                </c:pt>
                <c:pt idx="150">
                  <c:v>1</c:v>
                </c:pt>
                <c:pt idx="151">
                  <c:v>0.89100652418837034</c:v>
                </c:pt>
                <c:pt idx="152">
                  <c:v>0.58778525229248113</c:v>
                </c:pt>
                <c:pt idx="153">
                  <c:v>0.15643446504023101</c:v>
                </c:pt>
                <c:pt idx="154">
                  <c:v>-0.30901699437503766</c:v>
                </c:pt>
                <c:pt idx="155">
                  <c:v>-0.70710678118661141</c:v>
                </c:pt>
                <c:pt idx="156">
                  <c:v>-0.95105651629514942</c:v>
                </c:pt>
                <c:pt idx="157">
                  <c:v>-0.98768834059512278</c:v>
                </c:pt>
                <c:pt idx="158">
                  <c:v>-0.80901699437489383</c:v>
                </c:pt>
                <c:pt idx="159">
                  <c:v>-0.45399049973946948</c:v>
                </c:pt>
                <c:pt idx="160">
                  <c:v>9.6535626714633338E-14</c:v>
                </c:pt>
              </c:numCache>
            </c:numRef>
          </c:yVal>
          <c:smooth val="1"/>
          <c:extLst>
            <c:ext xmlns:c16="http://schemas.microsoft.com/office/drawing/2014/chart" uri="{C3380CC4-5D6E-409C-BE32-E72D297353CC}">
              <c16:uniqueId val="{00000000-931B-4339-98B7-E626BE7DB10C}"/>
            </c:ext>
          </c:extLst>
        </c:ser>
        <c:dLbls>
          <c:showLegendKey val="0"/>
          <c:showVal val="0"/>
          <c:showCatName val="0"/>
          <c:showSerName val="0"/>
          <c:showPercent val="0"/>
          <c:showBubbleSize val="0"/>
        </c:dLbls>
        <c:axId val="480326832"/>
        <c:axId val="25741904"/>
      </c:scatterChart>
      <c:valAx>
        <c:axId val="480326832"/>
        <c:scaling>
          <c:orientation val="minMax"/>
        </c:scaling>
        <c:delete val="1"/>
        <c:axPos val="b"/>
        <c:majorGridlines>
          <c:spPr>
            <a:ln w="9525" cap="flat" cmpd="sng" algn="ctr">
              <a:noFill/>
              <a:round/>
            </a:ln>
            <a:effectLst/>
          </c:spPr>
        </c:majorGridlines>
        <c:numFmt formatCode="General" sourceLinked="1"/>
        <c:majorTickMark val="none"/>
        <c:minorTickMark val="none"/>
        <c:tickLblPos val="nextTo"/>
        <c:crossAx val="25741904"/>
        <c:crosses val="autoZero"/>
        <c:crossBetween val="midCat"/>
      </c:valAx>
      <c:valAx>
        <c:axId val="25741904"/>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48032683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1"/>
              </a:solidFill>
              <a:round/>
            </a:ln>
            <a:effectLst/>
          </c:spPr>
          <c:marker>
            <c:symbol val="none"/>
          </c:marker>
          <c:yVal>
            <c:numRef>
              <c:f>Sheet1!$J$2:$J$162</c:f>
              <c:numCache>
                <c:formatCode>General</c:formatCode>
                <c:ptCount val="161"/>
                <c:pt idx="0">
                  <c:v>0</c:v>
                </c:pt>
                <c:pt idx="1">
                  <c:v>1.3619714992186402</c:v>
                </c:pt>
                <c:pt idx="2">
                  <c:v>2.4270509831248424</c:v>
                </c:pt>
                <c:pt idx="3">
                  <c:v>2.9630650217854133</c:v>
                </c:pt>
                <c:pt idx="4">
                  <c:v>2.8531695488854609</c:v>
                </c:pt>
                <c:pt idx="5">
                  <c:v>2.1213203435596428</c:v>
                </c:pt>
                <c:pt idx="6">
                  <c:v>0.92705098312484258</c:v>
                </c:pt>
                <c:pt idx="7">
                  <c:v>-0.46930339512069219</c:v>
                </c:pt>
                <c:pt idx="8">
                  <c:v>-1.7633557568774192</c:v>
                </c:pt>
                <c:pt idx="9">
                  <c:v>-2.6730195725651034</c:v>
                </c:pt>
                <c:pt idx="10">
                  <c:v>-3</c:v>
                </c:pt>
                <c:pt idx="11">
                  <c:v>-2.6730195725651029</c:v>
                </c:pt>
                <c:pt idx="12">
                  <c:v>-1.7633557568774201</c:v>
                </c:pt>
                <c:pt idx="13">
                  <c:v>-0.46930339512069336</c:v>
                </c:pt>
                <c:pt idx="14">
                  <c:v>0.92705098312484147</c:v>
                </c:pt>
                <c:pt idx="15">
                  <c:v>2.1213203435596419</c:v>
                </c:pt>
                <c:pt idx="16">
                  <c:v>2.8531695488854605</c:v>
                </c:pt>
                <c:pt idx="17">
                  <c:v>2.9630650217854138</c:v>
                </c:pt>
                <c:pt idx="18">
                  <c:v>2.4270509831248432</c:v>
                </c:pt>
                <c:pt idx="19">
                  <c:v>1.3619714992186389</c:v>
                </c:pt>
                <c:pt idx="20">
                  <c:v>1.102633609417758E-15</c:v>
                </c:pt>
                <c:pt idx="21">
                  <c:v>-1.3619714992186369</c:v>
                </c:pt>
                <c:pt idx="22">
                  <c:v>-2.4270509831248446</c:v>
                </c:pt>
                <c:pt idx="23">
                  <c:v>-2.9630650217854129</c:v>
                </c:pt>
                <c:pt idx="24">
                  <c:v>-2.8531695488854614</c:v>
                </c:pt>
                <c:pt idx="25">
                  <c:v>-2.1213203435596455</c:v>
                </c:pt>
                <c:pt idx="26">
                  <c:v>-0.92705098312484369</c:v>
                </c:pt>
                <c:pt idx="27">
                  <c:v>0.46930339512069374</c:v>
                </c:pt>
                <c:pt idx="28">
                  <c:v>1.7633557568774181</c:v>
                </c:pt>
                <c:pt idx="29">
                  <c:v>2.6730195725651016</c:v>
                </c:pt>
                <c:pt idx="30">
                  <c:v>3</c:v>
                </c:pt>
                <c:pt idx="31">
                  <c:v>2.6730195725651029</c:v>
                </c:pt>
                <c:pt idx="32">
                  <c:v>1.7633557568774207</c:v>
                </c:pt>
                <c:pt idx="33">
                  <c:v>0.46930339512069702</c:v>
                </c:pt>
                <c:pt idx="34">
                  <c:v>-0.92705098312483536</c:v>
                </c:pt>
                <c:pt idx="35">
                  <c:v>-2.1213203435596428</c:v>
                </c:pt>
                <c:pt idx="36">
                  <c:v>-2.85316954888546</c:v>
                </c:pt>
                <c:pt idx="37">
                  <c:v>-2.9630650217854138</c:v>
                </c:pt>
                <c:pt idx="38">
                  <c:v>-2.4270509831248406</c:v>
                </c:pt>
                <c:pt idx="39">
                  <c:v>-1.3619714992186398</c:v>
                </c:pt>
                <c:pt idx="40">
                  <c:v>-2.205267218835516E-15</c:v>
                </c:pt>
                <c:pt idx="41">
                  <c:v>1.3506217367251379</c:v>
                </c:pt>
                <c:pt idx="42">
                  <c:v>2.3866001334060907</c:v>
                </c:pt>
                <c:pt idx="43">
                  <c:v>2.8889883962407779</c:v>
                </c:pt>
                <c:pt idx="44">
                  <c:v>2.7580638972559428</c:v>
                </c:pt>
                <c:pt idx="45">
                  <c:v>2.0329319959113277</c:v>
                </c:pt>
                <c:pt idx="46">
                  <c:v>0.88069843396860725</c:v>
                </c:pt>
                <c:pt idx="47">
                  <c:v>-0.44192736373865232</c:v>
                </c:pt>
                <c:pt idx="48">
                  <c:v>-1.6457987064189228</c:v>
                </c:pt>
                <c:pt idx="49">
                  <c:v>-2.4725431046227229</c:v>
                </c:pt>
                <c:pt idx="50">
                  <c:v>-2.75</c:v>
                </c:pt>
                <c:pt idx="51">
                  <c:v>-2.4279927784133069</c:v>
                </c:pt>
                <c:pt idx="52">
                  <c:v>-1.5870201811896796</c:v>
                </c:pt>
                <c:pt idx="53">
                  <c:v>-0.41846219398262247</c:v>
                </c:pt>
                <c:pt idx="54">
                  <c:v>0.81889503509361261</c:v>
                </c:pt>
                <c:pt idx="55">
                  <c:v>1.8561553006146805</c:v>
                </c:pt>
                <c:pt idx="56">
                  <c:v>2.4727469423673987</c:v>
                </c:pt>
                <c:pt idx="57">
                  <c:v>2.5432974770324792</c:v>
                </c:pt>
                <c:pt idx="58">
                  <c:v>2.0629933356561203</c:v>
                </c:pt>
                <c:pt idx="59">
                  <c:v>1.1463260118423562</c:v>
                </c:pt>
                <c:pt idx="60">
                  <c:v>2.756584023544395E-15</c:v>
                </c:pt>
                <c:pt idx="61">
                  <c:v>-1.123626486855374</c:v>
                </c:pt>
                <c:pt idx="62">
                  <c:v>-1.9820916362186223</c:v>
                </c:pt>
                <c:pt idx="63">
                  <c:v>-2.3951442259432074</c:v>
                </c:pt>
                <c:pt idx="64">
                  <c:v>-2.2825356391083695</c:v>
                </c:pt>
                <c:pt idx="65">
                  <c:v>-1.6793786053180479</c:v>
                </c:pt>
                <c:pt idx="66">
                  <c:v>-0.72618993678113319</c:v>
                </c:pt>
                <c:pt idx="67">
                  <c:v>0.36371013121853601</c:v>
                </c:pt>
                <c:pt idx="68">
                  <c:v>1.3519060802726792</c:v>
                </c:pt>
                <c:pt idx="69">
                  <c:v>2.0270398425285419</c:v>
                </c:pt>
                <c:pt idx="70">
                  <c:v>2.25</c:v>
                </c:pt>
                <c:pt idx="71">
                  <c:v>1.9824895163191225</c:v>
                </c:pt>
                <c:pt idx="72">
                  <c:v>1.2931275550434433</c:v>
                </c:pt>
                <c:pt idx="73">
                  <c:v>0.34024496146251454</c:v>
                </c:pt>
                <c:pt idx="74">
                  <c:v>-0.66438653790613056</c:v>
                </c:pt>
                <c:pt idx="75">
                  <c:v>-1.5026019100214021</c:v>
                </c:pt>
                <c:pt idx="76">
                  <c:v>-1.9972186842198238</c:v>
                </c:pt>
                <c:pt idx="77">
                  <c:v>-2.0494533067349119</c:v>
                </c:pt>
                <c:pt idx="78">
                  <c:v>-1.6584848384686417</c:v>
                </c:pt>
                <c:pt idx="79">
                  <c:v>-0.91933076197257679</c:v>
                </c:pt>
                <c:pt idx="80">
                  <c:v>-2.940356291780688E-15</c:v>
                </c:pt>
                <c:pt idx="81">
                  <c:v>0.89663123698559455</c:v>
                </c:pt>
                <c:pt idx="82">
                  <c:v>1.5775831390311357</c:v>
                </c:pt>
                <c:pt idx="83">
                  <c:v>1.9013000556456401</c:v>
                </c:pt>
                <c:pt idx="84">
                  <c:v>1.8070073809607947</c:v>
                </c:pt>
                <c:pt idx="85">
                  <c:v>1.3258252147247704</c:v>
                </c:pt>
                <c:pt idx="86">
                  <c:v>0.57168143959365236</c:v>
                </c:pt>
                <c:pt idx="87">
                  <c:v>-0.28549289869841366</c:v>
                </c:pt>
                <c:pt idx="88">
                  <c:v>-1.0580134541264596</c:v>
                </c:pt>
                <c:pt idx="89">
                  <c:v>-1.5815365804343537</c:v>
                </c:pt>
                <c:pt idx="90">
                  <c:v>-1.75</c:v>
                </c:pt>
                <c:pt idx="91">
                  <c:v>-1.5369862542249408</c:v>
                </c:pt>
                <c:pt idx="92">
                  <c:v>-0.99923492889721144</c:v>
                </c:pt>
                <c:pt idx="93">
                  <c:v>-0.26202772894239101</c:v>
                </c:pt>
                <c:pt idx="94">
                  <c:v>0.50987804071866327</c:v>
                </c:pt>
                <c:pt idx="95">
                  <c:v>1.1490485194281346</c:v>
                </c:pt>
                <c:pt idx="96">
                  <c:v>1.5216904260722448</c:v>
                </c:pt>
                <c:pt idx="97">
                  <c:v>1.5556091364373434</c:v>
                </c:pt>
                <c:pt idx="98">
                  <c:v>1.2539763412811653</c:v>
                </c:pt>
                <c:pt idx="99">
                  <c:v>0.69233551210281008</c:v>
                </c:pt>
                <c:pt idx="100">
                  <c:v>8.0856545417451464E-15</c:v>
                </c:pt>
                <c:pt idx="101">
                  <c:v>-0.66963598711582795</c:v>
                </c:pt>
                <c:pt idx="102">
                  <c:v>-1.1730746418436677</c:v>
                </c:pt>
                <c:pt idx="103">
                  <c:v>-1.4074558853480734</c:v>
                </c:pt>
                <c:pt idx="104">
                  <c:v>-1.3314791228132159</c:v>
                </c:pt>
                <c:pt idx="105">
                  <c:v>-0.97227182413150215</c:v>
                </c:pt>
                <c:pt idx="106">
                  <c:v>-0.4171729424061838</c:v>
                </c:pt>
                <c:pt idx="107">
                  <c:v>0.20727566617829518</c:v>
                </c:pt>
                <c:pt idx="108">
                  <c:v>0.76412082798021674</c:v>
                </c:pt>
                <c:pt idx="109">
                  <c:v>1.1360333183401672</c:v>
                </c:pt>
                <c:pt idx="110">
                  <c:v>1.25</c:v>
                </c:pt>
                <c:pt idx="111">
                  <c:v>1.0914829921307534</c:v>
                </c:pt>
                <c:pt idx="112">
                  <c:v>0.70534230275096976</c:v>
                </c:pt>
                <c:pt idx="113">
                  <c:v>0.1838104964222706</c:v>
                </c:pt>
                <c:pt idx="114">
                  <c:v>-0.35536954353119304</c:v>
                </c:pt>
                <c:pt idx="115">
                  <c:v>-0.79549512883486506</c:v>
                </c:pt>
                <c:pt idx="116">
                  <c:v>-1.0461621679246671</c:v>
                </c:pt>
                <c:pt idx="117">
                  <c:v>-1.0617649661397748</c:v>
                </c:pt>
                <c:pt idx="118">
                  <c:v>-0.84946784409369513</c:v>
                </c:pt>
                <c:pt idx="119">
                  <c:v>-0.46534026223303987</c:v>
                </c:pt>
                <c:pt idx="120">
                  <c:v>-2.205267218835516E-15</c:v>
                </c:pt>
                <c:pt idx="121">
                  <c:v>0.45399049973954719</c:v>
                </c:pt>
                <c:pt idx="122">
                  <c:v>0.80901699437494501</c:v>
                </c:pt>
                <c:pt idx="123">
                  <c:v>0.98768834059513866</c:v>
                </c:pt>
                <c:pt idx="124">
                  <c:v>0.9510565162951532</c:v>
                </c:pt>
                <c:pt idx="125">
                  <c:v>0.70710678118654979</c:v>
                </c:pt>
                <c:pt idx="126">
                  <c:v>0.30901699437495467</c:v>
                </c:pt>
                <c:pt idx="127">
                  <c:v>-0.15643446504022593</c:v>
                </c:pt>
                <c:pt idx="128">
                  <c:v>-0.58778525229247125</c:v>
                </c:pt>
                <c:pt idx="129">
                  <c:v>-0.89100652418836801</c:v>
                </c:pt>
                <c:pt idx="130">
                  <c:v>-1</c:v>
                </c:pt>
                <c:pt idx="131">
                  <c:v>-0.89100652418836856</c:v>
                </c:pt>
                <c:pt idx="132">
                  <c:v>-0.58778525229247791</c:v>
                </c:pt>
                <c:pt idx="133">
                  <c:v>-0.15643446504022715</c:v>
                </c:pt>
                <c:pt idx="134">
                  <c:v>0.30901699437494679</c:v>
                </c:pt>
                <c:pt idx="135">
                  <c:v>0.70710678118654391</c:v>
                </c:pt>
                <c:pt idx="136">
                  <c:v>0.95105651629515064</c:v>
                </c:pt>
                <c:pt idx="137">
                  <c:v>0.98768834059513988</c:v>
                </c:pt>
                <c:pt idx="138">
                  <c:v>0.80901699437494157</c:v>
                </c:pt>
                <c:pt idx="139">
                  <c:v>0.45399049973955463</c:v>
                </c:pt>
                <c:pt idx="140">
                  <c:v>-9.7990192349239891E-16</c:v>
                </c:pt>
                <c:pt idx="141">
                  <c:v>-0.4539904997395437</c:v>
                </c:pt>
                <c:pt idx="142">
                  <c:v>-0.80901699437494279</c:v>
                </c:pt>
                <c:pt idx="143">
                  <c:v>-0.98768834059513799</c:v>
                </c:pt>
                <c:pt idx="144">
                  <c:v>-0.95105651629515442</c:v>
                </c:pt>
                <c:pt idx="145">
                  <c:v>-0.70710678118655257</c:v>
                </c:pt>
                <c:pt idx="146">
                  <c:v>-0.30901699437495844</c:v>
                </c:pt>
                <c:pt idx="147">
                  <c:v>0.15643446504022906</c:v>
                </c:pt>
                <c:pt idx="148">
                  <c:v>0.58778525229246803</c:v>
                </c:pt>
                <c:pt idx="149">
                  <c:v>0.8910065241884082</c:v>
                </c:pt>
                <c:pt idx="150">
                  <c:v>1</c:v>
                </c:pt>
                <c:pt idx="151">
                  <c:v>0.89100652418837034</c:v>
                </c:pt>
                <c:pt idx="152">
                  <c:v>0.5877852522924697</c:v>
                </c:pt>
                <c:pt idx="153">
                  <c:v>0.15643446504023101</c:v>
                </c:pt>
                <c:pt idx="154">
                  <c:v>-0.30901699437502411</c:v>
                </c:pt>
                <c:pt idx="155">
                  <c:v>-0.70710678118661141</c:v>
                </c:pt>
                <c:pt idx="156">
                  <c:v>-0.95105651629515375</c:v>
                </c:pt>
                <c:pt idx="157">
                  <c:v>-0.98768834059512278</c:v>
                </c:pt>
                <c:pt idx="158">
                  <c:v>-0.80901699437489383</c:v>
                </c:pt>
                <c:pt idx="159">
                  <c:v>-0.45399049973946948</c:v>
                </c:pt>
                <c:pt idx="160">
                  <c:v>9.6535626714633338E-14</c:v>
                </c:pt>
              </c:numCache>
            </c:numRef>
          </c:yVal>
          <c:smooth val="1"/>
          <c:extLst>
            <c:ext xmlns:c16="http://schemas.microsoft.com/office/drawing/2014/chart" uri="{C3380CC4-5D6E-409C-BE32-E72D297353CC}">
              <c16:uniqueId val="{00000000-D9E2-4EDF-801D-69B0369628D8}"/>
            </c:ext>
          </c:extLst>
        </c:ser>
        <c:dLbls>
          <c:showLegendKey val="0"/>
          <c:showVal val="0"/>
          <c:showCatName val="0"/>
          <c:showSerName val="0"/>
          <c:showPercent val="0"/>
          <c:showBubbleSize val="0"/>
        </c:dLbls>
        <c:axId val="133178000"/>
        <c:axId val="1647050192"/>
      </c:scatterChart>
      <c:valAx>
        <c:axId val="133178000"/>
        <c:scaling>
          <c:orientation val="minMax"/>
        </c:scaling>
        <c:delete val="1"/>
        <c:axPos val="b"/>
        <c:majorGridlines>
          <c:spPr>
            <a:ln w="9525" cap="flat" cmpd="sng" algn="ctr">
              <a:noFill/>
              <a:round/>
            </a:ln>
            <a:effectLst/>
          </c:spPr>
        </c:majorGridlines>
        <c:majorTickMark val="none"/>
        <c:minorTickMark val="none"/>
        <c:tickLblPos val="nextTo"/>
        <c:crossAx val="1647050192"/>
        <c:crosses val="autoZero"/>
        <c:crossBetween val="midCat"/>
      </c:valAx>
      <c:valAx>
        <c:axId val="1647050192"/>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13317800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71730076727723"/>
          <c:y val="0.13247673789541722"/>
          <c:w val="0.89528269923272275"/>
          <c:h val="0.70855091179544738"/>
        </c:manualLayout>
      </c:layout>
      <c:scatterChart>
        <c:scatterStyle val="smoothMarker"/>
        <c:varyColors val="0"/>
        <c:ser>
          <c:idx val="0"/>
          <c:order val="0"/>
          <c:spPr>
            <a:ln w="19050" cap="rnd">
              <a:solidFill>
                <a:schemeClr val="accent1"/>
              </a:solidFill>
              <a:round/>
            </a:ln>
            <a:effectLst/>
          </c:spPr>
          <c:marker>
            <c:symbol val="none"/>
          </c:marker>
          <c:xVal>
            <c:numRef>
              <c:f>Sheet1!$A$2:$A$162</c:f>
              <c:numCache>
                <c:formatCode>General</c:formatCode>
                <c:ptCount val="161"/>
                <c:pt idx="0">
                  <c:v>0</c:v>
                </c:pt>
                <c:pt idx="1">
                  <c:v>0.05</c:v>
                </c:pt>
                <c:pt idx="2">
                  <c:v>0.1</c:v>
                </c:pt>
                <c:pt idx="3">
                  <c:v>0.15</c:v>
                </c:pt>
                <c:pt idx="4">
                  <c:v>0.2</c:v>
                </c:pt>
                <c:pt idx="5">
                  <c:v>0.25</c:v>
                </c:pt>
                <c:pt idx="6">
                  <c:v>0.3</c:v>
                </c:pt>
                <c:pt idx="7">
                  <c:v>0.35</c:v>
                </c:pt>
                <c:pt idx="8">
                  <c:v>0.4</c:v>
                </c:pt>
                <c:pt idx="9">
                  <c:v>0.45</c:v>
                </c:pt>
                <c:pt idx="10">
                  <c:v>0.5</c:v>
                </c:pt>
                <c:pt idx="11">
                  <c:v>0.55000000000000004</c:v>
                </c:pt>
                <c:pt idx="12">
                  <c:v>0.6</c:v>
                </c:pt>
                <c:pt idx="13">
                  <c:v>0.65</c:v>
                </c:pt>
                <c:pt idx="14">
                  <c:v>0.7</c:v>
                </c:pt>
                <c:pt idx="15">
                  <c:v>0.75</c:v>
                </c:pt>
                <c:pt idx="16">
                  <c:v>0.8</c:v>
                </c:pt>
                <c:pt idx="17">
                  <c:v>0.85</c:v>
                </c:pt>
                <c:pt idx="18">
                  <c:v>0.9</c:v>
                </c:pt>
                <c:pt idx="19">
                  <c:v>0.95</c:v>
                </c:pt>
                <c:pt idx="20">
                  <c:v>1</c:v>
                </c:pt>
                <c:pt idx="21">
                  <c:v>1.05</c:v>
                </c:pt>
                <c:pt idx="22">
                  <c:v>1.1000000000000001</c:v>
                </c:pt>
                <c:pt idx="23">
                  <c:v>1.1499999999999999</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c:v>
                </c:pt>
                <c:pt idx="41">
                  <c:v>2.0499999999999998</c:v>
                </c:pt>
                <c:pt idx="42">
                  <c:v>2.1</c:v>
                </c:pt>
                <c:pt idx="43">
                  <c:v>2.15</c:v>
                </c:pt>
                <c:pt idx="44">
                  <c:v>2.2000000000000002</c:v>
                </c:pt>
                <c:pt idx="45">
                  <c:v>2.25</c:v>
                </c:pt>
                <c:pt idx="46">
                  <c:v>2.2999999999999998</c:v>
                </c:pt>
                <c:pt idx="47">
                  <c:v>2.35</c:v>
                </c:pt>
                <c:pt idx="48">
                  <c:v>2.4</c:v>
                </c:pt>
                <c:pt idx="49">
                  <c:v>2.4500000000000002</c:v>
                </c:pt>
                <c:pt idx="50">
                  <c:v>2.5</c:v>
                </c:pt>
                <c:pt idx="51">
                  <c:v>2.5499999999999998</c:v>
                </c:pt>
                <c:pt idx="52">
                  <c:v>2.6</c:v>
                </c:pt>
                <c:pt idx="53">
                  <c:v>2.65</c:v>
                </c:pt>
                <c:pt idx="54">
                  <c:v>2.7</c:v>
                </c:pt>
                <c:pt idx="55">
                  <c:v>2.75</c:v>
                </c:pt>
                <c:pt idx="56">
                  <c:v>2.8</c:v>
                </c:pt>
                <c:pt idx="57">
                  <c:v>2.85</c:v>
                </c:pt>
                <c:pt idx="58">
                  <c:v>2.9</c:v>
                </c:pt>
                <c:pt idx="59">
                  <c:v>2.95</c:v>
                </c:pt>
                <c:pt idx="60">
                  <c:v>3</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c:v>
                </c:pt>
                <c:pt idx="81">
                  <c:v>4.05</c:v>
                </c:pt>
                <c:pt idx="82">
                  <c:v>4.0999999999999996</c:v>
                </c:pt>
                <c:pt idx="83">
                  <c:v>4.1500000000000004</c:v>
                </c:pt>
                <c:pt idx="84">
                  <c:v>4.2</c:v>
                </c:pt>
                <c:pt idx="85">
                  <c:v>4.25</c:v>
                </c:pt>
                <c:pt idx="86">
                  <c:v>4.3</c:v>
                </c:pt>
                <c:pt idx="87">
                  <c:v>4.3499999999999996</c:v>
                </c:pt>
                <c:pt idx="88">
                  <c:v>4.4000000000000004</c:v>
                </c:pt>
                <c:pt idx="89">
                  <c:v>4.45</c:v>
                </c:pt>
                <c:pt idx="90">
                  <c:v>4.5</c:v>
                </c:pt>
                <c:pt idx="91">
                  <c:v>4.55</c:v>
                </c:pt>
                <c:pt idx="92">
                  <c:v>4.5999999999999996</c:v>
                </c:pt>
                <c:pt idx="93">
                  <c:v>4.6500000000000004</c:v>
                </c:pt>
                <c:pt idx="94">
                  <c:v>4.7</c:v>
                </c:pt>
                <c:pt idx="95">
                  <c:v>4.75</c:v>
                </c:pt>
                <c:pt idx="96">
                  <c:v>4.8</c:v>
                </c:pt>
                <c:pt idx="97">
                  <c:v>4.8499999999999996</c:v>
                </c:pt>
                <c:pt idx="98">
                  <c:v>4.9000000000000004</c:v>
                </c:pt>
                <c:pt idx="99">
                  <c:v>4.95</c:v>
                </c:pt>
                <c:pt idx="100">
                  <c:v>5</c:v>
                </c:pt>
                <c:pt idx="101">
                  <c:v>5.05</c:v>
                </c:pt>
                <c:pt idx="102">
                  <c:v>5.0999999999999996</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c:v>
                </c:pt>
                <c:pt idx="141">
                  <c:v>7.05</c:v>
                </c:pt>
                <c:pt idx="142">
                  <c:v>7.1</c:v>
                </c:pt>
                <c:pt idx="143">
                  <c:v>7.15</c:v>
                </c:pt>
                <c:pt idx="144">
                  <c:v>7.2</c:v>
                </c:pt>
                <c:pt idx="145">
                  <c:v>7.25</c:v>
                </c:pt>
                <c:pt idx="146">
                  <c:v>7.3</c:v>
                </c:pt>
                <c:pt idx="147">
                  <c:v>7.35</c:v>
                </c:pt>
                <c:pt idx="148">
                  <c:v>7.4</c:v>
                </c:pt>
                <c:pt idx="149">
                  <c:v>7.4500000000000099</c:v>
                </c:pt>
                <c:pt idx="150">
                  <c:v>7.5000000000000098</c:v>
                </c:pt>
                <c:pt idx="151">
                  <c:v>7.55</c:v>
                </c:pt>
                <c:pt idx="152">
                  <c:v>7.6</c:v>
                </c:pt>
                <c:pt idx="153">
                  <c:v>7.65</c:v>
                </c:pt>
                <c:pt idx="154">
                  <c:v>7.7000000000000099</c:v>
                </c:pt>
                <c:pt idx="155">
                  <c:v>7.7500000000000098</c:v>
                </c:pt>
                <c:pt idx="156">
                  <c:v>7.8</c:v>
                </c:pt>
                <c:pt idx="157">
                  <c:v>7.8500000000000103</c:v>
                </c:pt>
                <c:pt idx="158">
                  <c:v>7.9000000000000101</c:v>
                </c:pt>
                <c:pt idx="159">
                  <c:v>7.9500000000000099</c:v>
                </c:pt>
                <c:pt idx="160">
                  <c:v>8.0000000000000107</c:v>
                </c:pt>
              </c:numCache>
            </c:numRef>
          </c:xVal>
          <c:yVal>
            <c:numRef>
              <c:f>Sheet1!$C$2:$C$162</c:f>
              <c:numCache>
                <c:formatCode>General</c:formatCode>
                <c:ptCount val="161"/>
                <c:pt idx="0">
                  <c:v>0</c:v>
                </c:pt>
                <c:pt idx="1">
                  <c:v>0.4539904997395468</c:v>
                </c:pt>
                <c:pt idx="2">
                  <c:v>0.80901699437494745</c:v>
                </c:pt>
                <c:pt idx="3">
                  <c:v>0.98768834059513766</c:v>
                </c:pt>
                <c:pt idx="4">
                  <c:v>0.95105651629515353</c:v>
                </c:pt>
                <c:pt idx="5">
                  <c:v>0.70710678118654757</c:v>
                </c:pt>
                <c:pt idx="6">
                  <c:v>0.30901699437494795</c:v>
                </c:pt>
                <c:pt idx="7">
                  <c:v>-0.15643446504023031</c:v>
                </c:pt>
                <c:pt idx="8">
                  <c:v>-0.58778525229247336</c:v>
                </c:pt>
                <c:pt idx="9">
                  <c:v>-0.89100652418836779</c:v>
                </c:pt>
                <c:pt idx="10">
                  <c:v>-1</c:v>
                </c:pt>
                <c:pt idx="11">
                  <c:v>-0.8910065241883679</c:v>
                </c:pt>
                <c:pt idx="12">
                  <c:v>-0.58778525229247403</c:v>
                </c:pt>
                <c:pt idx="13">
                  <c:v>-0.15643446504023023</c:v>
                </c:pt>
                <c:pt idx="14">
                  <c:v>0.30901699437494634</c:v>
                </c:pt>
                <c:pt idx="15">
                  <c:v>0.70710678118654735</c:v>
                </c:pt>
                <c:pt idx="16">
                  <c:v>0.95105651629515375</c:v>
                </c:pt>
                <c:pt idx="17">
                  <c:v>0.98768834059513788</c:v>
                </c:pt>
                <c:pt idx="18">
                  <c:v>0.80901699437494767</c:v>
                </c:pt>
                <c:pt idx="19">
                  <c:v>0.45399049973954791</c:v>
                </c:pt>
                <c:pt idx="20">
                  <c:v>3.67544536472586E-16</c:v>
                </c:pt>
                <c:pt idx="21">
                  <c:v>-0.45399049973954725</c:v>
                </c:pt>
                <c:pt idx="22">
                  <c:v>-0.80901699437494723</c:v>
                </c:pt>
                <c:pt idx="23">
                  <c:v>-0.98768834059513755</c:v>
                </c:pt>
                <c:pt idx="24">
                  <c:v>-0.95105651629515431</c:v>
                </c:pt>
                <c:pt idx="25">
                  <c:v>-0.70710678118654846</c:v>
                </c:pt>
                <c:pt idx="26">
                  <c:v>-0.30901699437494617</c:v>
                </c:pt>
                <c:pt idx="27">
                  <c:v>0.15643446504023301</c:v>
                </c:pt>
                <c:pt idx="28">
                  <c:v>0.58778525229247125</c:v>
                </c:pt>
                <c:pt idx="29">
                  <c:v>0.89100652418836723</c:v>
                </c:pt>
                <c:pt idx="30">
                  <c:v>1</c:v>
                </c:pt>
                <c:pt idx="31">
                  <c:v>0.89100652418836768</c:v>
                </c:pt>
                <c:pt idx="32">
                  <c:v>0.58778525229247214</c:v>
                </c:pt>
                <c:pt idx="33">
                  <c:v>0.15643446504023409</c:v>
                </c:pt>
                <c:pt idx="34">
                  <c:v>-0.30901699437494512</c:v>
                </c:pt>
                <c:pt idx="35">
                  <c:v>-0.70710678118654768</c:v>
                </c:pt>
                <c:pt idx="36">
                  <c:v>-0.95105651629515342</c:v>
                </c:pt>
                <c:pt idx="37">
                  <c:v>-0.98768834059513744</c:v>
                </c:pt>
                <c:pt idx="38">
                  <c:v>-0.80901699437494889</c:v>
                </c:pt>
                <c:pt idx="39">
                  <c:v>-0.4539904997395498</c:v>
                </c:pt>
                <c:pt idx="40">
                  <c:v>-7.3508907294517201E-16</c:v>
                </c:pt>
                <c:pt idx="41">
                  <c:v>0.45399049973954531</c:v>
                </c:pt>
                <c:pt idx="42">
                  <c:v>0.80901699437494801</c:v>
                </c:pt>
                <c:pt idx="43">
                  <c:v>0.98768834059513722</c:v>
                </c:pt>
                <c:pt idx="44">
                  <c:v>0.95105651629515386</c:v>
                </c:pt>
                <c:pt idx="45">
                  <c:v>0.70710678118654868</c:v>
                </c:pt>
                <c:pt idx="46">
                  <c:v>0.30901699437494989</c:v>
                </c:pt>
                <c:pt idx="47">
                  <c:v>-0.1564344650402309</c:v>
                </c:pt>
                <c:pt idx="48">
                  <c:v>-0.58778525229246958</c:v>
                </c:pt>
                <c:pt idx="49">
                  <c:v>-0.89100652418836868</c:v>
                </c:pt>
                <c:pt idx="50">
                  <c:v>-1</c:v>
                </c:pt>
                <c:pt idx="51">
                  <c:v>-0.89100652418836945</c:v>
                </c:pt>
                <c:pt idx="52">
                  <c:v>-0.58778525229247103</c:v>
                </c:pt>
                <c:pt idx="53">
                  <c:v>-0.1564344650402327</c:v>
                </c:pt>
                <c:pt idx="54">
                  <c:v>0.30901699437495156</c:v>
                </c:pt>
                <c:pt idx="55">
                  <c:v>0.70710678118654746</c:v>
                </c:pt>
                <c:pt idx="56">
                  <c:v>0.9510565162951522</c:v>
                </c:pt>
                <c:pt idx="57">
                  <c:v>0.98768834059513744</c:v>
                </c:pt>
                <c:pt idx="58">
                  <c:v>0.80901699437494912</c:v>
                </c:pt>
                <c:pt idx="59">
                  <c:v>0.45399049973954381</c:v>
                </c:pt>
                <c:pt idx="60">
                  <c:v>1.102633609417758E-15</c:v>
                </c:pt>
                <c:pt idx="61">
                  <c:v>-0.45399049973954181</c:v>
                </c:pt>
                <c:pt idx="62">
                  <c:v>-0.80901699437494778</c:v>
                </c:pt>
                <c:pt idx="63">
                  <c:v>-0.9876883405951371</c:v>
                </c:pt>
                <c:pt idx="64">
                  <c:v>-0.95105651629515287</c:v>
                </c:pt>
                <c:pt idx="65">
                  <c:v>-0.70710678118654902</c:v>
                </c:pt>
                <c:pt idx="66">
                  <c:v>-0.30901699437495367</c:v>
                </c:pt>
                <c:pt idx="67">
                  <c:v>0.15643446504023054</c:v>
                </c:pt>
                <c:pt idx="68">
                  <c:v>0.58778525229246925</c:v>
                </c:pt>
                <c:pt idx="69">
                  <c:v>0.89100652418837012</c:v>
                </c:pt>
                <c:pt idx="70">
                  <c:v>1</c:v>
                </c:pt>
                <c:pt idx="71">
                  <c:v>0.89100652418836968</c:v>
                </c:pt>
                <c:pt idx="72">
                  <c:v>0.58778525229247425</c:v>
                </c:pt>
                <c:pt idx="73">
                  <c:v>0.15643446504023659</c:v>
                </c:pt>
                <c:pt idx="74">
                  <c:v>-0.30901699437495123</c:v>
                </c:pt>
                <c:pt idx="75">
                  <c:v>-0.70710678118654713</c:v>
                </c:pt>
                <c:pt idx="76">
                  <c:v>-0.95105651629515209</c:v>
                </c:pt>
                <c:pt idx="77">
                  <c:v>-0.9876883405951381</c:v>
                </c:pt>
                <c:pt idx="78">
                  <c:v>-0.80901699437495145</c:v>
                </c:pt>
                <c:pt idx="79">
                  <c:v>-0.45399049973954414</c:v>
                </c:pt>
                <c:pt idx="80">
                  <c:v>-1.470178145890344E-15</c:v>
                </c:pt>
                <c:pt idx="81">
                  <c:v>0.45399049973954153</c:v>
                </c:pt>
                <c:pt idx="82">
                  <c:v>0.80901699437494545</c:v>
                </c:pt>
                <c:pt idx="83">
                  <c:v>0.98768834059513766</c:v>
                </c:pt>
                <c:pt idx="84">
                  <c:v>0.95105651629515298</c:v>
                </c:pt>
                <c:pt idx="85">
                  <c:v>0.70710678118654924</c:v>
                </c:pt>
                <c:pt idx="86">
                  <c:v>0.309016994374954</c:v>
                </c:pt>
                <c:pt idx="87">
                  <c:v>-0.15643446504022665</c:v>
                </c:pt>
                <c:pt idx="88">
                  <c:v>-0.5877852522924718</c:v>
                </c:pt>
                <c:pt idx="89">
                  <c:v>-0.89100652418836834</c:v>
                </c:pt>
                <c:pt idx="90">
                  <c:v>-1</c:v>
                </c:pt>
                <c:pt idx="91">
                  <c:v>-0.89100652418837145</c:v>
                </c:pt>
                <c:pt idx="92">
                  <c:v>-0.58778525229247736</c:v>
                </c:pt>
                <c:pt idx="93">
                  <c:v>-0.15643446504022643</c:v>
                </c:pt>
                <c:pt idx="94">
                  <c:v>0.30901699437494745</c:v>
                </c:pt>
                <c:pt idx="95">
                  <c:v>0.70710678118654435</c:v>
                </c:pt>
                <c:pt idx="96">
                  <c:v>0.95105651629515087</c:v>
                </c:pt>
                <c:pt idx="97">
                  <c:v>0.98768834059513866</c:v>
                </c:pt>
                <c:pt idx="98">
                  <c:v>0.80901699437494534</c:v>
                </c:pt>
                <c:pt idx="99">
                  <c:v>0.45399049973954131</c:v>
                </c:pt>
                <c:pt idx="100">
                  <c:v>5.3904363611634309E-15</c:v>
                </c:pt>
                <c:pt idx="101">
                  <c:v>-0.45399049973953803</c:v>
                </c:pt>
                <c:pt idx="102">
                  <c:v>-0.80901699437494323</c:v>
                </c:pt>
                <c:pt idx="103">
                  <c:v>-0.9876883405951381</c:v>
                </c:pt>
                <c:pt idx="104">
                  <c:v>-0.95105651629515198</c:v>
                </c:pt>
                <c:pt idx="105">
                  <c:v>-0.70710678118654702</c:v>
                </c:pt>
                <c:pt idx="106">
                  <c:v>-0.30901699437495095</c:v>
                </c:pt>
                <c:pt idx="107">
                  <c:v>0.15643446504022279</c:v>
                </c:pt>
                <c:pt idx="108">
                  <c:v>0.58778525229248013</c:v>
                </c:pt>
                <c:pt idx="109">
                  <c:v>0.89100652418836979</c:v>
                </c:pt>
                <c:pt idx="110">
                  <c:v>1</c:v>
                </c:pt>
                <c:pt idx="111">
                  <c:v>0.89100652418837001</c:v>
                </c:pt>
                <c:pt idx="112">
                  <c:v>0.58778525229248058</c:v>
                </c:pt>
                <c:pt idx="113">
                  <c:v>0.15643446504022326</c:v>
                </c:pt>
                <c:pt idx="114">
                  <c:v>-0.3090169943749505</c:v>
                </c:pt>
                <c:pt idx="115">
                  <c:v>-0.70710678118654668</c:v>
                </c:pt>
                <c:pt idx="116">
                  <c:v>-0.95105651629515187</c:v>
                </c:pt>
                <c:pt idx="117">
                  <c:v>-0.98768834059513932</c:v>
                </c:pt>
                <c:pt idx="118">
                  <c:v>-0.80901699437494345</c:v>
                </c:pt>
                <c:pt idx="119">
                  <c:v>-0.45399049973954481</c:v>
                </c:pt>
                <c:pt idx="120">
                  <c:v>-2.205267218835516E-15</c:v>
                </c:pt>
                <c:pt idx="121">
                  <c:v>0.45399049973954086</c:v>
                </c:pt>
                <c:pt idx="122">
                  <c:v>0.8090169943749409</c:v>
                </c:pt>
                <c:pt idx="123">
                  <c:v>0.98768834059513866</c:v>
                </c:pt>
                <c:pt idx="124">
                  <c:v>0.9510565162951532</c:v>
                </c:pt>
                <c:pt idx="125">
                  <c:v>0.70710678118654979</c:v>
                </c:pt>
                <c:pt idx="126">
                  <c:v>0.30901699437495467</c:v>
                </c:pt>
                <c:pt idx="127">
                  <c:v>-0.15643446504021891</c:v>
                </c:pt>
                <c:pt idx="128">
                  <c:v>-0.58778525229247702</c:v>
                </c:pt>
                <c:pt idx="129">
                  <c:v>-0.89100652418836801</c:v>
                </c:pt>
                <c:pt idx="130">
                  <c:v>-1</c:v>
                </c:pt>
                <c:pt idx="131">
                  <c:v>-0.89100652418837178</c:v>
                </c:pt>
                <c:pt idx="132">
                  <c:v>-0.58778525229248368</c:v>
                </c:pt>
                <c:pt idx="133">
                  <c:v>-0.15643446504022715</c:v>
                </c:pt>
                <c:pt idx="134">
                  <c:v>0.30901699437494679</c:v>
                </c:pt>
                <c:pt idx="135">
                  <c:v>0.70710678118654391</c:v>
                </c:pt>
                <c:pt idx="136">
                  <c:v>0.95105651629515064</c:v>
                </c:pt>
                <c:pt idx="137">
                  <c:v>0.98768834059513988</c:v>
                </c:pt>
                <c:pt idx="138">
                  <c:v>0.80901699437494157</c:v>
                </c:pt>
                <c:pt idx="139">
                  <c:v>0.45399049973954192</c:v>
                </c:pt>
                <c:pt idx="140">
                  <c:v>-9.7990192349239891E-16</c:v>
                </c:pt>
                <c:pt idx="141">
                  <c:v>-0.4539904997395437</c:v>
                </c:pt>
                <c:pt idx="142">
                  <c:v>-0.80901699437494279</c:v>
                </c:pt>
                <c:pt idx="143">
                  <c:v>-0.98768834059513799</c:v>
                </c:pt>
                <c:pt idx="144">
                  <c:v>-0.95105651629515442</c:v>
                </c:pt>
                <c:pt idx="145">
                  <c:v>-0.70710678118655257</c:v>
                </c:pt>
                <c:pt idx="146">
                  <c:v>-0.30901699437495844</c:v>
                </c:pt>
                <c:pt idx="147">
                  <c:v>0.15643446504021505</c:v>
                </c:pt>
                <c:pt idx="148">
                  <c:v>0.58778525229247958</c:v>
                </c:pt>
                <c:pt idx="149">
                  <c:v>0.8910065241884082</c:v>
                </c:pt>
                <c:pt idx="150">
                  <c:v>1</c:v>
                </c:pt>
                <c:pt idx="151">
                  <c:v>0.89100652418837034</c:v>
                </c:pt>
                <c:pt idx="152">
                  <c:v>0.58778525229248113</c:v>
                </c:pt>
                <c:pt idx="153">
                  <c:v>0.15643446504023101</c:v>
                </c:pt>
                <c:pt idx="154">
                  <c:v>-0.30901699437503766</c:v>
                </c:pt>
                <c:pt idx="155">
                  <c:v>-0.70710678118661141</c:v>
                </c:pt>
                <c:pt idx="156">
                  <c:v>-0.95105651629514942</c:v>
                </c:pt>
                <c:pt idx="157">
                  <c:v>-0.98768834059512278</c:v>
                </c:pt>
                <c:pt idx="158">
                  <c:v>-0.80901699437489383</c:v>
                </c:pt>
                <c:pt idx="159">
                  <c:v>-0.45399049973946948</c:v>
                </c:pt>
                <c:pt idx="160">
                  <c:v>9.6535626714633338E-14</c:v>
                </c:pt>
              </c:numCache>
            </c:numRef>
          </c:yVal>
          <c:smooth val="1"/>
          <c:extLst>
            <c:ext xmlns:c16="http://schemas.microsoft.com/office/drawing/2014/chart" uri="{C3380CC4-5D6E-409C-BE32-E72D297353CC}">
              <c16:uniqueId val="{00000000-5BAD-42C8-82BE-CDD6BF1F58BA}"/>
            </c:ext>
          </c:extLst>
        </c:ser>
        <c:dLbls>
          <c:showLegendKey val="0"/>
          <c:showVal val="0"/>
          <c:showCatName val="0"/>
          <c:showSerName val="0"/>
          <c:showPercent val="0"/>
          <c:showBubbleSize val="0"/>
        </c:dLbls>
        <c:axId val="480326832"/>
        <c:axId val="25741904"/>
      </c:scatterChart>
      <c:valAx>
        <c:axId val="480326832"/>
        <c:scaling>
          <c:orientation val="minMax"/>
        </c:scaling>
        <c:delete val="1"/>
        <c:axPos val="b"/>
        <c:majorGridlines>
          <c:spPr>
            <a:ln w="9525" cap="flat" cmpd="sng" algn="ctr">
              <a:noFill/>
              <a:round/>
            </a:ln>
            <a:effectLst/>
          </c:spPr>
        </c:majorGridlines>
        <c:numFmt formatCode="General" sourceLinked="1"/>
        <c:majorTickMark val="none"/>
        <c:minorTickMark val="none"/>
        <c:tickLblPos val="nextTo"/>
        <c:crossAx val="25741904"/>
        <c:crosses val="autoZero"/>
        <c:crossBetween val="midCat"/>
      </c:valAx>
      <c:valAx>
        <c:axId val="25741904"/>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48032683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1"/>
              </a:solidFill>
              <a:round/>
            </a:ln>
            <a:effectLst/>
          </c:spPr>
          <c:marker>
            <c:symbol val="none"/>
          </c:marker>
          <c:xVal>
            <c:numRef>
              <c:f>Sheet1!$A$2:$A$162</c:f>
              <c:numCache>
                <c:formatCode>General</c:formatCode>
                <c:ptCount val="161"/>
                <c:pt idx="0">
                  <c:v>0</c:v>
                </c:pt>
                <c:pt idx="1">
                  <c:v>0.05</c:v>
                </c:pt>
                <c:pt idx="2">
                  <c:v>0.1</c:v>
                </c:pt>
                <c:pt idx="3">
                  <c:v>0.15</c:v>
                </c:pt>
                <c:pt idx="4">
                  <c:v>0.2</c:v>
                </c:pt>
                <c:pt idx="5">
                  <c:v>0.25</c:v>
                </c:pt>
                <c:pt idx="6">
                  <c:v>0.3</c:v>
                </c:pt>
                <c:pt idx="7">
                  <c:v>0.35</c:v>
                </c:pt>
                <c:pt idx="8">
                  <c:v>0.4</c:v>
                </c:pt>
                <c:pt idx="9">
                  <c:v>0.45</c:v>
                </c:pt>
                <c:pt idx="10">
                  <c:v>0.5</c:v>
                </c:pt>
                <c:pt idx="11">
                  <c:v>0.55000000000000004</c:v>
                </c:pt>
                <c:pt idx="12">
                  <c:v>0.6</c:v>
                </c:pt>
                <c:pt idx="13">
                  <c:v>0.65</c:v>
                </c:pt>
                <c:pt idx="14">
                  <c:v>0.7</c:v>
                </c:pt>
                <c:pt idx="15">
                  <c:v>0.75</c:v>
                </c:pt>
                <c:pt idx="16">
                  <c:v>0.8</c:v>
                </c:pt>
                <c:pt idx="17">
                  <c:v>0.85</c:v>
                </c:pt>
                <c:pt idx="18">
                  <c:v>0.9</c:v>
                </c:pt>
                <c:pt idx="19">
                  <c:v>0.95</c:v>
                </c:pt>
                <c:pt idx="20">
                  <c:v>1</c:v>
                </c:pt>
                <c:pt idx="21">
                  <c:v>1.05</c:v>
                </c:pt>
                <c:pt idx="22">
                  <c:v>1.1000000000000001</c:v>
                </c:pt>
                <c:pt idx="23">
                  <c:v>1.1499999999999999</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c:v>
                </c:pt>
                <c:pt idx="41">
                  <c:v>2.0499999999999998</c:v>
                </c:pt>
                <c:pt idx="42">
                  <c:v>2.1</c:v>
                </c:pt>
                <c:pt idx="43">
                  <c:v>2.15</c:v>
                </c:pt>
                <c:pt idx="44">
                  <c:v>2.2000000000000002</c:v>
                </c:pt>
                <c:pt idx="45">
                  <c:v>2.25</c:v>
                </c:pt>
                <c:pt idx="46">
                  <c:v>2.2999999999999998</c:v>
                </c:pt>
                <c:pt idx="47">
                  <c:v>2.35</c:v>
                </c:pt>
                <c:pt idx="48">
                  <c:v>2.4</c:v>
                </c:pt>
                <c:pt idx="49">
                  <c:v>2.4500000000000002</c:v>
                </c:pt>
                <c:pt idx="50">
                  <c:v>2.5</c:v>
                </c:pt>
                <c:pt idx="51">
                  <c:v>2.5499999999999998</c:v>
                </c:pt>
                <c:pt idx="52">
                  <c:v>2.6</c:v>
                </c:pt>
                <c:pt idx="53">
                  <c:v>2.65</c:v>
                </c:pt>
                <c:pt idx="54">
                  <c:v>2.7</c:v>
                </c:pt>
                <c:pt idx="55">
                  <c:v>2.75</c:v>
                </c:pt>
                <c:pt idx="56">
                  <c:v>2.8</c:v>
                </c:pt>
                <c:pt idx="57">
                  <c:v>2.85</c:v>
                </c:pt>
                <c:pt idx="58">
                  <c:v>2.9</c:v>
                </c:pt>
                <c:pt idx="59">
                  <c:v>2.95</c:v>
                </c:pt>
                <c:pt idx="60">
                  <c:v>3</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c:v>
                </c:pt>
                <c:pt idx="81">
                  <c:v>4.05</c:v>
                </c:pt>
                <c:pt idx="82">
                  <c:v>4.0999999999999996</c:v>
                </c:pt>
                <c:pt idx="83">
                  <c:v>4.1500000000000004</c:v>
                </c:pt>
                <c:pt idx="84">
                  <c:v>4.2</c:v>
                </c:pt>
                <c:pt idx="85">
                  <c:v>4.25</c:v>
                </c:pt>
                <c:pt idx="86">
                  <c:v>4.3</c:v>
                </c:pt>
                <c:pt idx="87">
                  <c:v>4.3499999999999996</c:v>
                </c:pt>
                <c:pt idx="88">
                  <c:v>4.4000000000000004</c:v>
                </c:pt>
                <c:pt idx="89">
                  <c:v>4.45</c:v>
                </c:pt>
                <c:pt idx="90">
                  <c:v>4.5</c:v>
                </c:pt>
                <c:pt idx="91">
                  <c:v>4.55</c:v>
                </c:pt>
                <c:pt idx="92">
                  <c:v>4.5999999999999996</c:v>
                </c:pt>
                <c:pt idx="93">
                  <c:v>4.6500000000000004</c:v>
                </c:pt>
                <c:pt idx="94">
                  <c:v>4.7</c:v>
                </c:pt>
                <c:pt idx="95">
                  <c:v>4.75</c:v>
                </c:pt>
                <c:pt idx="96">
                  <c:v>4.8</c:v>
                </c:pt>
                <c:pt idx="97">
                  <c:v>4.8499999999999996</c:v>
                </c:pt>
                <c:pt idx="98">
                  <c:v>4.9000000000000004</c:v>
                </c:pt>
                <c:pt idx="99">
                  <c:v>4.95</c:v>
                </c:pt>
                <c:pt idx="100">
                  <c:v>5</c:v>
                </c:pt>
                <c:pt idx="101">
                  <c:v>5.05</c:v>
                </c:pt>
                <c:pt idx="102">
                  <c:v>5.0999999999999996</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c:v>
                </c:pt>
                <c:pt idx="141">
                  <c:v>7.05</c:v>
                </c:pt>
                <c:pt idx="142">
                  <c:v>7.1</c:v>
                </c:pt>
                <c:pt idx="143">
                  <c:v>7.15</c:v>
                </c:pt>
                <c:pt idx="144">
                  <c:v>7.2</c:v>
                </c:pt>
                <c:pt idx="145">
                  <c:v>7.25</c:v>
                </c:pt>
                <c:pt idx="146">
                  <c:v>7.3</c:v>
                </c:pt>
                <c:pt idx="147">
                  <c:v>7.35</c:v>
                </c:pt>
                <c:pt idx="148">
                  <c:v>7.4</c:v>
                </c:pt>
                <c:pt idx="149">
                  <c:v>7.4500000000000099</c:v>
                </c:pt>
                <c:pt idx="150">
                  <c:v>7.5000000000000098</c:v>
                </c:pt>
                <c:pt idx="151">
                  <c:v>7.55</c:v>
                </c:pt>
                <c:pt idx="152">
                  <c:v>7.6</c:v>
                </c:pt>
                <c:pt idx="153">
                  <c:v>7.65</c:v>
                </c:pt>
                <c:pt idx="154">
                  <c:v>7.7000000000000099</c:v>
                </c:pt>
                <c:pt idx="155">
                  <c:v>7.7500000000000098</c:v>
                </c:pt>
                <c:pt idx="156">
                  <c:v>7.8</c:v>
                </c:pt>
                <c:pt idx="157">
                  <c:v>7.8500000000000103</c:v>
                </c:pt>
                <c:pt idx="158">
                  <c:v>7.9000000000000101</c:v>
                </c:pt>
                <c:pt idx="159">
                  <c:v>7.9500000000000099</c:v>
                </c:pt>
                <c:pt idx="160">
                  <c:v>8.0000000000000107</c:v>
                </c:pt>
              </c:numCache>
            </c:numRef>
          </c:xVal>
          <c:yVal>
            <c:numRef>
              <c:f>Sheet1!$K$2:$K$162</c:f>
              <c:numCache>
                <c:formatCode>General</c:formatCode>
                <c:ptCount val="161"/>
                <c:pt idx="0">
                  <c:v>0</c:v>
                </c:pt>
                <c:pt idx="1">
                  <c:v>0.4539904997395468</c:v>
                </c:pt>
                <c:pt idx="2">
                  <c:v>0.80901699437494745</c:v>
                </c:pt>
                <c:pt idx="3">
                  <c:v>0.98768834059513766</c:v>
                </c:pt>
                <c:pt idx="4">
                  <c:v>0.95105651629515353</c:v>
                </c:pt>
                <c:pt idx="5">
                  <c:v>0.70710678118654757</c:v>
                </c:pt>
                <c:pt idx="6">
                  <c:v>0.30901699437494795</c:v>
                </c:pt>
                <c:pt idx="7">
                  <c:v>-0.15643446504023031</c:v>
                </c:pt>
                <c:pt idx="8">
                  <c:v>-0.58778525229247336</c:v>
                </c:pt>
                <c:pt idx="9">
                  <c:v>-0.89100652418836779</c:v>
                </c:pt>
                <c:pt idx="10">
                  <c:v>-1</c:v>
                </c:pt>
                <c:pt idx="11">
                  <c:v>-0.8910065241883679</c:v>
                </c:pt>
                <c:pt idx="12">
                  <c:v>-0.58778525229247403</c:v>
                </c:pt>
                <c:pt idx="13">
                  <c:v>-0.15643446504023023</c:v>
                </c:pt>
                <c:pt idx="14">
                  <c:v>0.30901699437494634</c:v>
                </c:pt>
                <c:pt idx="15">
                  <c:v>0.70710678118654735</c:v>
                </c:pt>
                <c:pt idx="16">
                  <c:v>0.95105651629515375</c:v>
                </c:pt>
                <c:pt idx="17">
                  <c:v>0.98768834059513788</c:v>
                </c:pt>
                <c:pt idx="18">
                  <c:v>0.80901699437494767</c:v>
                </c:pt>
                <c:pt idx="19">
                  <c:v>0.45399049973954791</c:v>
                </c:pt>
                <c:pt idx="20">
                  <c:v>3.67544536472586E-16</c:v>
                </c:pt>
                <c:pt idx="21">
                  <c:v>-0.45399049973954725</c:v>
                </c:pt>
                <c:pt idx="22">
                  <c:v>-0.80901699437494723</c:v>
                </c:pt>
                <c:pt idx="23">
                  <c:v>-0.98768834059513755</c:v>
                </c:pt>
                <c:pt idx="24">
                  <c:v>-0.95105651629515431</c:v>
                </c:pt>
                <c:pt idx="25">
                  <c:v>-0.70710678118654846</c:v>
                </c:pt>
                <c:pt idx="26">
                  <c:v>-0.30901699437494617</c:v>
                </c:pt>
                <c:pt idx="27">
                  <c:v>0.15643446504023301</c:v>
                </c:pt>
                <c:pt idx="28">
                  <c:v>0.58778525229247125</c:v>
                </c:pt>
                <c:pt idx="29">
                  <c:v>0.89100652418836723</c:v>
                </c:pt>
                <c:pt idx="30">
                  <c:v>1</c:v>
                </c:pt>
                <c:pt idx="31">
                  <c:v>0.89100652418836768</c:v>
                </c:pt>
                <c:pt idx="32">
                  <c:v>0.58778525229247214</c:v>
                </c:pt>
                <c:pt idx="33">
                  <c:v>0.15643446504023409</c:v>
                </c:pt>
                <c:pt idx="34">
                  <c:v>-0.30901699437494512</c:v>
                </c:pt>
                <c:pt idx="35">
                  <c:v>-0.70710678118654768</c:v>
                </c:pt>
                <c:pt idx="36">
                  <c:v>-0.95105651629515342</c:v>
                </c:pt>
                <c:pt idx="37">
                  <c:v>-0.98768834059513744</c:v>
                </c:pt>
                <c:pt idx="38">
                  <c:v>-0.80901699437494889</c:v>
                </c:pt>
                <c:pt idx="39">
                  <c:v>-0.4539904997395498</c:v>
                </c:pt>
                <c:pt idx="40">
                  <c:v>-7.3508907294517201E-16</c:v>
                </c:pt>
                <c:pt idx="41">
                  <c:v>0.30901699437494523</c:v>
                </c:pt>
                <c:pt idx="42">
                  <c:v>0.58778525229247269</c:v>
                </c:pt>
                <c:pt idx="43">
                  <c:v>0.80901699437494712</c:v>
                </c:pt>
                <c:pt idx="44">
                  <c:v>0.95105651629515398</c:v>
                </c:pt>
                <c:pt idx="45">
                  <c:v>1</c:v>
                </c:pt>
                <c:pt idx="46">
                  <c:v>0.95105651629515431</c:v>
                </c:pt>
                <c:pt idx="47">
                  <c:v>0.80901699437494778</c:v>
                </c:pt>
                <c:pt idx="48">
                  <c:v>0.58778525229247358</c:v>
                </c:pt>
                <c:pt idx="49">
                  <c:v>0.30901699437494629</c:v>
                </c:pt>
                <c:pt idx="50">
                  <c:v>6.1257422745431001E-16</c:v>
                </c:pt>
                <c:pt idx="51">
                  <c:v>-0.30901699437494512</c:v>
                </c:pt>
                <c:pt idx="52">
                  <c:v>-0.58778525229247258</c:v>
                </c:pt>
                <c:pt idx="53">
                  <c:v>-0.80901699437494601</c:v>
                </c:pt>
                <c:pt idx="54">
                  <c:v>-0.95105651629515342</c:v>
                </c:pt>
                <c:pt idx="55">
                  <c:v>-1</c:v>
                </c:pt>
                <c:pt idx="56">
                  <c:v>-0.95105651629515375</c:v>
                </c:pt>
                <c:pt idx="57">
                  <c:v>-0.80901699437494679</c:v>
                </c:pt>
                <c:pt idx="58">
                  <c:v>-0.58778525229247369</c:v>
                </c:pt>
                <c:pt idx="59">
                  <c:v>-0.3090169943749464</c:v>
                </c:pt>
                <c:pt idx="60">
                  <c:v>-7.3508907294517201E-16</c:v>
                </c:pt>
                <c:pt idx="61">
                  <c:v>0.30901699437494501</c:v>
                </c:pt>
                <c:pt idx="62">
                  <c:v>0.58778525229247247</c:v>
                </c:pt>
                <c:pt idx="63">
                  <c:v>0.8090169943749459</c:v>
                </c:pt>
                <c:pt idx="64">
                  <c:v>0.95105651629515331</c:v>
                </c:pt>
                <c:pt idx="65">
                  <c:v>1</c:v>
                </c:pt>
                <c:pt idx="66">
                  <c:v>0.95105651629515386</c:v>
                </c:pt>
                <c:pt idx="67">
                  <c:v>0.8090169943749469</c:v>
                </c:pt>
                <c:pt idx="68">
                  <c:v>0.5877852522924738</c:v>
                </c:pt>
                <c:pt idx="69">
                  <c:v>0.30901699437494656</c:v>
                </c:pt>
                <c:pt idx="70">
                  <c:v>8.5760391843603401E-16</c:v>
                </c:pt>
                <c:pt idx="71">
                  <c:v>-0.3090169943749449</c:v>
                </c:pt>
                <c:pt idx="72">
                  <c:v>-0.58778525229247247</c:v>
                </c:pt>
                <c:pt idx="73">
                  <c:v>-0.8090169943749459</c:v>
                </c:pt>
                <c:pt idx="74">
                  <c:v>-0.95105651629515331</c:v>
                </c:pt>
                <c:pt idx="75">
                  <c:v>-1</c:v>
                </c:pt>
                <c:pt idx="76">
                  <c:v>-0.95105651629515386</c:v>
                </c:pt>
                <c:pt idx="77">
                  <c:v>-0.8090169943749469</c:v>
                </c:pt>
                <c:pt idx="78">
                  <c:v>-0.58778525229247391</c:v>
                </c:pt>
                <c:pt idx="79">
                  <c:v>-0.30901699437494667</c:v>
                </c:pt>
                <c:pt idx="80">
                  <c:v>-9.8011876392689601E-16</c:v>
                </c:pt>
                <c:pt idx="81">
                  <c:v>0.30901699437494479</c:v>
                </c:pt>
                <c:pt idx="82">
                  <c:v>0.58778525229246947</c:v>
                </c:pt>
                <c:pt idx="83">
                  <c:v>0.8090169943749479</c:v>
                </c:pt>
                <c:pt idx="84">
                  <c:v>0.95105651629515331</c:v>
                </c:pt>
                <c:pt idx="85">
                  <c:v>1</c:v>
                </c:pt>
                <c:pt idx="86">
                  <c:v>0.95105651629515386</c:v>
                </c:pt>
                <c:pt idx="87">
                  <c:v>0.80901699437494912</c:v>
                </c:pt>
                <c:pt idx="88">
                  <c:v>0.58778525229247114</c:v>
                </c:pt>
                <c:pt idx="89">
                  <c:v>0.30901699437494679</c:v>
                </c:pt>
                <c:pt idx="90">
                  <c:v>1.102633609417758E-15</c:v>
                </c:pt>
                <c:pt idx="91">
                  <c:v>-0.30901699437494468</c:v>
                </c:pt>
                <c:pt idx="92">
                  <c:v>-0.58778525229246936</c:v>
                </c:pt>
                <c:pt idx="93">
                  <c:v>-0.80901699437494778</c:v>
                </c:pt>
                <c:pt idx="94">
                  <c:v>-0.9510565162951532</c:v>
                </c:pt>
                <c:pt idx="95">
                  <c:v>-1</c:v>
                </c:pt>
                <c:pt idx="96">
                  <c:v>-0.95105651629515398</c:v>
                </c:pt>
                <c:pt idx="97">
                  <c:v>-0.80901699437494912</c:v>
                </c:pt>
                <c:pt idx="98">
                  <c:v>-0.58778525229247125</c:v>
                </c:pt>
                <c:pt idx="99">
                  <c:v>-0.3090169943749469</c:v>
                </c:pt>
                <c:pt idx="100">
                  <c:v>-1.22514845490862E-15</c:v>
                </c:pt>
                <c:pt idx="101">
                  <c:v>0.30901699437494456</c:v>
                </c:pt>
                <c:pt idx="102">
                  <c:v>0.58778525229246925</c:v>
                </c:pt>
                <c:pt idx="103">
                  <c:v>0.80901699437494978</c:v>
                </c:pt>
                <c:pt idx="104">
                  <c:v>0.9510565162951532</c:v>
                </c:pt>
                <c:pt idx="105">
                  <c:v>1</c:v>
                </c:pt>
                <c:pt idx="106">
                  <c:v>0.95105651629515509</c:v>
                </c:pt>
                <c:pt idx="107">
                  <c:v>0.80901699437494923</c:v>
                </c:pt>
                <c:pt idx="108">
                  <c:v>0.58778525229247425</c:v>
                </c:pt>
                <c:pt idx="109">
                  <c:v>0.30901699437494701</c:v>
                </c:pt>
                <c:pt idx="110">
                  <c:v>4.9003769791999829E-15</c:v>
                </c:pt>
                <c:pt idx="111">
                  <c:v>-0.30901699437494445</c:v>
                </c:pt>
                <c:pt idx="112">
                  <c:v>-0.58778525229247203</c:v>
                </c:pt>
                <c:pt idx="113">
                  <c:v>-0.80901699437494767</c:v>
                </c:pt>
                <c:pt idx="114">
                  <c:v>-0.9510565162951542</c:v>
                </c:pt>
                <c:pt idx="115">
                  <c:v>-1</c:v>
                </c:pt>
                <c:pt idx="116">
                  <c:v>-0.95105651629515398</c:v>
                </c:pt>
                <c:pt idx="117">
                  <c:v>-0.80901699437495145</c:v>
                </c:pt>
                <c:pt idx="118">
                  <c:v>-0.58778525229247147</c:v>
                </c:pt>
                <c:pt idx="119">
                  <c:v>-0.3090169943749505</c:v>
                </c:pt>
                <c:pt idx="120">
                  <c:v>-7.3508907294517201E-16</c:v>
                </c:pt>
                <c:pt idx="121">
                  <c:v>0.15643446504023101</c:v>
                </c:pt>
                <c:pt idx="122">
                  <c:v>0.30901699437494501</c:v>
                </c:pt>
                <c:pt idx="123">
                  <c:v>0.45399049973954847</c:v>
                </c:pt>
                <c:pt idx="124">
                  <c:v>0.58778525229247247</c:v>
                </c:pt>
                <c:pt idx="125">
                  <c:v>0.70710678118654757</c:v>
                </c:pt>
                <c:pt idx="126">
                  <c:v>0.8090169943749459</c:v>
                </c:pt>
                <c:pt idx="127">
                  <c:v>0.89100652418836712</c:v>
                </c:pt>
                <c:pt idx="128">
                  <c:v>0.95105651629515331</c:v>
                </c:pt>
                <c:pt idx="129">
                  <c:v>0.98768834059513777</c:v>
                </c:pt>
                <c:pt idx="130">
                  <c:v>1</c:v>
                </c:pt>
                <c:pt idx="131">
                  <c:v>0.98768834059513799</c:v>
                </c:pt>
                <c:pt idx="132">
                  <c:v>0.95105651629515386</c:v>
                </c:pt>
                <c:pt idx="133">
                  <c:v>0.89100652418836779</c:v>
                </c:pt>
                <c:pt idx="134">
                  <c:v>0.8090169943749469</c:v>
                </c:pt>
                <c:pt idx="135">
                  <c:v>0.70710678118654868</c:v>
                </c:pt>
                <c:pt idx="136">
                  <c:v>0.5877852522924738</c:v>
                </c:pt>
                <c:pt idx="137">
                  <c:v>0.45399049973954991</c:v>
                </c:pt>
                <c:pt idx="138">
                  <c:v>0.30901699437494656</c:v>
                </c:pt>
                <c:pt idx="139">
                  <c:v>0.15643446504023259</c:v>
                </c:pt>
                <c:pt idx="140">
                  <c:v>8.5760391843603401E-16</c:v>
                </c:pt>
                <c:pt idx="141">
                  <c:v>-0.1564344650402309</c:v>
                </c:pt>
                <c:pt idx="142">
                  <c:v>-0.3090169943749449</c:v>
                </c:pt>
                <c:pt idx="143">
                  <c:v>-0.45399049973954836</c:v>
                </c:pt>
                <c:pt idx="144">
                  <c:v>-0.58778525229247247</c:v>
                </c:pt>
                <c:pt idx="145">
                  <c:v>-0.70710678118654757</c:v>
                </c:pt>
                <c:pt idx="146">
                  <c:v>-0.8090169943749459</c:v>
                </c:pt>
                <c:pt idx="147">
                  <c:v>-0.89100652418836701</c:v>
                </c:pt>
                <c:pt idx="148">
                  <c:v>-0.95105651629515331</c:v>
                </c:pt>
                <c:pt idx="149">
                  <c:v>-0.98768834059514277</c:v>
                </c:pt>
                <c:pt idx="150">
                  <c:v>-1</c:v>
                </c:pt>
                <c:pt idx="151">
                  <c:v>-0.98768834059513799</c:v>
                </c:pt>
                <c:pt idx="152">
                  <c:v>-0.95105651629515386</c:v>
                </c:pt>
                <c:pt idx="153">
                  <c:v>-0.8910065241883679</c:v>
                </c:pt>
                <c:pt idx="154">
                  <c:v>-0.80901699437493024</c:v>
                </c:pt>
                <c:pt idx="155">
                  <c:v>-0.70710678118652626</c:v>
                </c:pt>
                <c:pt idx="156">
                  <c:v>-0.58778525229247391</c:v>
                </c:pt>
                <c:pt idx="157">
                  <c:v>-0.45399049973951838</c:v>
                </c:pt>
                <c:pt idx="158">
                  <c:v>-0.30901699437491964</c:v>
                </c:pt>
                <c:pt idx="159">
                  <c:v>-0.15643446504020111</c:v>
                </c:pt>
                <c:pt idx="160">
                  <c:v>3.0994304345277612E-14</c:v>
                </c:pt>
              </c:numCache>
            </c:numRef>
          </c:yVal>
          <c:smooth val="1"/>
          <c:extLst>
            <c:ext xmlns:c16="http://schemas.microsoft.com/office/drawing/2014/chart" uri="{C3380CC4-5D6E-409C-BE32-E72D297353CC}">
              <c16:uniqueId val="{00000000-0C9F-4F07-BF23-FBBFE7AF80E9}"/>
            </c:ext>
          </c:extLst>
        </c:ser>
        <c:dLbls>
          <c:showLegendKey val="0"/>
          <c:showVal val="0"/>
          <c:showCatName val="0"/>
          <c:showSerName val="0"/>
          <c:showPercent val="0"/>
          <c:showBubbleSize val="0"/>
        </c:dLbls>
        <c:axId val="1651307312"/>
        <c:axId val="1562460960"/>
      </c:scatterChart>
      <c:valAx>
        <c:axId val="1651307312"/>
        <c:scaling>
          <c:orientation val="minMax"/>
        </c:scaling>
        <c:delete val="1"/>
        <c:axPos val="b"/>
        <c:majorGridlines>
          <c:spPr>
            <a:ln w="9525" cap="flat" cmpd="sng" algn="ctr">
              <a:noFill/>
              <a:round/>
            </a:ln>
            <a:effectLst/>
          </c:spPr>
        </c:majorGridlines>
        <c:numFmt formatCode="General" sourceLinked="1"/>
        <c:majorTickMark val="none"/>
        <c:minorTickMark val="none"/>
        <c:tickLblPos val="nextTo"/>
        <c:crossAx val="1562460960"/>
        <c:crosses val="autoZero"/>
        <c:crossBetween val="midCat"/>
      </c:valAx>
      <c:valAx>
        <c:axId val="1562460960"/>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noFill/>
                <a:latin typeface="+mn-lt"/>
                <a:ea typeface="+mn-ea"/>
                <a:cs typeface="+mn-cs"/>
              </a:defRPr>
            </a:pPr>
            <a:endParaRPr lang="en-US"/>
          </a:p>
        </c:txPr>
        <c:crossAx val="165130731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1"/>
              </a:solidFill>
              <a:round/>
            </a:ln>
            <a:effectLst/>
          </c:spPr>
          <c:marker>
            <c:symbol val="none"/>
          </c:marker>
          <c:xVal>
            <c:numRef>
              <c:f>Sheet1!$A$2:$A$162</c:f>
              <c:numCache>
                <c:formatCode>General</c:formatCode>
                <c:ptCount val="161"/>
                <c:pt idx="0">
                  <c:v>0</c:v>
                </c:pt>
                <c:pt idx="1">
                  <c:v>0.05</c:v>
                </c:pt>
                <c:pt idx="2">
                  <c:v>0.1</c:v>
                </c:pt>
                <c:pt idx="3">
                  <c:v>0.15</c:v>
                </c:pt>
                <c:pt idx="4">
                  <c:v>0.2</c:v>
                </c:pt>
                <c:pt idx="5">
                  <c:v>0.25</c:v>
                </c:pt>
                <c:pt idx="6">
                  <c:v>0.3</c:v>
                </c:pt>
                <c:pt idx="7">
                  <c:v>0.35</c:v>
                </c:pt>
                <c:pt idx="8">
                  <c:v>0.4</c:v>
                </c:pt>
                <c:pt idx="9">
                  <c:v>0.45</c:v>
                </c:pt>
                <c:pt idx="10">
                  <c:v>0.5</c:v>
                </c:pt>
                <c:pt idx="11">
                  <c:v>0.55000000000000004</c:v>
                </c:pt>
                <c:pt idx="12">
                  <c:v>0.6</c:v>
                </c:pt>
                <c:pt idx="13">
                  <c:v>0.65</c:v>
                </c:pt>
                <c:pt idx="14">
                  <c:v>0.7</c:v>
                </c:pt>
                <c:pt idx="15">
                  <c:v>0.75</c:v>
                </c:pt>
                <c:pt idx="16">
                  <c:v>0.8</c:v>
                </c:pt>
                <c:pt idx="17">
                  <c:v>0.85</c:v>
                </c:pt>
                <c:pt idx="18">
                  <c:v>0.9</c:v>
                </c:pt>
                <c:pt idx="19">
                  <c:v>0.95</c:v>
                </c:pt>
                <c:pt idx="20">
                  <c:v>1</c:v>
                </c:pt>
                <c:pt idx="21">
                  <c:v>1.05</c:v>
                </c:pt>
                <c:pt idx="22">
                  <c:v>1.1000000000000001</c:v>
                </c:pt>
                <c:pt idx="23">
                  <c:v>1.1499999999999999</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c:v>
                </c:pt>
                <c:pt idx="41">
                  <c:v>2.0499999999999998</c:v>
                </c:pt>
                <c:pt idx="42">
                  <c:v>2.1</c:v>
                </c:pt>
                <c:pt idx="43">
                  <c:v>2.15</c:v>
                </c:pt>
                <c:pt idx="44">
                  <c:v>2.2000000000000002</c:v>
                </c:pt>
                <c:pt idx="45">
                  <c:v>2.25</c:v>
                </c:pt>
                <c:pt idx="46">
                  <c:v>2.2999999999999998</c:v>
                </c:pt>
                <c:pt idx="47">
                  <c:v>2.35</c:v>
                </c:pt>
                <c:pt idx="48">
                  <c:v>2.4</c:v>
                </c:pt>
                <c:pt idx="49">
                  <c:v>2.4500000000000002</c:v>
                </c:pt>
                <c:pt idx="50">
                  <c:v>2.5</c:v>
                </c:pt>
                <c:pt idx="51">
                  <c:v>2.5499999999999998</c:v>
                </c:pt>
                <c:pt idx="52">
                  <c:v>2.6</c:v>
                </c:pt>
                <c:pt idx="53">
                  <c:v>2.65</c:v>
                </c:pt>
                <c:pt idx="54">
                  <c:v>2.7</c:v>
                </c:pt>
                <c:pt idx="55">
                  <c:v>2.75</c:v>
                </c:pt>
                <c:pt idx="56">
                  <c:v>2.8</c:v>
                </c:pt>
                <c:pt idx="57">
                  <c:v>2.85</c:v>
                </c:pt>
                <c:pt idx="58">
                  <c:v>2.9</c:v>
                </c:pt>
                <c:pt idx="59">
                  <c:v>2.95</c:v>
                </c:pt>
                <c:pt idx="60">
                  <c:v>3</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c:v>
                </c:pt>
                <c:pt idx="81">
                  <c:v>4.05</c:v>
                </c:pt>
                <c:pt idx="82">
                  <c:v>4.0999999999999996</c:v>
                </c:pt>
                <c:pt idx="83">
                  <c:v>4.1500000000000004</c:v>
                </c:pt>
                <c:pt idx="84">
                  <c:v>4.2</c:v>
                </c:pt>
                <c:pt idx="85">
                  <c:v>4.25</c:v>
                </c:pt>
                <c:pt idx="86">
                  <c:v>4.3</c:v>
                </c:pt>
                <c:pt idx="87">
                  <c:v>4.3499999999999996</c:v>
                </c:pt>
                <c:pt idx="88">
                  <c:v>4.4000000000000004</c:v>
                </c:pt>
                <c:pt idx="89">
                  <c:v>4.45</c:v>
                </c:pt>
                <c:pt idx="90">
                  <c:v>4.5</c:v>
                </c:pt>
                <c:pt idx="91">
                  <c:v>4.55</c:v>
                </c:pt>
                <c:pt idx="92">
                  <c:v>4.5999999999999996</c:v>
                </c:pt>
                <c:pt idx="93">
                  <c:v>4.6500000000000004</c:v>
                </c:pt>
                <c:pt idx="94">
                  <c:v>4.7</c:v>
                </c:pt>
                <c:pt idx="95">
                  <c:v>4.75</c:v>
                </c:pt>
                <c:pt idx="96">
                  <c:v>4.8</c:v>
                </c:pt>
                <c:pt idx="97">
                  <c:v>4.8499999999999996</c:v>
                </c:pt>
                <c:pt idx="98">
                  <c:v>4.9000000000000004</c:v>
                </c:pt>
                <c:pt idx="99">
                  <c:v>4.95</c:v>
                </c:pt>
                <c:pt idx="100">
                  <c:v>5</c:v>
                </c:pt>
                <c:pt idx="101">
                  <c:v>5.05</c:v>
                </c:pt>
                <c:pt idx="102">
                  <c:v>5.0999999999999996</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c:v>
                </c:pt>
                <c:pt idx="141">
                  <c:v>7.05</c:v>
                </c:pt>
                <c:pt idx="142">
                  <c:v>7.1</c:v>
                </c:pt>
                <c:pt idx="143">
                  <c:v>7.15</c:v>
                </c:pt>
                <c:pt idx="144">
                  <c:v>7.2</c:v>
                </c:pt>
                <c:pt idx="145">
                  <c:v>7.25</c:v>
                </c:pt>
                <c:pt idx="146">
                  <c:v>7.3</c:v>
                </c:pt>
                <c:pt idx="147">
                  <c:v>7.35</c:v>
                </c:pt>
                <c:pt idx="148">
                  <c:v>7.4</c:v>
                </c:pt>
                <c:pt idx="149">
                  <c:v>7.4500000000000099</c:v>
                </c:pt>
                <c:pt idx="150">
                  <c:v>7.5000000000000098</c:v>
                </c:pt>
                <c:pt idx="151">
                  <c:v>7.55</c:v>
                </c:pt>
                <c:pt idx="152">
                  <c:v>7.6</c:v>
                </c:pt>
                <c:pt idx="153">
                  <c:v>7.65</c:v>
                </c:pt>
                <c:pt idx="154">
                  <c:v>7.7000000000000099</c:v>
                </c:pt>
                <c:pt idx="155">
                  <c:v>7.7500000000000098</c:v>
                </c:pt>
                <c:pt idx="156">
                  <c:v>7.8</c:v>
                </c:pt>
                <c:pt idx="157">
                  <c:v>7.8500000000000103</c:v>
                </c:pt>
                <c:pt idx="158">
                  <c:v>7.9000000000000101</c:v>
                </c:pt>
                <c:pt idx="159">
                  <c:v>7.9500000000000099</c:v>
                </c:pt>
                <c:pt idx="160">
                  <c:v>8.0000000000000107</c:v>
                </c:pt>
              </c:numCache>
            </c:numRef>
          </c:xVal>
          <c:yVal>
            <c:numRef>
              <c:f>Sheet1!$L$2:$L$162</c:f>
              <c:numCache>
                <c:formatCode>General</c:formatCode>
                <c:ptCount val="161"/>
                <c:pt idx="0">
                  <c:v>0</c:v>
                </c:pt>
                <c:pt idx="1">
                  <c:v>0.15643446504023087</c:v>
                </c:pt>
                <c:pt idx="2">
                  <c:v>0.3090169943749474</c:v>
                </c:pt>
                <c:pt idx="3">
                  <c:v>0.45399049973954675</c:v>
                </c:pt>
                <c:pt idx="4">
                  <c:v>0.58778525229247314</c:v>
                </c:pt>
                <c:pt idx="5">
                  <c:v>0.70710678118654746</c:v>
                </c:pt>
                <c:pt idx="6">
                  <c:v>0.80901699437494745</c:v>
                </c:pt>
                <c:pt idx="7">
                  <c:v>0.89100652418836779</c:v>
                </c:pt>
                <c:pt idx="8">
                  <c:v>0.95105651629515353</c:v>
                </c:pt>
                <c:pt idx="9">
                  <c:v>0.98768834059513777</c:v>
                </c:pt>
                <c:pt idx="10">
                  <c:v>1</c:v>
                </c:pt>
                <c:pt idx="11">
                  <c:v>0.98768834059513766</c:v>
                </c:pt>
                <c:pt idx="12">
                  <c:v>0.95105651629515364</c:v>
                </c:pt>
                <c:pt idx="13">
                  <c:v>0.8910065241883679</c:v>
                </c:pt>
                <c:pt idx="14">
                  <c:v>0.80901699437494745</c:v>
                </c:pt>
                <c:pt idx="15">
                  <c:v>0.70710678118654757</c:v>
                </c:pt>
                <c:pt idx="16">
                  <c:v>0.58778525229247325</c:v>
                </c:pt>
                <c:pt idx="17">
                  <c:v>0.45399049973954686</c:v>
                </c:pt>
                <c:pt idx="18">
                  <c:v>0.30901699437494751</c:v>
                </c:pt>
                <c:pt idx="19">
                  <c:v>0.15643446504023098</c:v>
                </c:pt>
                <c:pt idx="20">
                  <c:v>1.22514845490862E-16</c:v>
                </c:pt>
                <c:pt idx="21">
                  <c:v>-0.15643446504023073</c:v>
                </c:pt>
                <c:pt idx="22">
                  <c:v>-0.30901699437494773</c:v>
                </c:pt>
                <c:pt idx="23">
                  <c:v>-0.45399049973954625</c:v>
                </c:pt>
                <c:pt idx="24">
                  <c:v>-0.58778525229247303</c:v>
                </c:pt>
                <c:pt idx="25">
                  <c:v>-0.70710678118654746</c:v>
                </c:pt>
                <c:pt idx="26">
                  <c:v>-0.80901699437494734</c:v>
                </c:pt>
                <c:pt idx="27">
                  <c:v>-0.89100652418836779</c:v>
                </c:pt>
                <c:pt idx="28">
                  <c:v>-0.95105651629515353</c:v>
                </c:pt>
                <c:pt idx="29">
                  <c:v>-0.98768834059513766</c:v>
                </c:pt>
                <c:pt idx="30">
                  <c:v>-1</c:v>
                </c:pt>
                <c:pt idx="31">
                  <c:v>-0.98768834059513777</c:v>
                </c:pt>
                <c:pt idx="32">
                  <c:v>-0.95105651629515364</c:v>
                </c:pt>
                <c:pt idx="33">
                  <c:v>-0.8910065241883679</c:v>
                </c:pt>
                <c:pt idx="34">
                  <c:v>-0.80901699437494756</c:v>
                </c:pt>
                <c:pt idx="35">
                  <c:v>-0.70710678118654768</c:v>
                </c:pt>
                <c:pt idx="36">
                  <c:v>-0.58778525229247336</c:v>
                </c:pt>
                <c:pt idx="37">
                  <c:v>-0.45399049973954697</c:v>
                </c:pt>
                <c:pt idx="38">
                  <c:v>-0.30901699437494762</c:v>
                </c:pt>
                <c:pt idx="39">
                  <c:v>-0.15643446504023112</c:v>
                </c:pt>
                <c:pt idx="40">
                  <c:v>-2.45029690981724E-16</c:v>
                </c:pt>
                <c:pt idx="41">
                  <c:v>0.30901699437494523</c:v>
                </c:pt>
                <c:pt idx="42">
                  <c:v>0.58778525229247269</c:v>
                </c:pt>
                <c:pt idx="43">
                  <c:v>0.80901699437494712</c:v>
                </c:pt>
                <c:pt idx="44">
                  <c:v>0.95105651629515398</c:v>
                </c:pt>
                <c:pt idx="45">
                  <c:v>1</c:v>
                </c:pt>
                <c:pt idx="46">
                  <c:v>0.95105651629515431</c:v>
                </c:pt>
                <c:pt idx="47">
                  <c:v>0.80901699437494778</c:v>
                </c:pt>
                <c:pt idx="48">
                  <c:v>0.58778525229247358</c:v>
                </c:pt>
                <c:pt idx="49">
                  <c:v>0.30901699437494629</c:v>
                </c:pt>
                <c:pt idx="50">
                  <c:v>6.1257422745431001E-16</c:v>
                </c:pt>
                <c:pt idx="51">
                  <c:v>-0.30901699437494512</c:v>
                </c:pt>
                <c:pt idx="52">
                  <c:v>-0.58778525229247258</c:v>
                </c:pt>
                <c:pt idx="53">
                  <c:v>-0.80901699437494601</c:v>
                </c:pt>
                <c:pt idx="54">
                  <c:v>-0.95105651629515342</c:v>
                </c:pt>
                <c:pt idx="55">
                  <c:v>-1</c:v>
                </c:pt>
                <c:pt idx="56">
                  <c:v>-0.95105651629515375</c:v>
                </c:pt>
                <c:pt idx="57">
                  <c:v>-0.80901699437494679</c:v>
                </c:pt>
                <c:pt idx="58">
                  <c:v>-0.58778525229247369</c:v>
                </c:pt>
                <c:pt idx="59">
                  <c:v>-0.3090169943749464</c:v>
                </c:pt>
                <c:pt idx="60">
                  <c:v>-7.3508907294517201E-16</c:v>
                </c:pt>
                <c:pt idx="61">
                  <c:v>0.30901699437494501</c:v>
                </c:pt>
                <c:pt idx="62">
                  <c:v>0.58778525229247247</c:v>
                </c:pt>
                <c:pt idx="63">
                  <c:v>0.8090169943749459</c:v>
                </c:pt>
                <c:pt idx="64">
                  <c:v>0.95105651629515331</c:v>
                </c:pt>
                <c:pt idx="65">
                  <c:v>1</c:v>
                </c:pt>
                <c:pt idx="66">
                  <c:v>0.95105651629515386</c:v>
                </c:pt>
                <c:pt idx="67">
                  <c:v>0.8090169943749469</c:v>
                </c:pt>
                <c:pt idx="68">
                  <c:v>0.5877852522924738</c:v>
                </c:pt>
                <c:pt idx="69">
                  <c:v>0.30901699437494656</c:v>
                </c:pt>
                <c:pt idx="70">
                  <c:v>8.5760391843603401E-16</c:v>
                </c:pt>
                <c:pt idx="71">
                  <c:v>-0.3090169943749449</c:v>
                </c:pt>
                <c:pt idx="72">
                  <c:v>-0.58778525229247247</c:v>
                </c:pt>
                <c:pt idx="73">
                  <c:v>-0.8090169943749459</c:v>
                </c:pt>
                <c:pt idx="74">
                  <c:v>-0.95105651629515331</c:v>
                </c:pt>
                <c:pt idx="75">
                  <c:v>-1</c:v>
                </c:pt>
                <c:pt idx="76">
                  <c:v>-0.95105651629515386</c:v>
                </c:pt>
                <c:pt idx="77">
                  <c:v>-0.8090169943749469</c:v>
                </c:pt>
                <c:pt idx="78">
                  <c:v>-0.58778525229247391</c:v>
                </c:pt>
                <c:pt idx="79">
                  <c:v>-0.30901699437494667</c:v>
                </c:pt>
                <c:pt idx="80">
                  <c:v>-9.8011876392689601E-16</c:v>
                </c:pt>
                <c:pt idx="81">
                  <c:v>0.30901699437494479</c:v>
                </c:pt>
                <c:pt idx="82">
                  <c:v>0.58778525229246947</c:v>
                </c:pt>
                <c:pt idx="83">
                  <c:v>0.8090169943749479</c:v>
                </c:pt>
                <c:pt idx="84">
                  <c:v>0.95105651629515331</c:v>
                </c:pt>
                <c:pt idx="85">
                  <c:v>1</c:v>
                </c:pt>
                <c:pt idx="86">
                  <c:v>0.95105651629515386</c:v>
                </c:pt>
                <c:pt idx="87">
                  <c:v>0.80901699437494912</c:v>
                </c:pt>
                <c:pt idx="88">
                  <c:v>0.58778525229247114</c:v>
                </c:pt>
                <c:pt idx="89">
                  <c:v>0.30901699437494679</c:v>
                </c:pt>
                <c:pt idx="90">
                  <c:v>1.102633609417758E-15</c:v>
                </c:pt>
                <c:pt idx="91">
                  <c:v>-0.30901699437494468</c:v>
                </c:pt>
                <c:pt idx="92">
                  <c:v>-0.58778525229246936</c:v>
                </c:pt>
                <c:pt idx="93">
                  <c:v>-0.80901699437494778</c:v>
                </c:pt>
                <c:pt idx="94">
                  <c:v>-0.9510565162951532</c:v>
                </c:pt>
                <c:pt idx="95">
                  <c:v>-1</c:v>
                </c:pt>
                <c:pt idx="96">
                  <c:v>-0.95105651629515398</c:v>
                </c:pt>
                <c:pt idx="97">
                  <c:v>-0.80901699437494912</c:v>
                </c:pt>
                <c:pt idx="98">
                  <c:v>-0.58778525229247125</c:v>
                </c:pt>
                <c:pt idx="99">
                  <c:v>-0.3090169943749469</c:v>
                </c:pt>
                <c:pt idx="100">
                  <c:v>-1.22514845490862E-15</c:v>
                </c:pt>
                <c:pt idx="101">
                  <c:v>0.30901699437494456</c:v>
                </c:pt>
                <c:pt idx="102">
                  <c:v>0.58778525229246925</c:v>
                </c:pt>
                <c:pt idx="103">
                  <c:v>0.80901699437494978</c:v>
                </c:pt>
                <c:pt idx="104">
                  <c:v>0.9510565162951532</c:v>
                </c:pt>
                <c:pt idx="105">
                  <c:v>1</c:v>
                </c:pt>
                <c:pt idx="106">
                  <c:v>0.95105651629515509</c:v>
                </c:pt>
                <c:pt idx="107">
                  <c:v>0.80901699437494923</c:v>
                </c:pt>
                <c:pt idx="108">
                  <c:v>0.58778525229247425</c:v>
                </c:pt>
                <c:pt idx="109">
                  <c:v>0.30901699437494701</c:v>
                </c:pt>
                <c:pt idx="110">
                  <c:v>4.9003769791999829E-15</c:v>
                </c:pt>
                <c:pt idx="111">
                  <c:v>-0.30901699437494445</c:v>
                </c:pt>
                <c:pt idx="112">
                  <c:v>-0.58778525229247203</c:v>
                </c:pt>
                <c:pt idx="113">
                  <c:v>-0.80901699437494767</c:v>
                </c:pt>
                <c:pt idx="114">
                  <c:v>-0.9510565162951542</c:v>
                </c:pt>
                <c:pt idx="115">
                  <c:v>-1</c:v>
                </c:pt>
                <c:pt idx="116">
                  <c:v>-0.95105651629515398</c:v>
                </c:pt>
                <c:pt idx="117">
                  <c:v>-0.80901699437495145</c:v>
                </c:pt>
                <c:pt idx="118">
                  <c:v>-0.58778525229247147</c:v>
                </c:pt>
                <c:pt idx="119">
                  <c:v>-0.3090169943749505</c:v>
                </c:pt>
                <c:pt idx="120">
                  <c:v>-2.205267218835516E-15</c:v>
                </c:pt>
                <c:pt idx="121">
                  <c:v>0.45399049973954086</c:v>
                </c:pt>
                <c:pt idx="122">
                  <c:v>0.8090169943749409</c:v>
                </c:pt>
                <c:pt idx="123">
                  <c:v>0.98768834059513866</c:v>
                </c:pt>
                <c:pt idx="124">
                  <c:v>0.9510565162951532</c:v>
                </c:pt>
                <c:pt idx="125">
                  <c:v>0.70710678118654979</c:v>
                </c:pt>
                <c:pt idx="126">
                  <c:v>0.30901699437495467</c:v>
                </c:pt>
                <c:pt idx="127">
                  <c:v>-0.15643446504021891</c:v>
                </c:pt>
                <c:pt idx="128">
                  <c:v>-0.58778525229247702</c:v>
                </c:pt>
                <c:pt idx="129">
                  <c:v>-0.89100652418836801</c:v>
                </c:pt>
                <c:pt idx="130">
                  <c:v>-1</c:v>
                </c:pt>
                <c:pt idx="131">
                  <c:v>-0.89100652418837178</c:v>
                </c:pt>
                <c:pt idx="132">
                  <c:v>-0.58778525229248368</c:v>
                </c:pt>
                <c:pt idx="133">
                  <c:v>-0.15643446504022715</c:v>
                </c:pt>
                <c:pt idx="134">
                  <c:v>0.30901699437494679</c:v>
                </c:pt>
                <c:pt idx="135">
                  <c:v>0.70710678118654391</c:v>
                </c:pt>
                <c:pt idx="136">
                  <c:v>0.95105651629515064</c:v>
                </c:pt>
                <c:pt idx="137">
                  <c:v>0.98768834059513988</c:v>
                </c:pt>
                <c:pt idx="138">
                  <c:v>0.80901699437494157</c:v>
                </c:pt>
                <c:pt idx="139">
                  <c:v>0.45399049973954192</c:v>
                </c:pt>
                <c:pt idx="140">
                  <c:v>-9.7990192349239891E-16</c:v>
                </c:pt>
                <c:pt idx="141">
                  <c:v>-0.4539904997395437</c:v>
                </c:pt>
                <c:pt idx="142">
                  <c:v>-0.80901699437494279</c:v>
                </c:pt>
                <c:pt idx="143">
                  <c:v>-0.98768834059513799</c:v>
                </c:pt>
                <c:pt idx="144">
                  <c:v>-0.95105651629515442</c:v>
                </c:pt>
                <c:pt idx="145">
                  <c:v>-0.70710678118655257</c:v>
                </c:pt>
                <c:pt idx="146">
                  <c:v>-0.30901699437495844</c:v>
                </c:pt>
                <c:pt idx="147">
                  <c:v>0.15643446504021505</c:v>
                </c:pt>
                <c:pt idx="148">
                  <c:v>0.58778525229247958</c:v>
                </c:pt>
                <c:pt idx="149">
                  <c:v>0.8910065241884082</c:v>
                </c:pt>
                <c:pt idx="150">
                  <c:v>1</c:v>
                </c:pt>
                <c:pt idx="151">
                  <c:v>0.89100652418837034</c:v>
                </c:pt>
                <c:pt idx="152">
                  <c:v>0.58778525229248113</c:v>
                </c:pt>
                <c:pt idx="153">
                  <c:v>0.15643446504023101</c:v>
                </c:pt>
                <c:pt idx="154">
                  <c:v>-0.30901699437503766</c:v>
                </c:pt>
                <c:pt idx="155">
                  <c:v>-0.70710678118661141</c:v>
                </c:pt>
                <c:pt idx="156">
                  <c:v>-0.95105651629514942</c:v>
                </c:pt>
                <c:pt idx="157">
                  <c:v>-0.98768834059512278</c:v>
                </c:pt>
                <c:pt idx="158">
                  <c:v>-0.80901699437489383</c:v>
                </c:pt>
                <c:pt idx="159">
                  <c:v>-0.45399049973946948</c:v>
                </c:pt>
                <c:pt idx="160">
                  <c:v>9.6535626714633338E-14</c:v>
                </c:pt>
              </c:numCache>
            </c:numRef>
          </c:yVal>
          <c:smooth val="1"/>
          <c:extLst>
            <c:ext xmlns:c16="http://schemas.microsoft.com/office/drawing/2014/chart" uri="{C3380CC4-5D6E-409C-BE32-E72D297353CC}">
              <c16:uniqueId val="{00000000-58B9-431F-A89B-84720C633A69}"/>
            </c:ext>
          </c:extLst>
        </c:ser>
        <c:dLbls>
          <c:showLegendKey val="0"/>
          <c:showVal val="0"/>
          <c:showCatName val="0"/>
          <c:showSerName val="0"/>
          <c:showPercent val="0"/>
          <c:showBubbleSize val="0"/>
        </c:dLbls>
        <c:axId val="207144592"/>
        <c:axId val="128060032"/>
      </c:scatterChart>
      <c:valAx>
        <c:axId val="207144592"/>
        <c:scaling>
          <c:orientation val="minMax"/>
        </c:scaling>
        <c:delete val="1"/>
        <c:axPos val="b"/>
        <c:majorGridlines>
          <c:spPr>
            <a:ln w="9525" cap="flat" cmpd="sng" algn="ctr">
              <a:noFill/>
              <a:round/>
            </a:ln>
            <a:effectLst/>
          </c:spPr>
        </c:majorGridlines>
        <c:numFmt formatCode="General" sourceLinked="1"/>
        <c:majorTickMark val="none"/>
        <c:minorTickMark val="none"/>
        <c:tickLblPos val="nextTo"/>
        <c:crossAx val="128060032"/>
        <c:crosses val="autoZero"/>
        <c:crossBetween val="midCat"/>
      </c:valAx>
      <c:valAx>
        <c:axId val="128060032"/>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20714459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1"/>
              </a:solidFill>
              <a:round/>
            </a:ln>
            <a:effectLst/>
          </c:spPr>
          <c:marker>
            <c:symbol val="none"/>
          </c:marker>
          <c:yVal>
            <c:numRef>
              <c:f>Sheet1!$J$2:$J$162</c:f>
              <c:numCache>
                <c:formatCode>General</c:formatCode>
                <c:ptCount val="161"/>
                <c:pt idx="0">
                  <c:v>0</c:v>
                </c:pt>
                <c:pt idx="1">
                  <c:v>1.3619714992186402</c:v>
                </c:pt>
                <c:pt idx="2">
                  <c:v>2.4270509831248424</c:v>
                </c:pt>
                <c:pt idx="3">
                  <c:v>2.9630650217854133</c:v>
                </c:pt>
                <c:pt idx="4">
                  <c:v>2.8531695488854609</c:v>
                </c:pt>
                <c:pt idx="5">
                  <c:v>2.1213203435596428</c:v>
                </c:pt>
                <c:pt idx="6">
                  <c:v>0.92705098312484258</c:v>
                </c:pt>
                <c:pt idx="7">
                  <c:v>-0.46930339512069219</c:v>
                </c:pt>
                <c:pt idx="8">
                  <c:v>-1.7633557568774192</c:v>
                </c:pt>
                <c:pt idx="9">
                  <c:v>-2.6730195725651034</c:v>
                </c:pt>
                <c:pt idx="10">
                  <c:v>-3</c:v>
                </c:pt>
                <c:pt idx="11">
                  <c:v>-2.6730195725651029</c:v>
                </c:pt>
                <c:pt idx="12">
                  <c:v>-1.7633557568774201</c:v>
                </c:pt>
                <c:pt idx="13">
                  <c:v>-0.46930339512069336</c:v>
                </c:pt>
                <c:pt idx="14">
                  <c:v>0.92705098312484147</c:v>
                </c:pt>
                <c:pt idx="15">
                  <c:v>2.1213203435596419</c:v>
                </c:pt>
                <c:pt idx="16">
                  <c:v>2.8531695488854605</c:v>
                </c:pt>
                <c:pt idx="17">
                  <c:v>2.9630650217854138</c:v>
                </c:pt>
                <c:pt idx="18">
                  <c:v>2.4270509831248432</c:v>
                </c:pt>
                <c:pt idx="19">
                  <c:v>1.3619714992186389</c:v>
                </c:pt>
                <c:pt idx="20">
                  <c:v>1.102633609417758E-15</c:v>
                </c:pt>
                <c:pt idx="21">
                  <c:v>-1.3619714992186369</c:v>
                </c:pt>
                <c:pt idx="22">
                  <c:v>-2.4270509831248446</c:v>
                </c:pt>
                <c:pt idx="23">
                  <c:v>-2.9630650217854129</c:v>
                </c:pt>
                <c:pt idx="24">
                  <c:v>-2.8531695488854614</c:v>
                </c:pt>
                <c:pt idx="25">
                  <c:v>-2.1213203435596455</c:v>
                </c:pt>
                <c:pt idx="26">
                  <c:v>-0.92705098312484369</c:v>
                </c:pt>
                <c:pt idx="27">
                  <c:v>0.46930339512069374</c:v>
                </c:pt>
                <c:pt idx="28">
                  <c:v>1.7633557568774181</c:v>
                </c:pt>
                <c:pt idx="29">
                  <c:v>2.6730195725651016</c:v>
                </c:pt>
                <c:pt idx="30">
                  <c:v>3</c:v>
                </c:pt>
                <c:pt idx="31">
                  <c:v>2.6730195725651029</c:v>
                </c:pt>
                <c:pt idx="32">
                  <c:v>1.7633557568774207</c:v>
                </c:pt>
                <c:pt idx="33">
                  <c:v>0.46930339512069702</c:v>
                </c:pt>
                <c:pt idx="34">
                  <c:v>-0.92705098312483536</c:v>
                </c:pt>
                <c:pt idx="35">
                  <c:v>-2.1213203435596428</c:v>
                </c:pt>
                <c:pt idx="36">
                  <c:v>-2.85316954888546</c:v>
                </c:pt>
                <c:pt idx="37">
                  <c:v>-2.9630650217854138</c:v>
                </c:pt>
                <c:pt idx="38">
                  <c:v>-2.4270509831248406</c:v>
                </c:pt>
                <c:pt idx="39">
                  <c:v>-1.3619714992186398</c:v>
                </c:pt>
                <c:pt idx="40">
                  <c:v>-2.205267218835516E-15</c:v>
                </c:pt>
                <c:pt idx="41">
                  <c:v>1.3506217367251379</c:v>
                </c:pt>
                <c:pt idx="42">
                  <c:v>2.3866001334060907</c:v>
                </c:pt>
                <c:pt idx="43">
                  <c:v>2.8889883962407779</c:v>
                </c:pt>
                <c:pt idx="44">
                  <c:v>2.7580638972559428</c:v>
                </c:pt>
                <c:pt idx="45">
                  <c:v>2.0329319959113277</c:v>
                </c:pt>
                <c:pt idx="46">
                  <c:v>0.88069843396860725</c:v>
                </c:pt>
                <c:pt idx="47">
                  <c:v>-0.44192736373865232</c:v>
                </c:pt>
                <c:pt idx="48">
                  <c:v>-1.6457987064189228</c:v>
                </c:pt>
                <c:pt idx="49">
                  <c:v>-2.4725431046227229</c:v>
                </c:pt>
                <c:pt idx="50">
                  <c:v>-2.75</c:v>
                </c:pt>
                <c:pt idx="51">
                  <c:v>-2.4279927784133069</c:v>
                </c:pt>
                <c:pt idx="52">
                  <c:v>-1.5870201811896796</c:v>
                </c:pt>
                <c:pt idx="53">
                  <c:v>-0.41846219398262247</c:v>
                </c:pt>
                <c:pt idx="54">
                  <c:v>0.81889503509361261</c:v>
                </c:pt>
                <c:pt idx="55">
                  <c:v>1.8561553006146805</c:v>
                </c:pt>
                <c:pt idx="56">
                  <c:v>2.4727469423673987</c:v>
                </c:pt>
                <c:pt idx="57">
                  <c:v>2.5432974770324792</c:v>
                </c:pt>
                <c:pt idx="58">
                  <c:v>2.0629933356561203</c:v>
                </c:pt>
                <c:pt idx="59">
                  <c:v>1.1463260118423562</c:v>
                </c:pt>
                <c:pt idx="60">
                  <c:v>2.756584023544395E-15</c:v>
                </c:pt>
                <c:pt idx="61">
                  <c:v>-1.123626486855374</c:v>
                </c:pt>
                <c:pt idx="62">
                  <c:v>-1.9820916362186223</c:v>
                </c:pt>
                <c:pt idx="63">
                  <c:v>-2.3951442259432074</c:v>
                </c:pt>
                <c:pt idx="64">
                  <c:v>-2.2825356391083695</c:v>
                </c:pt>
                <c:pt idx="65">
                  <c:v>-1.6793786053180479</c:v>
                </c:pt>
                <c:pt idx="66">
                  <c:v>-0.72618993678113319</c:v>
                </c:pt>
                <c:pt idx="67">
                  <c:v>0.36371013121853601</c:v>
                </c:pt>
                <c:pt idx="68">
                  <c:v>1.3519060802726792</c:v>
                </c:pt>
                <c:pt idx="69">
                  <c:v>2.0270398425285419</c:v>
                </c:pt>
                <c:pt idx="70">
                  <c:v>2.25</c:v>
                </c:pt>
                <c:pt idx="71">
                  <c:v>1.9824895163191225</c:v>
                </c:pt>
                <c:pt idx="72">
                  <c:v>1.2931275550434433</c:v>
                </c:pt>
                <c:pt idx="73">
                  <c:v>0.34024496146251454</c:v>
                </c:pt>
                <c:pt idx="74">
                  <c:v>-0.66438653790613056</c:v>
                </c:pt>
                <c:pt idx="75">
                  <c:v>-1.5026019100214021</c:v>
                </c:pt>
                <c:pt idx="76">
                  <c:v>-1.9972186842198238</c:v>
                </c:pt>
                <c:pt idx="77">
                  <c:v>-2.0494533067349119</c:v>
                </c:pt>
                <c:pt idx="78">
                  <c:v>-1.6584848384686417</c:v>
                </c:pt>
                <c:pt idx="79">
                  <c:v>-0.91933076197257679</c:v>
                </c:pt>
                <c:pt idx="80">
                  <c:v>-2.940356291780688E-15</c:v>
                </c:pt>
                <c:pt idx="81">
                  <c:v>0.89663123698559455</c:v>
                </c:pt>
                <c:pt idx="82">
                  <c:v>1.5775831390311357</c:v>
                </c:pt>
                <c:pt idx="83">
                  <c:v>1.9013000556456401</c:v>
                </c:pt>
                <c:pt idx="84">
                  <c:v>1.8070073809607947</c:v>
                </c:pt>
                <c:pt idx="85">
                  <c:v>1.3258252147247704</c:v>
                </c:pt>
                <c:pt idx="86">
                  <c:v>0.57168143959365236</c:v>
                </c:pt>
                <c:pt idx="87">
                  <c:v>-0.28549289869841366</c:v>
                </c:pt>
                <c:pt idx="88">
                  <c:v>-1.0580134541264596</c:v>
                </c:pt>
                <c:pt idx="89">
                  <c:v>-1.5815365804343537</c:v>
                </c:pt>
                <c:pt idx="90">
                  <c:v>-1.75</c:v>
                </c:pt>
                <c:pt idx="91">
                  <c:v>-1.5369862542249408</c:v>
                </c:pt>
                <c:pt idx="92">
                  <c:v>-0.99923492889721144</c:v>
                </c:pt>
                <c:pt idx="93">
                  <c:v>-0.26202772894239101</c:v>
                </c:pt>
                <c:pt idx="94">
                  <c:v>0.50987804071866327</c:v>
                </c:pt>
                <c:pt idx="95">
                  <c:v>1.1490485194281346</c:v>
                </c:pt>
                <c:pt idx="96">
                  <c:v>1.5216904260722448</c:v>
                </c:pt>
                <c:pt idx="97">
                  <c:v>1.5556091364373434</c:v>
                </c:pt>
                <c:pt idx="98">
                  <c:v>1.2539763412811653</c:v>
                </c:pt>
                <c:pt idx="99">
                  <c:v>0.69233551210281008</c:v>
                </c:pt>
                <c:pt idx="100">
                  <c:v>8.0856545417451464E-15</c:v>
                </c:pt>
                <c:pt idx="101">
                  <c:v>-0.66963598711582795</c:v>
                </c:pt>
                <c:pt idx="102">
                  <c:v>-1.1730746418436677</c:v>
                </c:pt>
                <c:pt idx="103">
                  <c:v>-1.4074558853480734</c:v>
                </c:pt>
                <c:pt idx="104">
                  <c:v>-1.3314791228132159</c:v>
                </c:pt>
                <c:pt idx="105">
                  <c:v>-0.97227182413150215</c:v>
                </c:pt>
                <c:pt idx="106">
                  <c:v>-0.4171729424061838</c:v>
                </c:pt>
                <c:pt idx="107">
                  <c:v>0.20727566617829518</c:v>
                </c:pt>
                <c:pt idx="108">
                  <c:v>0.76412082798021674</c:v>
                </c:pt>
                <c:pt idx="109">
                  <c:v>1.1360333183401672</c:v>
                </c:pt>
                <c:pt idx="110">
                  <c:v>1.25</c:v>
                </c:pt>
                <c:pt idx="111">
                  <c:v>1.0914829921307534</c:v>
                </c:pt>
                <c:pt idx="112">
                  <c:v>0.70534230275096976</c:v>
                </c:pt>
                <c:pt idx="113">
                  <c:v>0.1838104964222706</c:v>
                </c:pt>
                <c:pt idx="114">
                  <c:v>-0.35536954353119304</c:v>
                </c:pt>
                <c:pt idx="115">
                  <c:v>-0.79549512883486506</c:v>
                </c:pt>
                <c:pt idx="116">
                  <c:v>-1.0461621679246671</c:v>
                </c:pt>
                <c:pt idx="117">
                  <c:v>-1.0617649661397748</c:v>
                </c:pt>
                <c:pt idx="118">
                  <c:v>-0.84946784409369513</c:v>
                </c:pt>
                <c:pt idx="119">
                  <c:v>-0.46534026223303987</c:v>
                </c:pt>
                <c:pt idx="120">
                  <c:v>-2.205267218835516E-15</c:v>
                </c:pt>
                <c:pt idx="121">
                  <c:v>0.45399049973954719</c:v>
                </c:pt>
                <c:pt idx="122">
                  <c:v>0.80901699437494501</c:v>
                </c:pt>
                <c:pt idx="123">
                  <c:v>0.98768834059513866</c:v>
                </c:pt>
                <c:pt idx="124">
                  <c:v>0.9510565162951532</c:v>
                </c:pt>
                <c:pt idx="125">
                  <c:v>0.70710678118654979</c:v>
                </c:pt>
                <c:pt idx="126">
                  <c:v>0.30901699437495467</c:v>
                </c:pt>
                <c:pt idx="127">
                  <c:v>-0.15643446504022593</c:v>
                </c:pt>
                <c:pt idx="128">
                  <c:v>-0.58778525229247125</c:v>
                </c:pt>
                <c:pt idx="129">
                  <c:v>-0.89100652418836801</c:v>
                </c:pt>
                <c:pt idx="130">
                  <c:v>-1</c:v>
                </c:pt>
                <c:pt idx="131">
                  <c:v>-0.89100652418836856</c:v>
                </c:pt>
                <c:pt idx="132">
                  <c:v>-0.58778525229247791</c:v>
                </c:pt>
                <c:pt idx="133">
                  <c:v>-0.15643446504022715</c:v>
                </c:pt>
                <c:pt idx="134">
                  <c:v>0.30901699437494679</c:v>
                </c:pt>
                <c:pt idx="135">
                  <c:v>0.70710678118654391</c:v>
                </c:pt>
                <c:pt idx="136">
                  <c:v>0.95105651629515064</c:v>
                </c:pt>
                <c:pt idx="137">
                  <c:v>0.98768834059513988</c:v>
                </c:pt>
                <c:pt idx="138">
                  <c:v>0.80901699437494157</c:v>
                </c:pt>
                <c:pt idx="139">
                  <c:v>0.45399049973955463</c:v>
                </c:pt>
                <c:pt idx="140">
                  <c:v>-9.7990192349239891E-16</c:v>
                </c:pt>
                <c:pt idx="141">
                  <c:v>-0.4539904997395437</c:v>
                </c:pt>
                <c:pt idx="142">
                  <c:v>-0.80901699437494279</c:v>
                </c:pt>
                <c:pt idx="143">
                  <c:v>-0.98768834059513799</c:v>
                </c:pt>
                <c:pt idx="144">
                  <c:v>-0.95105651629515442</c:v>
                </c:pt>
                <c:pt idx="145">
                  <c:v>-0.70710678118655257</c:v>
                </c:pt>
                <c:pt idx="146">
                  <c:v>-0.30901699437495844</c:v>
                </c:pt>
                <c:pt idx="147">
                  <c:v>0.15643446504022906</c:v>
                </c:pt>
                <c:pt idx="148">
                  <c:v>0.58778525229246803</c:v>
                </c:pt>
                <c:pt idx="149">
                  <c:v>0.8910065241884082</c:v>
                </c:pt>
                <c:pt idx="150">
                  <c:v>1</c:v>
                </c:pt>
                <c:pt idx="151">
                  <c:v>0.89100652418837034</c:v>
                </c:pt>
                <c:pt idx="152">
                  <c:v>0.5877852522924697</c:v>
                </c:pt>
                <c:pt idx="153">
                  <c:v>0.15643446504023101</c:v>
                </c:pt>
                <c:pt idx="154">
                  <c:v>-0.30901699437502411</c:v>
                </c:pt>
                <c:pt idx="155">
                  <c:v>-0.70710678118661141</c:v>
                </c:pt>
                <c:pt idx="156">
                  <c:v>-0.95105651629515375</c:v>
                </c:pt>
                <c:pt idx="157">
                  <c:v>-0.98768834059512278</c:v>
                </c:pt>
                <c:pt idx="158">
                  <c:v>-0.80901699437489383</c:v>
                </c:pt>
                <c:pt idx="159">
                  <c:v>-0.45399049973946948</c:v>
                </c:pt>
                <c:pt idx="160">
                  <c:v>9.6535626714633338E-14</c:v>
                </c:pt>
              </c:numCache>
            </c:numRef>
          </c:yVal>
          <c:smooth val="1"/>
          <c:extLst>
            <c:ext xmlns:c16="http://schemas.microsoft.com/office/drawing/2014/chart" uri="{C3380CC4-5D6E-409C-BE32-E72D297353CC}">
              <c16:uniqueId val="{00000000-E865-41C3-90CA-73386054B1A6}"/>
            </c:ext>
          </c:extLst>
        </c:ser>
        <c:dLbls>
          <c:showLegendKey val="0"/>
          <c:showVal val="0"/>
          <c:showCatName val="0"/>
          <c:showSerName val="0"/>
          <c:showPercent val="0"/>
          <c:showBubbleSize val="0"/>
        </c:dLbls>
        <c:axId val="133178000"/>
        <c:axId val="1647050192"/>
      </c:scatterChart>
      <c:valAx>
        <c:axId val="133178000"/>
        <c:scaling>
          <c:orientation val="minMax"/>
        </c:scaling>
        <c:delete val="1"/>
        <c:axPos val="b"/>
        <c:majorGridlines>
          <c:spPr>
            <a:ln w="9525" cap="flat" cmpd="sng" algn="ctr">
              <a:noFill/>
              <a:round/>
            </a:ln>
            <a:effectLst/>
          </c:spPr>
        </c:majorGridlines>
        <c:majorTickMark val="none"/>
        <c:minorTickMark val="none"/>
        <c:tickLblPos val="nextTo"/>
        <c:crossAx val="1647050192"/>
        <c:crosses val="autoZero"/>
        <c:crossBetween val="midCat"/>
      </c:valAx>
      <c:valAx>
        <c:axId val="1647050192"/>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13317800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1"/>
              </a:solidFill>
              <a:round/>
            </a:ln>
            <a:effectLst/>
          </c:spPr>
          <c:marker>
            <c:symbol val="none"/>
          </c:marker>
          <c:xVal>
            <c:numRef>
              <c:f>Sheet1!$A$2:$A$162</c:f>
              <c:numCache>
                <c:formatCode>General</c:formatCode>
                <c:ptCount val="161"/>
                <c:pt idx="0">
                  <c:v>0</c:v>
                </c:pt>
                <c:pt idx="1">
                  <c:v>0.05</c:v>
                </c:pt>
                <c:pt idx="2">
                  <c:v>0.1</c:v>
                </c:pt>
                <c:pt idx="3">
                  <c:v>0.15</c:v>
                </c:pt>
                <c:pt idx="4">
                  <c:v>0.2</c:v>
                </c:pt>
                <c:pt idx="5">
                  <c:v>0.25</c:v>
                </c:pt>
                <c:pt idx="6">
                  <c:v>0.3</c:v>
                </c:pt>
                <c:pt idx="7">
                  <c:v>0.35</c:v>
                </c:pt>
                <c:pt idx="8">
                  <c:v>0.4</c:v>
                </c:pt>
                <c:pt idx="9">
                  <c:v>0.45</c:v>
                </c:pt>
                <c:pt idx="10">
                  <c:v>0.5</c:v>
                </c:pt>
                <c:pt idx="11">
                  <c:v>0.55000000000000004</c:v>
                </c:pt>
                <c:pt idx="12">
                  <c:v>0.6</c:v>
                </c:pt>
                <c:pt idx="13">
                  <c:v>0.65</c:v>
                </c:pt>
                <c:pt idx="14">
                  <c:v>0.7</c:v>
                </c:pt>
                <c:pt idx="15">
                  <c:v>0.75</c:v>
                </c:pt>
                <c:pt idx="16">
                  <c:v>0.8</c:v>
                </c:pt>
                <c:pt idx="17">
                  <c:v>0.85</c:v>
                </c:pt>
                <c:pt idx="18">
                  <c:v>0.9</c:v>
                </c:pt>
                <c:pt idx="19">
                  <c:v>0.95</c:v>
                </c:pt>
                <c:pt idx="20">
                  <c:v>1</c:v>
                </c:pt>
                <c:pt idx="21">
                  <c:v>1.05</c:v>
                </c:pt>
                <c:pt idx="22">
                  <c:v>1.1000000000000001</c:v>
                </c:pt>
                <c:pt idx="23">
                  <c:v>1.1499999999999999</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c:v>
                </c:pt>
                <c:pt idx="41">
                  <c:v>2.0499999999999998</c:v>
                </c:pt>
                <c:pt idx="42">
                  <c:v>2.1</c:v>
                </c:pt>
                <c:pt idx="43">
                  <c:v>2.15</c:v>
                </c:pt>
                <c:pt idx="44">
                  <c:v>2.2000000000000002</c:v>
                </c:pt>
                <c:pt idx="45">
                  <c:v>2.25</c:v>
                </c:pt>
                <c:pt idx="46">
                  <c:v>2.2999999999999998</c:v>
                </c:pt>
                <c:pt idx="47">
                  <c:v>2.35</c:v>
                </c:pt>
                <c:pt idx="48">
                  <c:v>2.4</c:v>
                </c:pt>
                <c:pt idx="49">
                  <c:v>2.4500000000000002</c:v>
                </c:pt>
                <c:pt idx="50">
                  <c:v>2.5</c:v>
                </c:pt>
                <c:pt idx="51">
                  <c:v>2.5499999999999998</c:v>
                </c:pt>
                <c:pt idx="52">
                  <c:v>2.6</c:v>
                </c:pt>
                <c:pt idx="53">
                  <c:v>2.65</c:v>
                </c:pt>
                <c:pt idx="54">
                  <c:v>2.7</c:v>
                </c:pt>
                <c:pt idx="55">
                  <c:v>2.75</c:v>
                </c:pt>
                <c:pt idx="56">
                  <c:v>2.8</c:v>
                </c:pt>
                <c:pt idx="57">
                  <c:v>2.85</c:v>
                </c:pt>
                <c:pt idx="58">
                  <c:v>2.9</c:v>
                </c:pt>
                <c:pt idx="59">
                  <c:v>2.95</c:v>
                </c:pt>
                <c:pt idx="60">
                  <c:v>3</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c:v>
                </c:pt>
                <c:pt idx="81">
                  <c:v>4.05</c:v>
                </c:pt>
                <c:pt idx="82">
                  <c:v>4.0999999999999996</c:v>
                </c:pt>
                <c:pt idx="83">
                  <c:v>4.1500000000000004</c:v>
                </c:pt>
                <c:pt idx="84">
                  <c:v>4.2</c:v>
                </c:pt>
                <c:pt idx="85">
                  <c:v>4.25</c:v>
                </c:pt>
                <c:pt idx="86">
                  <c:v>4.3</c:v>
                </c:pt>
                <c:pt idx="87">
                  <c:v>4.3499999999999996</c:v>
                </c:pt>
                <c:pt idx="88">
                  <c:v>4.4000000000000004</c:v>
                </c:pt>
                <c:pt idx="89">
                  <c:v>4.45</c:v>
                </c:pt>
                <c:pt idx="90">
                  <c:v>4.5</c:v>
                </c:pt>
                <c:pt idx="91">
                  <c:v>4.55</c:v>
                </c:pt>
                <c:pt idx="92">
                  <c:v>4.5999999999999996</c:v>
                </c:pt>
                <c:pt idx="93">
                  <c:v>4.6500000000000004</c:v>
                </c:pt>
                <c:pt idx="94">
                  <c:v>4.7</c:v>
                </c:pt>
                <c:pt idx="95">
                  <c:v>4.75</c:v>
                </c:pt>
                <c:pt idx="96">
                  <c:v>4.8</c:v>
                </c:pt>
                <c:pt idx="97">
                  <c:v>4.8499999999999996</c:v>
                </c:pt>
                <c:pt idx="98">
                  <c:v>4.9000000000000004</c:v>
                </c:pt>
                <c:pt idx="99">
                  <c:v>4.95</c:v>
                </c:pt>
                <c:pt idx="100">
                  <c:v>5</c:v>
                </c:pt>
                <c:pt idx="101">
                  <c:v>5.05</c:v>
                </c:pt>
                <c:pt idx="102">
                  <c:v>5.0999999999999996</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c:v>
                </c:pt>
                <c:pt idx="141">
                  <c:v>7.05</c:v>
                </c:pt>
                <c:pt idx="142">
                  <c:v>7.1</c:v>
                </c:pt>
                <c:pt idx="143">
                  <c:v>7.15</c:v>
                </c:pt>
                <c:pt idx="144">
                  <c:v>7.2</c:v>
                </c:pt>
                <c:pt idx="145">
                  <c:v>7.25</c:v>
                </c:pt>
                <c:pt idx="146">
                  <c:v>7.3</c:v>
                </c:pt>
                <c:pt idx="147">
                  <c:v>7.35</c:v>
                </c:pt>
                <c:pt idx="148">
                  <c:v>7.4</c:v>
                </c:pt>
                <c:pt idx="149">
                  <c:v>7.4500000000000099</c:v>
                </c:pt>
                <c:pt idx="150">
                  <c:v>7.5000000000000098</c:v>
                </c:pt>
                <c:pt idx="151">
                  <c:v>7.55</c:v>
                </c:pt>
                <c:pt idx="152">
                  <c:v>7.6</c:v>
                </c:pt>
                <c:pt idx="153">
                  <c:v>7.65</c:v>
                </c:pt>
                <c:pt idx="154">
                  <c:v>7.7000000000000099</c:v>
                </c:pt>
                <c:pt idx="155">
                  <c:v>7.7500000000000098</c:v>
                </c:pt>
                <c:pt idx="156">
                  <c:v>7.8</c:v>
                </c:pt>
                <c:pt idx="157">
                  <c:v>7.8500000000000103</c:v>
                </c:pt>
                <c:pt idx="158">
                  <c:v>7.9000000000000101</c:v>
                </c:pt>
                <c:pt idx="159">
                  <c:v>7.9500000000000099</c:v>
                </c:pt>
                <c:pt idx="160">
                  <c:v>8.0000000000000107</c:v>
                </c:pt>
              </c:numCache>
            </c:numRef>
          </c:xVal>
          <c:yVal>
            <c:numRef>
              <c:f>Sheet1!$M$2:$M$162</c:f>
              <c:numCache>
                <c:formatCode>General</c:formatCode>
                <c:ptCount val="161"/>
                <c:pt idx="0">
                  <c:v>0</c:v>
                </c:pt>
                <c:pt idx="1">
                  <c:v>0.45399049973954675</c:v>
                </c:pt>
                <c:pt idx="2">
                  <c:v>0.80901699437494745</c:v>
                </c:pt>
                <c:pt idx="3">
                  <c:v>0.98768834059513777</c:v>
                </c:pt>
                <c:pt idx="4">
                  <c:v>0.95105651629515364</c:v>
                </c:pt>
                <c:pt idx="5">
                  <c:v>0.70710678118654757</c:v>
                </c:pt>
                <c:pt idx="6">
                  <c:v>0.30901699437494751</c:v>
                </c:pt>
                <c:pt idx="7">
                  <c:v>-0.15643446504023073</c:v>
                </c:pt>
                <c:pt idx="8">
                  <c:v>-0.58778525229247303</c:v>
                </c:pt>
                <c:pt idx="9">
                  <c:v>-0.89100652418836779</c:v>
                </c:pt>
                <c:pt idx="10">
                  <c:v>-1</c:v>
                </c:pt>
                <c:pt idx="11">
                  <c:v>-0.89100652418836757</c:v>
                </c:pt>
                <c:pt idx="12">
                  <c:v>-0.58778525229247336</c:v>
                </c:pt>
                <c:pt idx="13">
                  <c:v>-0.15643446504023112</c:v>
                </c:pt>
                <c:pt idx="14">
                  <c:v>0.30901699437494717</c:v>
                </c:pt>
                <c:pt idx="15">
                  <c:v>0.70710678118654735</c:v>
                </c:pt>
                <c:pt idx="16">
                  <c:v>0.95105651629515353</c:v>
                </c:pt>
                <c:pt idx="17">
                  <c:v>0.98768834059513788</c:v>
                </c:pt>
                <c:pt idx="18">
                  <c:v>0.80901699437494767</c:v>
                </c:pt>
                <c:pt idx="19">
                  <c:v>0.4539904997395463</c:v>
                </c:pt>
                <c:pt idx="20">
                  <c:v>3.67544536472586E-16</c:v>
                </c:pt>
                <c:pt idx="21">
                  <c:v>-0.45399049973954564</c:v>
                </c:pt>
                <c:pt idx="22">
                  <c:v>-0.80901699437494823</c:v>
                </c:pt>
                <c:pt idx="23">
                  <c:v>-0.98768834059513755</c:v>
                </c:pt>
                <c:pt idx="24">
                  <c:v>-0.95105651629515375</c:v>
                </c:pt>
                <c:pt idx="25">
                  <c:v>-0.70710678118654846</c:v>
                </c:pt>
                <c:pt idx="26">
                  <c:v>-0.3090169943749479</c:v>
                </c:pt>
                <c:pt idx="27">
                  <c:v>0.15643446504023126</c:v>
                </c:pt>
                <c:pt idx="28">
                  <c:v>0.58778525229247269</c:v>
                </c:pt>
                <c:pt idx="29">
                  <c:v>0.89100652418836723</c:v>
                </c:pt>
                <c:pt idx="30">
                  <c:v>1</c:v>
                </c:pt>
                <c:pt idx="31">
                  <c:v>0.89100652418836768</c:v>
                </c:pt>
                <c:pt idx="32">
                  <c:v>0.58778525229247358</c:v>
                </c:pt>
                <c:pt idx="33">
                  <c:v>0.15643446504023234</c:v>
                </c:pt>
                <c:pt idx="34">
                  <c:v>-0.30901699437494512</c:v>
                </c:pt>
                <c:pt idx="35">
                  <c:v>-0.70710678118654768</c:v>
                </c:pt>
                <c:pt idx="36">
                  <c:v>-0.95105651629515342</c:v>
                </c:pt>
                <c:pt idx="37">
                  <c:v>-0.98768834059513799</c:v>
                </c:pt>
                <c:pt idx="38">
                  <c:v>-0.80901699437494679</c:v>
                </c:pt>
                <c:pt idx="39">
                  <c:v>-0.45399049973954664</c:v>
                </c:pt>
                <c:pt idx="40">
                  <c:v>-7.3508907294517201E-16</c:v>
                </c:pt>
                <c:pt idx="41">
                  <c:v>0.46534026223303065</c:v>
                </c:pt>
                <c:pt idx="42">
                  <c:v>0.84946784409369325</c:v>
                </c:pt>
                <c:pt idx="43">
                  <c:v>1.061764966139773</c:v>
                </c:pt>
                <c:pt idx="44">
                  <c:v>1.0461621679246682</c:v>
                </c:pt>
                <c:pt idx="45">
                  <c:v>0.79549512883486728</c:v>
                </c:pt>
                <c:pt idx="46">
                  <c:v>0.35536954353119238</c:v>
                </c:pt>
                <c:pt idx="47">
                  <c:v>-0.18381049642227132</c:v>
                </c:pt>
                <c:pt idx="48">
                  <c:v>-0.70534230275096699</c:v>
                </c:pt>
                <c:pt idx="49">
                  <c:v>-1.0914829921307516</c:v>
                </c:pt>
                <c:pt idx="50">
                  <c:v>-1.25</c:v>
                </c:pt>
                <c:pt idx="51">
                  <c:v>-1.136033318340171</c:v>
                </c:pt>
                <c:pt idx="52">
                  <c:v>-0.76412082798021608</c:v>
                </c:pt>
                <c:pt idx="53">
                  <c:v>-0.20727566617830831</c:v>
                </c:pt>
                <c:pt idx="54">
                  <c:v>0.41717294240618008</c:v>
                </c:pt>
                <c:pt idx="55">
                  <c:v>0.97227182413149926</c:v>
                </c:pt>
                <c:pt idx="56">
                  <c:v>1.3314791228132146</c:v>
                </c:pt>
                <c:pt idx="57">
                  <c:v>1.407455885348071</c:v>
                </c:pt>
                <c:pt idx="58">
                  <c:v>1.1730746418436762</c:v>
                </c:pt>
                <c:pt idx="59">
                  <c:v>0.66963598711583183</c:v>
                </c:pt>
                <c:pt idx="60">
                  <c:v>1.653950414126637E-15</c:v>
                </c:pt>
                <c:pt idx="61">
                  <c:v>-0.69233551210280608</c:v>
                </c:pt>
                <c:pt idx="62">
                  <c:v>-1.2539763412811691</c:v>
                </c:pt>
                <c:pt idx="63">
                  <c:v>-1.555609136437341</c:v>
                </c:pt>
                <c:pt idx="64">
                  <c:v>-1.5216904260722464</c:v>
                </c:pt>
                <c:pt idx="65">
                  <c:v>-1.1490485194281379</c:v>
                </c:pt>
                <c:pt idx="66">
                  <c:v>-0.50987804071866794</c:v>
                </c:pt>
                <c:pt idx="67">
                  <c:v>0.26202772894238613</c:v>
                </c:pt>
                <c:pt idx="68">
                  <c:v>0.99923492889719767</c:v>
                </c:pt>
                <c:pt idx="69">
                  <c:v>1.5369862542249386</c:v>
                </c:pt>
                <c:pt idx="70">
                  <c:v>1.75</c:v>
                </c:pt>
                <c:pt idx="71">
                  <c:v>1.5815365804343562</c:v>
                </c:pt>
                <c:pt idx="72">
                  <c:v>1.0580134541264536</c:v>
                </c:pt>
                <c:pt idx="73">
                  <c:v>0.28549289869843175</c:v>
                </c:pt>
                <c:pt idx="74">
                  <c:v>-0.57168143959364726</c:v>
                </c:pt>
                <c:pt idx="75">
                  <c:v>-1.3258252147247664</c:v>
                </c:pt>
                <c:pt idx="76">
                  <c:v>-1.8070073809607929</c:v>
                </c:pt>
                <c:pt idx="77">
                  <c:v>-1.901300055645641</c:v>
                </c:pt>
                <c:pt idx="78">
                  <c:v>-1.577583139031147</c:v>
                </c:pt>
                <c:pt idx="79">
                  <c:v>-0.89663123698559977</c:v>
                </c:pt>
                <c:pt idx="80">
                  <c:v>-2.940356291780688E-15</c:v>
                </c:pt>
                <c:pt idx="81">
                  <c:v>0.91933076197257158</c:v>
                </c:pt>
                <c:pt idx="82">
                  <c:v>1.6584848384686297</c:v>
                </c:pt>
                <c:pt idx="83">
                  <c:v>2.049453306734911</c:v>
                </c:pt>
                <c:pt idx="84">
                  <c:v>1.9972186842198261</c:v>
                </c:pt>
                <c:pt idx="85">
                  <c:v>1.5026019100214065</c:v>
                </c:pt>
                <c:pt idx="86">
                  <c:v>0.66438653790613655</c:v>
                </c:pt>
                <c:pt idx="87">
                  <c:v>-0.34024496146249295</c:v>
                </c:pt>
                <c:pt idx="88">
                  <c:v>-1.2931275550434507</c:v>
                </c:pt>
                <c:pt idx="89">
                  <c:v>-1.9824895163191196</c:v>
                </c:pt>
                <c:pt idx="90">
                  <c:v>-2.25</c:v>
                </c:pt>
                <c:pt idx="91">
                  <c:v>-2.027039842528545</c:v>
                </c:pt>
                <c:pt idx="92">
                  <c:v>-1.3519060802726979</c:v>
                </c:pt>
                <c:pt idx="93">
                  <c:v>-0.36371013121854273</c:v>
                </c:pt>
                <c:pt idx="94">
                  <c:v>0.72618993678112653</c:v>
                </c:pt>
                <c:pt idx="95">
                  <c:v>1.6793786053180428</c:v>
                </c:pt>
                <c:pt idx="96">
                  <c:v>2.2825356391083669</c:v>
                </c:pt>
                <c:pt idx="97">
                  <c:v>2.395144225943211</c:v>
                </c:pt>
                <c:pt idx="98">
                  <c:v>1.9820916362186163</c:v>
                </c:pt>
                <c:pt idx="99">
                  <c:v>1.1236264868553805</c:v>
                </c:pt>
                <c:pt idx="100">
                  <c:v>1.3476090902908577E-14</c:v>
                </c:pt>
                <c:pt idx="101">
                  <c:v>-1.1463260118423495</c:v>
                </c:pt>
                <c:pt idx="102">
                  <c:v>-2.0629933356561052</c:v>
                </c:pt>
                <c:pt idx="103">
                  <c:v>-2.5432974770324837</c:v>
                </c:pt>
                <c:pt idx="104">
                  <c:v>-2.4727469423674009</c:v>
                </c:pt>
                <c:pt idx="105">
                  <c:v>-1.8561553006146858</c:v>
                </c:pt>
                <c:pt idx="106">
                  <c:v>-0.81889503509361994</c:v>
                </c:pt>
                <c:pt idx="107">
                  <c:v>0.41846219398259593</c:v>
                </c:pt>
                <c:pt idx="108">
                  <c:v>1.5870201811896809</c:v>
                </c:pt>
                <c:pt idx="109">
                  <c:v>2.4279927784132989</c:v>
                </c:pt>
                <c:pt idx="110">
                  <c:v>2.75</c:v>
                </c:pt>
                <c:pt idx="111">
                  <c:v>2.4725431046227269</c:v>
                </c:pt>
                <c:pt idx="112">
                  <c:v>1.6457987064189294</c:v>
                </c:pt>
                <c:pt idx="113">
                  <c:v>0.4419273637386506</c:v>
                </c:pt>
                <c:pt idx="114">
                  <c:v>-0.88069843396860892</c:v>
                </c:pt>
                <c:pt idx="115">
                  <c:v>-2.0329319959113219</c:v>
                </c:pt>
                <c:pt idx="116">
                  <c:v>-2.7580638972559401</c:v>
                </c:pt>
                <c:pt idx="117">
                  <c:v>-2.8889883962407823</c:v>
                </c:pt>
                <c:pt idx="118">
                  <c:v>-2.3866001334060956</c:v>
                </c:pt>
                <c:pt idx="119">
                  <c:v>-1.3506217367251647</c:v>
                </c:pt>
                <c:pt idx="120">
                  <c:v>-6.6158016565065481E-15</c:v>
                </c:pt>
                <c:pt idx="121">
                  <c:v>1.3619714992186416</c:v>
                </c:pt>
                <c:pt idx="122">
                  <c:v>2.4270509831248352</c:v>
                </c:pt>
                <c:pt idx="123">
                  <c:v>2.963065021785416</c:v>
                </c:pt>
                <c:pt idx="124">
                  <c:v>2.8531695488854596</c:v>
                </c:pt>
                <c:pt idx="125">
                  <c:v>2.1213203435596495</c:v>
                </c:pt>
                <c:pt idx="126">
                  <c:v>0.927050983124864</c:v>
                </c:pt>
                <c:pt idx="127">
                  <c:v>-0.46930339512067776</c:v>
                </c:pt>
                <c:pt idx="128">
                  <c:v>-1.7633557568774139</c:v>
                </c:pt>
                <c:pt idx="129">
                  <c:v>-2.6730195725651038</c:v>
                </c:pt>
                <c:pt idx="130">
                  <c:v>-3</c:v>
                </c:pt>
                <c:pt idx="131">
                  <c:v>-2.6730195725651056</c:v>
                </c:pt>
                <c:pt idx="132">
                  <c:v>-1.7633557568774338</c:v>
                </c:pt>
                <c:pt idx="133">
                  <c:v>-0.46930339512068142</c:v>
                </c:pt>
                <c:pt idx="134">
                  <c:v>0.92705098312484036</c:v>
                </c:pt>
                <c:pt idx="135">
                  <c:v>2.1213203435596317</c:v>
                </c:pt>
                <c:pt idx="136">
                  <c:v>2.853169548885452</c:v>
                </c:pt>
                <c:pt idx="137">
                  <c:v>2.9630650217854195</c:v>
                </c:pt>
                <c:pt idx="138">
                  <c:v>2.4270509831248246</c:v>
                </c:pt>
                <c:pt idx="139">
                  <c:v>1.3619714992186638</c:v>
                </c:pt>
                <c:pt idx="140">
                  <c:v>-2.9397057704771967E-15</c:v>
                </c:pt>
                <c:pt idx="141">
                  <c:v>-1.3619714992186311</c:v>
                </c:pt>
                <c:pt idx="142">
                  <c:v>-2.4270509831248281</c:v>
                </c:pt>
                <c:pt idx="143">
                  <c:v>-2.9630650217854138</c:v>
                </c:pt>
                <c:pt idx="144">
                  <c:v>-2.8531695488854631</c:v>
                </c:pt>
                <c:pt idx="145">
                  <c:v>-2.1213203435596579</c:v>
                </c:pt>
                <c:pt idx="146">
                  <c:v>-0.92705098312487533</c:v>
                </c:pt>
                <c:pt idx="147">
                  <c:v>0.46930339512068719</c:v>
                </c:pt>
                <c:pt idx="148">
                  <c:v>1.7633557568774041</c:v>
                </c:pt>
                <c:pt idx="149">
                  <c:v>2.6730195725652246</c:v>
                </c:pt>
                <c:pt idx="150">
                  <c:v>3</c:v>
                </c:pt>
                <c:pt idx="151">
                  <c:v>2.6730195725651109</c:v>
                </c:pt>
                <c:pt idx="152">
                  <c:v>1.763355756877409</c:v>
                </c:pt>
                <c:pt idx="153">
                  <c:v>0.46930339512069302</c:v>
                </c:pt>
                <c:pt idx="154">
                  <c:v>-0.92705098312507239</c:v>
                </c:pt>
                <c:pt idx="155">
                  <c:v>-2.1213203435598342</c:v>
                </c:pt>
                <c:pt idx="156">
                  <c:v>-2.8531695488854614</c:v>
                </c:pt>
                <c:pt idx="157">
                  <c:v>-2.9630650217853685</c:v>
                </c:pt>
                <c:pt idx="158">
                  <c:v>-2.4270509831246816</c:v>
                </c:pt>
                <c:pt idx="159">
                  <c:v>-1.3619714992184084</c:v>
                </c:pt>
                <c:pt idx="160">
                  <c:v>2.8960688014390001E-13</c:v>
                </c:pt>
              </c:numCache>
            </c:numRef>
          </c:yVal>
          <c:smooth val="1"/>
          <c:extLst>
            <c:ext xmlns:c16="http://schemas.microsoft.com/office/drawing/2014/chart" uri="{C3380CC4-5D6E-409C-BE32-E72D297353CC}">
              <c16:uniqueId val="{00000000-4FE5-4E95-82E9-290C6CD7D57D}"/>
            </c:ext>
          </c:extLst>
        </c:ser>
        <c:dLbls>
          <c:showLegendKey val="0"/>
          <c:showVal val="0"/>
          <c:showCatName val="0"/>
          <c:showSerName val="0"/>
          <c:showPercent val="0"/>
          <c:showBubbleSize val="0"/>
        </c:dLbls>
        <c:axId val="207149872"/>
        <c:axId val="128058048"/>
      </c:scatterChart>
      <c:valAx>
        <c:axId val="207149872"/>
        <c:scaling>
          <c:orientation val="minMax"/>
        </c:scaling>
        <c:delete val="1"/>
        <c:axPos val="b"/>
        <c:majorGridlines>
          <c:spPr>
            <a:ln w="9525" cap="flat" cmpd="sng" algn="ctr">
              <a:noFill/>
              <a:round/>
            </a:ln>
            <a:effectLst/>
          </c:spPr>
        </c:majorGridlines>
        <c:numFmt formatCode="General" sourceLinked="1"/>
        <c:majorTickMark val="none"/>
        <c:minorTickMark val="none"/>
        <c:tickLblPos val="nextTo"/>
        <c:crossAx val="128058048"/>
        <c:crosses val="autoZero"/>
        <c:crossBetween val="midCat"/>
      </c:valAx>
      <c:valAx>
        <c:axId val="128058048"/>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20714987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dLbls>
          <c:showLegendKey val="0"/>
          <c:showVal val="0"/>
          <c:showCatName val="0"/>
          <c:showSerName val="0"/>
          <c:showPercent val="0"/>
          <c:showBubbleSize val="0"/>
        </c:dLbls>
        <c:axId val="133178000"/>
        <c:axId val="1647050192"/>
      </c:scatterChart>
      <c:valAx>
        <c:axId val="133178000"/>
        <c:scaling>
          <c:orientation val="minMax"/>
        </c:scaling>
        <c:delete val="1"/>
        <c:axPos val="b"/>
        <c:majorGridlines>
          <c:spPr>
            <a:ln w="9525" cap="flat" cmpd="sng" algn="ctr">
              <a:noFill/>
              <a:round/>
            </a:ln>
            <a:effectLst/>
          </c:spPr>
        </c:majorGridlines>
        <c:majorTickMark val="none"/>
        <c:minorTickMark val="none"/>
        <c:tickLblPos val="nextTo"/>
        <c:crossAx val="1647050192"/>
        <c:crosses val="autoZero"/>
        <c:crossBetween val="midCat"/>
      </c:valAx>
      <c:valAx>
        <c:axId val="1647050192"/>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13317800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dLbls>
          <c:showLegendKey val="0"/>
          <c:showVal val="0"/>
          <c:showCatName val="0"/>
          <c:showSerName val="0"/>
          <c:showPercent val="0"/>
          <c:showBubbleSize val="0"/>
        </c:dLbls>
        <c:axId val="133178000"/>
        <c:axId val="1647050192"/>
      </c:scatterChart>
      <c:valAx>
        <c:axId val="133178000"/>
        <c:scaling>
          <c:orientation val="minMax"/>
        </c:scaling>
        <c:delete val="1"/>
        <c:axPos val="b"/>
        <c:majorGridlines>
          <c:spPr>
            <a:ln w="9525" cap="flat" cmpd="sng" algn="ctr">
              <a:noFill/>
              <a:round/>
            </a:ln>
            <a:effectLst/>
          </c:spPr>
        </c:majorGridlines>
        <c:majorTickMark val="none"/>
        <c:minorTickMark val="none"/>
        <c:tickLblPos val="nextTo"/>
        <c:crossAx val="1647050192"/>
        <c:crosses val="autoZero"/>
        <c:crossBetween val="midCat"/>
      </c:valAx>
      <c:valAx>
        <c:axId val="1647050192"/>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13317800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Sound</a:t>
            </a:r>
            <a:r>
              <a:rPr lang="en-US" baseline="0"/>
              <a:t> Intensity to dB on logarithmic scale</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904005412434893"/>
          <c:y val="8.0642872171829305E-2"/>
          <c:w val="0.86684291491867105"/>
          <c:h val="0.75323736166772726"/>
        </c:manualLayout>
      </c:layout>
      <c:scatterChart>
        <c:scatterStyle val="smoothMarker"/>
        <c:varyColors val="0"/>
        <c:ser>
          <c:idx val="0"/>
          <c:order val="0"/>
          <c:tx>
            <c:strRef>
              <c:f>Sheet1!$D$1</c:f>
              <c:strCache>
                <c:ptCount val="1"/>
                <c:pt idx="0">
                  <c:v>dB</c:v>
                </c:pt>
              </c:strCache>
            </c:strRef>
          </c:tx>
          <c:spPr>
            <a:ln w="19050" cap="rnd">
              <a:solidFill>
                <a:schemeClr val="accent1"/>
              </a:solidFill>
              <a:round/>
            </a:ln>
            <a:effectLst/>
          </c:spPr>
          <c:marker>
            <c:symbol val="none"/>
          </c:marker>
          <c:xVal>
            <c:numRef>
              <c:f>Sheet1!$C$2:$C$13</c:f>
              <c:numCache>
                <c:formatCode>General</c:formatCode>
                <c:ptCount val="12"/>
                <c:pt idx="0">
                  <c:v>10</c:v>
                </c:pt>
                <c:pt idx="1">
                  <c:v>100</c:v>
                </c:pt>
                <c:pt idx="2">
                  <c:v>1000</c:v>
                </c:pt>
                <c:pt idx="3">
                  <c:v>10000</c:v>
                </c:pt>
                <c:pt idx="4">
                  <c:v>100000</c:v>
                </c:pt>
                <c:pt idx="5">
                  <c:v>1000000</c:v>
                </c:pt>
                <c:pt idx="6">
                  <c:v>10000000</c:v>
                </c:pt>
                <c:pt idx="7">
                  <c:v>100000000</c:v>
                </c:pt>
                <c:pt idx="8">
                  <c:v>1000000000</c:v>
                </c:pt>
                <c:pt idx="9">
                  <c:v>10000000000</c:v>
                </c:pt>
                <c:pt idx="10">
                  <c:v>100000000000</c:v>
                </c:pt>
                <c:pt idx="11">
                  <c:v>1000000000000</c:v>
                </c:pt>
              </c:numCache>
            </c:numRef>
          </c:xVal>
          <c:yVal>
            <c:numRef>
              <c:f>Sheet1!$D$2:$D$13</c:f>
              <c:numCache>
                <c:formatCode>General</c:formatCode>
                <c:ptCount val="12"/>
                <c:pt idx="0">
                  <c:v>10</c:v>
                </c:pt>
                <c:pt idx="1">
                  <c:v>20</c:v>
                </c:pt>
                <c:pt idx="2">
                  <c:v>30</c:v>
                </c:pt>
                <c:pt idx="3">
                  <c:v>40</c:v>
                </c:pt>
                <c:pt idx="4">
                  <c:v>50</c:v>
                </c:pt>
                <c:pt idx="5">
                  <c:v>60</c:v>
                </c:pt>
                <c:pt idx="6">
                  <c:v>70</c:v>
                </c:pt>
                <c:pt idx="7">
                  <c:v>80</c:v>
                </c:pt>
                <c:pt idx="8">
                  <c:v>90</c:v>
                </c:pt>
                <c:pt idx="9">
                  <c:v>100</c:v>
                </c:pt>
                <c:pt idx="10">
                  <c:v>110</c:v>
                </c:pt>
                <c:pt idx="11">
                  <c:v>120</c:v>
                </c:pt>
              </c:numCache>
            </c:numRef>
          </c:yVal>
          <c:smooth val="1"/>
          <c:extLst>
            <c:ext xmlns:c16="http://schemas.microsoft.com/office/drawing/2014/chart" uri="{C3380CC4-5D6E-409C-BE32-E72D297353CC}">
              <c16:uniqueId val="{00000000-3B5B-4410-9313-54220EE21AC9}"/>
            </c:ext>
          </c:extLst>
        </c:ser>
        <c:dLbls>
          <c:showLegendKey val="0"/>
          <c:showVal val="0"/>
          <c:showCatName val="0"/>
          <c:showSerName val="0"/>
          <c:showPercent val="0"/>
          <c:showBubbleSize val="0"/>
        </c:dLbls>
        <c:axId val="41648399"/>
        <c:axId val="794441231"/>
      </c:scatterChart>
      <c:valAx>
        <c:axId val="41648399"/>
        <c:scaling>
          <c:logBase val="10"/>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Sound Power (W *10^12)</a:t>
                </a:r>
              </a:p>
            </c:rich>
          </c:tx>
          <c:layout>
            <c:manualLayout>
              <c:xMode val="edge"/>
              <c:yMode val="edge"/>
              <c:x val="0.18974246489176352"/>
              <c:y val="0.9501637051668677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94441231"/>
        <c:crosses val="autoZero"/>
        <c:crossBetween val="midCat"/>
      </c:valAx>
      <c:valAx>
        <c:axId val="79444123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dB</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1648399"/>
        <c:crosses val="autoZero"/>
        <c:crossBetween val="midCat"/>
      </c:valAx>
      <c:spPr>
        <a:noFill/>
        <a:ln>
          <a:solidFill>
            <a:schemeClr val="accent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D1E7BC1A-7DC6-419E-96A1-F24E2ECD37B7}" type="datetimeFigureOut">
              <a:rPr lang="en-US" smtClean="0"/>
              <a:t>7/31/2025</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3045F5FD-6942-4BB3-9A0D-2C7A5B09B14C}" type="slidenum">
              <a:rPr lang="en-US" smtClean="0"/>
              <a:t>‹#›</a:t>
            </a:fld>
            <a:endParaRPr lang="en-US" dirty="0"/>
          </a:p>
        </p:txBody>
      </p:sp>
    </p:spTree>
    <p:extLst>
      <p:ext uri="{BB962C8B-B14F-4D97-AF65-F5344CB8AC3E}">
        <p14:creationId xmlns:p14="http://schemas.microsoft.com/office/powerpoint/2010/main" val="1565157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 funny thing to consider. But the simple fact of the matter is that there is a symbiosis between firestopping and sound proofing. As it turns out, other symbiotic relationships exist as well. What if the barrier is not fire-rated, but rather a smoke partition? You don’t’ firestop penetrations and joints, but what if a material is applied that is meant to resist the passage of smoke? What if an air barrier is applied? What we are going to discover during this presentation is that unrestricted air flow plays a major role in sound transmission, and it is significantly affected by materials that are applied for the purpose of to restrict air flow, regardless of the primary goal.</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9FACAC-793E-4161-8A7F-B5B862AE28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072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24F53"/>
                </a:solidFill>
                <a:effectLst/>
                <a:latin typeface="Hilti Roman"/>
              </a:rPr>
              <a:t>There is much more to understand than just this number we call STC. But we have to start somewhere and STC is the defining term to address airborne sound isolation in a lab setting. That is key to understand. STC only applies to lab testing, and I will cover that in more detail later. </a:t>
            </a:r>
          </a:p>
          <a:p>
            <a:endParaRPr lang="en-US" b="0" i="0" dirty="0">
              <a:solidFill>
                <a:srgbClr val="524F53"/>
              </a:solidFill>
              <a:effectLst/>
              <a:latin typeface="Hilti Roman"/>
            </a:endParaRPr>
          </a:p>
          <a:p>
            <a:r>
              <a:rPr lang="en-US" b="0" i="0" dirty="0">
                <a:solidFill>
                  <a:srgbClr val="524F53"/>
                </a:solidFill>
                <a:effectLst/>
                <a:latin typeface="Hilti Roman"/>
              </a:rPr>
              <a:t>First and foremost it is important to understand that sound travels from compartment to compartment in one of two ways.</a:t>
            </a:r>
          </a:p>
          <a:p>
            <a:endParaRPr lang="en-US" b="0" i="0" dirty="0">
              <a:solidFill>
                <a:srgbClr val="524F53"/>
              </a:solidFill>
              <a:effectLst/>
              <a:latin typeface="Hilti Roman"/>
            </a:endParaRPr>
          </a:p>
          <a:p>
            <a:r>
              <a:rPr lang="en-US" b="0" i="0" dirty="0">
                <a:solidFill>
                  <a:srgbClr val="524F53"/>
                </a:solidFill>
                <a:effectLst/>
                <a:latin typeface="Hilti Roman"/>
              </a:rPr>
              <a:t>The first way is called the direct path represented by arrow number 1 in the graphic. This isolates the sound that is traveling from the source, directly through the wall or floor, and into the adjacent room. When we test a baseline condition for STC, it is this type of sound transmission path that we address through lab testing by building the structure and then isolating the wall performance only, eliminating all flanking noise. </a:t>
            </a:r>
          </a:p>
          <a:p>
            <a:endParaRPr lang="en-US" b="0" i="0" dirty="0">
              <a:solidFill>
                <a:srgbClr val="524F53"/>
              </a:solidFill>
              <a:effectLst/>
              <a:latin typeface="Hilti Roman"/>
            </a:endParaRPr>
          </a:p>
          <a:p>
            <a:r>
              <a:rPr lang="en-US" b="0" i="0" dirty="0">
                <a:solidFill>
                  <a:srgbClr val="524F53"/>
                </a:solidFill>
                <a:effectLst/>
                <a:latin typeface="Hilti Roman"/>
              </a:rPr>
              <a:t>The second way, which is much more difficult to understand and can be difficult to control, are sounds that travel through a barrier by an indirect path. This is called flanking. Some flanking transfer can be blocked or at least reduced by firestopping as flanking sounds can be carried through a barrier by </a:t>
            </a:r>
          </a:p>
          <a:p>
            <a:endParaRPr lang="en-US" b="0" i="0" dirty="0">
              <a:solidFill>
                <a:srgbClr val="524F53"/>
              </a:solidFill>
              <a:effectLst/>
              <a:latin typeface="Hilti Roman"/>
            </a:endParaRPr>
          </a:p>
          <a:p>
            <a:r>
              <a:rPr lang="en-US" b="0" i="0" dirty="0">
                <a:solidFill>
                  <a:srgbClr val="524F53"/>
                </a:solidFill>
                <a:effectLst/>
                <a:latin typeface="Hilti Roman"/>
              </a:rPr>
              <a:t>penetrating items represented by arrow 2</a:t>
            </a:r>
          </a:p>
          <a:p>
            <a:endParaRPr lang="en-US" b="0" i="0" dirty="0">
              <a:solidFill>
                <a:srgbClr val="524F53"/>
              </a:solidFill>
              <a:effectLst/>
              <a:latin typeface="Hilti Roman"/>
            </a:endParaRPr>
          </a:p>
          <a:p>
            <a:r>
              <a:rPr lang="en-US" b="0" i="0" dirty="0">
                <a:solidFill>
                  <a:srgbClr val="524F53"/>
                </a:solidFill>
                <a:effectLst/>
                <a:latin typeface="Hilti Roman"/>
              </a:rPr>
              <a:t>or through joint systems represented by arrow 5. Sound transmission through these paths can be mitigated with proper firestopping. However, other paths for flanking naturally exist as well that, no matter how well the firestopping works to restore STC, if these conditions are not addressed, the STC rating of the firestop assembly will not matter. Flanking sounds can be transmitted through structural elements that are attached to both compartments, </a:t>
            </a:r>
          </a:p>
          <a:p>
            <a:endParaRPr lang="en-US" b="0" i="0" dirty="0">
              <a:solidFill>
                <a:srgbClr val="524F53"/>
              </a:solidFill>
              <a:effectLst/>
              <a:latin typeface="Hilti Roman"/>
            </a:endParaRPr>
          </a:p>
          <a:p>
            <a:r>
              <a:rPr lang="en-US" b="0" i="0" dirty="0">
                <a:solidFill>
                  <a:srgbClr val="524F53"/>
                </a:solidFill>
                <a:effectLst/>
                <a:latin typeface="Hilti Roman"/>
              </a:rPr>
              <a:t>or they can be transmitted through other openings, such as air ducts represented by arrow number 3, doors leading to a common corridor, </a:t>
            </a:r>
          </a:p>
          <a:p>
            <a:endParaRPr lang="en-US" b="0" i="0" dirty="0">
              <a:solidFill>
                <a:srgbClr val="524F53"/>
              </a:solidFill>
              <a:effectLst/>
              <a:latin typeface="Hilti Roman"/>
            </a:endParaRPr>
          </a:p>
          <a:p>
            <a:r>
              <a:rPr lang="en-US" b="0" i="0" dirty="0">
                <a:solidFill>
                  <a:srgbClr val="524F53"/>
                </a:solidFill>
                <a:effectLst/>
                <a:latin typeface="Hilti Roman"/>
              </a:rPr>
              <a:t>or open cavities in concealed spaces represented by arrow 4 to name a few. The key takeaway from this slide is that the art of sound isolation relies on many factors. Firestopping is one of them, but there is a reliance on all systems to work together because a failure of any one of them results in a failed system. The old adage rings true, that the chain is only as strong as the weakest link.</a:t>
            </a:r>
            <a:endParaRPr lang="en-US" dirty="0"/>
          </a:p>
        </p:txBody>
      </p:sp>
      <p:sp>
        <p:nvSpPr>
          <p:cNvPr id="4" name="Slide Number Placeholder 3"/>
          <p:cNvSpPr>
            <a:spLocks noGrp="1"/>
          </p:cNvSpPr>
          <p:nvPr>
            <p:ph type="sldNum" sz="quarter" idx="5"/>
          </p:nvPr>
        </p:nvSpPr>
        <p:spPr/>
        <p:txBody>
          <a:bodyPr/>
          <a:lstStyle/>
          <a:p>
            <a:fld id="{3045F5FD-6942-4BB3-9A0D-2C7A5B09B14C}" type="slidenum">
              <a:rPr lang="en-US" smtClean="0"/>
              <a:t>10</a:t>
            </a:fld>
            <a:endParaRPr lang="en-US" dirty="0"/>
          </a:p>
        </p:txBody>
      </p:sp>
    </p:spTree>
    <p:extLst>
      <p:ext uri="{BB962C8B-B14F-4D97-AF65-F5344CB8AC3E}">
        <p14:creationId xmlns:p14="http://schemas.microsoft.com/office/powerpoint/2010/main" val="2904220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615B3-BEE2-3FE3-82DE-2794952A39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48C467-2272-F35E-1477-C2EF69613E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1F966D-BE85-E43B-26B7-C4BA88CADC9D}"/>
              </a:ext>
            </a:extLst>
          </p:cNvPr>
          <p:cNvSpPr>
            <a:spLocks noGrp="1"/>
          </p:cNvSpPr>
          <p:nvPr>
            <p:ph type="body" idx="1"/>
          </p:nvPr>
        </p:nvSpPr>
        <p:spPr/>
        <p:txBody>
          <a:bodyPr/>
          <a:lstStyle/>
          <a:p>
            <a:r>
              <a:rPr lang="en-US" b="0" i="0" dirty="0">
                <a:solidFill>
                  <a:srgbClr val="524F53"/>
                </a:solidFill>
                <a:effectLst/>
                <a:latin typeface="Hilti Roman"/>
              </a:rPr>
              <a:t>Firestopping is supremely important to the protection of lives because it buys us time to escape a potentially life-threatening situation. Thankfully, fires are much less common than the everyday potential of sound transfer and the problems it can create. The question we are addressing today is, can firestopping effectively reduce sound transfer? And the answer is absolutely yes – when applied properly. Some fundamental parallels can be drawn between sound transmission and fire containment, primarily in that both start with the design of the barrier. You design a sound barrier with the idea that you are reducing sound by a prescribed amount across the barrier, and similarly you design a fire barrier with the idea you are holding back fire spread for a prescribed amount of time. Fire containment barriers have primary and a secondary role in preventing flame and smoke passage. Primarily, firestop materials are designed to be subjected to direct fire exposure and are designed to withstand that attack, but secondarily they sit in place and prevent smoke travel, even when the threat may be several compartments away. Sound transmission barriers, on the other hand, are designed around the need for privacy or comfort and are called into duty on a daily basis. Once the walls are built, we then poke holes and create gaps, and in doing so we effectively destroy the intended design of both fire and sound barriers. And, in both cases, we restore the intended design by installing materials. Fortunately, firestopping functions to restore both design features where it is called into use. But if there is one takeaway from this presentation, it is that the firestop does not provide an STC rating regardless of how it has been tested. It restores STC ratings, just as it restores fire containment ratings.</a:t>
            </a:r>
          </a:p>
          <a:p>
            <a:endParaRPr lang="en-US" b="0" i="0" dirty="0">
              <a:solidFill>
                <a:srgbClr val="524F53"/>
              </a:solidFill>
              <a:effectLst/>
              <a:latin typeface="Hilti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24F53"/>
                </a:solidFill>
                <a:effectLst/>
                <a:latin typeface="Hilti Roman"/>
              </a:rPr>
              <a:t>Over 1000 ASTM standards exist as it relates to the understanding and controlling of sounds around us. Because the systems firestop products are used in can also be called into action for sound attenuation, it seems we should become just as knowledgeable on the standards and ratings that exist to measure sound transmission as we are with the fire standards. And while every firestop application does not require the protection against sound transmission, often enough it does matter when occupancies demand certain levels of privacy, like a hospital room for example. While the containment of fire is a life safety issue and sound containment is a comfort or privacy issue, it does not lessen the importance of sound transmission reduction in a fire-rated wall because unwanted noise can hinder our ability to carry on with everyday life. It can range from something as subtle as hearing a conversation in the room next door which detracts our attention away from what we are trying to concentrate on, or loud repetitive noises coming from the street preventing us from sleeping, or perhaps loud music from an adjacent apartment interrupting our need for a quiet space. </a:t>
            </a:r>
          </a:p>
          <a:p>
            <a:endParaRPr lang="en-US" b="0" i="0" dirty="0">
              <a:solidFill>
                <a:srgbClr val="524F53"/>
              </a:solidFill>
              <a:effectLst/>
              <a:latin typeface="Hilti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24F53"/>
                </a:solidFill>
                <a:effectLst/>
                <a:latin typeface="Hilti Roman"/>
              </a:rPr>
              <a:t>Fortunately, we do not have to understand all 1000 ASTM standards. But still, there are no less than 53 ASTM standards that exist to address building and environmental acoustics.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524F53"/>
              </a:solidFill>
              <a:effectLst/>
              <a:latin typeface="Hilti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24F53"/>
                </a:solidFill>
                <a:effectLst/>
                <a:latin typeface="Hilti Roman"/>
              </a:rPr>
              <a:t>Among these standards, there exist test methods, specifications, practices, guides, and classifications, that identify types of sounds, ways to test materials and systems and how to interpret or enumerate the results, identifying materials and how to apply them, among many other tools that are used to understand and control our environments to enhance those sounds we welcome, and to reduce or eliminate those unpleasant or distracting sounds we call noise. Of these there are a handful of standards that we need to better understand. The primary standard we are focusing on at the moment is the standard that directs the methods for testing in a laboratory for airborne sound transmission. That standard is ASTM E90.</a:t>
            </a:r>
          </a:p>
          <a:p>
            <a:endParaRPr lang="en-US" b="0" i="0" dirty="0">
              <a:solidFill>
                <a:srgbClr val="524F53"/>
              </a:solidFill>
              <a:effectLst/>
              <a:latin typeface="Hilti Roman"/>
            </a:endParaRPr>
          </a:p>
        </p:txBody>
      </p:sp>
      <p:sp>
        <p:nvSpPr>
          <p:cNvPr id="4" name="Slide Number Placeholder 3">
            <a:extLst>
              <a:ext uri="{FF2B5EF4-FFF2-40B4-BE49-F238E27FC236}">
                <a16:creationId xmlns:a16="http://schemas.microsoft.com/office/drawing/2014/main" id="{D2A43ED9-751C-B3F0-926E-7353E29AC327}"/>
              </a:ext>
            </a:extLst>
          </p:cNvPr>
          <p:cNvSpPr>
            <a:spLocks noGrp="1"/>
          </p:cNvSpPr>
          <p:nvPr>
            <p:ph type="sldNum" sz="quarter" idx="5"/>
          </p:nvPr>
        </p:nvSpPr>
        <p:spPr/>
        <p:txBody>
          <a:bodyPr/>
          <a:lstStyle/>
          <a:p>
            <a:fld id="{3045F5FD-6942-4BB3-9A0D-2C7A5B09B14C}" type="slidenum">
              <a:rPr lang="en-US" smtClean="0"/>
              <a:t>11</a:t>
            </a:fld>
            <a:endParaRPr lang="en-US" dirty="0"/>
          </a:p>
        </p:txBody>
      </p:sp>
    </p:spTree>
    <p:extLst>
      <p:ext uri="{BB962C8B-B14F-4D97-AF65-F5344CB8AC3E}">
        <p14:creationId xmlns:p14="http://schemas.microsoft.com/office/powerpoint/2010/main" val="697623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24F53"/>
                </a:solidFill>
                <a:effectLst/>
                <a:latin typeface="Hilti Roman"/>
              </a:rPr>
              <a:t>As previously stated, ASTM E90 testing is operated only in a testing laboratory and is limited to the testing of the barrier system direct path and to any flanking purposely placed that may occur via joints or penetrations within the area of the wall or at the perimeter borders of the barrier system. No other flanking potential exists in this test, which is good for narrowing down specific contributors to sound transmission in a designated area of an assembly. But, it is important to know it does not necessarily carry over to the field condition based on the test results in the lab because of the potential for other indirect paths not recreated in the lab setting. For sound isolation to work, all sources of sound pollution must be addressed and all systems meant for sound isolation must work together. The test method ASTM E90 is designated as a test method for airborne sound isolation. Airborne sound is any sound wave that emanates from a source and travels as a wave through air until it reaches a solid object. When it reaches that object and makes an impact, that object will begin to vibrate, and that vibration traveling through the structure is called structural sound transmission. Once the vibration travels to the other side, the other vibrating surface creates waves in the air on the other side and becomes airborne sound again. Structural sound transmission can be influenced by airborne sound transmission, but it commonly emanates from direct physical impact to a structure, such as a chair moving across the floor or a footstep, and this requires a different type of test. Here is an example of a structural sound transmission occurring by direct impact.</a:t>
            </a:r>
          </a:p>
          <a:p>
            <a:endParaRPr lang="en-US" b="0" i="0" dirty="0">
              <a:solidFill>
                <a:srgbClr val="524F53"/>
              </a:solidFill>
              <a:effectLst/>
              <a:latin typeface="Hilti Roman"/>
            </a:endParaRPr>
          </a:p>
          <a:p>
            <a:r>
              <a:rPr lang="en-US" b="0" i="0" dirty="0">
                <a:solidFill>
                  <a:srgbClr val="524F53"/>
                </a:solidFill>
                <a:effectLst/>
                <a:latin typeface="Hilti Roman"/>
              </a:rPr>
              <a:t>(Play sound). This was an impact sound from a contractor who was putting new light fixtures just outside my hotel room one day. I was literally working on this presentation, preparing to present when this occurred. At first, it was annoying, but then I appreciated this stroke of serendipity and recorded the sound and included it in my presentation. This type of sound transmission would not be addressed through an ASTM E90 test. As previously stated, we are measuring airborne sound isolation and this happens when the sound is initiated and received as a sound wave, even though it likely has transitioned to structural sound transmission at some time during the path of energy wave travel. The test uses two rooms that are divided by a partition, which is the test assembly, as shown in the figure on screen. The rooms are built so sound is not absorbed by any surface except the test specimen, so the test specimen is the only object in the double chamber that changes the sound energy from the source room to the receiving room.</a:t>
            </a:r>
          </a:p>
          <a:p>
            <a:endParaRPr lang="en-US" b="0" i="0" dirty="0">
              <a:solidFill>
                <a:srgbClr val="524F53"/>
              </a:solidFill>
              <a:effectLst/>
              <a:latin typeface="Hilti Roman"/>
            </a:endParaRPr>
          </a:p>
          <a:p>
            <a:r>
              <a:rPr lang="en-US" b="0" i="0" dirty="0">
                <a:solidFill>
                  <a:srgbClr val="524F53"/>
                </a:solidFill>
                <a:effectLst/>
                <a:latin typeface="Hilti Roman"/>
              </a:rPr>
              <a:t>In the photo on the right, the far room on the opposite side of the glass wall is the source room. </a:t>
            </a:r>
          </a:p>
          <a:p>
            <a:endParaRPr lang="en-US" b="0" i="0" dirty="0">
              <a:solidFill>
                <a:srgbClr val="524F53"/>
              </a:solidFill>
              <a:effectLst/>
              <a:latin typeface="Hilti Roman"/>
            </a:endParaRPr>
          </a:p>
          <a:p>
            <a:r>
              <a:rPr lang="en-US" b="0" i="0" dirty="0">
                <a:solidFill>
                  <a:srgbClr val="524F53"/>
                </a:solidFill>
                <a:effectLst/>
                <a:latin typeface="Hilti Roman"/>
              </a:rPr>
              <a:t>You can see a loudspeaker facing toward the rear wall in the source room</a:t>
            </a:r>
          </a:p>
          <a:p>
            <a:endParaRPr lang="en-US" b="0" i="0" dirty="0">
              <a:solidFill>
                <a:srgbClr val="524F53"/>
              </a:solidFill>
              <a:effectLst/>
              <a:latin typeface="Hilti Roman"/>
            </a:endParaRPr>
          </a:p>
          <a:p>
            <a:r>
              <a:rPr lang="en-US" b="0" i="0" dirty="0">
                <a:solidFill>
                  <a:srgbClr val="524F53"/>
                </a:solidFill>
                <a:effectLst/>
                <a:latin typeface="Hilti Roman"/>
              </a:rPr>
              <a:t>In the far corner you see a dodecahedron speaker, which is just a fancy word for a speaker that simultaneously delivers sound from 12 opposing directions. The source can come from either type of system. The near room, where you can see a boom mic, is the receiving room. During the test, a pink noise is produced in the source room, where it travels through the test assembly and is ultimately received by microphones placed in the receiving room. The test lasts about 6 to 7 minutes.</a:t>
            </a:r>
          </a:p>
          <a:p>
            <a:endParaRPr lang="en-US" b="0" i="0" dirty="0">
              <a:solidFill>
                <a:srgbClr val="524F53"/>
              </a:solidFill>
              <a:effectLst/>
              <a:latin typeface="Hilti Roman"/>
            </a:endParaRPr>
          </a:p>
          <a:p>
            <a:r>
              <a:rPr lang="en-US" b="0" i="0" dirty="0">
                <a:solidFill>
                  <a:srgbClr val="524F53"/>
                </a:solidFill>
                <a:effectLst/>
                <a:latin typeface="Hilti Roman"/>
              </a:rPr>
              <a:t>The test specimen is installed as the dividing partition, as shown in this image.</a:t>
            </a:r>
            <a:br>
              <a:rPr lang="en-US" b="0" i="0" dirty="0">
                <a:solidFill>
                  <a:srgbClr val="524F53"/>
                </a:solidFill>
                <a:effectLst/>
                <a:latin typeface="Hilti Roman"/>
              </a:rPr>
            </a:br>
            <a:endParaRPr lang="en-US" b="0" i="0" dirty="0">
              <a:solidFill>
                <a:srgbClr val="524F53"/>
              </a:solidFill>
              <a:effectLst/>
              <a:latin typeface="Hilti Roman"/>
            </a:endParaRPr>
          </a:p>
          <a:p>
            <a:r>
              <a:rPr lang="en-US" b="0" i="0" dirty="0">
                <a:solidFill>
                  <a:srgbClr val="524F53"/>
                </a:solidFill>
                <a:effectLst/>
                <a:latin typeface="Hilti Roman"/>
              </a:rPr>
              <a:t>The perimeter is sealed with a sound-deadening material to isolate the test specimen, protecting against any sound transfer due to edge flanking. Joint systems can be installed at the top or bottom of the wall barrier and covered in a dense mastic putty which can later be removed to reveal the exposed joint as a flanking path. </a:t>
            </a:r>
            <a:r>
              <a:rPr lang="en-US" sz="1800" b="0" i="0" kern="0" dirty="0">
                <a:solidFill>
                  <a:srgbClr val="524F53"/>
                </a:solidFill>
                <a:effectLst/>
                <a:latin typeface="Arial" panose="020B0604020202020204" pitchFamily="34" charset="0"/>
                <a:cs typeface="Times New Roman" panose="02020603050405020304" pitchFamily="18" charset="0"/>
              </a:rPr>
              <a:t>Penetrations can be added, which are then sealed with various firestop materials. However, all flanking sounds that might otherwise exist in a built environment are </a:t>
            </a:r>
            <a:r>
              <a:rPr lang="en-US" sz="1800" b="0" i="0" dirty="0">
                <a:solidFill>
                  <a:srgbClr val="524F53"/>
                </a:solidFill>
                <a:effectLst/>
                <a:latin typeface="Hilti Roman"/>
              </a:rPr>
              <a:t>eliminated. A test standard does exist for testing that includes all flanking transfer as well. That test method is commonly misnamed field STC testing. The applicable test standard is ASTM E336. Instead of STC, though, it produces a single number rating called </a:t>
            </a:r>
            <a:r>
              <a:rPr lang="en-US" sz="1800" dirty="0"/>
              <a:t>Normalized Noise Isolation Class (NNIC).</a:t>
            </a:r>
            <a:endParaRPr lang="en-US" sz="1800" kern="0" dirty="0">
              <a:solidFill>
                <a:srgbClr val="524F53"/>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045F5FD-6942-4BB3-9A0D-2C7A5B09B14C}" type="slidenum">
              <a:rPr lang="en-US" smtClean="0"/>
              <a:t>12</a:t>
            </a:fld>
            <a:endParaRPr lang="en-US" dirty="0"/>
          </a:p>
        </p:txBody>
      </p:sp>
    </p:spTree>
    <p:extLst>
      <p:ext uri="{BB962C8B-B14F-4D97-AF65-F5344CB8AC3E}">
        <p14:creationId xmlns:p14="http://schemas.microsoft.com/office/powerpoint/2010/main" val="3132742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24F53"/>
                </a:solidFill>
                <a:effectLst/>
                <a:latin typeface="Hilti Roman"/>
              </a:rPr>
              <a:t>In the previous slide I mentioned a pink noise signal is produced in the source room, but what is pink noise? Most of us have heard of white noise, but what is pink noise and how are these different?</a:t>
            </a:r>
          </a:p>
          <a:p>
            <a:endParaRPr lang="en-US" b="0" i="0" dirty="0">
              <a:solidFill>
                <a:srgbClr val="524F53"/>
              </a:solidFill>
              <a:effectLst/>
              <a:latin typeface="Hilti Roman"/>
            </a:endParaRPr>
          </a:p>
          <a:p>
            <a:r>
              <a:rPr lang="en-US" b="0" i="0" dirty="0">
                <a:solidFill>
                  <a:srgbClr val="524F53"/>
                </a:solidFill>
                <a:effectLst/>
                <a:latin typeface="Hilti Roman"/>
              </a:rPr>
              <a:t>Both white and pink noise cover a band of frequencies that are simultaneously played at the same time, and both produce a static noise.</a:t>
            </a:r>
          </a:p>
          <a:p>
            <a:endParaRPr lang="en-US" b="0" i="0" dirty="0">
              <a:solidFill>
                <a:srgbClr val="524F53"/>
              </a:solidFill>
              <a:effectLst/>
              <a:latin typeface="Hilti Roman"/>
            </a:endParaRPr>
          </a:p>
          <a:p>
            <a:r>
              <a:rPr lang="en-US" b="0" i="0" dirty="0">
                <a:solidFill>
                  <a:srgbClr val="524F53"/>
                </a:solidFill>
                <a:effectLst/>
                <a:latin typeface="Hilti Roman"/>
              </a:rPr>
              <a:t>A white noise signal is generated so that every frequency in the entire range is played at the same energy level or amplitude. </a:t>
            </a:r>
          </a:p>
          <a:p>
            <a:endParaRPr lang="en-US" b="0" i="0" dirty="0">
              <a:solidFill>
                <a:srgbClr val="524F53"/>
              </a:solidFill>
              <a:effectLst/>
              <a:latin typeface="Hilti Roman"/>
            </a:endParaRPr>
          </a:p>
          <a:p>
            <a:r>
              <a:rPr lang="en-US" b="0" i="0" dirty="0">
                <a:solidFill>
                  <a:srgbClr val="524F53"/>
                </a:solidFill>
                <a:effectLst/>
                <a:latin typeface="Hilti Roman"/>
              </a:rPr>
              <a:t>Pink noise, on the other hand, is designed so the energy level across every octave is played at the same level. Here is are examples of white noise and pink noise, respectively. See if you can tell the difference?</a:t>
            </a:r>
          </a:p>
          <a:p>
            <a:endParaRPr lang="en-US" b="0" i="0" dirty="0">
              <a:solidFill>
                <a:srgbClr val="524F53"/>
              </a:solidFill>
              <a:effectLst/>
              <a:latin typeface="Hilti Roman"/>
            </a:endParaRPr>
          </a:p>
          <a:p>
            <a:r>
              <a:rPr lang="en-US" b="0" i="0" dirty="0">
                <a:solidFill>
                  <a:srgbClr val="524F53"/>
                </a:solidFill>
                <a:effectLst/>
                <a:latin typeface="Hilti Roman"/>
              </a:rPr>
              <a:t>White Noise</a:t>
            </a:r>
          </a:p>
          <a:p>
            <a:endParaRPr lang="en-US" b="0" i="0" dirty="0">
              <a:solidFill>
                <a:srgbClr val="524F53"/>
              </a:solidFill>
              <a:effectLst/>
              <a:latin typeface="Hilti Roman"/>
            </a:endParaRPr>
          </a:p>
          <a:p>
            <a:r>
              <a:rPr lang="en-US" b="0" i="0" dirty="0">
                <a:solidFill>
                  <a:srgbClr val="524F53"/>
                </a:solidFill>
                <a:effectLst/>
                <a:latin typeface="Hilti Roman"/>
              </a:rPr>
              <a:t>Pink Noise. Notice that pink noise seems to have a deeper feel to it. The lower frequencies are enhanced. Whereas the white noise is more in your face. The higher frequencies are enhanced.</a:t>
            </a:r>
          </a:p>
          <a:p>
            <a:endParaRPr lang="en-US" b="0" i="0" dirty="0">
              <a:solidFill>
                <a:srgbClr val="524F53"/>
              </a:solidFill>
              <a:effectLst/>
              <a:latin typeface="Hilti Roman"/>
            </a:endParaRPr>
          </a:p>
          <a:p>
            <a:r>
              <a:rPr lang="en-US" b="0" i="0" dirty="0">
                <a:solidFill>
                  <a:srgbClr val="524F53"/>
                </a:solidFill>
                <a:effectLst/>
                <a:latin typeface="Hilti Roman"/>
              </a:rPr>
              <a:t>To restate, the difference is white noise has the same energy for every frequency and pink noise has the same energy across every octave. So what is an octave? Let’s reconsider the 8 white keys on the piano again. The C4 key and the C5 key are playing the same note, but C5 begins the next highest octave. This happens when the frequency at the bottom of the range is doubled to produce the frequency at the top end. The frequency for the C4 key is 262 Hz. The frequency for C5 is 524 Hz. What is the frequency for C6? 1048 Hz.</a:t>
            </a:r>
          </a:p>
          <a:p>
            <a:endParaRPr lang="en-US" b="0" i="0" dirty="0">
              <a:solidFill>
                <a:srgbClr val="524F53"/>
              </a:solidFill>
              <a:effectLst/>
              <a:latin typeface="Hilti Roman"/>
            </a:endParaRPr>
          </a:p>
          <a:p>
            <a:r>
              <a:rPr lang="en-US" b="0" i="0" dirty="0">
                <a:solidFill>
                  <a:srgbClr val="524F53"/>
                </a:solidFill>
                <a:effectLst/>
                <a:latin typeface="Hilti Roman"/>
              </a:rPr>
              <a:t>Pink noise has a more dark feel to it. Some describe pink noise as similar to the sound of a rainstorm, and that it has a calming effect.</a:t>
            </a:r>
          </a:p>
          <a:p>
            <a:endParaRPr lang="en-US" b="0" i="0" dirty="0">
              <a:solidFill>
                <a:srgbClr val="524F53"/>
              </a:solidFill>
              <a:effectLst/>
              <a:latin typeface="Hilti Roman"/>
            </a:endParaRPr>
          </a:p>
          <a:p>
            <a:r>
              <a:rPr lang="en-US" b="0" i="0" dirty="0">
                <a:solidFill>
                  <a:srgbClr val="524F53"/>
                </a:solidFill>
                <a:effectLst/>
                <a:latin typeface="Hilti Roman"/>
              </a:rPr>
              <a:t>The reason pink noise is used in ASTM E90 tests, as opposed to white noise, is that pink noise best represents the sound energy levels closest to matching human sensitivity to sound pressure levels. Maybe that is why it is more of a calming sound.</a:t>
            </a:r>
          </a:p>
        </p:txBody>
      </p:sp>
      <p:sp>
        <p:nvSpPr>
          <p:cNvPr id="4" name="Slide Number Placeholder 3"/>
          <p:cNvSpPr>
            <a:spLocks noGrp="1"/>
          </p:cNvSpPr>
          <p:nvPr>
            <p:ph type="sldNum" sz="quarter" idx="5"/>
          </p:nvPr>
        </p:nvSpPr>
        <p:spPr/>
        <p:txBody>
          <a:bodyPr/>
          <a:lstStyle/>
          <a:p>
            <a:fld id="{3045F5FD-6942-4BB3-9A0D-2C7A5B09B14C}" type="slidenum">
              <a:rPr lang="en-US" smtClean="0"/>
              <a:t>13</a:t>
            </a:fld>
            <a:endParaRPr lang="en-US" dirty="0"/>
          </a:p>
        </p:txBody>
      </p:sp>
    </p:spTree>
    <p:extLst>
      <p:ext uri="{BB962C8B-B14F-4D97-AF65-F5344CB8AC3E}">
        <p14:creationId xmlns:p14="http://schemas.microsoft.com/office/powerpoint/2010/main" val="2730645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24F53"/>
                </a:solidFill>
                <a:effectLst/>
                <a:latin typeface="Hilti Roman"/>
              </a:rPr>
              <a:t>There are no less than twenty of what are called “Single Number Ratings” that are used to classify sound transmission in one way or another, generalizing in an understandable way how much sound is transferred across a barrier.</a:t>
            </a:r>
          </a:p>
          <a:p>
            <a:endParaRPr lang="en-US" b="0" i="0" dirty="0">
              <a:solidFill>
                <a:srgbClr val="524F53"/>
              </a:solidFill>
              <a:effectLst/>
              <a:latin typeface="Hilti Roman"/>
            </a:endParaRPr>
          </a:p>
          <a:p>
            <a:r>
              <a:rPr lang="en-US" b="0" i="0" dirty="0">
                <a:solidFill>
                  <a:srgbClr val="524F53"/>
                </a:solidFill>
                <a:effectLst/>
                <a:latin typeface="Hilti Roman"/>
              </a:rPr>
              <a:t>STC is just one of those twenty dimensionless single number ratings. It just so happens to be the one everybody gravitates to.</a:t>
            </a:r>
          </a:p>
          <a:p>
            <a:endParaRPr lang="en-US" b="0" i="0" dirty="0">
              <a:solidFill>
                <a:srgbClr val="524F53"/>
              </a:solidFill>
              <a:effectLst/>
              <a:latin typeface="Hilti Roman"/>
            </a:endParaRPr>
          </a:p>
          <a:p>
            <a:r>
              <a:rPr lang="en-US" b="0" i="0" dirty="0">
                <a:solidFill>
                  <a:srgbClr val="524F53"/>
                </a:solidFill>
                <a:effectLst/>
                <a:latin typeface="Hilti Roman"/>
              </a:rPr>
              <a:t>Another single number rating that is typically measured when we run a test for STC is OITC, or Outdoor-Indoor Transmission Class, which weighs the lower frequencies heavier using a specialized standard for that noise spectrum as specified in ASTM E1332. Today the primary focus for this presentation is STC.</a:t>
            </a:r>
          </a:p>
          <a:p>
            <a:endParaRPr lang="en-US" b="0" i="0" dirty="0">
              <a:solidFill>
                <a:srgbClr val="524F53"/>
              </a:solidFill>
              <a:effectLst/>
              <a:latin typeface="Hilti Roman"/>
            </a:endParaRPr>
          </a:p>
          <a:p>
            <a:r>
              <a:rPr lang="en-US" b="0" i="0" dirty="0">
                <a:solidFill>
                  <a:srgbClr val="524F53"/>
                </a:solidFill>
                <a:effectLst/>
                <a:latin typeface="Hilti Roman"/>
              </a:rPr>
              <a:t>STC calculation begins with testing in accordance with ASTM E90 Standard Test Method for Laboratory Measurement of Airborne Sound Transmission Loss of Building Partitions and Elements. This is the base test method used for gathering data called sound transmission loss.</a:t>
            </a:r>
          </a:p>
          <a:p>
            <a:endParaRPr lang="en-US" b="0" i="0" dirty="0">
              <a:solidFill>
                <a:srgbClr val="524F53"/>
              </a:solidFill>
              <a:effectLst/>
              <a:latin typeface="Hilti Roman"/>
            </a:endParaRPr>
          </a:p>
          <a:p>
            <a:r>
              <a:rPr lang="en-US" b="0" i="0" dirty="0">
                <a:solidFill>
                  <a:srgbClr val="524F53"/>
                </a:solidFill>
                <a:effectLst/>
                <a:latin typeface="Hilti Roman"/>
              </a:rPr>
              <a:t>The data produced from the test represents the difference in sound pressure levels from the source side of a barrier to the receiving side of the barrier at specified incremental frequencies and is a measure of the direct path sound transmission plus any flanking due to exposed penetrations and/or joints.</a:t>
            </a:r>
          </a:p>
          <a:p>
            <a:endParaRPr lang="en-US" b="0" i="0" dirty="0">
              <a:solidFill>
                <a:srgbClr val="524F53"/>
              </a:solidFill>
              <a:effectLst/>
              <a:latin typeface="Hilti Roman"/>
            </a:endParaRPr>
          </a:p>
          <a:p>
            <a:r>
              <a:rPr lang="en-US" b="0" i="0" dirty="0">
                <a:solidFill>
                  <a:srgbClr val="524F53"/>
                </a:solidFill>
                <a:effectLst/>
                <a:latin typeface="Hilti Roman"/>
              </a:rPr>
              <a:t>Each black dot on the chart on the right represents the difference in the signal sound intensity and the receiving sound intensity as measured in dB at specific frequencies, starting from 80 Hz. and ending at 5000 Hz. But the result is a group of data that is not easily understood by itself as it shows many different sound transmission losses. To be easier to communicate, the data are converted into the single number rating we know as STC. This is done by taking all the data measured in E90 testing and looking at it through the tools presented in the classification standard ASTM E413 Classification for Rating Sound Insulation.</a:t>
            </a:r>
          </a:p>
          <a:p>
            <a:endParaRPr lang="en-US" b="0" i="0" dirty="0">
              <a:solidFill>
                <a:srgbClr val="524F53"/>
              </a:solidFill>
              <a:effectLst/>
              <a:latin typeface="Hilti Roman"/>
            </a:endParaRPr>
          </a:p>
          <a:p>
            <a:r>
              <a:rPr lang="en-US" b="0" i="0" dirty="0">
                <a:solidFill>
                  <a:srgbClr val="524F53"/>
                </a:solidFill>
                <a:effectLst/>
                <a:latin typeface="Hilti Roman"/>
              </a:rPr>
              <a:t>Included in the E413 standard is what is called the contour for calculation of single number ratings, shown here with the red dotted line. This curve covers the frequencies between 125 Hz and 4000 Hz and is applied to the charted data and is moved upward or downward until the contour best fits the measured data within the prescribed limits of the standard. Any number that registers below the contour line is called a deficiency and there are a set number of deficiencies that are allowed by the standard. When the curve position is set, the STC score is indicated as the position of the contour line at</a:t>
            </a:r>
          </a:p>
          <a:p>
            <a:endParaRPr lang="en-US" b="0" i="0" dirty="0">
              <a:solidFill>
                <a:srgbClr val="524F53"/>
              </a:solidFill>
              <a:effectLst/>
              <a:latin typeface="Hilti Roman"/>
            </a:endParaRPr>
          </a:p>
          <a:p>
            <a:r>
              <a:rPr lang="en-US" b="0" i="0" dirty="0">
                <a:solidFill>
                  <a:srgbClr val="524F53"/>
                </a:solidFill>
                <a:effectLst/>
                <a:latin typeface="Hilti Roman"/>
              </a:rPr>
              <a:t>500 Hz. The 500 Hz location is the vertical red line. From there you </a:t>
            </a:r>
          </a:p>
          <a:p>
            <a:endParaRPr lang="en-US" b="0" i="0" dirty="0">
              <a:solidFill>
                <a:srgbClr val="524F53"/>
              </a:solidFill>
              <a:effectLst/>
              <a:latin typeface="Hilti Roman"/>
            </a:endParaRPr>
          </a:p>
          <a:p>
            <a:r>
              <a:rPr lang="en-US" b="0" i="0" dirty="0">
                <a:solidFill>
                  <a:srgbClr val="524F53"/>
                </a:solidFill>
                <a:effectLst/>
                <a:latin typeface="Hilti Roman"/>
              </a:rPr>
              <a:t>Draw a horizontal line to determine the STC rating. In the case of this data, the STC value is 63. I want to draw your attention back to the black curve on the chart. </a:t>
            </a:r>
          </a:p>
          <a:p>
            <a:endParaRPr lang="en-US" b="0" i="0" dirty="0">
              <a:solidFill>
                <a:srgbClr val="524F53"/>
              </a:solidFill>
              <a:effectLst/>
              <a:latin typeface="Hilti Roman"/>
            </a:endParaRPr>
          </a:p>
          <a:p>
            <a:r>
              <a:rPr lang="en-US" b="0" i="0" dirty="0">
                <a:solidFill>
                  <a:srgbClr val="524F53"/>
                </a:solidFill>
                <a:effectLst/>
                <a:latin typeface="Hilti Roman"/>
              </a:rPr>
              <a:t>Notice the red circle around an area showing a dip in performance. This is actually a characteristic of gypsum wallboard called a coincidence dip. Due to its material nature, this dip between about 1500Hz and 2500Hz is common to any sound transmission test for framed walls using gypsum wallboard.</a:t>
            </a:r>
          </a:p>
          <a:p>
            <a:endParaRPr lang="en-US" b="0" i="0" dirty="0">
              <a:solidFill>
                <a:srgbClr val="524F53"/>
              </a:solidFill>
              <a:effectLst/>
              <a:latin typeface="Hilti Roman"/>
            </a:endParaRPr>
          </a:p>
          <a:p>
            <a:r>
              <a:rPr lang="en-US" b="0" i="0" dirty="0">
                <a:solidFill>
                  <a:srgbClr val="524F53"/>
                </a:solidFill>
                <a:effectLst/>
                <a:latin typeface="Hilti Roman"/>
              </a:rPr>
              <a:t>As mentioned on a couple slides ago, a single number rating can be achieved by field testing as well.  Testing in accordance with ASTM E336 produces what is called a </a:t>
            </a:r>
            <a:r>
              <a:rPr lang="en-US" dirty="0"/>
              <a:t>Normalized Noise Isolation Class (NNIC) and includes flanking losses</a:t>
            </a:r>
            <a:r>
              <a:rPr lang="en-US" b="0" i="0" dirty="0">
                <a:solidFill>
                  <a:srgbClr val="524F53"/>
                </a:solidFill>
                <a:effectLst/>
                <a:latin typeface="Hilti Roman"/>
              </a:rPr>
              <a:t>. Because flanking is included, the NNIC will generally register as a lower number than an STC.</a:t>
            </a:r>
            <a:endParaRPr lang="en-US" dirty="0"/>
          </a:p>
        </p:txBody>
      </p:sp>
      <p:sp>
        <p:nvSpPr>
          <p:cNvPr id="4" name="Slide Number Placeholder 3"/>
          <p:cNvSpPr>
            <a:spLocks noGrp="1"/>
          </p:cNvSpPr>
          <p:nvPr>
            <p:ph type="sldNum" sz="quarter" idx="5"/>
          </p:nvPr>
        </p:nvSpPr>
        <p:spPr/>
        <p:txBody>
          <a:bodyPr/>
          <a:lstStyle/>
          <a:p>
            <a:fld id="{3045F5FD-6942-4BB3-9A0D-2C7A5B09B14C}" type="slidenum">
              <a:rPr lang="en-US" smtClean="0"/>
              <a:t>14</a:t>
            </a:fld>
            <a:endParaRPr lang="en-US" dirty="0"/>
          </a:p>
        </p:txBody>
      </p:sp>
    </p:spTree>
    <p:extLst>
      <p:ext uri="{BB962C8B-B14F-4D97-AF65-F5344CB8AC3E}">
        <p14:creationId xmlns:p14="http://schemas.microsoft.com/office/powerpoint/2010/main" val="499700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discussed, sound waves have an energy level that translates to a volume level, and our goal is to reduce the sound volume from one side of a compartment to the other by reducing the energy of the wave. When explaining energy levels, it is important to know that energy in the universe cannot be created, nor can it be destroyed, according to Newton’s First Law of Thermodynamics. Energy is always balanced. And if we are talking about sound as an energy wave, and its reduction in energy to the opposite side which we call sound transmission loss, where does the energy go? If you can’t destroy energy, how do you reduce sound across a barrier? The answer to that question is that the energy is transformed into another type of energy, but it still exists. It just exists in a different form. When you go outside on a cold day and you forget your gloves in the house, what do you do? You rub your hands together, right? Well at least until you can’t stand it any longer and you return to the house to get your gloves. Little did you know, but you are effectively transforming the energy from your hands moving across each other into heat through the magic of friction.</a:t>
            </a:r>
          </a:p>
          <a:p>
            <a:endParaRPr lang="en-US" dirty="0"/>
          </a:p>
          <a:p>
            <a:r>
              <a:rPr lang="en-US" dirty="0"/>
              <a:t>Here is an illustration of what happens to sound waves that approach a sound barrier. The sound energy wave comes to a surface, and this energy is called the Incident Energy. It is the total energy available that is traveling as a wave.</a:t>
            </a:r>
          </a:p>
          <a:p>
            <a:endParaRPr lang="en-US" dirty="0"/>
          </a:p>
          <a:p>
            <a:r>
              <a:rPr lang="en-US" dirty="0"/>
              <a:t>Part of the incident energy wave bounces back, and this is the reflective energy. This is the type of sound energy that we call an echo. Echoes start at a volume and the volume decreases over time and distance traveled depending on how much energy is transformed through friction in air, and subsequent absorption by other surfaces as the wave travels.</a:t>
            </a:r>
          </a:p>
          <a:p>
            <a:endParaRPr lang="en-US" dirty="0"/>
          </a:p>
          <a:p>
            <a:r>
              <a:rPr lang="en-US" dirty="0"/>
              <a:t>Another portion of the incident energy is transmitted through the barrier and is reduced depending on the wall's STC rating. The higher the STC, the more reduction in wave energy.</a:t>
            </a:r>
          </a:p>
          <a:p>
            <a:endParaRPr lang="en-US" dirty="0"/>
          </a:p>
          <a:p>
            <a:r>
              <a:rPr lang="en-US" dirty="0"/>
              <a:t>This is where the energy transformation takes place, through friction of particles within vibrating elements that rub against each other - just like your hands on a cold day. Part of the energy transmitted is transformed into heat. This is the critical energy transformation that takes place that reduces the sound level on the opposite side of the barrier. If you add them the reflected energy, the transmitted energy, and the absorbed or transformed energy, they will always equal the Incident Energy.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Mass walls, such as the solid concrete wall shown, tend to reflect more of the sound which is why you get </a:t>
            </a:r>
            <a:r>
              <a:rPr lang="en-US" dirty="0" err="1"/>
              <a:t>echos</a:t>
            </a:r>
            <a:r>
              <a:rPr lang="en-US" dirty="0"/>
              <a:t> in rooms surrounded by solid poured concrete walls. But you will have less echo from a CMU wall. Why? It is due to the porosity of the CMU. The nominal STC value of an 8-inch thick CMU wall is only 44. Why? The porosity allows sound waves to travel through the CMU on the unrestricted airflow. If you have a CMU wall, STC can be improved significantly by simply painting the CMU or covering it with an impermeable air membrane.</a:t>
            </a:r>
          </a:p>
          <a:p>
            <a:endParaRPr lang="en-US" dirty="0"/>
          </a:p>
        </p:txBody>
      </p:sp>
      <p:sp>
        <p:nvSpPr>
          <p:cNvPr id="4" name="Slide Number Placeholder 3"/>
          <p:cNvSpPr>
            <a:spLocks noGrp="1"/>
          </p:cNvSpPr>
          <p:nvPr>
            <p:ph type="sldNum" sz="quarter" idx="5"/>
          </p:nvPr>
        </p:nvSpPr>
        <p:spPr/>
        <p:txBody>
          <a:bodyPr/>
          <a:lstStyle/>
          <a:p>
            <a:fld id="{3045F5FD-6942-4BB3-9A0D-2C7A5B09B14C}" type="slidenum">
              <a:rPr lang="en-US" smtClean="0"/>
              <a:t>15</a:t>
            </a:fld>
            <a:endParaRPr lang="en-US" dirty="0"/>
          </a:p>
        </p:txBody>
      </p:sp>
    </p:spTree>
    <p:extLst>
      <p:ext uri="{BB962C8B-B14F-4D97-AF65-F5344CB8AC3E}">
        <p14:creationId xmlns:p14="http://schemas.microsoft.com/office/powerpoint/2010/main" val="4078001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24F53"/>
                </a:solidFill>
                <a:effectLst/>
                <a:latin typeface="Hilti Roman"/>
              </a:rPr>
              <a:t>During an ASTM E90 test, the pink noise signal is played in the source room, and simultaneously any sound that travels through the sound barrier is recorded in the receiving room as we have discussed. But the sound transmission is only recorded incrementally at 16 different frequencies for STC, and when other single number ratings are desired, other frequencies outside the 125 Hz to 4000 Hz range can be recorded as well. When we run tests, we have typically had measurements taken at 19 different frequencies that encompass the 16 frequencies necessary for STC calculation. Here is a sound sample indicating the 19 different frequencies where Sound Transmission Loss recordings are taken that can be used for STC and OITC calculations.</a:t>
            </a:r>
          </a:p>
          <a:p>
            <a:endParaRPr lang="en-US" sz="1800" b="0" i="0" kern="0" dirty="0">
              <a:solidFill>
                <a:srgbClr val="524F53"/>
              </a:solidFill>
              <a:effectLst/>
              <a:latin typeface="Hilti Roman"/>
              <a:ea typeface="Times New Roman" panose="02020603050405020304" pitchFamily="18" charset="0"/>
              <a:cs typeface="Times New Roman" panose="02020603050405020304" pitchFamily="18" charset="0"/>
            </a:endParaRPr>
          </a:p>
          <a:p>
            <a:r>
              <a:rPr lang="en-US" sz="1800" b="0" i="0" kern="0" dirty="0">
                <a:solidFill>
                  <a:srgbClr val="524F53"/>
                </a:solidFill>
                <a:effectLst/>
                <a:latin typeface="Hilti Roman"/>
                <a:ea typeface="Times New Roman" panose="02020603050405020304" pitchFamily="18" charset="0"/>
                <a:cs typeface="Times New Roman" panose="02020603050405020304" pitchFamily="18" charset="0"/>
              </a:rPr>
              <a:t>(Hit Enter)</a:t>
            </a:r>
            <a:endParaRPr lang="en-US" sz="1800" kern="0" dirty="0">
              <a:solidFill>
                <a:srgbClr val="524F53"/>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045F5FD-6942-4BB3-9A0D-2C7A5B09B14C}" type="slidenum">
              <a:rPr lang="en-US" smtClean="0"/>
              <a:t>16</a:t>
            </a:fld>
            <a:endParaRPr lang="en-US" dirty="0"/>
          </a:p>
        </p:txBody>
      </p:sp>
    </p:spTree>
    <p:extLst>
      <p:ext uri="{BB962C8B-B14F-4D97-AF65-F5344CB8AC3E}">
        <p14:creationId xmlns:p14="http://schemas.microsoft.com/office/powerpoint/2010/main" val="2140590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understand the intensity of sound, it helps to understand the term in which it is defined.</a:t>
            </a:r>
          </a:p>
          <a:p>
            <a:endParaRPr lang="en-US" dirty="0"/>
          </a:p>
          <a:p>
            <a:r>
              <a:rPr lang="en-US" dirty="0"/>
              <a:t>I use the term “defined” instead of “measured” because the decibel (dB) is, actually, not a measurement at all but a ratio of two values that have the same units and the units cancel out. When defining sound intensity, the ratio of two values of sound pressure created by sound wave pulses are calculated to quantify the signal difference in </a:t>
            </a:r>
            <a:r>
              <a:rPr lang="en-US" dirty="0" err="1"/>
              <a:t>dB.</a:t>
            </a:r>
            <a:r>
              <a:rPr lang="en-US" dirty="0"/>
              <a:t> In the case of sound intensity, the denominator is a constant based on the sound pressure level that is equivalent to the human minimum threshold of hearing, and the numerator is the measured value recorded during the test. </a:t>
            </a:r>
          </a:p>
          <a:p>
            <a:endParaRPr lang="en-US" dirty="0"/>
          </a:p>
          <a:p>
            <a:r>
              <a:rPr lang="en-US" dirty="0"/>
              <a:t>You may wonder why the term decibel leads with a lower case d and has an upper case B. Well, just like many units of measurement, such as the Newton for force, the Pascal for pressure, or the Curie for radiation, the decibel was named after a person of significance related to its use. In the case of the decibel, which is one tenth of a Bel, that person was Alexander Graham Bell and that is why the B is capitalized. The term “Bel” was created by telephone engineers to identify changes in the amplitude between two sound signals. When you have a range of </a:t>
            </a:r>
            <a:r>
              <a:rPr lang="en-US" dirty="0" err="1"/>
              <a:t>deciBels</a:t>
            </a:r>
            <a:r>
              <a:rPr lang="en-US" dirty="0"/>
              <a:t>, they are measured using a logarithmic chart.</a:t>
            </a:r>
          </a:p>
          <a:p>
            <a:endParaRPr lang="en-US" dirty="0"/>
          </a:p>
          <a:p>
            <a:r>
              <a:rPr lang="en-US" dirty="0"/>
              <a:t>Why is it measured on a logarithmic scale? What does that even mean?</a:t>
            </a:r>
          </a:p>
          <a:p>
            <a:endParaRPr lang="en-US" dirty="0"/>
          </a:p>
          <a:p>
            <a:r>
              <a:rPr lang="en-US" dirty="0"/>
              <a:t>Logarithmic scales are used to show relationships between numbers that grow incrementally versus numbers that grow exponentially. In this case (dB) grows incrementally, and the number it is associated with, sound power, grows exponentially. Notice the vertical gridlines on the chart, that they push together at the end of each range. That is because each range on the chart is a multiple of 10 from the previous range, not an increment of 10. The logarithmic chart allows us to visualize the relationship in a linear way, when in reality it is not linear at all. It is exponential.</a:t>
            </a:r>
          </a:p>
          <a:p>
            <a:endParaRPr lang="en-US" dirty="0"/>
          </a:p>
          <a:p>
            <a:r>
              <a:rPr lang="en-US" dirty="0"/>
              <a:t>This is another way to show the data from the chart, using a table format. The column on the left shows the sound power increasing in magnitude for every 10 dB rise.</a:t>
            </a:r>
          </a:p>
          <a:p>
            <a:endParaRPr lang="en-US" dirty="0"/>
          </a:p>
          <a:p>
            <a:r>
              <a:rPr lang="en-US" dirty="0"/>
              <a:t>Another, perhaps clearer way to explain the relationship is this. For each increase in 10 dB, there is a 10-fold increase in sound power. So a 20 dB signal has 10 times the power of a 10dB signal.</a:t>
            </a:r>
          </a:p>
          <a:p>
            <a:endParaRPr lang="en-US" dirty="0"/>
          </a:p>
          <a:p>
            <a:r>
              <a:rPr lang="en-US" dirty="0"/>
              <a:t>Likewise, a 30 dB signal has 10 times the energy of a 20 dB signal. Now, unless we are otherwise trained to think this way, it would be natural to believe that a 30 dB signal is 20 times the energy of a 10 dB signal, until we understand the logarithmic relationship.</a:t>
            </a:r>
          </a:p>
          <a:p>
            <a:endParaRPr lang="en-US" dirty="0"/>
          </a:p>
          <a:p>
            <a:r>
              <a:rPr lang="en-US" dirty="0"/>
              <a:t>Truly a 30 dB signal is 10X10 the energy of a 10 dB signal, or 100 times the energy.</a:t>
            </a:r>
          </a:p>
          <a:p>
            <a:endParaRPr lang="en-US" dirty="0"/>
          </a:p>
          <a:p>
            <a:r>
              <a:rPr lang="en-US" dirty="0"/>
              <a:t>And if you carry that further, a 100db sound is 1 billion times the energy level of a 10 </a:t>
            </a:r>
            <a:r>
              <a:rPr lang="en-US" dirty="0" err="1"/>
              <a:t>db</a:t>
            </a:r>
            <a:r>
              <a:rPr lang="en-US" dirty="0"/>
              <a:t> sound, or in other words produces 1 billion times the pressure on a listening device as does a 10 dB sound.</a:t>
            </a:r>
          </a:p>
        </p:txBody>
      </p:sp>
      <p:sp>
        <p:nvSpPr>
          <p:cNvPr id="4" name="Slide Number Placeholder 3"/>
          <p:cNvSpPr>
            <a:spLocks noGrp="1"/>
          </p:cNvSpPr>
          <p:nvPr>
            <p:ph type="sldNum" sz="quarter" idx="5"/>
          </p:nvPr>
        </p:nvSpPr>
        <p:spPr/>
        <p:txBody>
          <a:bodyPr/>
          <a:lstStyle/>
          <a:p>
            <a:fld id="{3045F5FD-6942-4BB3-9A0D-2C7A5B09B14C}" type="slidenum">
              <a:rPr lang="en-US" smtClean="0"/>
              <a:t>17</a:t>
            </a:fld>
            <a:endParaRPr lang="en-US" dirty="0"/>
          </a:p>
        </p:txBody>
      </p:sp>
    </p:spTree>
    <p:extLst>
      <p:ext uri="{BB962C8B-B14F-4D97-AF65-F5344CB8AC3E}">
        <p14:creationId xmlns:p14="http://schemas.microsoft.com/office/powerpoint/2010/main" val="2698600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reason for this logarithmic relationship is that our perception of sound, what we call “loudness”, is not linear to the power of sound. When noise intensity rises, we use the term “loud” to describe a sound level with high intensity, such as a loud bang, and “soft” to describe a sound with low intensity, such as a soft whisper. And the Italians gave us musical terms forte (strong or loud) and piano (soft). These terms are relevant to the human perception of the intensity of sound, but they are descriptive and not precise, and perception of the same sound can be different from person to person. So the measurement of sound level in dB gives us a more precise look. Our perception of a change in loudness is described as noticeable at around a 3dB rise. At 5dB it is very noticeable, and at 10dB sound intensity is usually described as about twice as loud.</a:t>
            </a:r>
          </a:p>
          <a:p>
            <a:endParaRPr lang="en-US" dirty="0"/>
          </a:p>
          <a:p>
            <a:r>
              <a:rPr lang="en-US" dirty="0"/>
              <a:t>Sometimes you will notice sound levels reported as dBA. Different dB classifications were created to address various sound sensitivities through the use of weighting the signal along a frequency band. dB-A is the most common application and is highly filtered in the lower frequency bands. There are four other less-used weighting curves, dB-B, dB-C, dB-D, and dB-Z. </a:t>
            </a:r>
          </a:p>
          <a:p>
            <a:endParaRPr lang="en-US" dirty="0"/>
          </a:p>
          <a:p>
            <a:r>
              <a:rPr lang="en-US" dirty="0"/>
              <a:t>This is where my knowledge ends on these various weighted scales, but they do exist for various reasons. It is only really important for this topic to know dB-A is most commonly referred to because it is based on how the human ear responds.</a:t>
            </a:r>
          </a:p>
        </p:txBody>
      </p:sp>
      <p:sp>
        <p:nvSpPr>
          <p:cNvPr id="4" name="Slide Number Placeholder 3"/>
          <p:cNvSpPr>
            <a:spLocks noGrp="1"/>
          </p:cNvSpPr>
          <p:nvPr>
            <p:ph type="sldNum" sz="quarter" idx="5"/>
          </p:nvPr>
        </p:nvSpPr>
        <p:spPr/>
        <p:txBody>
          <a:bodyPr/>
          <a:lstStyle/>
          <a:p>
            <a:fld id="{3045F5FD-6942-4BB3-9A0D-2C7A5B09B14C}" type="slidenum">
              <a:rPr lang="en-US" smtClean="0"/>
              <a:t>18</a:t>
            </a:fld>
            <a:endParaRPr lang="en-US" dirty="0"/>
          </a:p>
        </p:txBody>
      </p:sp>
    </p:spTree>
    <p:extLst>
      <p:ext uri="{BB962C8B-B14F-4D97-AF65-F5344CB8AC3E}">
        <p14:creationId xmlns:p14="http://schemas.microsoft.com/office/powerpoint/2010/main" val="3791666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chart shown here gives us a practical idea to this relationship. Human hearing can register sounds at very low decibel counts. The lowest sound level that a typical human can register is 0dB at 1000 Hz.</a:t>
            </a:r>
          </a:p>
          <a:p>
            <a:endParaRPr lang="en-US" dirty="0"/>
          </a:p>
          <a:p>
            <a:r>
              <a:rPr lang="en-US" dirty="0"/>
              <a:t>But think about how difficult it is to hear a 20 dB sound of a ticking watch. And think about the difference in sound intensity when you approach the 100 dB level. </a:t>
            </a:r>
          </a:p>
          <a:p>
            <a:endParaRPr lang="en-US" dirty="0"/>
          </a:p>
          <a:p>
            <a:r>
              <a:rPr lang="en-US" dirty="0"/>
              <a:t>90 </a:t>
            </a:r>
            <a:r>
              <a:rPr lang="en-US" dirty="0" err="1"/>
              <a:t>db</a:t>
            </a:r>
            <a:r>
              <a:rPr lang="en-US" dirty="0"/>
              <a:t> is the sound of a hair dryer. </a:t>
            </a:r>
          </a:p>
          <a:p>
            <a:endParaRPr lang="en-US" dirty="0"/>
          </a:p>
          <a:p>
            <a:r>
              <a:rPr lang="en-US" dirty="0"/>
              <a:t>Just 10 more points you are at the sound of a motorcycle. </a:t>
            </a:r>
          </a:p>
          <a:p>
            <a:endParaRPr lang="en-US" dirty="0"/>
          </a:p>
          <a:p>
            <a:r>
              <a:rPr lang="en-US" dirty="0"/>
              <a:t>20 more points a firetruck siren. </a:t>
            </a:r>
          </a:p>
          <a:p>
            <a:endParaRPr lang="en-US" dirty="0"/>
          </a:p>
          <a:p>
            <a:r>
              <a:rPr lang="en-US" dirty="0"/>
              <a:t>10 more points a jackhammer. </a:t>
            </a:r>
          </a:p>
          <a:p>
            <a:endParaRPr lang="en-US" dirty="0"/>
          </a:p>
          <a:p>
            <a:r>
              <a:rPr lang="en-US" dirty="0"/>
              <a:t>And 10 more points, at 140db, a gunshot, although some gunshots can register as high as 170 </a:t>
            </a:r>
            <a:r>
              <a:rPr lang="en-US" dirty="0" err="1"/>
              <a:t>dB.</a:t>
            </a:r>
            <a:endParaRPr lang="en-US" dirty="0"/>
          </a:p>
          <a:p>
            <a:endParaRPr lang="en-US" dirty="0"/>
          </a:p>
          <a:p>
            <a:r>
              <a:rPr lang="en-US" dirty="0"/>
              <a:t>The loudest sound ever produced on earth registered a sound pressure level estimated at 310 dB, with some reports saying the sound could be heard over 3000 miles away. This was from the volcanic eruption in Krakatoa back in 1883.</a:t>
            </a:r>
          </a:p>
        </p:txBody>
      </p:sp>
      <p:sp>
        <p:nvSpPr>
          <p:cNvPr id="4" name="Slide Number Placeholder 3"/>
          <p:cNvSpPr>
            <a:spLocks noGrp="1"/>
          </p:cNvSpPr>
          <p:nvPr>
            <p:ph type="sldNum" sz="quarter" idx="5"/>
          </p:nvPr>
        </p:nvSpPr>
        <p:spPr/>
        <p:txBody>
          <a:bodyPr/>
          <a:lstStyle/>
          <a:p>
            <a:fld id="{3045F5FD-6942-4BB3-9A0D-2C7A5B09B14C}" type="slidenum">
              <a:rPr lang="en-US" smtClean="0"/>
              <a:t>19</a:t>
            </a:fld>
            <a:endParaRPr lang="en-US" dirty="0"/>
          </a:p>
        </p:txBody>
      </p:sp>
    </p:spTree>
    <p:extLst>
      <p:ext uri="{BB962C8B-B14F-4D97-AF65-F5344CB8AC3E}">
        <p14:creationId xmlns:p14="http://schemas.microsoft.com/office/powerpoint/2010/main" val="4225588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200" dirty="0"/>
              <a:t>After this presentation, the goal is for each of us to understand the basics of sound physics and how sound travels. We will also learn how sound transmission loss is tested and how the data generated is converted to a single number rating, with one in particular that we are mostly familiar with and that is STC or Sound Transmission Class. We will discuss what STC is and, more importantly, what it is not. We will discuss the key influencer that must be addressed when considering sound mitigation and how this can be done through proper firestopping. And finally we will talk about the fine tuning of sound mitigation through the use of various materials that help provide a few STC points.</a:t>
            </a:r>
          </a:p>
          <a:p>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C89FACAC-793E-4161-8A7F-B5B862AE2815}"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540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general, you won’t find much direction in the building code as it relates to sound transmission requirements.</a:t>
            </a:r>
          </a:p>
          <a:p>
            <a:endParaRPr lang="en-US" dirty="0"/>
          </a:p>
          <a:p>
            <a:r>
              <a:rPr lang="en-US" dirty="0"/>
              <a:t>But there are a few references in Chapter 12 of the IBC that do direct STC and NNIC requirements.</a:t>
            </a:r>
          </a:p>
          <a:p>
            <a:endParaRPr lang="en-US" dirty="0"/>
          </a:p>
          <a:p>
            <a:r>
              <a:rPr lang="en-US" dirty="0"/>
              <a:t>Section 1206 is where you will find code direction for airborne sound transmission in walls and partitions, and structural borne sound transmission in floor ceiling assembles that separate dwelling units from sleeping units, or from adjacent public areas. In these areas, for walls and partitions STC values are required to be not less than 50, and if field testing is observed, the NNIC should be no lower than 45. For floor-ceiling assemblies the Impact Insulation Class Rating is to be not less than 50 and, if field tested, the Normalized Impact Sound Rating should not be less than 45. But remember the building code is the ground floor minimum requirement.</a:t>
            </a:r>
          </a:p>
          <a:p>
            <a:endParaRPr lang="en-US" dirty="0"/>
          </a:p>
          <a:p>
            <a:r>
              <a:rPr lang="en-US" dirty="0"/>
              <a:t>There is direction to refer to ICC A117.1 for enhanced classroom acoustics, which refers to the Noise Reduction Coefficient, and the maximum noise level coming into a classroom from another source should not exceed 35 dBA.</a:t>
            </a:r>
          </a:p>
          <a:p>
            <a:endParaRPr lang="en-US" dirty="0"/>
          </a:p>
          <a:p>
            <a:r>
              <a:rPr lang="en-US" dirty="0"/>
              <a:t>Where you will find other minimum requirements that exceed the building code requirements are in specifications or specific guidelines, such as the Guidelines for Design and Construction of Hospitals published by the Facility Guidelines Institute. In this document you will find minimum requirements as high as STC 60 for separations between adjacent areas such as between a Patient Room and a Service Area or MRI Room. In addition, another reference is what Mike referred to earlier in his presentation, the 2010 ICC-G2, provides guidelines for sound transmission as published by the International Code Council, publisher of the IBC.</a:t>
            </a:r>
          </a:p>
        </p:txBody>
      </p:sp>
      <p:sp>
        <p:nvSpPr>
          <p:cNvPr id="4" name="Slide Number Placeholder 3"/>
          <p:cNvSpPr>
            <a:spLocks noGrp="1"/>
          </p:cNvSpPr>
          <p:nvPr>
            <p:ph type="sldNum" sz="quarter" idx="5"/>
          </p:nvPr>
        </p:nvSpPr>
        <p:spPr/>
        <p:txBody>
          <a:bodyPr/>
          <a:lstStyle/>
          <a:p>
            <a:fld id="{3045F5FD-6942-4BB3-9A0D-2C7A5B09B14C}" type="slidenum">
              <a:rPr lang="en-US" smtClean="0"/>
              <a:t>20</a:t>
            </a:fld>
            <a:endParaRPr lang="en-US" dirty="0"/>
          </a:p>
        </p:txBody>
      </p:sp>
    </p:spTree>
    <p:extLst>
      <p:ext uri="{BB962C8B-B14F-4D97-AF65-F5344CB8AC3E}">
        <p14:creationId xmlns:p14="http://schemas.microsoft.com/office/powerpoint/2010/main" val="4088677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 common misrepresentation to state that the STC correlates directly to a reduction in dB equivalent to the STC number. It, however, can be used to manage an expectation of sound transmission loss</a:t>
            </a:r>
          </a:p>
          <a:p>
            <a:endParaRPr lang="en-US" dirty="0"/>
          </a:p>
          <a:p>
            <a:r>
              <a:rPr lang="en-US" dirty="0"/>
              <a:t>but as you could see from the STC chart shown earlier, at the lower frequencies the sound transmission loss was around 30 dB and at the higher frequencies it was around 80 </a:t>
            </a:r>
            <a:r>
              <a:rPr lang="en-US" dirty="0" err="1"/>
              <a:t>dB.</a:t>
            </a:r>
            <a:r>
              <a:rPr lang="en-US" dirty="0"/>
              <a:t> It is more likely to be true around the 500 Hz range, but not across the entire spectrum.</a:t>
            </a:r>
          </a:p>
          <a:p>
            <a:endParaRPr lang="en-US" dirty="0"/>
          </a:p>
          <a:p>
            <a:r>
              <a:rPr lang="en-US" dirty="0"/>
              <a:t>But for the purpose of getting a general idea of how STC works for privacy, here is an example. A general conversation will register about 60 </a:t>
            </a:r>
            <a:r>
              <a:rPr lang="en-US" dirty="0" err="1"/>
              <a:t>dB.</a:t>
            </a:r>
            <a:endParaRPr lang="en-US" dirty="0"/>
          </a:p>
          <a:p>
            <a:endParaRPr lang="en-US" dirty="0"/>
          </a:p>
          <a:p>
            <a:r>
              <a:rPr lang="en-US" dirty="0"/>
              <a:t>Privacy levels of sound reduction begin at around 40 STC.</a:t>
            </a:r>
          </a:p>
          <a:p>
            <a:endParaRPr lang="en-US" dirty="0"/>
          </a:p>
          <a:p>
            <a:r>
              <a:rPr lang="en-US" dirty="0"/>
              <a:t>What that means is that you can expect, for a wall rated at STC 40, a conversation may be held in one room and in the adjacent room should register around 20 dB, the same as a ticking watch. You may hear a muffled low frequency sound without the tinny high frequency sounds you would hear in the room of origin. As you can see from the chart, with an STC value of 40 a general conversation could be heard but not understood, but you can hear and possibly understand when the conversation gets a bit louder. If there is a potential for loud conversations to take place, and you still want to maintain privacy, you might need to increase the STC to about 50 or higher.</a:t>
            </a:r>
          </a:p>
        </p:txBody>
      </p:sp>
      <p:sp>
        <p:nvSpPr>
          <p:cNvPr id="4" name="Slide Number Placeholder 3"/>
          <p:cNvSpPr>
            <a:spLocks noGrp="1"/>
          </p:cNvSpPr>
          <p:nvPr>
            <p:ph type="sldNum" sz="quarter" idx="5"/>
          </p:nvPr>
        </p:nvSpPr>
        <p:spPr/>
        <p:txBody>
          <a:bodyPr/>
          <a:lstStyle/>
          <a:p>
            <a:fld id="{3045F5FD-6942-4BB3-9A0D-2C7A5B09B14C}" type="slidenum">
              <a:rPr lang="en-US" smtClean="0"/>
              <a:t>21</a:t>
            </a:fld>
            <a:endParaRPr lang="en-US" dirty="0"/>
          </a:p>
        </p:txBody>
      </p:sp>
    </p:spTree>
    <p:extLst>
      <p:ext uri="{BB962C8B-B14F-4D97-AF65-F5344CB8AC3E}">
        <p14:creationId xmlns:p14="http://schemas.microsoft.com/office/powerpoint/2010/main" val="18582795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Sound waves, like smoke, travel freely and unimpeded through unprotected openings in sound and smoke barriers, but they are driven in two different ways. Consider a wall system which is both a sound and a smoke barrier, represented by the details shown here. </a:t>
            </a:r>
          </a:p>
          <a:p>
            <a:endParaRPr lang="en-US" dirty="0"/>
          </a:p>
          <a:p>
            <a:r>
              <a:rPr lang="en-US" dirty="0"/>
              <a:t>A continuous wall will reduce the amplitude of the sound wave by deflecting waves and/or absorbing energy.</a:t>
            </a:r>
          </a:p>
          <a:p>
            <a:endParaRPr lang="en-US" dirty="0"/>
          </a:p>
          <a:p>
            <a:r>
              <a:rPr lang="en-US" dirty="0"/>
              <a:t>Similarly, the same continuous wall will prevent the free passage of smoke and hot gasses by blocking air flow.</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driving force behind sound transmission is the energy of the wave.  Higher energy level, or volume, will still see resistance with an effective sound barrier but a louder sound on the source side of the barrier will translate to a louder sound on the receiving side, albeit still reduced.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drives the flow of transient smoke is purely pressure difference. Smoke is not a wave but rather a fog of particulate matter so it will attempt to drive through a wall in the direction from the high-pressure side to the low-pressure side always. Higher pressure will create more of a drive for the smoke to find its way through cracks and crevices, but if no cracks and crevices are present, transmission will be effectively blocked. But one common feature in construction will allow both sound and smoke to cross the boundary uninhibited and that is unprotected openings.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discontinuities happen in barriers such as joints at the head and foot of a wall.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 when penetrations occur through a barrier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openings, left unprotected, will let the sound travel through because there is nothing there to absorb the wave energy or deflect the wave.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they also will allow smoke to flow through because the pressure is now allowed to carry smoke through the unprotected opening. Fortunately for us, the remedy that works for firestop also works for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045F5FD-6942-4BB3-9A0D-2C7A5B09B14C}" type="slidenum">
              <a:rPr lang="en-US" smtClean="0"/>
              <a:t>22</a:t>
            </a:fld>
            <a:endParaRPr lang="en-US" dirty="0"/>
          </a:p>
        </p:txBody>
      </p:sp>
    </p:spTree>
    <p:extLst>
      <p:ext uri="{BB962C8B-B14F-4D97-AF65-F5344CB8AC3E}">
        <p14:creationId xmlns:p14="http://schemas.microsoft.com/office/powerpoint/2010/main" val="1334188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6F1B2-D68B-C3B4-CD02-A6DBD742A7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E44665-685D-F8C1-500B-001429170D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C3175F-A86B-2E82-46BF-F2E3B8C73CAE}"/>
              </a:ext>
            </a:extLst>
          </p:cNvPr>
          <p:cNvSpPr>
            <a:spLocks noGrp="1"/>
          </p:cNvSpPr>
          <p:nvPr>
            <p:ph type="body" idx="1"/>
          </p:nvPr>
        </p:nvSpPr>
        <p:spPr/>
        <p:txBody>
          <a:bodyPr/>
          <a:lstStyle/>
          <a:p>
            <a:r>
              <a:rPr lang="en-US" dirty="0"/>
              <a:t>Now we are getting into a little more detail on the practical side as to the relationship between STC and firestopping. Let’s look at these two walls again, and this time we will go through the motions of adding firestop and its effect on both sound transmission and transient smoke reduction. </a:t>
            </a:r>
          </a:p>
          <a:p>
            <a:endParaRPr lang="en-US" dirty="0"/>
          </a:p>
          <a:p>
            <a:r>
              <a:rPr lang="en-US" dirty="0"/>
              <a:t>As fire stoppers, we are familiar with the concept of preventing the free passage of smoke by making sure avenues for airflow are sealed well. In this instance you can see illustratively that proper firestopping will do exactly that, because you are blocking pathways for transient smoke to move from one compartment to the next.</a:t>
            </a:r>
          </a:p>
          <a:p>
            <a:endParaRPr lang="en-US" dirty="0"/>
          </a:p>
          <a:p>
            <a:r>
              <a:rPr lang="en-US" dirty="0"/>
              <a:t>What might be less intuitive is that the same process of firestopping that stops transient smoke from traveling to the next compartment, also effectively reduces sound from moving through as well because sound freely moves through air, and any measure used to stop airflow from one compartment to another, whatever that reason may be, is an effective sound sealer.</a:t>
            </a:r>
          </a:p>
          <a:p>
            <a:endParaRPr lang="en-US" dirty="0"/>
          </a:p>
          <a:p>
            <a:r>
              <a:rPr lang="en-US" dirty="0"/>
              <a:t>But unlike smoke travel, sound travel is only reduced not eliminated and the reduction in sound transfer is now relegated to the design of the wall and the features incorporated in that wall that effectively mute sound waves. You still are faced with sound transfer through flanking, and there is not much you can do about that. So, the best you can do is to stop the air flow, and by firestopping properly, you are effectively reducing sound transfer by removing the airflow path.</a:t>
            </a:r>
          </a:p>
          <a:p>
            <a:endParaRPr lang="en-US" dirty="0"/>
          </a:p>
        </p:txBody>
      </p:sp>
      <p:sp>
        <p:nvSpPr>
          <p:cNvPr id="4" name="Slide Number Placeholder 3">
            <a:extLst>
              <a:ext uri="{FF2B5EF4-FFF2-40B4-BE49-F238E27FC236}">
                <a16:creationId xmlns:a16="http://schemas.microsoft.com/office/drawing/2014/main" id="{3E068A77-681A-7974-D75F-6995773FF3B8}"/>
              </a:ext>
            </a:extLst>
          </p:cNvPr>
          <p:cNvSpPr>
            <a:spLocks noGrp="1"/>
          </p:cNvSpPr>
          <p:nvPr>
            <p:ph type="sldNum" sz="quarter" idx="5"/>
          </p:nvPr>
        </p:nvSpPr>
        <p:spPr/>
        <p:txBody>
          <a:bodyPr/>
          <a:lstStyle/>
          <a:p>
            <a:fld id="{3045F5FD-6942-4BB3-9A0D-2C7A5B09B14C}" type="slidenum">
              <a:rPr lang="en-US" smtClean="0"/>
              <a:t>23</a:t>
            </a:fld>
            <a:endParaRPr lang="en-US" dirty="0"/>
          </a:p>
        </p:txBody>
      </p:sp>
    </p:spTree>
    <p:extLst>
      <p:ext uri="{BB962C8B-B14F-4D97-AF65-F5344CB8AC3E}">
        <p14:creationId xmlns:p14="http://schemas.microsoft.com/office/powerpoint/2010/main" val="24196029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common construction practices in framed walls that can be implemented in design to improve STC.</a:t>
            </a:r>
          </a:p>
          <a:p>
            <a:endParaRPr lang="en-US" dirty="0"/>
          </a:p>
          <a:p>
            <a:r>
              <a:rPr lang="en-US" dirty="0"/>
              <a:t>A single stud cavity wall with a layer of 5/8 in. Type X gypsum on each side with provide an STC of about 35 to 39</a:t>
            </a:r>
          </a:p>
          <a:p>
            <a:endParaRPr lang="en-US" dirty="0"/>
          </a:p>
          <a:p>
            <a:r>
              <a:rPr lang="en-US" dirty="0"/>
              <a:t>If you insulated the cavity with fiberglass the STC will increase to around 45 or 50.</a:t>
            </a:r>
          </a:p>
          <a:p>
            <a:endParaRPr lang="en-US" dirty="0"/>
          </a:p>
          <a:p>
            <a:r>
              <a:rPr lang="en-US" dirty="0"/>
              <a:t>If you add layers of gypsum you can increase the STC up to around 50 to 55.</a:t>
            </a:r>
          </a:p>
          <a:p>
            <a:endParaRPr lang="en-US" dirty="0"/>
          </a:p>
          <a:p>
            <a:r>
              <a:rPr lang="en-US" dirty="0"/>
              <a:t>If you place a dividing space between the studs, effectively removing direct vibrational transfer through the structure, you can increase up to about STC 60.</a:t>
            </a:r>
          </a:p>
          <a:p>
            <a:endParaRPr lang="en-US" dirty="0"/>
          </a:p>
          <a:p>
            <a:r>
              <a:rPr lang="en-US" dirty="0"/>
              <a:t>If you insulate both stud cavities, you can increase STC up to about 65</a:t>
            </a:r>
          </a:p>
          <a:p>
            <a:endParaRPr lang="en-US" dirty="0"/>
          </a:p>
          <a:p>
            <a:r>
              <a:rPr lang="en-US" dirty="0"/>
              <a:t>If you reduce the stiffness of the studs by decreasing the stud width and increasing the space between studs and also add layers of wallboard, you can approach STC 70.</a:t>
            </a:r>
          </a:p>
          <a:p>
            <a:endParaRPr lang="en-US" dirty="0"/>
          </a:p>
          <a:p>
            <a:r>
              <a:rPr lang="en-US" dirty="0"/>
              <a:t>And if you do all of the above, you can achieve STC values above 70.</a:t>
            </a:r>
          </a:p>
          <a:p>
            <a:endParaRPr lang="en-US" dirty="0"/>
          </a:p>
          <a:p>
            <a:endParaRPr lang="en-US" dirty="0"/>
          </a:p>
        </p:txBody>
      </p:sp>
      <p:sp>
        <p:nvSpPr>
          <p:cNvPr id="4" name="Slide Number Placeholder 3"/>
          <p:cNvSpPr>
            <a:spLocks noGrp="1"/>
          </p:cNvSpPr>
          <p:nvPr>
            <p:ph type="sldNum" sz="quarter" idx="5"/>
          </p:nvPr>
        </p:nvSpPr>
        <p:spPr/>
        <p:txBody>
          <a:bodyPr/>
          <a:lstStyle/>
          <a:p>
            <a:fld id="{3045F5FD-6942-4BB3-9A0D-2C7A5B09B14C}" type="slidenum">
              <a:rPr lang="en-US" smtClean="0"/>
              <a:t>24</a:t>
            </a:fld>
            <a:endParaRPr lang="en-US" dirty="0"/>
          </a:p>
        </p:txBody>
      </p:sp>
    </p:spTree>
    <p:extLst>
      <p:ext uri="{BB962C8B-B14F-4D97-AF65-F5344CB8AC3E}">
        <p14:creationId xmlns:p14="http://schemas.microsoft.com/office/powerpoint/2010/main" val="4054969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tactic that can be used to affect STC is a trick called sound masking. I call it a trick because you technically are not affecting the STC of the barrier at all. Follow along with me as this is illustrated.</a:t>
            </a:r>
          </a:p>
          <a:p>
            <a:endParaRPr lang="en-US" dirty="0"/>
          </a:p>
          <a:p>
            <a:r>
              <a:rPr lang="en-US" dirty="0"/>
              <a:t>Here’s a picture of Peter Gibbons enjoying his day in the office behind his cubicle wall.</a:t>
            </a:r>
          </a:p>
          <a:p>
            <a:endParaRPr lang="en-US" dirty="0"/>
          </a:p>
          <a:p>
            <a:r>
              <a:rPr lang="en-US" dirty="0"/>
              <a:t>Then Nina shows up and…</a:t>
            </a:r>
          </a:p>
          <a:p>
            <a:endParaRPr lang="en-US" dirty="0"/>
          </a:p>
          <a:p>
            <a:r>
              <a:rPr lang="en-US" dirty="0"/>
              <a:t>…Well you get the picture. Peter is not happy because now he can no longer concentrate on getting those TPS reports copied and sent to all the upper level managers. And now he is going to have to work on the weekend to get the work done. And I am sure </a:t>
            </a:r>
            <a:r>
              <a:rPr lang="en-US" dirty="0" err="1"/>
              <a:t>Innitec</a:t>
            </a:r>
            <a:r>
              <a:rPr lang="en-US" dirty="0"/>
              <a:t> installed cubicle walls with as high of an STC rating as possible, but it just didn’t work in this case. </a:t>
            </a:r>
          </a:p>
          <a:p>
            <a:endParaRPr lang="en-US" dirty="0"/>
          </a:p>
          <a:p>
            <a:r>
              <a:rPr lang="en-US" dirty="0"/>
              <a:t>But, if </a:t>
            </a:r>
            <a:r>
              <a:rPr lang="en-US" dirty="0" err="1"/>
              <a:t>Innitec</a:t>
            </a:r>
            <a:r>
              <a:rPr lang="en-US" dirty="0"/>
              <a:t> had installed sound masking in the office, which is a subtle background noise generator that sounds something like air flowing out of a vent, much of the noise coming into Peter’s space would’ve been masked by the background noise. Another way to look at this is to imagine yourself in a very quiet space and you have a timepiece that makes a ticking sound. If the room is quiet enough, you can easily hear that watch. If you turn on the radio and listen to some music, can you still hear the watch? Likely not, because the added noise in the room acts as sort of a filter by drowning out the watch sound. You’ve exchanged an annoying sound with something you prefer.</a:t>
            </a:r>
          </a:p>
          <a:p>
            <a:endParaRPr lang="en-US" dirty="0"/>
          </a:p>
          <a:p>
            <a:r>
              <a:rPr lang="en-US" dirty="0"/>
              <a:t>If you’ve never visited an anechoic chamber, you ought to try if you get the opportunity. In that environment, noise pollution can be almost completely nullified, well below the threshold of human perception. In fact, at one point in time an anechoic chamber I visited at the Owens Corning Science and Technology Center in Granville, Ohio was registered in the Guinness Book of World Records as being the quietest place on earth. While I don’t recall the exact sound level measurement, it registered in negative </a:t>
            </a:r>
            <a:r>
              <a:rPr lang="en-US" dirty="0" err="1"/>
              <a:t>dB.</a:t>
            </a:r>
            <a:r>
              <a:rPr lang="en-US" dirty="0"/>
              <a:t> Currently, the record holding anechoic chamber is at Microsoft in Redmond, Washington which measured a -20.35 </a:t>
            </a:r>
            <a:r>
              <a:rPr lang="en-US" dirty="0" err="1"/>
              <a:t>dB.</a:t>
            </a:r>
            <a:r>
              <a:rPr lang="en-US" dirty="0"/>
              <a:t> When you are in a room that quiet, it is actually possible to hear the blood pulsing though your veins which is inconceivable even if you are sitting in a quiet room in your house. This is essentially the way sound masking works, in that a subtle and comfortable noise is introduced that drowns out other sounds that may be annoying, keeping you from being able to concentrate.</a:t>
            </a:r>
          </a:p>
          <a:p>
            <a:endParaRPr lang="en-US" dirty="0"/>
          </a:p>
        </p:txBody>
      </p:sp>
      <p:sp>
        <p:nvSpPr>
          <p:cNvPr id="4" name="Slide Number Placeholder 3"/>
          <p:cNvSpPr>
            <a:spLocks noGrp="1"/>
          </p:cNvSpPr>
          <p:nvPr>
            <p:ph type="sldNum" sz="quarter" idx="5"/>
          </p:nvPr>
        </p:nvSpPr>
        <p:spPr/>
        <p:txBody>
          <a:bodyPr/>
          <a:lstStyle/>
          <a:p>
            <a:fld id="{3045F5FD-6942-4BB3-9A0D-2C7A5B09B14C}" type="slidenum">
              <a:rPr lang="en-US" smtClean="0"/>
              <a:t>25</a:t>
            </a:fld>
            <a:endParaRPr lang="en-US" dirty="0"/>
          </a:p>
        </p:txBody>
      </p:sp>
    </p:spTree>
    <p:extLst>
      <p:ext uri="{BB962C8B-B14F-4D97-AF65-F5344CB8AC3E}">
        <p14:creationId xmlns:p14="http://schemas.microsoft.com/office/powerpoint/2010/main" val="6831911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this is not an exhaustive list, there are many other typical construction methods that are used to improve STC for sound barriers.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Resilient channels offer additional flexibility to a wall system and also create a break in direct contact from the gypsum panel to the structure of the wall, reducing direct transfer of vibration the panel may be registering as sound waves make an impact.</a:t>
            </a:r>
          </a:p>
          <a:p>
            <a:endParaRPr lang="en-US" dirty="0"/>
          </a:p>
          <a:p>
            <a:r>
              <a:rPr lang="en-US" dirty="0"/>
              <a:t>Materials that trap air, such as fiberglass or fluid applied membranes such as paint or air barriers, are effective in providing assistance in reducing sound transfer.</a:t>
            </a:r>
          </a:p>
          <a:p>
            <a:endParaRPr lang="en-US" dirty="0"/>
          </a:p>
          <a:p>
            <a:r>
              <a:rPr lang="en-US" dirty="0" err="1"/>
              <a:t>Underlayments</a:t>
            </a:r>
            <a:r>
              <a:rPr lang="en-US" dirty="0"/>
              <a:t> are commonly used under floor toppings, to reduce the impact noise made by moving furniture or someone walking around in on the floor above. This is not an STC related application, but it does improve impact noise ratings and prevents nuisance noises like footfall from floors above.</a:t>
            </a:r>
          </a:p>
          <a:p>
            <a:endParaRPr lang="en-US" dirty="0"/>
          </a:p>
          <a:p>
            <a:r>
              <a:rPr lang="en-US" dirty="0"/>
              <a:t>Furniture, wall hangings, and rugs absorb tremendous amounts of sound which helps to absorb sound within a room. While this also doesn’t exactly relate to STC, it does improve sound quality within a room by absorbing any reflective noises and cutting down on </a:t>
            </a:r>
            <a:r>
              <a:rPr lang="en-US" dirty="0" err="1"/>
              <a:t>echos</a:t>
            </a:r>
            <a:r>
              <a:rPr lang="en-US" dirty="0"/>
              <a:t>, preventing sound energy from reaching the wall or reflective energy from bouncing back into the room.</a:t>
            </a:r>
          </a:p>
          <a:p>
            <a:endParaRPr lang="en-US" dirty="0"/>
          </a:p>
          <a:p>
            <a:r>
              <a:rPr lang="en-US" dirty="0"/>
              <a:t>Acoustical ceiling panels can help reduce flanking noises by absorbing noise in the room, preventing sound from transferring into an adjacent space that may not be well protected.</a:t>
            </a:r>
          </a:p>
          <a:p>
            <a:endParaRPr lang="en-US" dirty="0"/>
          </a:p>
          <a:p>
            <a:r>
              <a:rPr lang="en-US" dirty="0"/>
              <a:t>One other item that can be used are gypsum panels with an sound </a:t>
            </a:r>
            <a:r>
              <a:rPr lang="en-US" dirty="0" err="1"/>
              <a:t>absorbant</a:t>
            </a:r>
            <a:r>
              <a:rPr lang="en-US" dirty="0"/>
              <a:t> layer within the core of the board is another effective way to reduce sound transmission.</a:t>
            </a:r>
          </a:p>
        </p:txBody>
      </p:sp>
      <p:sp>
        <p:nvSpPr>
          <p:cNvPr id="4" name="Slide Number Placeholder 3"/>
          <p:cNvSpPr>
            <a:spLocks noGrp="1"/>
          </p:cNvSpPr>
          <p:nvPr>
            <p:ph type="sldNum" sz="quarter" idx="5"/>
          </p:nvPr>
        </p:nvSpPr>
        <p:spPr/>
        <p:txBody>
          <a:bodyPr/>
          <a:lstStyle/>
          <a:p>
            <a:fld id="{3045F5FD-6942-4BB3-9A0D-2C7A5B09B14C}" type="slidenum">
              <a:rPr lang="en-US" smtClean="0"/>
              <a:t>26</a:t>
            </a:fld>
            <a:endParaRPr lang="en-US" dirty="0"/>
          </a:p>
        </p:txBody>
      </p:sp>
    </p:spTree>
    <p:extLst>
      <p:ext uri="{BB962C8B-B14F-4D97-AF65-F5344CB8AC3E}">
        <p14:creationId xmlns:p14="http://schemas.microsoft.com/office/powerpoint/2010/main" val="13343218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important thing to walk away from this presentation with is that these materials do their part for the sound performance of the entire system, but they do not improve STC ratings above the standard rating of what is built. If you build an STC 60 wall and poke holes in it, no firestop material, or any material for that matter short of adding more layers, is going to increase that rating to an STC 65, no matter what you may read in a product data sheet. That is why this session is called Restoring STC through Proper Firestopping, not Increasing or Improving STC through Proper Firestopping. But equally important to understand, if they are not installed properly or measures are not taken to seal properly, sound will pass through as will smoke. Here are some examples of firestop materials that can be used to make those restorations.</a:t>
            </a:r>
          </a:p>
          <a:p>
            <a:endParaRPr lang="en-US" dirty="0"/>
          </a:p>
          <a:p>
            <a:r>
              <a:rPr lang="en-US" dirty="0"/>
              <a:t>The first and most important feature to consider when dealing with sound transmission is to use materials designed to prevent air leakage, as we have illustrated.</a:t>
            </a:r>
          </a:p>
          <a:p>
            <a:endParaRPr lang="en-US" dirty="0"/>
          </a:p>
          <a:p>
            <a:r>
              <a:rPr lang="en-US" dirty="0"/>
              <a:t>Sealants, track gaskets, backer rods, tapes, cast-in devices with watertight ratings, all provide significant levels of sound transmission protection while serving as a passive fire control measure. Primarily, the sound attenuation feature is related to stopping airflow, but the material itself can provide a sound-deadening feature as well.</a:t>
            </a:r>
          </a:p>
          <a:p>
            <a:endParaRPr lang="en-US" dirty="0"/>
          </a:p>
          <a:p>
            <a:r>
              <a:rPr lang="en-US" dirty="0"/>
              <a:t>Look for firestop systems that have low L ratings, or leakage ratings. Remember what Job 1 is? You stop air flow and you stop or significantly reduce sound transmission while simultaneously saving lives through controlling smoke migration.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use of materials that have mass, such as firestop mortars, will help in reflecting sound</a:t>
            </a:r>
          </a:p>
          <a:p>
            <a:endParaRPr lang="en-US" dirty="0"/>
          </a:p>
          <a:p>
            <a:r>
              <a:rPr lang="en-US" dirty="0"/>
              <a:t>Many materials are very effective at absorbing sound because they are reasonably dense and malleable, such as putties, foam bricks, and putty pads for outlet boxes. Not only will they work effectively at stopping airflow, the materials themselves will absorb sound and dampen vibrations to an extent that can help with some flanking sounds that may travel through the penetrating item itself.</a:t>
            </a:r>
          </a:p>
          <a:p>
            <a:endParaRPr lang="en-US" dirty="0"/>
          </a:p>
          <a:p>
            <a:r>
              <a:rPr lang="en-US" dirty="0"/>
              <a:t>Some materials and products help by absorbing sound through trapping air. Cable grommets, mineral wool, and fiberglass when approved to be used within firestop systems. Tightly packed pillows can do well by themselves, but may need some additional care around penetrating items, usually with putty which is effective since the putty is non-curing and the system is meant to be repenetrated when required. </a:t>
            </a:r>
          </a:p>
          <a:p>
            <a:endParaRPr lang="en-US" dirty="0"/>
          </a:p>
          <a:p>
            <a:r>
              <a:rPr lang="en-US" dirty="0"/>
              <a:t>Composite Sheets on both sides of a large opening work very well, and performance can be enhanced further with mineral wool or fiberglass placed in the void space between.</a:t>
            </a:r>
          </a:p>
          <a:p>
            <a:endParaRPr lang="en-US" dirty="0"/>
          </a:p>
          <a:p>
            <a:r>
              <a:rPr lang="en-US" dirty="0" err="1"/>
              <a:t>Wrapstrips</a:t>
            </a:r>
            <a:r>
              <a:rPr lang="en-US" dirty="0"/>
              <a:t> and intumescent sleeves or collars are not inherently leak free in and of themselves, but are commonly paired with sealants or putties. Originally this was done to prevent free passage of cold smoke before the intumescent material activates. But now we also view this as an effective sound proofing measure as well. The bottom line is that any properly </a:t>
            </a:r>
            <a:r>
              <a:rPr lang="en-US" dirty="0" err="1"/>
              <a:t>firestopped</a:t>
            </a:r>
            <a:r>
              <a:rPr lang="en-US" dirty="0"/>
              <a:t> barrier will also be a well-performing acoustical barrier.</a:t>
            </a:r>
          </a:p>
        </p:txBody>
      </p:sp>
      <p:sp>
        <p:nvSpPr>
          <p:cNvPr id="4" name="Slide Number Placeholder 3"/>
          <p:cNvSpPr>
            <a:spLocks noGrp="1"/>
          </p:cNvSpPr>
          <p:nvPr>
            <p:ph type="sldNum" sz="quarter" idx="5"/>
          </p:nvPr>
        </p:nvSpPr>
        <p:spPr/>
        <p:txBody>
          <a:bodyPr/>
          <a:lstStyle/>
          <a:p>
            <a:fld id="{3045F5FD-6942-4BB3-9A0D-2C7A5B09B14C}" type="slidenum">
              <a:rPr lang="en-US" smtClean="0"/>
              <a:t>27</a:t>
            </a:fld>
            <a:endParaRPr lang="en-US" dirty="0"/>
          </a:p>
        </p:txBody>
      </p:sp>
    </p:spTree>
    <p:extLst>
      <p:ext uri="{BB962C8B-B14F-4D97-AF65-F5344CB8AC3E}">
        <p14:creationId xmlns:p14="http://schemas.microsoft.com/office/powerpoint/2010/main" val="38464504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here are some final reminders of how to best mitigate sound transmission in construction practices, especially as it relates to fire protection.</a:t>
            </a:r>
          </a:p>
          <a:p>
            <a:endParaRPr lang="en-US" dirty="0"/>
          </a:p>
          <a:p>
            <a:r>
              <a:rPr lang="en-US" dirty="0"/>
              <a:t>First and foremost, build it correctly. Small differences and cut corners can significantly affect sound performance of the barrier. Details like screw spacing, using the same gauge of framing as was tested, and using the proper materials according to the design, such as the right type of fiberglass in the cavity space, making sure the fiberglass fits tight so as not to fall out of place due to gravity, all of these things can lead to poor sound performance.</a:t>
            </a:r>
          </a:p>
          <a:p>
            <a:endParaRPr lang="en-US" dirty="0"/>
          </a:p>
          <a:p>
            <a:r>
              <a:rPr lang="en-US" dirty="0"/>
              <a:t>One detail that you may not realize is that flexibility has a positive effect on STC, but a negative effect on fire performance. You may improve STC by using lighter gauge framing, but if the lighter gauges falls outside the acceptable scope of the wall design, it could reduce fire-resistance. For that reason, it is best to build with the lightest gauge permitted by the fire-rated design.</a:t>
            </a:r>
          </a:p>
          <a:p>
            <a:endParaRPr lang="en-US" dirty="0"/>
          </a:p>
          <a:p>
            <a:r>
              <a:rPr lang="en-US" dirty="0"/>
              <a:t>Once the construction is complete and done per the design, make sure and seal all openings. This step alone, when done improperly, will drastically reduce sound performance and could harm fire performance as well, and will definitely result in smoke migration.</a:t>
            </a:r>
          </a:p>
          <a:p>
            <a:endParaRPr lang="en-US" dirty="0"/>
          </a:p>
          <a:p>
            <a:r>
              <a:rPr lang="en-US" dirty="0"/>
              <a:t>If the barrier is fire-rated, the penetrations and joints must be protected per code with a firestop material as we all know. And as you will recall from the previous slide, look to find penetration and joint systems with low L ratings. What is a low L rating? Well, many firestop systems when tested produce L ratings lower than 1 cfm/ft^2, especially those with good air sealing characteristics. In actuality, this number is the lowest you will see from a listing agency because the way L ratings are tested is by measuring air flow difference from a system that is as installed, with the same system that has been artificially sealed with an impermeable air barrier such as a plastic sheet to reduce airflow as much as possible. But that number is never zero, so the difference between them is what is recorded as the L rating and the lab will always exercise caution, even if the measured difference approaches 0 cfm/ft^2.</a:t>
            </a:r>
          </a:p>
          <a:p>
            <a:endParaRPr lang="en-US" dirty="0"/>
          </a:p>
          <a:p>
            <a:r>
              <a:rPr lang="en-US" dirty="0"/>
              <a:t>If the barrier is not fire-rated, most firestop companies do provide materials that can be applied for sound and smoke resistance.</a:t>
            </a:r>
          </a:p>
          <a:p>
            <a:endParaRPr lang="en-US" dirty="0"/>
          </a:p>
          <a:p>
            <a:r>
              <a:rPr lang="en-US" dirty="0"/>
              <a:t>In addition to sealing, consider where flanking may be a problem and take steps to address the sources of sound transmission as best as possible.</a:t>
            </a:r>
          </a:p>
          <a:p>
            <a:endParaRPr lang="en-US" dirty="0"/>
          </a:p>
          <a:p>
            <a:r>
              <a:rPr lang="en-US" dirty="0"/>
              <a:t>And in closing, it is important to remember that no sound barrier will perform unless all parts of the sound attenuation system are working properly together. And with that, I will now turn it back over to John Zalepka who will finish up with a quiz and some giveaways. Take it away John.</a:t>
            </a:r>
          </a:p>
        </p:txBody>
      </p:sp>
      <p:sp>
        <p:nvSpPr>
          <p:cNvPr id="4" name="Slide Number Placeholder 3"/>
          <p:cNvSpPr>
            <a:spLocks noGrp="1"/>
          </p:cNvSpPr>
          <p:nvPr>
            <p:ph type="sldNum" sz="quarter" idx="5"/>
          </p:nvPr>
        </p:nvSpPr>
        <p:spPr/>
        <p:txBody>
          <a:bodyPr/>
          <a:lstStyle/>
          <a:p>
            <a:fld id="{3045F5FD-6942-4BB3-9A0D-2C7A5B09B14C}" type="slidenum">
              <a:rPr lang="en-US" smtClean="0"/>
              <a:t>28</a:t>
            </a:fld>
            <a:endParaRPr lang="en-US" dirty="0"/>
          </a:p>
        </p:txBody>
      </p:sp>
    </p:spTree>
    <p:extLst>
      <p:ext uri="{BB962C8B-B14F-4D97-AF65-F5344CB8AC3E}">
        <p14:creationId xmlns:p14="http://schemas.microsoft.com/office/powerpoint/2010/main" val="1867265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1987B-A6C2-8F93-3727-D8A0974E4C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2370BB-6557-7CC4-60D4-3CD99670F7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F1BDD0-E44F-7C2E-B644-B4BF46A3C923}"/>
              </a:ext>
            </a:extLst>
          </p:cNvPr>
          <p:cNvSpPr>
            <a:spLocks noGrp="1"/>
          </p:cNvSpPr>
          <p:nvPr>
            <p:ph type="body" idx="1"/>
          </p:nvPr>
        </p:nvSpPr>
        <p:spPr/>
        <p:txBody>
          <a:bodyPr/>
          <a:lstStyle/>
          <a:p>
            <a:r>
              <a:rPr lang="en-US" b="0" i="0" dirty="0">
                <a:solidFill>
                  <a:srgbClr val="524F53"/>
                </a:solidFill>
                <a:effectLst/>
                <a:latin typeface="Hilti Roman"/>
              </a:rPr>
              <a:t>Thank you and welcome to today’s presentation on restoring STC through proper firestopping. As an introduction, I want to freely admit that I am not an expert on acoustics. I am a mechanical engineer and am trained to understand physical sciences, but as it relates to acoustics, it is enough to have a conversation but not enough to be 100% knowledgeable about the subject. But the physics involved in sound transmission is fascinating to me. To have a better understanding the acoustical relationship between STC and how firestopping achieves many of the goals of sound transmission reduction, is key to understanding how, by stopping fire and smoke, you also benefit by effectively stopping sound. There is a ton of information to learn as it relates to understanding sound transmission, and today’s presentation is meant to provide some insight to what sound is, how it is measured, and how firestopping plays a key role. There is a lot to cover here, and this is only touching the surface. In addressing this topic we will cover:</a:t>
            </a:r>
          </a:p>
          <a:p>
            <a:endParaRPr lang="en-US" b="0" i="0" dirty="0">
              <a:solidFill>
                <a:srgbClr val="524F53"/>
              </a:solidFill>
              <a:effectLst/>
              <a:latin typeface="Hilti Roman"/>
            </a:endParaRPr>
          </a:p>
          <a:p>
            <a:r>
              <a:rPr lang="en-US" b="0" i="0" dirty="0">
                <a:solidFill>
                  <a:srgbClr val="524F53"/>
                </a:solidFill>
                <a:effectLst/>
                <a:latin typeface="Hilti Roman"/>
              </a:rPr>
              <a:t>First off, as with many things, it all starts with a hole. And that is not only with firestopping. Yes, we routinely make holes in barriers to accommodate service items, and these need to be sealed to restore the expected performance of a barrier – no matter what kind of performance we are talking about. Sometimes, building materials are simply porous and need to be sealed if our goal is to protect against transmission of any unwanted fluid, gas, or flame – and yes let’s add sound to that list of routinely unwanted penetrants.</a:t>
            </a:r>
          </a:p>
          <a:p>
            <a:endParaRPr lang="en-US" b="0" i="0" dirty="0">
              <a:solidFill>
                <a:srgbClr val="524F53"/>
              </a:solidFill>
              <a:effectLst/>
              <a:latin typeface="Hilti Roman"/>
            </a:endParaRPr>
          </a:p>
          <a:p>
            <a:r>
              <a:rPr lang="en-US" b="0" i="0" dirty="0">
                <a:solidFill>
                  <a:srgbClr val="524F53"/>
                </a:solidFill>
                <a:effectLst/>
                <a:latin typeface="Hilti Roman"/>
              </a:rPr>
              <a:t>Next we will focus on sound, in particular, how we measure transmission of sound</a:t>
            </a:r>
          </a:p>
          <a:p>
            <a:endParaRPr lang="en-US" b="0" i="0" dirty="0">
              <a:solidFill>
                <a:srgbClr val="524F53"/>
              </a:solidFill>
              <a:effectLst/>
              <a:latin typeface="Hilti Roman"/>
            </a:endParaRPr>
          </a:p>
          <a:p>
            <a:r>
              <a:rPr lang="en-US" b="0" i="0" dirty="0">
                <a:solidFill>
                  <a:srgbClr val="524F53"/>
                </a:solidFill>
                <a:effectLst/>
                <a:latin typeface="Hilti Roman"/>
              </a:rPr>
              <a:t>We will discuss two characteristics of sound waves that are used prominently in the measurement of sound transmission loss</a:t>
            </a:r>
          </a:p>
          <a:p>
            <a:endParaRPr lang="en-US" b="0" i="0" dirty="0">
              <a:solidFill>
                <a:srgbClr val="524F53"/>
              </a:solidFill>
              <a:effectLst/>
              <a:latin typeface="Hilti Roman"/>
            </a:endParaRPr>
          </a:p>
          <a:p>
            <a:r>
              <a:rPr lang="en-US" b="0" i="0" dirty="0">
                <a:solidFill>
                  <a:srgbClr val="524F53"/>
                </a:solidFill>
                <a:effectLst/>
                <a:latin typeface="Hilti Roman"/>
              </a:rPr>
              <a:t>The differences between direct and indirect sound transmission which is critical to understand in order to figure out how to fix problems</a:t>
            </a:r>
          </a:p>
          <a:p>
            <a:endParaRPr lang="en-US" b="0" i="0" dirty="0">
              <a:solidFill>
                <a:srgbClr val="524F53"/>
              </a:solidFill>
              <a:effectLst/>
              <a:latin typeface="Hilti Roman"/>
            </a:endParaRPr>
          </a:p>
          <a:p>
            <a:r>
              <a:rPr lang="en-US" b="0" i="0" dirty="0">
                <a:solidFill>
                  <a:srgbClr val="524F53"/>
                </a:solidFill>
                <a:effectLst/>
                <a:latin typeface="Hilti Roman"/>
              </a:rPr>
              <a:t>Understanding the measurement units of sound help to speak the language so better communication happens</a:t>
            </a:r>
          </a:p>
          <a:p>
            <a:endParaRPr lang="en-US" b="0" i="0" dirty="0">
              <a:solidFill>
                <a:srgbClr val="524F53"/>
              </a:solidFill>
              <a:effectLst/>
              <a:latin typeface="Hilti Roman"/>
            </a:endParaRPr>
          </a:p>
          <a:p>
            <a:r>
              <a:rPr lang="en-US" b="0" i="0" dirty="0">
                <a:solidFill>
                  <a:srgbClr val="524F53"/>
                </a:solidFill>
                <a:effectLst/>
                <a:latin typeface="Hilti Roman"/>
              </a:rPr>
              <a:t>Then we will talk about Sound Transmission Class very specifically and how we test assemblies and achieve this number we call STC</a:t>
            </a:r>
          </a:p>
          <a:p>
            <a:endParaRPr lang="en-US" b="0" i="0" dirty="0">
              <a:solidFill>
                <a:srgbClr val="524F53"/>
              </a:solidFill>
              <a:effectLst/>
              <a:latin typeface="Hilti Roman"/>
            </a:endParaRPr>
          </a:p>
          <a:p>
            <a:r>
              <a:rPr lang="en-US" b="0" i="0" dirty="0">
                <a:solidFill>
                  <a:srgbClr val="524F53"/>
                </a:solidFill>
                <a:effectLst/>
                <a:latin typeface="Hilti Roman"/>
              </a:rPr>
              <a:t>Why STC is important for privacy, and at what levels constitute a privacy barrier</a:t>
            </a:r>
          </a:p>
          <a:p>
            <a:endParaRPr lang="en-US" b="0" i="0" dirty="0">
              <a:solidFill>
                <a:srgbClr val="524F53"/>
              </a:solidFill>
              <a:effectLst/>
              <a:latin typeface="Hilti Roman"/>
            </a:endParaRPr>
          </a:p>
          <a:p>
            <a:r>
              <a:rPr lang="en-US" b="0" i="0" dirty="0">
                <a:solidFill>
                  <a:srgbClr val="524F53"/>
                </a:solidFill>
                <a:effectLst/>
                <a:latin typeface="Hilti Roman"/>
              </a:rPr>
              <a:t>Then we will show how assemblies that are properly </a:t>
            </a:r>
            <a:r>
              <a:rPr lang="en-US" b="0" i="0" dirty="0" err="1">
                <a:solidFill>
                  <a:srgbClr val="524F53"/>
                </a:solidFill>
                <a:effectLst/>
                <a:latin typeface="Hilti Roman"/>
              </a:rPr>
              <a:t>firestopped</a:t>
            </a:r>
            <a:r>
              <a:rPr lang="en-US" b="0" i="0" dirty="0">
                <a:solidFill>
                  <a:srgbClr val="524F53"/>
                </a:solidFill>
                <a:effectLst/>
                <a:latin typeface="Hilti Roman"/>
              </a:rPr>
              <a:t> will generally be well-performing acoustical barriers</a:t>
            </a:r>
          </a:p>
          <a:p>
            <a:endParaRPr lang="en-US" b="0" i="0" dirty="0">
              <a:solidFill>
                <a:srgbClr val="524F53"/>
              </a:solidFill>
              <a:effectLst/>
              <a:latin typeface="Hilti Roman"/>
            </a:endParaRPr>
          </a:p>
          <a:p>
            <a:r>
              <a:rPr lang="en-US" b="0" i="0" dirty="0">
                <a:solidFill>
                  <a:srgbClr val="524F53"/>
                </a:solidFill>
                <a:effectLst/>
                <a:latin typeface="Hilti Roman"/>
              </a:rPr>
              <a:t>To close we will get into some construction practices that are used to improve STC and</a:t>
            </a:r>
          </a:p>
          <a:p>
            <a:endParaRPr lang="en-US" b="0" i="0" dirty="0">
              <a:solidFill>
                <a:srgbClr val="524F53"/>
              </a:solidFill>
              <a:effectLst/>
              <a:latin typeface="Hilti Roman"/>
            </a:endParaRPr>
          </a:p>
          <a:p>
            <a:r>
              <a:rPr lang="en-US" b="0" i="0" dirty="0">
                <a:solidFill>
                  <a:srgbClr val="524F53"/>
                </a:solidFill>
                <a:effectLst/>
                <a:latin typeface="Hilti Roman"/>
              </a:rPr>
              <a:t>Firestop materials that are effective in reducing sound transmission.</a:t>
            </a:r>
          </a:p>
          <a:p>
            <a:endParaRPr lang="en-US" b="0" i="0" dirty="0">
              <a:solidFill>
                <a:srgbClr val="524F53"/>
              </a:solidFill>
              <a:effectLst/>
              <a:latin typeface="Hilti Roman"/>
            </a:endParaRPr>
          </a:p>
        </p:txBody>
      </p:sp>
      <p:sp>
        <p:nvSpPr>
          <p:cNvPr id="4" name="Slide Number Placeholder 3">
            <a:extLst>
              <a:ext uri="{FF2B5EF4-FFF2-40B4-BE49-F238E27FC236}">
                <a16:creationId xmlns:a16="http://schemas.microsoft.com/office/drawing/2014/main" id="{DEDFF863-AB4F-BF45-5635-26DB39743AB5}"/>
              </a:ext>
            </a:extLst>
          </p:cNvPr>
          <p:cNvSpPr>
            <a:spLocks noGrp="1"/>
          </p:cNvSpPr>
          <p:nvPr>
            <p:ph type="sldNum" sz="quarter" idx="5"/>
          </p:nvPr>
        </p:nvSpPr>
        <p:spPr/>
        <p:txBody>
          <a:bodyPr/>
          <a:lstStyle/>
          <a:p>
            <a:fld id="{3045F5FD-6942-4BB3-9A0D-2C7A5B09B14C}" type="slidenum">
              <a:rPr lang="en-US" smtClean="0"/>
              <a:t>3</a:t>
            </a:fld>
            <a:endParaRPr lang="en-US" dirty="0"/>
          </a:p>
        </p:txBody>
      </p:sp>
    </p:spTree>
    <p:extLst>
      <p:ext uri="{BB962C8B-B14F-4D97-AF65-F5344CB8AC3E}">
        <p14:creationId xmlns:p14="http://schemas.microsoft.com/office/powerpoint/2010/main" val="3087165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1987B-A6C2-8F93-3727-D8A0974E4C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2370BB-6557-7CC4-60D4-3CD99670F7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F1BDD0-E44F-7C2E-B644-B4BF46A3C923}"/>
              </a:ext>
            </a:extLst>
          </p:cNvPr>
          <p:cNvSpPr>
            <a:spLocks noGrp="1"/>
          </p:cNvSpPr>
          <p:nvPr>
            <p:ph type="body" idx="1"/>
          </p:nvPr>
        </p:nvSpPr>
        <p:spPr/>
        <p:txBody>
          <a:bodyPr/>
          <a:lstStyle/>
          <a:p>
            <a:endParaRPr lang="en-US" b="0" i="0" dirty="0">
              <a:solidFill>
                <a:srgbClr val="524F53"/>
              </a:solidFill>
              <a:effectLst/>
              <a:latin typeface="Hilti Roman"/>
            </a:endParaRPr>
          </a:p>
        </p:txBody>
      </p:sp>
      <p:sp>
        <p:nvSpPr>
          <p:cNvPr id="4" name="Slide Number Placeholder 3">
            <a:extLst>
              <a:ext uri="{FF2B5EF4-FFF2-40B4-BE49-F238E27FC236}">
                <a16:creationId xmlns:a16="http://schemas.microsoft.com/office/drawing/2014/main" id="{DEDFF863-AB4F-BF45-5635-26DB39743AB5}"/>
              </a:ext>
            </a:extLst>
          </p:cNvPr>
          <p:cNvSpPr>
            <a:spLocks noGrp="1"/>
          </p:cNvSpPr>
          <p:nvPr>
            <p:ph type="sldNum" sz="quarter" idx="5"/>
          </p:nvPr>
        </p:nvSpPr>
        <p:spPr/>
        <p:txBody>
          <a:bodyPr/>
          <a:lstStyle/>
          <a:p>
            <a:fld id="{3045F5FD-6942-4BB3-9A0D-2C7A5B09B14C}" type="slidenum">
              <a:rPr lang="en-US" smtClean="0"/>
              <a:t>4</a:t>
            </a:fld>
            <a:endParaRPr lang="en-US" dirty="0"/>
          </a:p>
        </p:txBody>
      </p:sp>
    </p:spTree>
    <p:extLst>
      <p:ext uri="{BB962C8B-B14F-4D97-AF65-F5344CB8AC3E}">
        <p14:creationId xmlns:p14="http://schemas.microsoft.com/office/powerpoint/2010/main" val="2101581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B4CB7-F9CC-B641-00B4-4779BE3C51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5B4E5F-C105-8B53-C204-3BADEC4E69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00E70E-1F08-7E5C-AB3D-34854A755E23}"/>
              </a:ext>
            </a:extLst>
          </p:cNvPr>
          <p:cNvSpPr>
            <a:spLocks noGrp="1"/>
          </p:cNvSpPr>
          <p:nvPr>
            <p:ph type="body" idx="1"/>
          </p:nvPr>
        </p:nvSpPr>
        <p:spPr/>
        <p:txBody>
          <a:bodyPr/>
          <a:lstStyle/>
          <a:p>
            <a:endParaRPr lang="en-US" b="0" i="0" dirty="0">
              <a:solidFill>
                <a:srgbClr val="524F53"/>
              </a:solidFill>
              <a:effectLst/>
              <a:latin typeface="Hilti Roman"/>
            </a:endParaRPr>
          </a:p>
        </p:txBody>
      </p:sp>
      <p:sp>
        <p:nvSpPr>
          <p:cNvPr id="4" name="Slide Number Placeholder 3">
            <a:extLst>
              <a:ext uri="{FF2B5EF4-FFF2-40B4-BE49-F238E27FC236}">
                <a16:creationId xmlns:a16="http://schemas.microsoft.com/office/drawing/2014/main" id="{5D307278-83EA-EBD2-A789-4077E1FAE936}"/>
              </a:ext>
            </a:extLst>
          </p:cNvPr>
          <p:cNvSpPr>
            <a:spLocks noGrp="1"/>
          </p:cNvSpPr>
          <p:nvPr>
            <p:ph type="sldNum" sz="quarter" idx="5"/>
          </p:nvPr>
        </p:nvSpPr>
        <p:spPr/>
        <p:txBody>
          <a:bodyPr/>
          <a:lstStyle/>
          <a:p>
            <a:fld id="{3045F5FD-6942-4BB3-9A0D-2C7A5B09B14C}" type="slidenum">
              <a:rPr lang="en-US" smtClean="0"/>
              <a:t>5</a:t>
            </a:fld>
            <a:endParaRPr lang="en-US" dirty="0"/>
          </a:p>
        </p:txBody>
      </p:sp>
    </p:spTree>
    <p:extLst>
      <p:ext uri="{BB962C8B-B14F-4D97-AF65-F5344CB8AC3E}">
        <p14:creationId xmlns:p14="http://schemas.microsoft.com/office/powerpoint/2010/main" val="4193579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24F53"/>
                </a:solidFill>
                <a:effectLst/>
                <a:latin typeface="Hilti Roman"/>
              </a:rPr>
              <a:t>Sound is all around us. It always exists, and it affects us in many different ways. But what exactly is sound? </a:t>
            </a:r>
          </a:p>
          <a:p>
            <a:endParaRPr lang="en-US" b="0" i="0" dirty="0">
              <a:solidFill>
                <a:srgbClr val="524F53"/>
              </a:solidFill>
              <a:effectLst/>
              <a:latin typeface="Hilti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24F53"/>
                </a:solidFill>
                <a:effectLst/>
                <a:latin typeface="Hilti Roman"/>
              </a:rPr>
              <a:t>The textbook answer is that sound is a vibration that propagates as an acoustic wave through a transmission medium such as a gas, liquid, or solid. Acoustics is a very technical subject, but if you think about it, we all intuitively know something about sound. They can be soft or loud. They can be annoying or pleasant. You can feel sound, especially when the volume is up and the frequencies are low. In the Art of War, Sun Tzu states “</a:t>
            </a:r>
            <a:r>
              <a:rPr lang="en-US" b="0" i="0" dirty="0">
                <a:solidFill>
                  <a:srgbClr val="181818"/>
                </a:solidFill>
                <a:effectLst/>
                <a:highlight>
                  <a:srgbClr val="FFFFFF"/>
                </a:highlight>
                <a:latin typeface="Merriweather" panose="020F0502020204030204" pitchFamily="2" charset="0"/>
              </a:rPr>
              <a:t>If you know the enemy and know yourself, you need not fear the result of a hundred battles. If you know yourself but not the enemy, for every victory gained you will also suffer a defeat. If you know neither the enemy nor yourself, you will succumb in every battle. </a:t>
            </a:r>
            <a:r>
              <a:rPr lang="en-US" b="0" i="0" dirty="0">
                <a:solidFill>
                  <a:srgbClr val="524F53"/>
                </a:solidFill>
                <a:effectLst/>
                <a:latin typeface="Hilti Roman"/>
              </a:rPr>
              <a:t>What I am presenting today is really meant for you, like me, to gain a deeper understanding of what sound is, because in this case we need to treat sound as the enemy. We need to understand our enemy to be able to fight the battle. The image on the right shows a wave pattern called a longitudinal wave. This is because the motion of the wave is in line with the direction the wave is moving. A sound wave is a longitudinal wave. This graphic illustrates the pressure pulses by showing a dark vs. light pattern. Now if you imagine the wave pattern is moving left to right, you can start to get a feel for that wave of pressure and how it travels from the source to your ear.</a:t>
            </a:r>
          </a:p>
          <a:p>
            <a:endParaRPr lang="en-US" b="0" i="0" dirty="0">
              <a:solidFill>
                <a:srgbClr val="524F53"/>
              </a:solidFill>
              <a:effectLst/>
              <a:latin typeface="Hilti Roman"/>
            </a:endParaRPr>
          </a:p>
          <a:p>
            <a:r>
              <a:rPr lang="en-US" b="0" i="0" dirty="0">
                <a:solidFill>
                  <a:srgbClr val="524F53"/>
                </a:solidFill>
                <a:effectLst/>
                <a:latin typeface="Hilti Roman"/>
              </a:rPr>
              <a:t>The lower image pattern is called a transverse wave because the wave motion is perpendicular to the direction the wave travels. Even though sound waves are longitudinal and not transverse, transverse waves are more visually easy to illustrate how sound waves travel. Both waves share descriptive characteristics, but transverse waves easier to visualize and are used throughout this presentation.</a:t>
            </a:r>
          </a:p>
          <a:p>
            <a:endParaRPr lang="en-US" b="0" i="0" dirty="0">
              <a:solidFill>
                <a:srgbClr val="524F53"/>
              </a:solidFill>
              <a:effectLst/>
              <a:latin typeface="Hilti Roman"/>
            </a:endParaRPr>
          </a:p>
          <a:p>
            <a:r>
              <a:rPr lang="en-US" b="0" i="0" dirty="0">
                <a:solidFill>
                  <a:srgbClr val="524F53"/>
                </a:solidFill>
                <a:effectLst/>
                <a:latin typeface="Hilti Roman"/>
              </a:rPr>
              <a:t>Many descriptive terms are used to define unique sounds, including amplitude, frequency, pitch, tone, quality, color, and timbre, to name a few. We are going to focus on the first two of these terms, amplitude and frequency, as we discuss sound transmission loss. The other terms address the unique quality of a sound. For example, you can play the same note on a trumpet and a saxophone at the same volume, but each instrument has a unique sound quality that distinguishes them. Sound waves have an amplitude, which is the difference between the average pressure condition and the peak or valley pressure condition. Changes in amplitude register to us as a change in volume, and amplitude is measured in decibels. A wave changes in amplitude depending on how much the wave is energized. As the energy level increases, the amplitude or volume increases. As the energy level decreases, the volume decreases. Indeed, it is the measurement of the reduction of wave energy that is tied to the term STC or sound transmission class.</a:t>
            </a:r>
          </a:p>
          <a:p>
            <a:endParaRPr lang="en-US" b="0" i="0" dirty="0">
              <a:solidFill>
                <a:srgbClr val="524F53"/>
              </a:solidFill>
              <a:effectLst/>
              <a:latin typeface="Hilti Roman"/>
            </a:endParaRPr>
          </a:p>
          <a:p>
            <a:r>
              <a:rPr lang="en-US" b="0" i="0" dirty="0">
                <a:solidFill>
                  <a:srgbClr val="524F53"/>
                </a:solidFill>
                <a:effectLst/>
                <a:latin typeface="Hilti Roman"/>
              </a:rPr>
              <a:t>Sound waves also have a frequency, which is the number of pulses that pass a fixed point in one second. We sometimes use the terms “low note” or “high note” to associate frequency in music. Low notes have low frequency and high notes have a higher frequency. Sometimes we use the word pitch, although pitch is actually a human perception on how low or high a tone sounds. It is not a precise measurable thing as is frequency. However, we will be using the term pitch as it relates to frequency in this presentation for simplicity. Frequency is measured in Hertz and the lower the frequency the lower the pitch. When performing sound transmission testing, a range of frequencies are specified to be tested. In a normal hearing person, the range of hearing is from about 20 Hz to about 20,000 Hz, and as we age that top number begins to reduce. But the frequencies that are tested range from 80 Hz to 5000 Hz. This covers a range that includes typical frequencies you may be exposed to inside a building that could affect you, whether that noise is coming from inside or outside. STC is evaluated on a frequency range from 125 Hz to 4000 Hz.</a:t>
            </a:r>
          </a:p>
          <a:p>
            <a:endParaRPr lang="en-US" b="0" i="0" dirty="0">
              <a:solidFill>
                <a:srgbClr val="524F53"/>
              </a:solidFill>
              <a:effectLst/>
              <a:latin typeface="Hilti Roman"/>
            </a:endParaRPr>
          </a:p>
          <a:p>
            <a:r>
              <a:rPr lang="en-US" b="0" i="0" dirty="0">
                <a:solidFill>
                  <a:srgbClr val="524F53"/>
                </a:solidFill>
                <a:effectLst/>
                <a:latin typeface="Hilti Roman"/>
              </a:rPr>
              <a:t>As stated before, sound originates from a vibrating source, such as a speaker, which compresses and relaxes the air, and sends that pulsing air in a direction away from the speaker.</a:t>
            </a:r>
          </a:p>
          <a:p>
            <a:endParaRPr lang="en-US" b="0" i="0" dirty="0">
              <a:solidFill>
                <a:srgbClr val="524F53"/>
              </a:solidFill>
              <a:effectLst/>
              <a:latin typeface="Hilti Roman"/>
            </a:endParaRPr>
          </a:p>
          <a:p>
            <a:r>
              <a:rPr lang="en-US" b="0" i="0" dirty="0">
                <a:solidFill>
                  <a:srgbClr val="524F53"/>
                </a:solidFill>
                <a:effectLst/>
                <a:latin typeface="Hilti Roman"/>
              </a:rPr>
              <a:t>and that wave then travels from the source to a listening device, such as our ears. But because sound is a vibration of pressure pulses, even if you have a hearing deficiency you can feel sound. Ludwig Van Beethoven, who famously wrote his 9</a:t>
            </a:r>
            <a:r>
              <a:rPr lang="en-US" b="0" i="0" baseline="30000" dirty="0">
                <a:solidFill>
                  <a:srgbClr val="524F53"/>
                </a:solidFill>
                <a:effectLst/>
                <a:latin typeface="Hilti Roman"/>
              </a:rPr>
              <a:t>th</a:t>
            </a:r>
            <a:r>
              <a:rPr lang="en-US" b="0" i="0" dirty="0">
                <a:solidFill>
                  <a:srgbClr val="524F53"/>
                </a:solidFill>
                <a:effectLst/>
                <a:latin typeface="Hilti Roman"/>
              </a:rPr>
              <a:t> and final symphony well after he was fully deaf, was said to sit at the piano holding a pencil in his teeth, touching the other end to the soundboard so he could feel the vibration of the note.</a:t>
            </a:r>
          </a:p>
          <a:p>
            <a:endParaRPr lang="en-US" b="0" i="0" dirty="0">
              <a:solidFill>
                <a:srgbClr val="524F53"/>
              </a:solidFill>
              <a:effectLst/>
              <a:latin typeface="Hilti Roman"/>
            </a:endParaRPr>
          </a:p>
        </p:txBody>
      </p:sp>
      <p:sp>
        <p:nvSpPr>
          <p:cNvPr id="4" name="Slide Number Placeholder 3"/>
          <p:cNvSpPr>
            <a:spLocks noGrp="1"/>
          </p:cNvSpPr>
          <p:nvPr>
            <p:ph type="sldNum" sz="quarter" idx="5"/>
          </p:nvPr>
        </p:nvSpPr>
        <p:spPr/>
        <p:txBody>
          <a:bodyPr/>
          <a:lstStyle/>
          <a:p>
            <a:fld id="{3045F5FD-6942-4BB3-9A0D-2C7A5B09B14C}" type="slidenum">
              <a:rPr lang="en-US" smtClean="0"/>
              <a:t>6</a:t>
            </a:fld>
            <a:endParaRPr lang="en-US" dirty="0"/>
          </a:p>
        </p:txBody>
      </p:sp>
    </p:spTree>
    <p:extLst>
      <p:ext uri="{BB962C8B-B14F-4D97-AF65-F5344CB8AC3E}">
        <p14:creationId xmlns:p14="http://schemas.microsoft.com/office/powerpoint/2010/main" val="2703739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24F53"/>
                </a:solidFill>
                <a:effectLst/>
                <a:latin typeface="Hilti Roman"/>
              </a:rPr>
              <a:t>Speaking of pianos, here is a practical way to display examples frequency and amplitude. The lower keys on a piano are on the left side.</a:t>
            </a:r>
          </a:p>
          <a:p>
            <a:endParaRPr lang="en-US" b="0" i="0" dirty="0">
              <a:solidFill>
                <a:srgbClr val="524F53"/>
              </a:solidFill>
              <a:effectLst/>
              <a:latin typeface="Hilti Roman"/>
            </a:endParaRPr>
          </a:p>
          <a:p>
            <a:r>
              <a:rPr lang="en-US" b="0" i="0" dirty="0">
                <a:solidFill>
                  <a:srgbClr val="524F53"/>
                </a:solidFill>
                <a:effectLst/>
                <a:latin typeface="Hilti Roman"/>
              </a:rPr>
              <a:t>The lowest key on a keyboard, A0 produces a sound with a frequency of 27.5 Hz. Here is what it sounds like</a:t>
            </a:r>
          </a:p>
          <a:p>
            <a:endParaRPr lang="en-US" b="0" i="0" dirty="0">
              <a:solidFill>
                <a:srgbClr val="524F53"/>
              </a:solidFill>
              <a:effectLst/>
              <a:latin typeface="Hilti Roman"/>
            </a:endParaRPr>
          </a:p>
          <a:p>
            <a:r>
              <a:rPr lang="en-US" b="0" i="0" dirty="0">
                <a:solidFill>
                  <a:srgbClr val="524F53"/>
                </a:solidFill>
                <a:effectLst/>
                <a:latin typeface="Hilti Roman"/>
              </a:rPr>
              <a:t>(A0 piano key)</a:t>
            </a:r>
          </a:p>
          <a:p>
            <a:endParaRPr lang="en-US" b="0" i="0" dirty="0">
              <a:solidFill>
                <a:srgbClr val="524F53"/>
              </a:solidFill>
              <a:effectLst/>
              <a:latin typeface="Hilti Roman"/>
            </a:endParaRPr>
          </a:p>
          <a:p>
            <a:r>
              <a:rPr lang="en-US" b="0" i="0" dirty="0">
                <a:solidFill>
                  <a:srgbClr val="524F53"/>
                </a:solidFill>
                <a:effectLst/>
                <a:latin typeface="Hilti Roman"/>
              </a:rPr>
              <a:t>This will be a display of amplitude difference, played at middle C. The frequency is about 262 Hz for both of these sounds. This first sound you will hear has the lower amplitude.</a:t>
            </a:r>
          </a:p>
          <a:p>
            <a:endParaRPr lang="en-US" b="0" i="0" dirty="0">
              <a:solidFill>
                <a:srgbClr val="524F53"/>
              </a:solidFill>
              <a:effectLst/>
              <a:latin typeface="Hilti Roman"/>
            </a:endParaRPr>
          </a:p>
          <a:p>
            <a:r>
              <a:rPr lang="en-US" b="0" i="0" dirty="0">
                <a:solidFill>
                  <a:srgbClr val="524F53"/>
                </a:solidFill>
                <a:effectLst/>
                <a:latin typeface="Hilti Roman"/>
              </a:rPr>
              <a:t>(C4 piano key soft). The next sound is at the same frequency but has a larger amplitude.</a:t>
            </a:r>
          </a:p>
          <a:p>
            <a:endParaRPr lang="en-US" b="0" i="0" dirty="0">
              <a:solidFill>
                <a:srgbClr val="524F53"/>
              </a:solidFill>
              <a:effectLst/>
              <a:latin typeface="Hilti Roman"/>
            </a:endParaRPr>
          </a:p>
          <a:p>
            <a:r>
              <a:rPr lang="en-US" b="0" i="0" dirty="0">
                <a:solidFill>
                  <a:srgbClr val="524F53"/>
                </a:solidFill>
                <a:effectLst/>
                <a:latin typeface="Hilti Roman"/>
              </a:rPr>
              <a:t>(C4 piano key loud)</a:t>
            </a:r>
          </a:p>
          <a:p>
            <a:endParaRPr lang="en-US" b="0" i="0" dirty="0">
              <a:solidFill>
                <a:srgbClr val="524F53"/>
              </a:solidFill>
              <a:effectLst/>
              <a:latin typeface="Hilti Roman"/>
            </a:endParaRPr>
          </a:p>
          <a:p>
            <a:r>
              <a:rPr lang="en-US" b="0" i="0" dirty="0">
                <a:solidFill>
                  <a:srgbClr val="524F53"/>
                </a:solidFill>
                <a:effectLst/>
                <a:latin typeface="Hilti Roman"/>
              </a:rPr>
              <a:t>It requires more force on the key to produce the louder sound, which translates to more energy to the wave and a higher amplitude. The highest frequency on an 88 key piano is the C8 key which produces a sound with a frequency of 4186 Hz. Here is what it sounds like.</a:t>
            </a:r>
          </a:p>
          <a:p>
            <a:endParaRPr lang="en-US" b="0" i="0" dirty="0">
              <a:solidFill>
                <a:srgbClr val="524F53"/>
              </a:solidFill>
              <a:effectLst/>
              <a:latin typeface="Hilti Roman"/>
            </a:endParaRPr>
          </a:p>
          <a:p>
            <a:r>
              <a:rPr lang="en-US" b="0" i="0" dirty="0">
                <a:solidFill>
                  <a:srgbClr val="524F53"/>
                </a:solidFill>
                <a:effectLst/>
                <a:latin typeface="Hilti Roman"/>
              </a:rPr>
              <a:t>(C8 piano key)</a:t>
            </a:r>
          </a:p>
          <a:p>
            <a:endParaRPr lang="en-US" b="0" i="0" dirty="0">
              <a:solidFill>
                <a:srgbClr val="524F53"/>
              </a:solidFill>
              <a:effectLst/>
              <a:latin typeface="Hilti Roman"/>
            </a:endParaRPr>
          </a:p>
          <a:p>
            <a:r>
              <a:rPr lang="en-US" b="0" i="0" dirty="0">
                <a:solidFill>
                  <a:srgbClr val="524F53"/>
                </a:solidFill>
                <a:effectLst/>
                <a:latin typeface="Hilti Roman"/>
              </a:rPr>
              <a:t>The center key on the keyboard is called middle C, or C4. C5 is 8 white keys away and it is the same note but at a higher frequency</a:t>
            </a:r>
          </a:p>
          <a:p>
            <a:endParaRPr lang="en-US" b="0" i="0" dirty="0">
              <a:solidFill>
                <a:srgbClr val="524F53"/>
              </a:solidFill>
              <a:effectLst/>
              <a:latin typeface="Hilti Roman"/>
            </a:endParaRPr>
          </a:p>
          <a:p>
            <a:r>
              <a:rPr lang="en-US" b="0" i="0" dirty="0">
                <a:solidFill>
                  <a:srgbClr val="524F53"/>
                </a:solidFill>
                <a:effectLst/>
                <a:latin typeface="Hilti Roman"/>
              </a:rPr>
              <a:t>What is this range between C4 and C5 called? I’ll give you a hint. It involves 8 keys or steps between. If you’ve ever spent time learning a musical instrument, you know it is called an octave. Later in the presentation, I will explain what an octave is in terms of frequency.</a:t>
            </a:r>
          </a:p>
          <a:p>
            <a:endParaRPr lang="en-US" b="0" i="0" dirty="0">
              <a:solidFill>
                <a:srgbClr val="524F53"/>
              </a:solidFill>
              <a:effectLst/>
              <a:latin typeface="Hilti Roman"/>
            </a:endParaRPr>
          </a:p>
          <a:p>
            <a:endParaRPr lang="en-US" b="0" i="0" dirty="0">
              <a:solidFill>
                <a:srgbClr val="524F53"/>
              </a:solidFill>
              <a:effectLst/>
              <a:latin typeface="Hilti Roman"/>
            </a:endParaRPr>
          </a:p>
          <a:p>
            <a:endParaRPr lang="en-US" b="0" i="0" dirty="0">
              <a:solidFill>
                <a:srgbClr val="524F53"/>
              </a:solidFill>
              <a:effectLst/>
              <a:latin typeface="Hilti Roman"/>
            </a:endParaRPr>
          </a:p>
        </p:txBody>
      </p:sp>
      <p:sp>
        <p:nvSpPr>
          <p:cNvPr id="4" name="Slide Number Placeholder 3"/>
          <p:cNvSpPr>
            <a:spLocks noGrp="1"/>
          </p:cNvSpPr>
          <p:nvPr>
            <p:ph type="sldNum" sz="quarter" idx="5"/>
          </p:nvPr>
        </p:nvSpPr>
        <p:spPr/>
        <p:txBody>
          <a:bodyPr/>
          <a:lstStyle/>
          <a:p>
            <a:fld id="{3045F5FD-6942-4BB3-9A0D-2C7A5B09B14C}" type="slidenum">
              <a:rPr lang="en-US" smtClean="0"/>
              <a:t>7</a:t>
            </a:fld>
            <a:endParaRPr lang="en-US" dirty="0"/>
          </a:p>
        </p:txBody>
      </p:sp>
    </p:spTree>
    <p:extLst>
      <p:ext uri="{BB962C8B-B14F-4D97-AF65-F5344CB8AC3E}">
        <p14:creationId xmlns:p14="http://schemas.microsoft.com/office/powerpoint/2010/main" val="3738285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24F53"/>
                </a:solidFill>
                <a:effectLst/>
                <a:latin typeface="Hilti Roman"/>
              </a:rPr>
              <a:t>The chart on the left shows the difference in wave pattern when a change in amplitude occurs, but the frequency remains the same. You can see that the peaks and valleys occur at the same time, but there is a change vertically. The sound represented by the orange wave would have the same pitch as the blue wave, but would be a louder sound. The orange wave has a higher energy level than the blue wave. The red arrow shows what happens to the wave when you double the amplitude. When amplitude grows the sound we hear intensifies. We call this amplification. </a:t>
            </a:r>
          </a:p>
          <a:p>
            <a:endParaRPr lang="en-US" b="0" i="0" dirty="0">
              <a:solidFill>
                <a:srgbClr val="524F53"/>
              </a:solidFill>
              <a:effectLst/>
              <a:latin typeface="Hilti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24F53"/>
                </a:solidFill>
                <a:effectLst/>
                <a:latin typeface="Hilti Roman"/>
              </a:rPr>
              <a:t>The chart on the right shows the difference in wave pattern when the amplitude stays the same, but the frequency changes. In this case, the sound represented by the orange wave would be at the same volume as the blue wave but the pitch would be higher. The red arrow here shows what happens when the frequency is increased. The peaks and valleys move closer together. A change in frequency is simply changing the number of pulses in a given period of time. In this particular case, the frequency is doubled from the blue wave to the orange wave.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524F53"/>
              </a:solidFill>
              <a:effectLst/>
              <a:latin typeface="Hilti Roman"/>
            </a:endParaRPr>
          </a:p>
          <a:p>
            <a:r>
              <a:rPr lang="en-US" b="0" i="0" dirty="0">
                <a:solidFill>
                  <a:srgbClr val="524F53"/>
                </a:solidFill>
                <a:effectLst/>
                <a:latin typeface="Hilti Roman"/>
              </a:rPr>
              <a:t>The blue wave shows two peaks and two valleys crossing a time range.</a:t>
            </a:r>
          </a:p>
          <a:p>
            <a:endParaRPr lang="en-US" b="0" i="0" dirty="0">
              <a:solidFill>
                <a:srgbClr val="524F53"/>
              </a:solidFill>
              <a:effectLst/>
              <a:latin typeface="Hilti Roman"/>
            </a:endParaRPr>
          </a:p>
          <a:p>
            <a:r>
              <a:rPr lang="en-US" b="0" i="0" dirty="0">
                <a:solidFill>
                  <a:srgbClr val="524F53"/>
                </a:solidFill>
                <a:effectLst/>
                <a:latin typeface="Hilti Roman"/>
              </a:rPr>
              <a:t>And the orange wave shows four peaks and four valleys crossing the same time range. This means that the pitch of the orange wave would be higher than the pitch of the blue wave. When you are referring to an STC value, which wave characteristic is reduced? Amplitude or Frequency?</a:t>
            </a:r>
          </a:p>
        </p:txBody>
      </p:sp>
      <p:sp>
        <p:nvSpPr>
          <p:cNvPr id="4" name="Slide Number Placeholder 3"/>
          <p:cNvSpPr>
            <a:spLocks noGrp="1"/>
          </p:cNvSpPr>
          <p:nvPr>
            <p:ph type="sldNum" sz="quarter" idx="5"/>
          </p:nvPr>
        </p:nvSpPr>
        <p:spPr/>
        <p:txBody>
          <a:bodyPr/>
          <a:lstStyle/>
          <a:p>
            <a:fld id="{3045F5FD-6942-4BB3-9A0D-2C7A5B09B14C}" type="slidenum">
              <a:rPr lang="en-US" smtClean="0"/>
              <a:t>8</a:t>
            </a:fld>
            <a:endParaRPr lang="en-US" dirty="0"/>
          </a:p>
        </p:txBody>
      </p:sp>
    </p:spTree>
    <p:extLst>
      <p:ext uri="{BB962C8B-B14F-4D97-AF65-F5344CB8AC3E}">
        <p14:creationId xmlns:p14="http://schemas.microsoft.com/office/powerpoint/2010/main" val="3866896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24F53"/>
                </a:solidFill>
                <a:effectLst/>
                <a:latin typeface="Hilti Roman"/>
              </a:rPr>
              <a:t>Time for a little quiz.</a:t>
            </a:r>
          </a:p>
          <a:p>
            <a:endParaRPr lang="en-US" b="0" i="0" dirty="0">
              <a:solidFill>
                <a:srgbClr val="524F53"/>
              </a:solidFill>
              <a:effectLst/>
              <a:latin typeface="Hilti Roman"/>
            </a:endParaRPr>
          </a:p>
          <a:p>
            <a:r>
              <a:rPr lang="en-US" b="0" i="0" dirty="0">
                <a:solidFill>
                  <a:srgbClr val="524F53"/>
                </a:solidFill>
                <a:effectLst/>
                <a:latin typeface="Hilti Roman"/>
              </a:rPr>
              <a:t>Here are two red blocks representing a sound-rated barrier. In the next few animations I will be showing you four wave patterns and it will be your job to choose which one is most appropriately representing what happens to the wave when it penetrates through a sound barrier from left to right.</a:t>
            </a:r>
          </a:p>
          <a:p>
            <a:endParaRPr lang="en-US" b="0" i="0" dirty="0">
              <a:solidFill>
                <a:srgbClr val="524F53"/>
              </a:solidFill>
              <a:effectLst/>
              <a:latin typeface="Hilti Roman"/>
            </a:endParaRPr>
          </a:p>
          <a:p>
            <a:r>
              <a:rPr lang="en-US" b="0" i="0" dirty="0">
                <a:solidFill>
                  <a:srgbClr val="524F53"/>
                </a:solidFill>
                <a:effectLst/>
                <a:latin typeface="Hilti Roman"/>
              </a:rPr>
              <a:t>The top two waves, A and B, show a change in the frequency.</a:t>
            </a:r>
          </a:p>
          <a:p>
            <a:endParaRPr lang="en-US" b="0" i="0" dirty="0">
              <a:solidFill>
                <a:srgbClr val="524F53"/>
              </a:solidFill>
              <a:effectLst/>
              <a:latin typeface="Hilti Roman"/>
            </a:endParaRPr>
          </a:p>
          <a:p>
            <a:r>
              <a:rPr lang="en-US" b="0" i="0" dirty="0">
                <a:solidFill>
                  <a:srgbClr val="524F53"/>
                </a:solidFill>
                <a:effectLst/>
                <a:latin typeface="Hilti Roman"/>
              </a:rPr>
              <a:t>The bottom two waves, C and D, show a change in the amplitude. Have you picked which one is the most appropriate?</a:t>
            </a:r>
          </a:p>
          <a:p>
            <a:endParaRPr lang="en-US" b="0" i="0" dirty="0">
              <a:solidFill>
                <a:srgbClr val="524F53"/>
              </a:solidFill>
              <a:effectLst/>
              <a:latin typeface="Hilti Roman"/>
            </a:endParaRPr>
          </a:p>
          <a:p>
            <a:r>
              <a:rPr lang="en-US" b="0" i="0" dirty="0">
                <a:solidFill>
                  <a:srgbClr val="524F53"/>
                </a:solidFill>
                <a:effectLst/>
                <a:latin typeface="Hilti Roman"/>
              </a:rPr>
              <a:t>If you guessed A or B, those are incorrect. Frequency is not directly related to sound transmission loss. Sound transmission loss can vary with different frequencies, but this is not what we are describing when we talk about sound transmission loss. So between these two waves that are left, which is most appropriate?</a:t>
            </a:r>
          </a:p>
          <a:p>
            <a:endParaRPr lang="en-US" b="0" i="0" dirty="0">
              <a:solidFill>
                <a:srgbClr val="524F53"/>
              </a:solidFill>
              <a:effectLst/>
              <a:latin typeface="Hilti Roman"/>
            </a:endParaRPr>
          </a:p>
          <a:p>
            <a:r>
              <a:rPr lang="en-US" b="0" i="0" dirty="0">
                <a:solidFill>
                  <a:srgbClr val="524F53"/>
                </a:solidFill>
                <a:effectLst/>
                <a:latin typeface="Hilti Roman"/>
              </a:rPr>
              <a:t>D is actually amplifying the signal as it is passing through, so D is incorrect.</a:t>
            </a:r>
          </a:p>
          <a:p>
            <a:endParaRPr lang="en-US" b="0" i="0" dirty="0">
              <a:solidFill>
                <a:srgbClr val="524F53"/>
              </a:solidFill>
              <a:effectLst/>
              <a:latin typeface="Hilti Roman"/>
            </a:endParaRPr>
          </a:p>
          <a:p>
            <a:r>
              <a:rPr lang="en-US" b="0" i="0" dirty="0">
                <a:solidFill>
                  <a:srgbClr val="524F53"/>
                </a:solidFill>
                <a:effectLst/>
                <a:latin typeface="Hilti Roman"/>
              </a:rPr>
              <a:t>If you guessed C, you are correct. When we add an STC rating to a barrier we are effectively reducing the amplitude of the wave. We are removing energy from the wave. The higher the STC value, the higher the reduction in sound transmission.</a:t>
            </a:r>
            <a:br>
              <a:rPr lang="en-US" dirty="0"/>
            </a:br>
            <a:endParaRPr lang="en-US" dirty="0"/>
          </a:p>
        </p:txBody>
      </p:sp>
      <p:sp>
        <p:nvSpPr>
          <p:cNvPr id="4" name="Slide Number Placeholder 3"/>
          <p:cNvSpPr>
            <a:spLocks noGrp="1"/>
          </p:cNvSpPr>
          <p:nvPr>
            <p:ph type="sldNum" sz="quarter" idx="5"/>
          </p:nvPr>
        </p:nvSpPr>
        <p:spPr/>
        <p:txBody>
          <a:bodyPr/>
          <a:lstStyle/>
          <a:p>
            <a:fld id="{3045F5FD-6942-4BB3-9A0D-2C7A5B09B14C}" type="slidenum">
              <a:rPr lang="en-US" smtClean="0"/>
              <a:t>9</a:t>
            </a:fld>
            <a:endParaRPr lang="en-US" dirty="0"/>
          </a:p>
        </p:txBody>
      </p:sp>
    </p:spTree>
    <p:extLst>
      <p:ext uri="{BB962C8B-B14F-4D97-AF65-F5344CB8AC3E}">
        <p14:creationId xmlns:p14="http://schemas.microsoft.com/office/powerpoint/2010/main" val="3161164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4602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9" name="Vertical Title 1">
            <a:extLst>
              <a:ext uri="{FF2B5EF4-FFF2-40B4-BE49-F238E27FC236}">
                <a16:creationId xmlns:a16="http://schemas.microsoft.com/office/drawing/2014/main" id="{63E24E64-0C12-1941-B921-A39A537BBEA1}"/>
              </a:ext>
            </a:extLst>
          </p:cNvPr>
          <p:cNvSpPr>
            <a:spLocks noGrp="1"/>
          </p:cNvSpPr>
          <p:nvPr>
            <p:ph type="title" orient="vert"/>
          </p:nvPr>
        </p:nvSpPr>
        <p:spPr>
          <a:xfrm>
            <a:off x="10041466" y="365125"/>
            <a:ext cx="1312333" cy="5811838"/>
          </a:xfrm>
        </p:spPr>
        <p:txBody>
          <a:bodyPr vert="eaVert"/>
          <a:lstStyle/>
          <a:p>
            <a:r>
              <a:rPr lang="en-US"/>
              <a:t>Click to edit Master title style</a:t>
            </a:r>
          </a:p>
        </p:txBody>
      </p:sp>
      <p:sp>
        <p:nvSpPr>
          <p:cNvPr id="10" name="Vertical Text Placeholder 2">
            <a:extLst>
              <a:ext uri="{FF2B5EF4-FFF2-40B4-BE49-F238E27FC236}">
                <a16:creationId xmlns:a16="http://schemas.microsoft.com/office/drawing/2014/main" id="{18856C1E-63C9-7242-B07B-FA3D6E2DDC13}"/>
              </a:ext>
            </a:extLst>
          </p:cNvPr>
          <p:cNvSpPr>
            <a:spLocks noGrp="1"/>
          </p:cNvSpPr>
          <p:nvPr>
            <p:ph type="body" orient="vert" idx="1"/>
          </p:nvPr>
        </p:nvSpPr>
        <p:spPr>
          <a:xfrm>
            <a:off x="838200" y="365125"/>
            <a:ext cx="9017000" cy="581183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2351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1694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F33CA1-C813-9D40-9444-1978236A9F7D}"/>
              </a:ext>
            </a:extLst>
          </p:cNvPr>
          <p:cNvSpPr>
            <a:spLocks noGrp="1"/>
          </p:cNvSpPr>
          <p:nvPr>
            <p:ph type="title"/>
          </p:nvPr>
        </p:nvSpPr>
        <p:spPr>
          <a:xfrm>
            <a:off x="838200" y="365125"/>
            <a:ext cx="10515600" cy="777875"/>
          </a:xfrm>
        </p:spPr>
        <p:txBody>
          <a:bodyPr/>
          <a:lstStyle/>
          <a:p>
            <a:r>
              <a:rPr lang="en-US" dirty="0"/>
              <a:t>Click to edit Master title style</a:t>
            </a:r>
          </a:p>
        </p:txBody>
      </p:sp>
      <p:sp>
        <p:nvSpPr>
          <p:cNvPr id="8" name="Content Placeholder 2">
            <a:extLst>
              <a:ext uri="{FF2B5EF4-FFF2-40B4-BE49-F238E27FC236}">
                <a16:creationId xmlns:a16="http://schemas.microsoft.com/office/drawing/2014/main" id="{C89CA3B8-BEDF-DC45-AEC3-76772694441D}"/>
              </a:ext>
            </a:extLst>
          </p:cNvPr>
          <p:cNvSpPr>
            <a:spLocks noGrp="1"/>
          </p:cNvSpPr>
          <p:nvPr>
            <p:ph idx="1"/>
          </p:nvPr>
        </p:nvSpPr>
        <p:spPr>
          <a:xfrm>
            <a:off x="838200" y="1337733"/>
            <a:ext cx="10515600" cy="445667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7997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4C20559-95E9-B143-8639-D33B48A05433}"/>
              </a:ext>
            </a:extLst>
          </p:cNvPr>
          <p:cNvSpPr>
            <a:spLocks noGrp="1"/>
          </p:cNvSpPr>
          <p:nvPr>
            <p:ph type="title"/>
          </p:nvPr>
        </p:nvSpPr>
        <p:spPr>
          <a:xfrm>
            <a:off x="838200" y="365125"/>
            <a:ext cx="10515600" cy="777875"/>
          </a:xfrm>
        </p:spPr>
        <p:txBody>
          <a:bodyPr/>
          <a:lstStyle/>
          <a:p>
            <a:r>
              <a:rPr lang="en-US"/>
              <a:t>Click to edit Master title style</a:t>
            </a:r>
          </a:p>
        </p:txBody>
      </p:sp>
    </p:spTree>
    <p:extLst>
      <p:ext uri="{BB962C8B-B14F-4D97-AF65-F5344CB8AC3E}">
        <p14:creationId xmlns:p14="http://schemas.microsoft.com/office/powerpoint/2010/main" val="4119781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67362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4C5CA24B-017E-CB4B-BF66-D720BC158AFE}"/>
              </a:ext>
            </a:extLst>
          </p:cNvPr>
          <p:cNvSpPr>
            <a:spLocks noGrp="1"/>
          </p:cNvSpPr>
          <p:nvPr>
            <p:ph sz="half" idx="1"/>
          </p:nvPr>
        </p:nvSpPr>
        <p:spPr>
          <a:xfrm>
            <a:off x="838200" y="1322387"/>
            <a:ext cx="5181600" cy="485457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F0641028-A42E-AD4D-85E6-BC6C37BB9DAB}"/>
              </a:ext>
            </a:extLst>
          </p:cNvPr>
          <p:cNvSpPr>
            <a:spLocks noGrp="1"/>
          </p:cNvSpPr>
          <p:nvPr>
            <p:ph sz="half" idx="2"/>
          </p:nvPr>
        </p:nvSpPr>
        <p:spPr>
          <a:xfrm>
            <a:off x="6172200" y="1322387"/>
            <a:ext cx="5181600" cy="485457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24AF2AC3-8F22-CB4B-B169-1396F25C6BAD}"/>
              </a:ext>
            </a:extLst>
          </p:cNvPr>
          <p:cNvSpPr>
            <a:spLocks noGrp="1"/>
          </p:cNvSpPr>
          <p:nvPr>
            <p:ph type="title"/>
          </p:nvPr>
        </p:nvSpPr>
        <p:spPr>
          <a:xfrm>
            <a:off x="838200" y="365125"/>
            <a:ext cx="10515600" cy="777875"/>
          </a:xfrm>
        </p:spPr>
        <p:txBody>
          <a:bodyPr/>
          <a:lstStyle/>
          <a:p>
            <a:r>
              <a:rPr lang="en-US" dirty="0"/>
              <a:t>Click to edit Master title style</a:t>
            </a:r>
          </a:p>
        </p:txBody>
      </p:sp>
    </p:spTree>
    <p:extLst>
      <p:ext uri="{BB962C8B-B14F-4D97-AF65-F5344CB8AC3E}">
        <p14:creationId xmlns:p14="http://schemas.microsoft.com/office/powerpoint/2010/main" val="701313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9E9CE8C0-8C25-C54C-9970-259B2E3DB75D}"/>
              </a:ext>
            </a:extLst>
          </p:cNvPr>
          <p:cNvSpPr>
            <a:spLocks noGrp="1"/>
          </p:cNvSpPr>
          <p:nvPr>
            <p:ph type="body" idx="1"/>
          </p:nvPr>
        </p:nvSpPr>
        <p:spPr>
          <a:xfrm>
            <a:off x="839788" y="1309687"/>
            <a:ext cx="5157787" cy="58684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3">
            <a:extLst>
              <a:ext uri="{FF2B5EF4-FFF2-40B4-BE49-F238E27FC236}">
                <a16:creationId xmlns:a16="http://schemas.microsoft.com/office/drawing/2014/main" id="{2FDA6756-6141-214D-9E49-92C238C3A268}"/>
              </a:ext>
            </a:extLst>
          </p:cNvPr>
          <p:cNvSpPr>
            <a:spLocks noGrp="1"/>
          </p:cNvSpPr>
          <p:nvPr>
            <p:ph sz="half" idx="2"/>
          </p:nvPr>
        </p:nvSpPr>
        <p:spPr>
          <a:xfrm>
            <a:off x="839788" y="2063220"/>
            <a:ext cx="5157787" cy="412644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a:extLst>
              <a:ext uri="{FF2B5EF4-FFF2-40B4-BE49-F238E27FC236}">
                <a16:creationId xmlns:a16="http://schemas.microsoft.com/office/drawing/2014/main" id="{B57A12C8-24D9-2D42-AE28-FFC221037619}"/>
              </a:ext>
            </a:extLst>
          </p:cNvPr>
          <p:cNvSpPr>
            <a:spLocks noGrp="1"/>
          </p:cNvSpPr>
          <p:nvPr>
            <p:ph type="body" sz="quarter" idx="3"/>
          </p:nvPr>
        </p:nvSpPr>
        <p:spPr>
          <a:xfrm>
            <a:off x="6172200" y="1309687"/>
            <a:ext cx="5183188" cy="58684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a:extLst>
              <a:ext uri="{FF2B5EF4-FFF2-40B4-BE49-F238E27FC236}">
                <a16:creationId xmlns:a16="http://schemas.microsoft.com/office/drawing/2014/main" id="{8BBBEB52-B029-6341-BC39-F0EDA463B7FC}"/>
              </a:ext>
            </a:extLst>
          </p:cNvPr>
          <p:cNvSpPr>
            <a:spLocks noGrp="1"/>
          </p:cNvSpPr>
          <p:nvPr>
            <p:ph sz="quarter" idx="4"/>
          </p:nvPr>
        </p:nvSpPr>
        <p:spPr>
          <a:xfrm>
            <a:off x="6172200" y="2063220"/>
            <a:ext cx="5183188" cy="412644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F26F44E5-A501-DD4E-A8A5-64CEB2C64C26}"/>
              </a:ext>
            </a:extLst>
          </p:cNvPr>
          <p:cNvSpPr>
            <a:spLocks noGrp="1"/>
          </p:cNvSpPr>
          <p:nvPr>
            <p:ph type="title"/>
          </p:nvPr>
        </p:nvSpPr>
        <p:spPr>
          <a:xfrm>
            <a:off x="838200" y="365125"/>
            <a:ext cx="10515600" cy="777875"/>
          </a:xfrm>
        </p:spPr>
        <p:txBody>
          <a:bodyPr/>
          <a:lstStyle/>
          <a:p>
            <a:r>
              <a:rPr lang="en-US" dirty="0"/>
              <a:t>Click to edit Master title style</a:t>
            </a:r>
          </a:p>
        </p:txBody>
      </p:sp>
    </p:spTree>
    <p:extLst>
      <p:ext uri="{BB962C8B-B14F-4D97-AF65-F5344CB8AC3E}">
        <p14:creationId xmlns:p14="http://schemas.microsoft.com/office/powerpoint/2010/main" val="1522839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DAEDFF2-7210-5743-B8EF-1CC970B1EF54}"/>
              </a:ext>
            </a:extLst>
          </p:cNvPr>
          <p:cNvSpPr>
            <a:spLocks noGrp="1"/>
          </p:cNvSpPr>
          <p:nvPr>
            <p:ph type="title"/>
          </p:nvPr>
        </p:nvSpPr>
        <p:spPr>
          <a:xfrm>
            <a:off x="839788" y="457200"/>
            <a:ext cx="3932237" cy="1112838"/>
          </a:xfrm>
        </p:spPr>
        <p:txBody>
          <a:bodyPr anchor="b"/>
          <a:lstStyle>
            <a:lvl1pPr>
              <a:defRPr sz="3200"/>
            </a:lvl1pPr>
          </a:lstStyle>
          <a:p>
            <a:r>
              <a:rPr lang="en-US" dirty="0"/>
              <a:t>Click to edit Master title style</a:t>
            </a:r>
          </a:p>
        </p:txBody>
      </p:sp>
      <p:sp>
        <p:nvSpPr>
          <p:cNvPr id="9" name="Content Placeholder 2">
            <a:extLst>
              <a:ext uri="{FF2B5EF4-FFF2-40B4-BE49-F238E27FC236}">
                <a16:creationId xmlns:a16="http://schemas.microsoft.com/office/drawing/2014/main" id="{72746A3A-4953-FB4B-91A0-3D0C007A8809}"/>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B120F751-260B-C240-9DAE-308FD86AC9F2}"/>
              </a:ext>
            </a:extLst>
          </p:cNvPr>
          <p:cNvSpPr>
            <a:spLocks noGrp="1"/>
          </p:cNvSpPr>
          <p:nvPr>
            <p:ph type="body" sz="half" idx="2"/>
          </p:nvPr>
        </p:nvSpPr>
        <p:spPr>
          <a:xfrm>
            <a:off x="839788" y="1570038"/>
            <a:ext cx="3932237" cy="42989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67579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F7C2529-461D-ED44-8572-EEBD80A00D87}"/>
              </a:ext>
            </a:extLst>
          </p:cNvPr>
          <p:cNvSpPr>
            <a:spLocks noGrp="1"/>
          </p:cNvSpPr>
          <p:nvPr>
            <p:ph type="title"/>
          </p:nvPr>
        </p:nvSpPr>
        <p:spPr>
          <a:xfrm>
            <a:off x="839788" y="457200"/>
            <a:ext cx="3932237" cy="1112838"/>
          </a:xfrm>
        </p:spPr>
        <p:txBody>
          <a:bodyPr anchor="b"/>
          <a:lstStyle>
            <a:lvl1pPr>
              <a:defRPr sz="3200"/>
            </a:lvl1pPr>
          </a:lstStyle>
          <a:p>
            <a:r>
              <a:rPr lang="en-US"/>
              <a:t>Click to edit Master title style</a:t>
            </a:r>
          </a:p>
        </p:txBody>
      </p:sp>
      <p:sp>
        <p:nvSpPr>
          <p:cNvPr id="9" name="Picture Placeholder 2">
            <a:extLst>
              <a:ext uri="{FF2B5EF4-FFF2-40B4-BE49-F238E27FC236}">
                <a16:creationId xmlns:a16="http://schemas.microsoft.com/office/drawing/2014/main" id="{DBF95FC4-9CBD-5C4C-A34F-1245FF607BDA}"/>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ext Placeholder 3">
            <a:extLst>
              <a:ext uri="{FF2B5EF4-FFF2-40B4-BE49-F238E27FC236}">
                <a16:creationId xmlns:a16="http://schemas.microsoft.com/office/drawing/2014/main" id="{44F1200A-95CB-9949-B395-023B6FF979A1}"/>
              </a:ext>
            </a:extLst>
          </p:cNvPr>
          <p:cNvSpPr>
            <a:spLocks noGrp="1"/>
          </p:cNvSpPr>
          <p:nvPr>
            <p:ph type="body" sz="half" idx="2"/>
          </p:nvPr>
        </p:nvSpPr>
        <p:spPr>
          <a:xfrm>
            <a:off x="839788" y="1727200"/>
            <a:ext cx="3932237" cy="41417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28970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D1B122E-7E8F-B348-BA67-AFD7B20B2F68}"/>
              </a:ext>
            </a:extLst>
          </p:cNvPr>
          <p:cNvSpPr>
            <a:spLocks noGrp="1"/>
          </p:cNvSpPr>
          <p:nvPr>
            <p:ph type="title"/>
          </p:nvPr>
        </p:nvSpPr>
        <p:spPr>
          <a:xfrm>
            <a:off x="838200" y="365125"/>
            <a:ext cx="10515600" cy="777875"/>
          </a:xfrm>
        </p:spPr>
        <p:txBody>
          <a:bodyPr/>
          <a:lstStyle/>
          <a:p>
            <a:r>
              <a:rPr lang="en-US"/>
              <a:t>Click to edit Master title style</a:t>
            </a:r>
          </a:p>
        </p:txBody>
      </p:sp>
      <p:sp>
        <p:nvSpPr>
          <p:cNvPr id="8" name="Vertical Text Placeholder 2">
            <a:extLst>
              <a:ext uri="{FF2B5EF4-FFF2-40B4-BE49-F238E27FC236}">
                <a16:creationId xmlns:a16="http://schemas.microsoft.com/office/drawing/2014/main" id="{951BA9C0-4B1D-B14D-9EAA-AD82193DA3EE}"/>
              </a:ext>
            </a:extLst>
          </p:cNvPr>
          <p:cNvSpPr>
            <a:spLocks noGrp="1"/>
          </p:cNvSpPr>
          <p:nvPr>
            <p:ph type="body" orient="vert" idx="1"/>
          </p:nvPr>
        </p:nvSpPr>
        <p:spPr>
          <a:xfrm>
            <a:off x="838200" y="1263317"/>
            <a:ext cx="10515600" cy="453109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2535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F33CA1-C813-9D40-9444-1978236A9F7D}"/>
              </a:ext>
            </a:extLst>
          </p:cNvPr>
          <p:cNvSpPr>
            <a:spLocks noGrp="1"/>
          </p:cNvSpPr>
          <p:nvPr>
            <p:ph type="title"/>
          </p:nvPr>
        </p:nvSpPr>
        <p:spPr>
          <a:xfrm>
            <a:off x="838200" y="365125"/>
            <a:ext cx="10515600" cy="777875"/>
          </a:xfrm>
        </p:spPr>
        <p:txBody>
          <a:bodyPr/>
          <a:lstStyle/>
          <a:p>
            <a:r>
              <a:rPr lang="en-US" dirty="0"/>
              <a:t>Click to edit Master title style</a:t>
            </a:r>
          </a:p>
        </p:txBody>
      </p:sp>
      <p:sp>
        <p:nvSpPr>
          <p:cNvPr id="8" name="Content Placeholder 2">
            <a:extLst>
              <a:ext uri="{FF2B5EF4-FFF2-40B4-BE49-F238E27FC236}">
                <a16:creationId xmlns:a16="http://schemas.microsoft.com/office/drawing/2014/main" id="{C89CA3B8-BEDF-DC45-AEC3-76772694441D}"/>
              </a:ext>
            </a:extLst>
          </p:cNvPr>
          <p:cNvSpPr>
            <a:spLocks noGrp="1"/>
          </p:cNvSpPr>
          <p:nvPr>
            <p:ph idx="1"/>
          </p:nvPr>
        </p:nvSpPr>
        <p:spPr>
          <a:xfrm>
            <a:off x="838200" y="1337733"/>
            <a:ext cx="10515600" cy="44566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272093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9" name="Vertical Title 1">
            <a:extLst>
              <a:ext uri="{FF2B5EF4-FFF2-40B4-BE49-F238E27FC236}">
                <a16:creationId xmlns:a16="http://schemas.microsoft.com/office/drawing/2014/main" id="{63E24E64-0C12-1941-B921-A39A537BBEA1}"/>
              </a:ext>
            </a:extLst>
          </p:cNvPr>
          <p:cNvSpPr>
            <a:spLocks noGrp="1"/>
          </p:cNvSpPr>
          <p:nvPr>
            <p:ph type="title" orient="vert"/>
          </p:nvPr>
        </p:nvSpPr>
        <p:spPr>
          <a:xfrm>
            <a:off x="10041466" y="365125"/>
            <a:ext cx="1312333" cy="5811838"/>
          </a:xfrm>
        </p:spPr>
        <p:txBody>
          <a:bodyPr vert="eaVert"/>
          <a:lstStyle/>
          <a:p>
            <a:r>
              <a:rPr lang="en-US"/>
              <a:t>Click to edit Master title style</a:t>
            </a:r>
          </a:p>
        </p:txBody>
      </p:sp>
      <p:sp>
        <p:nvSpPr>
          <p:cNvPr id="10" name="Vertical Text Placeholder 2">
            <a:extLst>
              <a:ext uri="{FF2B5EF4-FFF2-40B4-BE49-F238E27FC236}">
                <a16:creationId xmlns:a16="http://schemas.microsoft.com/office/drawing/2014/main" id="{18856C1E-63C9-7242-B07B-FA3D6E2DDC13}"/>
              </a:ext>
            </a:extLst>
          </p:cNvPr>
          <p:cNvSpPr>
            <a:spLocks noGrp="1"/>
          </p:cNvSpPr>
          <p:nvPr>
            <p:ph type="body" orient="vert" idx="1"/>
          </p:nvPr>
        </p:nvSpPr>
        <p:spPr>
          <a:xfrm>
            <a:off x="838200" y="365125"/>
            <a:ext cx="9017000" cy="581183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65495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420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F33CA1-C813-9D40-9444-1978236A9F7D}"/>
              </a:ext>
            </a:extLst>
          </p:cNvPr>
          <p:cNvSpPr>
            <a:spLocks noGrp="1"/>
          </p:cNvSpPr>
          <p:nvPr>
            <p:ph type="title"/>
          </p:nvPr>
        </p:nvSpPr>
        <p:spPr>
          <a:xfrm>
            <a:off x="838200" y="365125"/>
            <a:ext cx="10515600" cy="777875"/>
          </a:xfrm>
        </p:spPr>
        <p:txBody>
          <a:bodyPr/>
          <a:lstStyle/>
          <a:p>
            <a:r>
              <a:rPr lang="en-US" dirty="0"/>
              <a:t>Click to edit Master title style</a:t>
            </a:r>
          </a:p>
        </p:txBody>
      </p:sp>
      <p:sp>
        <p:nvSpPr>
          <p:cNvPr id="8" name="Content Placeholder 2">
            <a:extLst>
              <a:ext uri="{FF2B5EF4-FFF2-40B4-BE49-F238E27FC236}">
                <a16:creationId xmlns:a16="http://schemas.microsoft.com/office/drawing/2014/main" id="{C89CA3B8-BEDF-DC45-AEC3-76772694441D}"/>
              </a:ext>
            </a:extLst>
          </p:cNvPr>
          <p:cNvSpPr>
            <a:spLocks noGrp="1"/>
          </p:cNvSpPr>
          <p:nvPr>
            <p:ph idx="1"/>
          </p:nvPr>
        </p:nvSpPr>
        <p:spPr>
          <a:xfrm>
            <a:off x="838200" y="1337733"/>
            <a:ext cx="10515600" cy="445667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96658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4C20559-95E9-B143-8639-D33B48A05433}"/>
              </a:ext>
            </a:extLst>
          </p:cNvPr>
          <p:cNvSpPr>
            <a:spLocks noGrp="1"/>
          </p:cNvSpPr>
          <p:nvPr>
            <p:ph type="title"/>
          </p:nvPr>
        </p:nvSpPr>
        <p:spPr>
          <a:xfrm>
            <a:off x="838200" y="365125"/>
            <a:ext cx="10515600" cy="777875"/>
          </a:xfrm>
        </p:spPr>
        <p:txBody>
          <a:bodyPr/>
          <a:lstStyle/>
          <a:p>
            <a:r>
              <a:rPr lang="en-US"/>
              <a:t>Click to edit Master title style</a:t>
            </a:r>
          </a:p>
        </p:txBody>
      </p:sp>
    </p:spTree>
    <p:extLst>
      <p:ext uri="{BB962C8B-B14F-4D97-AF65-F5344CB8AC3E}">
        <p14:creationId xmlns:p14="http://schemas.microsoft.com/office/powerpoint/2010/main" val="14877342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3282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4C5CA24B-017E-CB4B-BF66-D720BC158AFE}"/>
              </a:ext>
            </a:extLst>
          </p:cNvPr>
          <p:cNvSpPr>
            <a:spLocks noGrp="1"/>
          </p:cNvSpPr>
          <p:nvPr>
            <p:ph sz="half" idx="1"/>
          </p:nvPr>
        </p:nvSpPr>
        <p:spPr>
          <a:xfrm>
            <a:off x="838200" y="1322387"/>
            <a:ext cx="5181600" cy="485457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F0641028-A42E-AD4D-85E6-BC6C37BB9DAB}"/>
              </a:ext>
            </a:extLst>
          </p:cNvPr>
          <p:cNvSpPr>
            <a:spLocks noGrp="1"/>
          </p:cNvSpPr>
          <p:nvPr>
            <p:ph sz="half" idx="2"/>
          </p:nvPr>
        </p:nvSpPr>
        <p:spPr>
          <a:xfrm>
            <a:off x="6172200" y="1322387"/>
            <a:ext cx="5181600" cy="485457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24AF2AC3-8F22-CB4B-B169-1396F25C6BAD}"/>
              </a:ext>
            </a:extLst>
          </p:cNvPr>
          <p:cNvSpPr>
            <a:spLocks noGrp="1"/>
          </p:cNvSpPr>
          <p:nvPr>
            <p:ph type="title"/>
          </p:nvPr>
        </p:nvSpPr>
        <p:spPr>
          <a:xfrm>
            <a:off x="838200" y="365125"/>
            <a:ext cx="10515600" cy="777875"/>
          </a:xfrm>
        </p:spPr>
        <p:txBody>
          <a:bodyPr/>
          <a:lstStyle/>
          <a:p>
            <a:r>
              <a:rPr lang="en-US" dirty="0"/>
              <a:t>Click to edit Master title style</a:t>
            </a:r>
          </a:p>
        </p:txBody>
      </p:sp>
    </p:spTree>
    <p:extLst>
      <p:ext uri="{BB962C8B-B14F-4D97-AF65-F5344CB8AC3E}">
        <p14:creationId xmlns:p14="http://schemas.microsoft.com/office/powerpoint/2010/main" val="31507558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9E9CE8C0-8C25-C54C-9970-259B2E3DB75D}"/>
              </a:ext>
            </a:extLst>
          </p:cNvPr>
          <p:cNvSpPr>
            <a:spLocks noGrp="1"/>
          </p:cNvSpPr>
          <p:nvPr>
            <p:ph type="body" idx="1"/>
          </p:nvPr>
        </p:nvSpPr>
        <p:spPr>
          <a:xfrm>
            <a:off x="839788" y="1309687"/>
            <a:ext cx="5157787" cy="58684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3">
            <a:extLst>
              <a:ext uri="{FF2B5EF4-FFF2-40B4-BE49-F238E27FC236}">
                <a16:creationId xmlns:a16="http://schemas.microsoft.com/office/drawing/2014/main" id="{2FDA6756-6141-214D-9E49-92C238C3A268}"/>
              </a:ext>
            </a:extLst>
          </p:cNvPr>
          <p:cNvSpPr>
            <a:spLocks noGrp="1"/>
          </p:cNvSpPr>
          <p:nvPr>
            <p:ph sz="half" idx="2"/>
          </p:nvPr>
        </p:nvSpPr>
        <p:spPr>
          <a:xfrm>
            <a:off x="839788" y="2063220"/>
            <a:ext cx="5157787" cy="412644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a:extLst>
              <a:ext uri="{FF2B5EF4-FFF2-40B4-BE49-F238E27FC236}">
                <a16:creationId xmlns:a16="http://schemas.microsoft.com/office/drawing/2014/main" id="{B57A12C8-24D9-2D42-AE28-FFC221037619}"/>
              </a:ext>
            </a:extLst>
          </p:cNvPr>
          <p:cNvSpPr>
            <a:spLocks noGrp="1"/>
          </p:cNvSpPr>
          <p:nvPr>
            <p:ph type="body" sz="quarter" idx="3"/>
          </p:nvPr>
        </p:nvSpPr>
        <p:spPr>
          <a:xfrm>
            <a:off x="6172200" y="1309687"/>
            <a:ext cx="5183188" cy="58684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a:extLst>
              <a:ext uri="{FF2B5EF4-FFF2-40B4-BE49-F238E27FC236}">
                <a16:creationId xmlns:a16="http://schemas.microsoft.com/office/drawing/2014/main" id="{8BBBEB52-B029-6341-BC39-F0EDA463B7FC}"/>
              </a:ext>
            </a:extLst>
          </p:cNvPr>
          <p:cNvSpPr>
            <a:spLocks noGrp="1"/>
          </p:cNvSpPr>
          <p:nvPr>
            <p:ph sz="quarter" idx="4"/>
          </p:nvPr>
        </p:nvSpPr>
        <p:spPr>
          <a:xfrm>
            <a:off x="6172200" y="2063220"/>
            <a:ext cx="5183188" cy="412644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F26F44E5-A501-DD4E-A8A5-64CEB2C64C26}"/>
              </a:ext>
            </a:extLst>
          </p:cNvPr>
          <p:cNvSpPr>
            <a:spLocks noGrp="1"/>
          </p:cNvSpPr>
          <p:nvPr>
            <p:ph type="title"/>
          </p:nvPr>
        </p:nvSpPr>
        <p:spPr>
          <a:xfrm>
            <a:off x="838200" y="365125"/>
            <a:ext cx="10515600" cy="777875"/>
          </a:xfrm>
        </p:spPr>
        <p:txBody>
          <a:bodyPr/>
          <a:lstStyle/>
          <a:p>
            <a:r>
              <a:rPr lang="en-US" dirty="0"/>
              <a:t>Click to edit Master title style</a:t>
            </a:r>
          </a:p>
        </p:txBody>
      </p:sp>
    </p:spTree>
    <p:extLst>
      <p:ext uri="{BB962C8B-B14F-4D97-AF65-F5344CB8AC3E}">
        <p14:creationId xmlns:p14="http://schemas.microsoft.com/office/powerpoint/2010/main" val="4535453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DAEDFF2-7210-5743-B8EF-1CC970B1EF54}"/>
              </a:ext>
            </a:extLst>
          </p:cNvPr>
          <p:cNvSpPr>
            <a:spLocks noGrp="1"/>
          </p:cNvSpPr>
          <p:nvPr>
            <p:ph type="title"/>
          </p:nvPr>
        </p:nvSpPr>
        <p:spPr>
          <a:xfrm>
            <a:off x="839788" y="457200"/>
            <a:ext cx="3932237" cy="1112838"/>
          </a:xfrm>
        </p:spPr>
        <p:txBody>
          <a:bodyPr anchor="b"/>
          <a:lstStyle>
            <a:lvl1pPr>
              <a:defRPr sz="3200"/>
            </a:lvl1pPr>
          </a:lstStyle>
          <a:p>
            <a:r>
              <a:rPr lang="en-US" dirty="0"/>
              <a:t>Click to edit Master title style</a:t>
            </a:r>
          </a:p>
        </p:txBody>
      </p:sp>
      <p:sp>
        <p:nvSpPr>
          <p:cNvPr id="9" name="Content Placeholder 2">
            <a:extLst>
              <a:ext uri="{FF2B5EF4-FFF2-40B4-BE49-F238E27FC236}">
                <a16:creationId xmlns:a16="http://schemas.microsoft.com/office/drawing/2014/main" id="{72746A3A-4953-FB4B-91A0-3D0C007A8809}"/>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B120F751-260B-C240-9DAE-308FD86AC9F2}"/>
              </a:ext>
            </a:extLst>
          </p:cNvPr>
          <p:cNvSpPr>
            <a:spLocks noGrp="1"/>
          </p:cNvSpPr>
          <p:nvPr>
            <p:ph type="body" sz="half" idx="2"/>
          </p:nvPr>
        </p:nvSpPr>
        <p:spPr>
          <a:xfrm>
            <a:off x="839788" y="1570038"/>
            <a:ext cx="3932237" cy="42989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8042826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F7C2529-461D-ED44-8572-EEBD80A00D87}"/>
              </a:ext>
            </a:extLst>
          </p:cNvPr>
          <p:cNvSpPr>
            <a:spLocks noGrp="1"/>
          </p:cNvSpPr>
          <p:nvPr>
            <p:ph type="title"/>
          </p:nvPr>
        </p:nvSpPr>
        <p:spPr>
          <a:xfrm>
            <a:off x="839788" y="457200"/>
            <a:ext cx="3932237" cy="1112838"/>
          </a:xfrm>
        </p:spPr>
        <p:txBody>
          <a:bodyPr anchor="b"/>
          <a:lstStyle>
            <a:lvl1pPr>
              <a:defRPr sz="3200"/>
            </a:lvl1pPr>
          </a:lstStyle>
          <a:p>
            <a:r>
              <a:rPr lang="en-US"/>
              <a:t>Click to edit Master title style</a:t>
            </a:r>
          </a:p>
        </p:txBody>
      </p:sp>
      <p:sp>
        <p:nvSpPr>
          <p:cNvPr id="9" name="Picture Placeholder 2">
            <a:extLst>
              <a:ext uri="{FF2B5EF4-FFF2-40B4-BE49-F238E27FC236}">
                <a16:creationId xmlns:a16="http://schemas.microsoft.com/office/drawing/2014/main" id="{DBF95FC4-9CBD-5C4C-A34F-1245FF607BDA}"/>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ext Placeholder 3">
            <a:extLst>
              <a:ext uri="{FF2B5EF4-FFF2-40B4-BE49-F238E27FC236}">
                <a16:creationId xmlns:a16="http://schemas.microsoft.com/office/drawing/2014/main" id="{44F1200A-95CB-9949-B395-023B6FF979A1}"/>
              </a:ext>
            </a:extLst>
          </p:cNvPr>
          <p:cNvSpPr>
            <a:spLocks noGrp="1"/>
          </p:cNvSpPr>
          <p:nvPr>
            <p:ph type="body" sz="half" idx="2"/>
          </p:nvPr>
        </p:nvSpPr>
        <p:spPr>
          <a:xfrm>
            <a:off x="839788" y="1727200"/>
            <a:ext cx="3932237" cy="41417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2875409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D1B122E-7E8F-B348-BA67-AFD7B20B2F68}"/>
              </a:ext>
            </a:extLst>
          </p:cNvPr>
          <p:cNvSpPr>
            <a:spLocks noGrp="1"/>
          </p:cNvSpPr>
          <p:nvPr>
            <p:ph type="title"/>
          </p:nvPr>
        </p:nvSpPr>
        <p:spPr>
          <a:xfrm>
            <a:off x="838200" y="365125"/>
            <a:ext cx="10515600" cy="777875"/>
          </a:xfrm>
        </p:spPr>
        <p:txBody>
          <a:bodyPr/>
          <a:lstStyle/>
          <a:p>
            <a:r>
              <a:rPr lang="en-US"/>
              <a:t>Click to edit Master title style</a:t>
            </a:r>
          </a:p>
        </p:txBody>
      </p:sp>
      <p:sp>
        <p:nvSpPr>
          <p:cNvPr id="8" name="Vertical Text Placeholder 2">
            <a:extLst>
              <a:ext uri="{FF2B5EF4-FFF2-40B4-BE49-F238E27FC236}">
                <a16:creationId xmlns:a16="http://schemas.microsoft.com/office/drawing/2014/main" id="{951BA9C0-4B1D-B14D-9EAA-AD82193DA3EE}"/>
              </a:ext>
            </a:extLst>
          </p:cNvPr>
          <p:cNvSpPr>
            <a:spLocks noGrp="1"/>
          </p:cNvSpPr>
          <p:nvPr>
            <p:ph type="body" orient="vert" idx="1"/>
          </p:nvPr>
        </p:nvSpPr>
        <p:spPr>
          <a:xfrm>
            <a:off x="838200" y="1263317"/>
            <a:ext cx="10515600" cy="453109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0619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4C20559-95E9-B143-8639-D33B48A05433}"/>
              </a:ext>
            </a:extLst>
          </p:cNvPr>
          <p:cNvSpPr>
            <a:spLocks noGrp="1"/>
          </p:cNvSpPr>
          <p:nvPr>
            <p:ph type="title"/>
          </p:nvPr>
        </p:nvSpPr>
        <p:spPr>
          <a:xfrm>
            <a:off x="838200" y="365125"/>
            <a:ext cx="10515600" cy="777875"/>
          </a:xfrm>
        </p:spPr>
        <p:txBody>
          <a:bodyPr/>
          <a:lstStyle/>
          <a:p>
            <a:r>
              <a:rPr lang="en-US"/>
              <a:t>Click to edit Master title style</a:t>
            </a:r>
          </a:p>
        </p:txBody>
      </p:sp>
    </p:spTree>
    <p:extLst>
      <p:ext uri="{BB962C8B-B14F-4D97-AF65-F5344CB8AC3E}">
        <p14:creationId xmlns:p14="http://schemas.microsoft.com/office/powerpoint/2010/main" val="16698969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9" name="Vertical Title 1">
            <a:extLst>
              <a:ext uri="{FF2B5EF4-FFF2-40B4-BE49-F238E27FC236}">
                <a16:creationId xmlns:a16="http://schemas.microsoft.com/office/drawing/2014/main" id="{63E24E64-0C12-1941-B921-A39A537BBEA1}"/>
              </a:ext>
            </a:extLst>
          </p:cNvPr>
          <p:cNvSpPr>
            <a:spLocks noGrp="1"/>
          </p:cNvSpPr>
          <p:nvPr>
            <p:ph type="title" orient="vert"/>
          </p:nvPr>
        </p:nvSpPr>
        <p:spPr>
          <a:xfrm>
            <a:off x="10041466" y="365125"/>
            <a:ext cx="1312333" cy="5811838"/>
          </a:xfrm>
        </p:spPr>
        <p:txBody>
          <a:bodyPr vert="eaVert"/>
          <a:lstStyle/>
          <a:p>
            <a:r>
              <a:rPr lang="en-US"/>
              <a:t>Click to edit Master title style</a:t>
            </a:r>
          </a:p>
        </p:txBody>
      </p:sp>
      <p:sp>
        <p:nvSpPr>
          <p:cNvPr id="10" name="Vertical Text Placeholder 2">
            <a:extLst>
              <a:ext uri="{FF2B5EF4-FFF2-40B4-BE49-F238E27FC236}">
                <a16:creationId xmlns:a16="http://schemas.microsoft.com/office/drawing/2014/main" id="{18856C1E-63C9-7242-B07B-FA3D6E2DDC13}"/>
              </a:ext>
            </a:extLst>
          </p:cNvPr>
          <p:cNvSpPr>
            <a:spLocks noGrp="1"/>
          </p:cNvSpPr>
          <p:nvPr>
            <p:ph type="body" orient="vert" idx="1"/>
          </p:nvPr>
        </p:nvSpPr>
        <p:spPr>
          <a:xfrm>
            <a:off x="838200" y="365125"/>
            <a:ext cx="9017000" cy="581183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1822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716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4C5CA24B-017E-CB4B-BF66-D720BC158AFE}"/>
              </a:ext>
            </a:extLst>
          </p:cNvPr>
          <p:cNvSpPr>
            <a:spLocks noGrp="1"/>
          </p:cNvSpPr>
          <p:nvPr>
            <p:ph sz="half" idx="1"/>
          </p:nvPr>
        </p:nvSpPr>
        <p:spPr>
          <a:xfrm>
            <a:off x="838200" y="1322387"/>
            <a:ext cx="5181600" cy="4854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F0641028-A42E-AD4D-85E6-BC6C37BB9DAB}"/>
              </a:ext>
            </a:extLst>
          </p:cNvPr>
          <p:cNvSpPr>
            <a:spLocks noGrp="1"/>
          </p:cNvSpPr>
          <p:nvPr>
            <p:ph sz="half" idx="2"/>
          </p:nvPr>
        </p:nvSpPr>
        <p:spPr>
          <a:xfrm>
            <a:off x="6172200" y="1322387"/>
            <a:ext cx="5181600" cy="4854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24AF2AC3-8F22-CB4B-B169-1396F25C6BAD}"/>
              </a:ext>
            </a:extLst>
          </p:cNvPr>
          <p:cNvSpPr>
            <a:spLocks noGrp="1"/>
          </p:cNvSpPr>
          <p:nvPr>
            <p:ph type="title"/>
          </p:nvPr>
        </p:nvSpPr>
        <p:spPr>
          <a:xfrm>
            <a:off x="838200" y="365125"/>
            <a:ext cx="10515600" cy="777875"/>
          </a:xfrm>
        </p:spPr>
        <p:txBody>
          <a:bodyPr/>
          <a:lstStyle/>
          <a:p>
            <a:r>
              <a:rPr lang="en-US" dirty="0"/>
              <a:t>Click to edit Master title style</a:t>
            </a:r>
          </a:p>
        </p:txBody>
      </p:sp>
    </p:spTree>
    <p:extLst>
      <p:ext uri="{BB962C8B-B14F-4D97-AF65-F5344CB8AC3E}">
        <p14:creationId xmlns:p14="http://schemas.microsoft.com/office/powerpoint/2010/main" val="1990185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9E9CE8C0-8C25-C54C-9970-259B2E3DB75D}"/>
              </a:ext>
            </a:extLst>
          </p:cNvPr>
          <p:cNvSpPr>
            <a:spLocks noGrp="1"/>
          </p:cNvSpPr>
          <p:nvPr>
            <p:ph type="body" idx="1"/>
          </p:nvPr>
        </p:nvSpPr>
        <p:spPr>
          <a:xfrm>
            <a:off x="839788" y="1309687"/>
            <a:ext cx="5157787" cy="58684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3">
            <a:extLst>
              <a:ext uri="{FF2B5EF4-FFF2-40B4-BE49-F238E27FC236}">
                <a16:creationId xmlns:a16="http://schemas.microsoft.com/office/drawing/2014/main" id="{2FDA6756-6141-214D-9E49-92C238C3A268}"/>
              </a:ext>
            </a:extLst>
          </p:cNvPr>
          <p:cNvSpPr>
            <a:spLocks noGrp="1"/>
          </p:cNvSpPr>
          <p:nvPr>
            <p:ph sz="half" idx="2"/>
          </p:nvPr>
        </p:nvSpPr>
        <p:spPr>
          <a:xfrm>
            <a:off x="839788" y="2063220"/>
            <a:ext cx="5157787" cy="412644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a:extLst>
              <a:ext uri="{FF2B5EF4-FFF2-40B4-BE49-F238E27FC236}">
                <a16:creationId xmlns:a16="http://schemas.microsoft.com/office/drawing/2014/main" id="{B57A12C8-24D9-2D42-AE28-FFC221037619}"/>
              </a:ext>
            </a:extLst>
          </p:cNvPr>
          <p:cNvSpPr>
            <a:spLocks noGrp="1"/>
          </p:cNvSpPr>
          <p:nvPr>
            <p:ph type="body" sz="quarter" idx="3"/>
          </p:nvPr>
        </p:nvSpPr>
        <p:spPr>
          <a:xfrm>
            <a:off x="6172200" y="1309687"/>
            <a:ext cx="5183188" cy="58684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a:extLst>
              <a:ext uri="{FF2B5EF4-FFF2-40B4-BE49-F238E27FC236}">
                <a16:creationId xmlns:a16="http://schemas.microsoft.com/office/drawing/2014/main" id="{8BBBEB52-B029-6341-BC39-F0EDA463B7FC}"/>
              </a:ext>
            </a:extLst>
          </p:cNvPr>
          <p:cNvSpPr>
            <a:spLocks noGrp="1"/>
          </p:cNvSpPr>
          <p:nvPr>
            <p:ph sz="quarter" idx="4"/>
          </p:nvPr>
        </p:nvSpPr>
        <p:spPr>
          <a:xfrm>
            <a:off x="6172200" y="2063220"/>
            <a:ext cx="5183188" cy="412644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F26F44E5-A501-DD4E-A8A5-64CEB2C64C26}"/>
              </a:ext>
            </a:extLst>
          </p:cNvPr>
          <p:cNvSpPr>
            <a:spLocks noGrp="1"/>
          </p:cNvSpPr>
          <p:nvPr>
            <p:ph type="title"/>
          </p:nvPr>
        </p:nvSpPr>
        <p:spPr>
          <a:xfrm>
            <a:off x="838200" y="365125"/>
            <a:ext cx="10515600" cy="777875"/>
          </a:xfrm>
        </p:spPr>
        <p:txBody>
          <a:bodyPr/>
          <a:lstStyle/>
          <a:p>
            <a:r>
              <a:rPr lang="en-US" dirty="0"/>
              <a:t>Click to edit Master title style</a:t>
            </a:r>
          </a:p>
        </p:txBody>
      </p:sp>
    </p:spTree>
    <p:extLst>
      <p:ext uri="{BB962C8B-B14F-4D97-AF65-F5344CB8AC3E}">
        <p14:creationId xmlns:p14="http://schemas.microsoft.com/office/powerpoint/2010/main" val="2910360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DAEDFF2-7210-5743-B8EF-1CC970B1EF54}"/>
              </a:ext>
            </a:extLst>
          </p:cNvPr>
          <p:cNvSpPr>
            <a:spLocks noGrp="1"/>
          </p:cNvSpPr>
          <p:nvPr>
            <p:ph type="title"/>
          </p:nvPr>
        </p:nvSpPr>
        <p:spPr>
          <a:xfrm>
            <a:off x="839788" y="457200"/>
            <a:ext cx="3932237" cy="1112838"/>
          </a:xfrm>
        </p:spPr>
        <p:txBody>
          <a:bodyPr anchor="b"/>
          <a:lstStyle>
            <a:lvl1pPr>
              <a:defRPr sz="3200"/>
            </a:lvl1pPr>
          </a:lstStyle>
          <a:p>
            <a:r>
              <a:rPr lang="en-US" dirty="0"/>
              <a:t>Click to edit Master title style</a:t>
            </a:r>
          </a:p>
        </p:txBody>
      </p:sp>
      <p:sp>
        <p:nvSpPr>
          <p:cNvPr id="9" name="Content Placeholder 2">
            <a:extLst>
              <a:ext uri="{FF2B5EF4-FFF2-40B4-BE49-F238E27FC236}">
                <a16:creationId xmlns:a16="http://schemas.microsoft.com/office/drawing/2014/main" id="{72746A3A-4953-FB4B-91A0-3D0C007A8809}"/>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B120F751-260B-C240-9DAE-308FD86AC9F2}"/>
              </a:ext>
            </a:extLst>
          </p:cNvPr>
          <p:cNvSpPr>
            <a:spLocks noGrp="1"/>
          </p:cNvSpPr>
          <p:nvPr>
            <p:ph type="body" sz="half" idx="2"/>
          </p:nvPr>
        </p:nvSpPr>
        <p:spPr>
          <a:xfrm>
            <a:off x="839788" y="1570038"/>
            <a:ext cx="3932237" cy="42989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637579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F7C2529-461D-ED44-8572-EEBD80A00D87}"/>
              </a:ext>
            </a:extLst>
          </p:cNvPr>
          <p:cNvSpPr>
            <a:spLocks noGrp="1"/>
          </p:cNvSpPr>
          <p:nvPr>
            <p:ph type="title"/>
          </p:nvPr>
        </p:nvSpPr>
        <p:spPr>
          <a:xfrm>
            <a:off x="839788" y="457200"/>
            <a:ext cx="3932237" cy="1112838"/>
          </a:xfrm>
        </p:spPr>
        <p:txBody>
          <a:bodyPr anchor="b"/>
          <a:lstStyle>
            <a:lvl1pPr>
              <a:defRPr sz="3200"/>
            </a:lvl1pPr>
          </a:lstStyle>
          <a:p>
            <a:r>
              <a:rPr lang="en-US"/>
              <a:t>Click to edit Master title style</a:t>
            </a:r>
          </a:p>
        </p:txBody>
      </p:sp>
      <p:sp>
        <p:nvSpPr>
          <p:cNvPr id="9" name="Picture Placeholder 2">
            <a:extLst>
              <a:ext uri="{FF2B5EF4-FFF2-40B4-BE49-F238E27FC236}">
                <a16:creationId xmlns:a16="http://schemas.microsoft.com/office/drawing/2014/main" id="{DBF95FC4-9CBD-5C4C-A34F-1245FF607BDA}"/>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ext Placeholder 3">
            <a:extLst>
              <a:ext uri="{FF2B5EF4-FFF2-40B4-BE49-F238E27FC236}">
                <a16:creationId xmlns:a16="http://schemas.microsoft.com/office/drawing/2014/main" id="{44F1200A-95CB-9949-B395-023B6FF979A1}"/>
              </a:ext>
            </a:extLst>
          </p:cNvPr>
          <p:cNvSpPr>
            <a:spLocks noGrp="1"/>
          </p:cNvSpPr>
          <p:nvPr>
            <p:ph type="body" sz="half" idx="2"/>
          </p:nvPr>
        </p:nvSpPr>
        <p:spPr>
          <a:xfrm>
            <a:off x="839788" y="1727200"/>
            <a:ext cx="3932237" cy="41417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263258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D1B122E-7E8F-B348-BA67-AFD7B20B2F68}"/>
              </a:ext>
            </a:extLst>
          </p:cNvPr>
          <p:cNvSpPr>
            <a:spLocks noGrp="1"/>
          </p:cNvSpPr>
          <p:nvPr>
            <p:ph type="title"/>
          </p:nvPr>
        </p:nvSpPr>
        <p:spPr>
          <a:xfrm>
            <a:off x="838200" y="365125"/>
            <a:ext cx="10515600" cy="777875"/>
          </a:xfrm>
        </p:spPr>
        <p:txBody>
          <a:bodyPr/>
          <a:lstStyle/>
          <a:p>
            <a:r>
              <a:rPr lang="en-US"/>
              <a:t>Click to edit Master title style</a:t>
            </a:r>
          </a:p>
        </p:txBody>
      </p:sp>
      <p:sp>
        <p:nvSpPr>
          <p:cNvPr id="8" name="Vertical Text Placeholder 2">
            <a:extLst>
              <a:ext uri="{FF2B5EF4-FFF2-40B4-BE49-F238E27FC236}">
                <a16:creationId xmlns:a16="http://schemas.microsoft.com/office/drawing/2014/main" id="{951BA9C0-4B1D-B14D-9EAA-AD82193DA3EE}"/>
              </a:ext>
            </a:extLst>
          </p:cNvPr>
          <p:cNvSpPr>
            <a:spLocks noGrp="1"/>
          </p:cNvSpPr>
          <p:nvPr>
            <p:ph type="body" orient="vert" idx="1"/>
          </p:nvPr>
        </p:nvSpPr>
        <p:spPr>
          <a:xfrm>
            <a:off x="838200" y="1263317"/>
            <a:ext cx="10515600" cy="453109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1879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jp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2.jpe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F5C3054-7C4E-9146-A899-F218EFB6ABAC}"/>
              </a:ext>
            </a:extLst>
          </p:cNvPr>
          <p:cNvSpPr>
            <a:spLocks noGrp="1"/>
          </p:cNvSpPr>
          <p:nvPr>
            <p:ph type="title"/>
          </p:nvPr>
        </p:nvSpPr>
        <p:spPr>
          <a:xfrm>
            <a:off x="838200" y="365125"/>
            <a:ext cx="10515600" cy="777875"/>
          </a:xfrm>
          <a:prstGeom prst="rect">
            <a:avLst/>
          </a:prstGeom>
        </p:spPr>
        <p:txBody>
          <a:bodyPr vert="horz" lIns="91440" tIns="45720" rIns="91440" bIns="45720" rtlCol="0" anchor="ctr">
            <a:normAutofit/>
          </a:bodyPr>
          <a:lstStyle/>
          <a:p>
            <a:r>
              <a:rPr lang="en-US" dirty="0"/>
              <a:t>Click to edit Master title style</a:t>
            </a:r>
          </a:p>
        </p:txBody>
      </p:sp>
      <p:sp>
        <p:nvSpPr>
          <p:cNvPr id="5" name="Text Placeholder 2">
            <a:extLst>
              <a:ext uri="{FF2B5EF4-FFF2-40B4-BE49-F238E27FC236}">
                <a16:creationId xmlns:a16="http://schemas.microsoft.com/office/drawing/2014/main" id="{C9BB9444-8198-AF45-8641-41F4EA9473E9}"/>
              </a:ext>
            </a:extLst>
          </p:cNvPr>
          <p:cNvSpPr>
            <a:spLocks noGrp="1"/>
          </p:cNvSpPr>
          <p:nvPr>
            <p:ph type="body" idx="1"/>
          </p:nvPr>
        </p:nvSpPr>
        <p:spPr>
          <a:xfrm>
            <a:off x="838200" y="1263317"/>
            <a:ext cx="10515600" cy="453109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2323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2" r:id="rId5"/>
    <p:sldLayoutId id="2147483653" r:id="rId6"/>
    <p:sldLayoutId id="2147483656" r:id="rId7"/>
    <p:sldLayoutId id="2147483657" r:id="rId8"/>
    <p:sldLayoutId id="2147483658" r:id="rId9"/>
    <p:sldLayoutId id="2147483659" r:id="rId10"/>
  </p:sldLayoutIdLst>
  <p:txStyles>
    <p:titleStyle>
      <a:lvl1pPr algn="l" defTabSz="914400" rtl="0" eaLnBrk="1" latinLnBrk="0" hangingPunct="1">
        <a:lnSpc>
          <a:spcPct val="90000"/>
        </a:lnSpc>
        <a:spcBef>
          <a:spcPct val="0"/>
        </a:spcBef>
        <a:buNone/>
        <a:defRPr sz="3600"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F5C3054-7C4E-9146-A899-F218EFB6ABAC}"/>
              </a:ext>
            </a:extLst>
          </p:cNvPr>
          <p:cNvSpPr>
            <a:spLocks noGrp="1"/>
          </p:cNvSpPr>
          <p:nvPr>
            <p:ph type="title"/>
          </p:nvPr>
        </p:nvSpPr>
        <p:spPr>
          <a:xfrm>
            <a:off x="838200" y="365125"/>
            <a:ext cx="10515600" cy="777875"/>
          </a:xfrm>
          <a:prstGeom prst="rect">
            <a:avLst/>
          </a:prstGeom>
        </p:spPr>
        <p:txBody>
          <a:bodyPr vert="horz" lIns="91440" tIns="45720" rIns="91440" bIns="45720" rtlCol="0" anchor="ctr">
            <a:normAutofit/>
          </a:bodyPr>
          <a:lstStyle/>
          <a:p>
            <a:r>
              <a:rPr lang="en-US" dirty="0"/>
              <a:t>Click to edit Master title style</a:t>
            </a:r>
          </a:p>
        </p:txBody>
      </p:sp>
      <p:sp>
        <p:nvSpPr>
          <p:cNvPr id="5" name="Text Placeholder 2">
            <a:extLst>
              <a:ext uri="{FF2B5EF4-FFF2-40B4-BE49-F238E27FC236}">
                <a16:creationId xmlns:a16="http://schemas.microsoft.com/office/drawing/2014/main" id="{C9BB9444-8198-AF45-8641-41F4EA9473E9}"/>
              </a:ext>
            </a:extLst>
          </p:cNvPr>
          <p:cNvSpPr>
            <a:spLocks noGrp="1"/>
          </p:cNvSpPr>
          <p:nvPr>
            <p:ph type="body" idx="1"/>
          </p:nvPr>
        </p:nvSpPr>
        <p:spPr>
          <a:xfrm>
            <a:off x="838200" y="1263317"/>
            <a:ext cx="10515600" cy="453109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7214665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p:txStyles>
    <p:titleStyle>
      <a:lvl1pPr algn="l" defTabSz="914400" rtl="0" eaLnBrk="1" latinLnBrk="0" hangingPunct="1">
        <a:lnSpc>
          <a:spcPct val="90000"/>
        </a:lnSpc>
        <a:spcBef>
          <a:spcPct val="0"/>
        </a:spcBef>
        <a:buNone/>
        <a:defRPr sz="3600"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F5C3054-7C4E-9146-A899-F218EFB6ABAC}"/>
              </a:ext>
            </a:extLst>
          </p:cNvPr>
          <p:cNvSpPr>
            <a:spLocks noGrp="1"/>
          </p:cNvSpPr>
          <p:nvPr>
            <p:ph type="title"/>
          </p:nvPr>
        </p:nvSpPr>
        <p:spPr>
          <a:xfrm>
            <a:off x="838200" y="365125"/>
            <a:ext cx="10515600" cy="777875"/>
          </a:xfrm>
          <a:prstGeom prst="rect">
            <a:avLst/>
          </a:prstGeom>
        </p:spPr>
        <p:txBody>
          <a:bodyPr vert="horz" lIns="91440" tIns="45720" rIns="91440" bIns="45720" rtlCol="0" anchor="ctr">
            <a:normAutofit/>
          </a:bodyPr>
          <a:lstStyle/>
          <a:p>
            <a:r>
              <a:rPr lang="en-US" dirty="0"/>
              <a:t>Click to edit Master title style</a:t>
            </a:r>
          </a:p>
        </p:txBody>
      </p:sp>
      <p:sp>
        <p:nvSpPr>
          <p:cNvPr id="5" name="Text Placeholder 2">
            <a:extLst>
              <a:ext uri="{FF2B5EF4-FFF2-40B4-BE49-F238E27FC236}">
                <a16:creationId xmlns:a16="http://schemas.microsoft.com/office/drawing/2014/main" id="{C9BB9444-8198-AF45-8641-41F4EA9473E9}"/>
              </a:ext>
            </a:extLst>
          </p:cNvPr>
          <p:cNvSpPr>
            <a:spLocks noGrp="1"/>
          </p:cNvSpPr>
          <p:nvPr>
            <p:ph type="body" idx="1"/>
          </p:nvPr>
        </p:nvSpPr>
        <p:spPr>
          <a:xfrm>
            <a:off x="838200" y="1263317"/>
            <a:ext cx="10515600" cy="453109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89848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Lst>
  <p:txStyles>
    <p:titleStyle>
      <a:lvl1pPr algn="l" defTabSz="914400" rtl="0" eaLnBrk="1" latinLnBrk="0" hangingPunct="1">
        <a:lnSpc>
          <a:spcPct val="90000"/>
        </a:lnSpc>
        <a:spcBef>
          <a:spcPct val="0"/>
        </a:spcBef>
        <a:buNone/>
        <a:defRPr sz="3600"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microsoft.com/office/2007/relationships/media" Target="../media/media8.wav"/><Relationship Id="rId7" Type="http://schemas.openxmlformats.org/officeDocument/2006/relationships/image" Target="../media/image7.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audio" Target="../media/media8.wav"/></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chart" Target="../charts/chart7.xml"/><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chart" Target="../charts/chart12.xml"/><Relationship Id="rId3" Type="http://schemas.openxmlformats.org/officeDocument/2006/relationships/image" Target="../media/image27.png"/><Relationship Id="rId7" Type="http://schemas.openxmlformats.org/officeDocument/2006/relationships/image" Target="../media/image29.emf"/><Relationship Id="rId12" Type="http://schemas.openxmlformats.org/officeDocument/2006/relationships/image" Target="../media/image31.sv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chart" Target="../charts/chart11.xml"/><Relationship Id="rId11" Type="http://schemas.openxmlformats.org/officeDocument/2006/relationships/image" Target="../media/image30.png"/><Relationship Id="rId5" Type="http://schemas.openxmlformats.org/officeDocument/2006/relationships/chart" Target="../charts/chart10.xml"/><Relationship Id="rId10" Type="http://schemas.openxmlformats.org/officeDocument/2006/relationships/chart" Target="../charts/chart14.xml"/><Relationship Id="rId4" Type="http://schemas.openxmlformats.org/officeDocument/2006/relationships/image" Target="../media/image28.emf"/><Relationship Id="rId9" Type="http://schemas.openxmlformats.org/officeDocument/2006/relationships/chart" Target="../charts/chart13.xml"/></Relationships>
</file>

<file path=ppt/slides/_rels/slide23.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image" Target="../media/image32.emf"/><Relationship Id="rId7" Type="http://schemas.openxmlformats.org/officeDocument/2006/relationships/chart" Target="../charts/chart18.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 Id="rId9" Type="http://schemas.openxmlformats.org/officeDocument/2006/relationships/chart" Target="../charts/chart20.xml"/></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5.png"/><Relationship Id="rId7"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2.jpeg"/><Relationship Id="rId3" Type="http://schemas.openxmlformats.org/officeDocument/2006/relationships/slideLayout" Target="../slideLayouts/slideLayout2.xml"/><Relationship Id="rId7" Type="http://schemas.openxmlformats.org/officeDocument/2006/relationships/chart" Target="../charts/chart22.xml"/><Relationship Id="rId12" Type="http://schemas.openxmlformats.org/officeDocument/2006/relationships/image" Target="../media/image41.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chart" Target="../charts/chart21.xml"/><Relationship Id="rId11" Type="http://schemas.openxmlformats.org/officeDocument/2006/relationships/image" Target="../media/image40.png"/><Relationship Id="rId5" Type="http://schemas.openxmlformats.org/officeDocument/2006/relationships/image" Target="../media/image15.png"/><Relationship Id="rId10" Type="http://schemas.openxmlformats.org/officeDocument/2006/relationships/chart" Target="../charts/chart23.xml"/><Relationship Id="rId4" Type="http://schemas.openxmlformats.org/officeDocument/2006/relationships/notesSlide" Target="../notesSlides/notesSlide25.xml"/><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audio" Target="../media/media4.wav"/><Relationship Id="rId13" Type="http://schemas.openxmlformats.org/officeDocument/2006/relationships/image" Target="../media/image7.png"/><Relationship Id="rId3" Type="http://schemas.microsoft.com/office/2007/relationships/media" Target="../media/media2.wav"/><Relationship Id="rId7" Type="http://schemas.microsoft.com/office/2007/relationships/media" Target="../media/media4.wav"/><Relationship Id="rId12" Type="http://schemas.openxmlformats.org/officeDocument/2006/relationships/notesSlide" Target="../notesSlides/notesSlide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media3.wav"/><Relationship Id="rId11" Type="http://schemas.openxmlformats.org/officeDocument/2006/relationships/slideLayout" Target="../slideLayouts/slideLayout2.xml"/><Relationship Id="rId5" Type="http://schemas.microsoft.com/office/2007/relationships/media" Target="../media/media3.wav"/><Relationship Id="rId10" Type="http://schemas.openxmlformats.org/officeDocument/2006/relationships/audio" Target="../media/media5.wav"/><Relationship Id="rId4" Type="http://schemas.openxmlformats.org/officeDocument/2006/relationships/audio" Target="../media/media2.wav"/><Relationship Id="rId9" Type="http://schemas.microsoft.com/office/2007/relationships/media" Target="../media/media5.wav"/></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EAE7AC-A54C-CD4A-8CA9-1D697E7179D0}"/>
              </a:ext>
            </a:extLst>
          </p:cNvPr>
          <p:cNvSpPr txBox="1"/>
          <p:nvPr/>
        </p:nvSpPr>
        <p:spPr>
          <a:xfrm>
            <a:off x="3352394" y="2205862"/>
            <a:ext cx="5487211" cy="107721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Restoring STC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Through Proper Firestopping</a:t>
            </a:r>
          </a:p>
        </p:txBody>
      </p:sp>
    </p:spTree>
    <p:extLst>
      <p:ext uri="{BB962C8B-B14F-4D97-AF65-F5344CB8AC3E}">
        <p14:creationId xmlns:p14="http://schemas.microsoft.com/office/powerpoint/2010/main" val="604723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41A6B-8485-4B5D-9D18-CDA78C7D934D}"/>
              </a:ext>
            </a:extLst>
          </p:cNvPr>
          <p:cNvSpPr>
            <a:spLocks noGrp="1"/>
          </p:cNvSpPr>
          <p:nvPr>
            <p:ph type="title"/>
          </p:nvPr>
        </p:nvSpPr>
        <p:spPr>
          <a:xfrm>
            <a:off x="321366" y="254839"/>
            <a:ext cx="10515600" cy="777875"/>
          </a:xfrm>
        </p:spPr>
        <p:txBody>
          <a:bodyPr>
            <a:normAutofit/>
          </a:bodyPr>
          <a:lstStyle/>
          <a:p>
            <a:r>
              <a:rPr lang="en-US" b="1" dirty="0"/>
              <a:t>Direct path vs Indirect path</a:t>
            </a:r>
          </a:p>
        </p:txBody>
      </p:sp>
      <p:sp>
        <p:nvSpPr>
          <p:cNvPr id="3" name="Content Placeholder 2">
            <a:extLst>
              <a:ext uri="{FF2B5EF4-FFF2-40B4-BE49-F238E27FC236}">
                <a16:creationId xmlns:a16="http://schemas.microsoft.com/office/drawing/2014/main" id="{4BB021AD-1D80-4215-AB6C-F765A0C35371}"/>
              </a:ext>
            </a:extLst>
          </p:cNvPr>
          <p:cNvSpPr>
            <a:spLocks noGrp="1"/>
          </p:cNvSpPr>
          <p:nvPr>
            <p:ph idx="1"/>
          </p:nvPr>
        </p:nvSpPr>
        <p:spPr>
          <a:xfrm>
            <a:off x="838200" y="1337733"/>
            <a:ext cx="5845234" cy="4456676"/>
          </a:xfrm>
        </p:spPr>
        <p:txBody>
          <a:bodyPr>
            <a:normAutofit/>
          </a:bodyPr>
          <a:lstStyle/>
          <a:p>
            <a:r>
              <a:rPr lang="en-US" dirty="0"/>
              <a:t>Two paths for sound transmission</a:t>
            </a:r>
          </a:p>
          <a:p>
            <a:r>
              <a:rPr lang="en-US" dirty="0"/>
              <a:t>Direct Path – Enters an adjacent room directly through a barrier.</a:t>
            </a:r>
          </a:p>
          <a:p>
            <a:r>
              <a:rPr lang="en-US" dirty="0"/>
              <a:t>Indirect Path – Also called flanking path, enters an adjacent room through peripheral means.</a:t>
            </a:r>
          </a:p>
          <a:p>
            <a:pPr lvl="1"/>
            <a:r>
              <a:rPr lang="en-US" dirty="0"/>
              <a:t>Structural</a:t>
            </a:r>
          </a:p>
          <a:p>
            <a:pPr lvl="1"/>
            <a:r>
              <a:rPr lang="en-US" dirty="0"/>
              <a:t>Non Structural</a:t>
            </a:r>
          </a:p>
        </p:txBody>
      </p:sp>
      <p:pic>
        <p:nvPicPr>
          <p:cNvPr id="4" name="Picture 3">
            <a:extLst>
              <a:ext uri="{FF2B5EF4-FFF2-40B4-BE49-F238E27FC236}">
                <a16:creationId xmlns:a16="http://schemas.microsoft.com/office/drawing/2014/main" id="{A0AE8FC1-0982-544B-D2C4-C703B7B5CA3F}"/>
              </a:ext>
            </a:extLst>
          </p:cNvPr>
          <p:cNvPicPr>
            <a:picLocks noChangeAspect="1"/>
          </p:cNvPicPr>
          <p:nvPr/>
        </p:nvPicPr>
        <p:blipFill>
          <a:blip r:embed="rId3"/>
          <a:stretch>
            <a:fillRect/>
          </a:stretch>
        </p:blipFill>
        <p:spPr>
          <a:xfrm>
            <a:off x="6847438" y="1189449"/>
            <a:ext cx="5175564" cy="4553219"/>
          </a:xfrm>
          <a:prstGeom prst="rect">
            <a:avLst/>
          </a:prstGeom>
        </p:spPr>
      </p:pic>
      <p:sp>
        <p:nvSpPr>
          <p:cNvPr id="5" name="Oval 4">
            <a:extLst>
              <a:ext uri="{FF2B5EF4-FFF2-40B4-BE49-F238E27FC236}">
                <a16:creationId xmlns:a16="http://schemas.microsoft.com/office/drawing/2014/main" id="{FDAA1FA5-9E89-4BF8-A5A9-967412D337D0}"/>
              </a:ext>
            </a:extLst>
          </p:cNvPr>
          <p:cNvSpPr/>
          <p:nvPr/>
        </p:nvSpPr>
        <p:spPr>
          <a:xfrm>
            <a:off x="7991302" y="2783338"/>
            <a:ext cx="642851" cy="68718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D7B75F1-57D4-43F0-3329-4FAA405A9298}"/>
              </a:ext>
            </a:extLst>
          </p:cNvPr>
          <p:cNvSpPr/>
          <p:nvPr/>
        </p:nvSpPr>
        <p:spPr>
          <a:xfrm>
            <a:off x="8043949" y="3775323"/>
            <a:ext cx="642851" cy="68718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6025200-E529-A2E1-9C0A-5550CFC60899}"/>
              </a:ext>
            </a:extLst>
          </p:cNvPr>
          <p:cNvSpPr/>
          <p:nvPr/>
        </p:nvSpPr>
        <p:spPr>
          <a:xfrm>
            <a:off x="8387542" y="4637076"/>
            <a:ext cx="642851" cy="68718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D905C3E-23C2-0668-C8CC-17A429992674}"/>
              </a:ext>
            </a:extLst>
          </p:cNvPr>
          <p:cNvSpPr/>
          <p:nvPr/>
        </p:nvSpPr>
        <p:spPr>
          <a:xfrm>
            <a:off x="7266449" y="2248553"/>
            <a:ext cx="642851" cy="68718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62E8189-12F7-BA6A-7644-44DEC1C27C3D}"/>
              </a:ext>
            </a:extLst>
          </p:cNvPr>
          <p:cNvSpPr/>
          <p:nvPr/>
        </p:nvSpPr>
        <p:spPr>
          <a:xfrm>
            <a:off x="8387542" y="1707917"/>
            <a:ext cx="642851" cy="68718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9D9A4BF-3468-2AA0-AFA3-50FD951C3AF0}"/>
              </a:ext>
            </a:extLst>
          </p:cNvPr>
          <p:cNvPicPr>
            <a:picLocks noChangeAspect="1"/>
          </p:cNvPicPr>
          <p:nvPr/>
        </p:nvPicPr>
        <p:blipFill>
          <a:blip r:embed="rId4"/>
          <a:stretch>
            <a:fillRect/>
          </a:stretch>
        </p:blipFill>
        <p:spPr>
          <a:xfrm>
            <a:off x="7991302" y="3480643"/>
            <a:ext cx="1375360" cy="290104"/>
          </a:xfrm>
          <a:prstGeom prst="rect">
            <a:avLst/>
          </a:prstGeom>
        </p:spPr>
      </p:pic>
    </p:spTree>
    <p:extLst>
      <p:ext uri="{BB962C8B-B14F-4D97-AF65-F5344CB8AC3E}">
        <p14:creationId xmlns:p14="http://schemas.microsoft.com/office/powerpoint/2010/main" val="303040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heel(1)">
                                      <p:cBhvr>
                                        <p:cTn id="34" dur="2000"/>
                                        <p:tgtEl>
                                          <p:spTgt spid="6"/>
                                        </p:tgtEl>
                                      </p:cBhvr>
                                    </p:animEffect>
                                  </p:childTnLst>
                                </p:cTn>
                              </p:par>
                              <p:par>
                                <p:cTn id="35" presetID="2" presetClass="entr" presetSubtype="8"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0-#ppt_w/2"/>
                                          </p:val>
                                        </p:tav>
                                        <p:tav tm="100000">
                                          <p:val>
                                            <p:strVal val="#ppt_x"/>
                                          </p:val>
                                        </p:tav>
                                      </p:tavLst>
                                    </p:anim>
                                    <p:anim calcmode="lin" valueType="num">
                                      <p:cBhvr additive="base">
                                        <p:cTn id="3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heel(1)">
                                      <p:cBhvr>
                                        <p:cTn id="43" dur="20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heel(1)">
                                      <p:cBhvr>
                                        <p:cTn id="48" dur="20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heel(1)">
                                      <p:cBhvr>
                                        <p:cTn id="5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89D1A2-56E2-FE88-E29D-81F7122E1F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FC16D5-5737-BF38-FA84-6F823E5FACC5}"/>
              </a:ext>
            </a:extLst>
          </p:cNvPr>
          <p:cNvSpPr>
            <a:spLocks noGrp="1"/>
          </p:cNvSpPr>
          <p:nvPr>
            <p:ph type="title"/>
          </p:nvPr>
        </p:nvSpPr>
        <p:spPr>
          <a:xfrm>
            <a:off x="321366" y="254839"/>
            <a:ext cx="10515600" cy="777875"/>
          </a:xfrm>
        </p:spPr>
        <p:txBody>
          <a:bodyPr>
            <a:normAutofit/>
          </a:bodyPr>
          <a:lstStyle/>
          <a:p>
            <a:r>
              <a:rPr lang="en-US" b="1" dirty="0"/>
              <a:t>Measuring the noise</a:t>
            </a:r>
          </a:p>
        </p:txBody>
      </p:sp>
      <p:sp>
        <p:nvSpPr>
          <p:cNvPr id="3" name="Content Placeholder 2">
            <a:extLst>
              <a:ext uri="{FF2B5EF4-FFF2-40B4-BE49-F238E27FC236}">
                <a16:creationId xmlns:a16="http://schemas.microsoft.com/office/drawing/2014/main" id="{811E91DB-93DC-3B38-C4A4-D566687BD1A2}"/>
              </a:ext>
            </a:extLst>
          </p:cNvPr>
          <p:cNvSpPr>
            <a:spLocks noGrp="1"/>
          </p:cNvSpPr>
          <p:nvPr>
            <p:ph idx="1"/>
          </p:nvPr>
        </p:nvSpPr>
        <p:spPr>
          <a:xfrm>
            <a:off x="838199" y="1337733"/>
            <a:ext cx="5856317" cy="4456676"/>
          </a:xfrm>
        </p:spPr>
        <p:txBody>
          <a:bodyPr>
            <a:normAutofit/>
          </a:bodyPr>
          <a:lstStyle/>
          <a:p>
            <a:r>
              <a:rPr lang="en-US" dirty="0"/>
              <a:t>Over 1000 ASTM standards related to sound in some way</a:t>
            </a:r>
          </a:p>
          <a:p>
            <a:r>
              <a:rPr lang="en-US" dirty="0"/>
              <a:t>53 ASTM standards relevant to Building and Environmental Acoustics</a:t>
            </a:r>
          </a:p>
          <a:p>
            <a:r>
              <a:rPr lang="en-US" dirty="0"/>
              <a:t>2 ASTM standards are used to measure and identify STC.</a:t>
            </a:r>
          </a:p>
          <a:p>
            <a:r>
              <a:rPr lang="en-US" dirty="0"/>
              <a:t>Laboratory Measurement</a:t>
            </a:r>
          </a:p>
          <a:p>
            <a:r>
              <a:rPr lang="en-US" dirty="0"/>
              <a:t>Airborne Sound Transmission</a:t>
            </a:r>
          </a:p>
          <a:p>
            <a:pPr marL="0" indent="0">
              <a:buNone/>
            </a:pPr>
            <a:endParaRPr lang="en-US" dirty="0"/>
          </a:p>
        </p:txBody>
      </p:sp>
      <p:pic>
        <p:nvPicPr>
          <p:cNvPr id="5" name="Picture 4" descr="A document with text on it&#10;&#10;Description automatically generated">
            <a:extLst>
              <a:ext uri="{FF2B5EF4-FFF2-40B4-BE49-F238E27FC236}">
                <a16:creationId xmlns:a16="http://schemas.microsoft.com/office/drawing/2014/main" id="{D588EE65-2B4D-5529-DC4D-C76D6A14E013}"/>
              </a:ext>
            </a:extLst>
          </p:cNvPr>
          <p:cNvPicPr>
            <a:picLocks noChangeAspect="1"/>
          </p:cNvPicPr>
          <p:nvPr/>
        </p:nvPicPr>
        <p:blipFill>
          <a:blip r:embed="rId5"/>
          <a:stretch>
            <a:fillRect/>
          </a:stretch>
        </p:blipFill>
        <p:spPr>
          <a:xfrm>
            <a:off x="6949440" y="137071"/>
            <a:ext cx="4921194" cy="6409747"/>
          </a:xfrm>
          <a:prstGeom prst="rect">
            <a:avLst/>
          </a:prstGeom>
        </p:spPr>
      </p:pic>
      <p:sp>
        <p:nvSpPr>
          <p:cNvPr id="4" name="Oval 3">
            <a:extLst>
              <a:ext uri="{FF2B5EF4-FFF2-40B4-BE49-F238E27FC236}">
                <a16:creationId xmlns:a16="http://schemas.microsoft.com/office/drawing/2014/main" id="{01BE67A2-781A-E8A9-7D17-67962D41C429}"/>
              </a:ext>
            </a:extLst>
          </p:cNvPr>
          <p:cNvSpPr/>
          <p:nvPr/>
        </p:nvSpPr>
        <p:spPr>
          <a:xfrm>
            <a:off x="9171650" y="764076"/>
            <a:ext cx="1920240" cy="36308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1DB2153-422B-A05A-816E-1634F573A387}"/>
              </a:ext>
            </a:extLst>
          </p:cNvPr>
          <p:cNvSpPr/>
          <p:nvPr/>
        </p:nvSpPr>
        <p:spPr>
          <a:xfrm>
            <a:off x="7342850" y="764076"/>
            <a:ext cx="1920240" cy="36308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Hotel Room">
            <a:hlinkClick r:id="" action="ppaction://media"/>
            <a:extLst>
              <a:ext uri="{FF2B5EF4-FFF2-40B4-BE49-F238E27FC236}">
                <a16:creationId xmlns:a16="http://schemas.microsoft.com/office/drawing/2014/main" id="{550F03DD-81A2-0314-6A0B-9D1447FC91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800" y="5595597"/>
            <a:ext cx="244475" cy="244475"/>
          </a:xfrm>
          <a:prstGeom prst="rect">
            <a:avLst/>
          </a:prstGeom>
        </p:spPr>
      </p:pic>
    </p:spTree>
    <p:extLst>
      <p:ext uri="{BB962C8B-B14F-4D97-AF65-F5344CB8AC3E}">
        <p14:creationId xmlns:p14="http://schemas.microsoft.com/office/powerpoint/2010/main" val="265249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heel(1)">
                                      <p:cBhvr>
                                        <p:cTn id="28" dur="2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heel(1)">
                                      <p:cBhvr>
                                        <p:cTn id="36" dur="20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493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7"/>
                </p:tgtEl>
              </p:cMediaNode>
            </p:audio>
          </p:childTnLst>
        </p:cTn>
      </p:par>
    </p:tnLst>
    <p:bldLst>
      <p:bldP spid="3" grpId="0" uiExpand="1" build="p"/>
      <p:bldP spid="4"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41A6B-8485-4B5D-9D18-CDA78C7D934D}"/>
              </a:ext>
            </a:extLst>
          </p:cNvPr>
          <p:cNvSpPr>
            <a:spLocks noGrp="1"/>
          </p:cNvSpPr>
          <p:nvPr>
            <p:ph type="title"/>
          </p:nvPr>
        </p:nvSpPr>
        <p:spPr>
          <a:xfrm>
            <a:off x="321366" y="254839"/>
            <a:ext cx="10515600" cy="777875"/>
          </a:xfrm>
        </p:spPr>
        <p:txBody>
          <a:bodyPr>
            <a:normAutofit/>
          </a:bodyPr>
          <a:lstStyle/>
          <a:p>
            <a:r>
              <a:rPr lang="en-US" b="1" dirty="0"/>
              <a:t>Sound Transmission Coefficient (STC) Ratings</a:t>
            </a:r>
          </a:p>
        </p:txBody>
      </p:sp>
      <p:pic>
        <p:nvPicPr>
          <p:cNvPr id="4" name="Content Placeholder 3">
            <a:extLst>
              <a:ext uri="{FF2B5EF4-FFF2-40B4-BE49-F238E27FC236}">
                <a16:creationId xmlns:a16="http://schemas.microsoft.com/office/drawing/2014/main" id="{440C2EC3-B707-4AEB-A197-031D85F6153C}"/>
              </a:ext>
            </a:extLst>
          </p:cNvPr>
          <p:cNvPicPr>
            <a:picLocks noChangeAspect="1"/>
          </p:cNvPicPr>
          <p:nvPr/>
        </p:nvPicPr>
        <p:blipFill>
          <a:blip r:embed="rId3"/>
          <a:stretch>
            <a:fillRect/>
          </a:stretch>
        </p:blipFill>
        <p:spPr>
          <a:xfrm>
            <a:off x="705678" y="1200944"/>
            <a:ext cx="5703823" cy="4456112"/>
          </a:xfrm>
          <a:prstGeom prst="rect">
            <a:avLst/>
          </a:prstGeom>
        </p:spPr>
      </p:pic>
      <p:pic>
        <p:nvPicPr>
          <p:cNvPr id="5" name="Picture 2" descr="image2">
            <a:extLst>
              <a:ext uri="{FF2B5EF4-FFF2-40B4-BE49-F238E27FC236}">
                <a16:creationId xmlns:a16="http://schemas.microsoft.com/office/drawing/2014/main" id="{A4A8EE7F-FC9A-43E9-A117-0E24FACA31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94" t="71941"/>
          <a:stretch/>
        </p:blipFill>
        <p:spPr bwMode="auto">
          <a:xfrm>
            <a:off x="6661177" y="1082417"/>
            <a:ext cx="4621090" cy="457463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B80D07E-62CF-7440-47A7-496E02D58063}"/>
              </a:ext>
            </a:extLst>
          </p:cNvPr>
          <p:cNvSpPr/>
          <p:nvPr/>
        </p:nvSpPr>
        <p:spPr>
          <a:xfrm>
            <a:off x="4232252" y="1638473"/>
            <a:ext cx="1757730" cy="225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Receiving Room</a:t>
            </a:r>
          </a:p>
        </p:txBody>
      </p:sp>
      <p:sp>
        <p:nvSpPr>
          <p:cNvPr id="7" name="Rectangle 6">
            <a:extLst>
              <a:ext uri="{FF2B5EF4-FFF2-40B4-BE49-F238E27FC236}">
                <a16:creationId xmlns:a16="http://schemas.microsoft.com/office/drawing/2014/main" id="{07CA6D81-DD44-DCB3-7899-58D91B50D4BD}"/>
              </a:ext>
            </a:extLst>
          </p:cNvPr>
          <p:cNvSpPr/>
          <p:nvPr/>
        </p:nvSpPr>
        <p:spPr>
          <a:xfrm>
            <a:off x="1127708" y="1638473"/>
            <a:ext cx="1757730" cy="225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Source Room</a:t>
            </a:r>
          </a:p>
        </p:txBody>
      </p:sp>
      <p:sp>
        <p:nvSpPr>
          <p:cNvPr id="3" name="Rectangle 2">
            <a:extLst>
              <a:ext uri="{FF2B5EF4-FFF2-40B4-BE49-F238E27FC236}">
                <a16:creationId xmlns:a16="http://schemas.microsoft.com/office/drawing/2014/main" id="{55580F95-0620-EBF4-D247-FC3861EFC819}"/>
              </a:ext>
            </a:extLst>
          </p:cNvPr>
          <p:cNvSpPr/>
          <p:nvPr/>
        </p:nvSpPr>
        <p:spPr>
          <a:xfrm>
            <a:off x="3302923" y="1200944"/>
            <a:ext cx="465513" cy="445611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973A165-3B83-9D68-301A-E20667EB6CC5}"/>
              </a:ext>
            </a:extLst>
          </p:cNvPr>
          <p:cNvSpPr/>
          <p:nvPr/>
        </p:nvSpPr>
        <p:spPr>
          <a:xfrm>
            <a:off x="9404464" y="3507970"/>
            <a:ext cx="853440" cy="68164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EE1976EE-6D06-9AF3-4D92-53B7A9C4A3B8}"/>
              </a:ext>
            </a:extLst>
          </p:cNvPr>
          <p:cNvSpPr/>
          <p:nvPr/>
        </p:nvSpPr>
        <p:spPr>
          <a:xfrm>
            <a:off x="3795296" y="5131291"/>
            <a:ext cx="205047" cy="209723"/>
          </a:xfrm>
          <a:prstGeom prst="r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1AC1040F-DB1B-C132-BC0C-8DF1B9562BE7}"/>
              </a:ext>
            </a:extLst>
          </p:cNvPr>
          <p:cNvSpPr/>
          <p:nvPr/>
        </p:nvSpPr>
        <p:spPr>
          <a:xfrm rot="5400000">
            <a:off x="3791750" y="1543731"/>
            <a:ext cx="205047" cy="209723"/>
          </a:xfrm>
          <a:prstGeom prst="r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7F50BE3E-3BC1-53BA-3CFA-C6842ADE5C66}"/>
              </a:ext>
            </a:extLst>
          </p:cNvPr>
          <p:cNvSpPr/>
          <p:nvPr/>
        </p:nvSpPr>
        <p:spPr>
          <a:xfrm rot="10800000">
            <a:off x="3065697" y="1557035"/>
            <a:ext cx="205047" cy="209723"/>
          </a:xfrm>
          <a:prstGeom prst="r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8AE516AA-5FE5-DF0E-8D61-57C2BB057FDA}"/>
              </a:ext>
            </a:extLst>
          </p:cNvPr>
          <p:cNvSpPr/>
          <p:nvPr/>
        </p:nvSpPr>
        <p:spPr>
          <a:xfrm rot="16200000">
            <a:off x="3070108" y="5133629"/>
            <a:ext cx="205047" cy="209723"/>
          </a:xfrm>
          <a:prstGeom prst="r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B5F91D9-0E67-2E98-C062-91419D110D87}"/>
              </a:ext>
            </a:extLst>
          </p:cNvPr>
          <p:cNvSpPr/>
          <p:nvPr/>
        </p:nvSpPr>
        <p:spPr>
          <a:xfrm>
            <a:off x="7633854" y="2747356"/>
            <a:ext cx="853440" cy="68164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E744AD4-1879-A554-5372-C00808D62FB6}"/>
              </a:ext>
            </a:extLst>
          </p:cNvPr>
          <p:cNvSpPr/>
          <p:nvPr/>
        </p:nvSpPr>
        <p:spPr>
          <a:xfrm>
            <a:off x="8875522" y="3009208"/>
            <a:ext cx="853440" cy="68164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54FE3E9-6159-31E6-968B-D7790AB580FC}"/>
              </a:ext>
            </a:extLst>
          </p:cNvPr>
          <p:cNvSpPr/>
          <p:nvPr/>
        </p:nvSpPr>
        <p:spPr>
          <a:xfrm>
            <a:off x="10266578" y="3660370"/>
            <a:ext cx="853440" cy="68164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517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par>
                                <p:cTn id="23" presetID="21" presetClass="entr" presetSubtype="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heel(1)">
                                      <p:cBhvr>
                                        <p:cTn id="25" dur="20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heel(1)">
                                      <p:cBhvr>
                                        <p:cTn id="30" dur="20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par>
                                <p:cTn id="31" presetID="21" presetClass="entr" presetSubtype="1"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heel(1)">
                                      <p:cBhvr>
                                        <p:cTn id="33" dur="20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down)">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0-#ppt_w/2"/>
                                          </p:val>
                                        </p:tav>
                                        <p:tav tm="100000">
                                          <p:val>
                                            <p:strVal val="#ppt_x"/>
                                          </p:val>
                                        </p:tav>
                                      </p:tavLst>
                                    </p:anim>
                                    <p:anim calcmode="lin" valueType="num">
                                      <p:cBhvr additive="base">
                                        <p:cTn id="44" dur="500" fill="hold"/>
                                        <p:tgtEl>
                                          <p:spTgt spid="14"/>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0-#ppt_w/2"/>
                                          </p:val>
                                        </p:tav>
                                        <p:tav tm="100000">
                                          <p:val>
                                            <p:strVal val="#ppt_x"/>
                                          </p:val>
                                        </p:tav>
                                      </p:tavLst>
                                    </p:anim>
                                    <p:anim calcmode="lin" valueType="num">
                                      <p:cBhvr additive="base">
                                        <p:cTn id="48" dur="500" fill="hold"/>
                                        <p:tgtEl>
                                          <p:spTgt spid="15"/>
                                        </p:tgtEl>
                                        <p:attrNameLst>
                                          <p:attrName>ppt_y</p:attrName>
                                        </p:attrNameLst>
                                      </p:cBhvr>
                                      <p:tavLst>
                                        <p:tav tm="0">
                                          <p:val>
                                            <p:strVal val="#ppt_y"/>
                                          </p:val>
                                        </p:tav>
                                        <p:tav tm="100000">
                                          <p:val>
                                            <p:strVal val="#ppt_y"/>
                                          </p:val>
                                        </p:tav>
                                      </p:tavLst>
                                    </p:anim>
                                  </p:childTnLst>
                                </p:cTn>
                              </p:par>
                            </p:childTnLst>
                          </p:cTn>
                        </p:par>
                        <p:par>
                          <p:cTn id="49" fill="hold">
                            <p:stCondLst>
                              <p:cond delay="500"/>
                            </p:stCondLst>
                            <p:childTnLst>
                              <p:par>
                                <p:cTn id="50" presetID="2" presetClass="entr" presetSubtype="2"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additive="base">
                                        <p:cTn id="52" dur="500" fill="hold"/>
                                        <p:tgtEl>
                                          <p:spTgt spid="13"/>
                                        </p:tgtEl>
                                        <p:attrNameLst>
                                          <p:attrName>ppt_x</p:attrName>
                                        </p:attrNameLst>
                                      </p:cBhvr>
                                      <p:tavLst>
                                        <p:tav tm="0">
                                          <p:val>
                                            <p:strVal val="1+#ppt_w/2"/>
                                          </p:val>
                                        </p:tav>
                                        <p:tav tm="100000">
                                          <p:val>
                                            <p:strVal val="#ppt_x"/>
                                          </p:val>
                                        </p:tav>
                                      </p:tavLst>
                                    </p:anim>
                                    <p:anim calcmode="lin" valueType="num">
                                      <p:cBhvr additive="base">
                                        <p:cTn id="53" dur="500" fill="hold"/>
                                        <p:tgtEl>
                                          <p:spTgt spid="13"/>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additive="base">
                                        <p:cTn id="56" dur="500" fill="hold"/>
                                        <p:tgtEl>
                                          <p:spTgt spid="12"/>
                                        </p:tgtEl>
                                        <p:attrNameLst>
                                          <p:attrName>ppt_x</p:attrName>
                                        </p:attrNameLst>
                                      </p:cBhvr>
                                      <p:tavLst>
                                        <p:tav tm="0">
                                          <p:val>
                                            <p:strVal val="1+#ppt_w/2"/>
                                          </p:val>
                                        </p:tav>
                                        <p:tav tm="100000">
                                          <p:val>
                                            <p:strVal val="#ppt_x"/>
                                          </p:val>
                                        </p:tav>
                                      </p:tavLst>
                                    </p:anim>
                                    <p:anim calcmode="lin" valueType="num">
                                      <p:cBhvr additive="base">
                                        <p:cTn id="57"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 grpId="0" animBg="1"/>
      <p:bldP spid="8" grpId="0" animBg="1"/>
      <p:bldP spid="12" grpId="0" animBg="1"/>
      <p:bldP spid="13" grpId="0" animBg="1"/>
      <p:bldP spid="14" grpId="0" animBg="1"/>
      <p:bldP spid="15" grpId="0" animBg="1"/>
      <p:bldP spid="10" grpId="0" animBg="1"/>
      <p:bldP spid="11"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41A6B-8485-4B5D-9D18-CDA78C7D934D}"/>
              </a:ext>
            </a:extLst>
          </p:cNvPr>
          <p:cNvSpPr>
            <a:spLocks noGrp="1"/>
          </p:cNvSpPr>
          <p:nvPr>
            <p:ph type="title"/>
          </p:nvPr>
        </p:nvSpPr>
        <p:spPr>
          <a:xfrm>
            <a:off x="321366" y="254839"/>
            <a:ext cx="10515600" cy="777875"/>
          </a:xfrm>
        </p:spPr>
        <p:txBody>
          <a:bodyPr>
            <a:normAutofit/>
          </a:bodyPr>
          <a:lstStyle/>
          <a:p>
            <a:r>
              <a:rPr lang="en-US" b="1" dirty="0"/>
              <a:t>Why Pink Noise and not White Noise?</a:t>
            </a:r>
          </a:p>
        </p:txBody>
      </p:sp>
      <p:sp>
        <p:nvSpPr>
          <p:cNvPr id="3" name="Content Placeholder 2">
            <a:extLst>
              <a:ext uri="{FF2B5EF4-FFF2-40B4-BE49-F238E27FC236}">
                <a16:creationId xmlns:a16="http://schemas.microsoft.com/office/drawing/2014/main" id="{4BB021AD-1D80-4215-AB6C-F765A0C35371}"/>
              </a:ext>
            </a:extLst>
          </p:cNvPr>
          <p:cNvSpPr>
            <a:spLocks noGrp="1"/>
          </p:cNvSpPr>
          <p:nvPr>
            <p:ph idx="1"/>
          </p:nvPr>
        </p:nvSpPr>
        <p:spPr>
          <a:xfrm>
            <a:off x="838198" y="1159329"/>
            <a:ext cx="10885715" cy="4635080"/>
          </a:xfrm>
        </p:spPr>
        <p:txBody>
          <a:bodyPr>
            <a:normAutofit/>
          </a:bodyPr>
          <a:lstStyle/>
          <a:p>
            <a:r>
              <a:rPr lang="en-US" dirty="0"/>
              <a:t>White and Pink noise consist of a multitude of frequencies within a specified range that are played simultaneously.</a:t>
            </a:r>
          </a:p>
          <a:p>
            <a:r>
              <a:rPr lang="en-US" dirty="0"/>
              <a:t>White noise is produced when the energy level is the same at every frequency.</a:t>
            </a:r>
          </a:p>
          <a:p>
            <a:r>
              <a:rPr lang="en-US" dirty="0"/>
              <a:t>Pink noise is produced when the collective energy level across each octave is the same.</a:t>
            </a:r>
          </a:p>
          <a:p>
            <a:r>
              <a:rPr lang="en-US" dirty="0"/>
              <a:t>Pink noise is said to have calming effects, similar to a rainstorm.</a:t>
            </a:r>
          </a:p>
          <a:p>
            <a:r>
              <a:rPr lang="en-US" dirty="0"/>
              <a:t>Pink noise represents the sound energy most close to that of human perception.</a:t>
            </a:r>
          </a:p>
        </p:txBody>
      </p:sp>
      <p:pic>
        <p:nvPicPr>
          <p:cNvPr id="5" name="Pink">
            <a:hlinkClick r:id="" action="ppaction://media"/>
            <a:extLst>
              <a:ext uri="{FF2B5EF4-FFF2-40B4-BE49-F238E27FC236}">
                <a16:creationId xmlns:a16="http://schemas.microsoft.com/office/drawing/2014/main" id="{D1F5C180-BA9A-9FB1-7028-DF7EF1645B9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628216" y="3098711"/>
            <a:ext cx="406400" cy="406400"/>
          </a:xfrm>
          <a:prstGeom prst="rect">
            <a:avLst/>
          </a:prstGeom>
        </p:spPr>
      </p:pic>
      <p:pic>
        <p:nvPicPr>
          <p:cNvPr id="4" name="White Noise">
            <a:hlinkClick r:id="" action="ppaction://media"/>
            <a:extLst>
              <a:ext uri="{FF2B5EF4-FFF2-40B4-BE49-F238E27FC236}">
                <a16:creationId xmlns:a16="http://schemas.microsoft.com/office/drawing/2014/main" id="{C5E92159-63D7-3D61-C152-FA1E49BF55A9}"/>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2628216" y="1687482"/>
            <a:ext cx="406400" cy="406400"/>
          </a:xfrm>
          <a:prstGeom prst="rect">
            <a:avLst/>
          </a:prstGeom>
        </p:spPr>
      </p:pic>
    </p:spTree>
    <p:extLst>
      <p:ext uri="{BB962C8B-B14F-4D97-AF65-F5344CB8AC3E}">
        <p14:creationId xmlns:p14="http://schemas.microsoft.com/office/powerpoint/2010/main" val="3915990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4000" fill="hold"/>
                                        <p:tgtEl>
                                          <p:spTgt spid="4"/>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4000" fill="hold"/>
                                        <p:tgtEl>
                                          <p:spTgt spid="5"/>
                                        </p:tgtEl>
                                      </p:cBhvr>
                                    </p:cmd>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755">
                <p:cTn id="36" fill="hold" display="0">
                  <p:stCondLst>
                    <p:cond delay="indefinite"/>
                  </p:stCondLst>
                  <p:endCondLst>
                    <p:cond evt="onStopAudio" delay="0">
                      <p:tgtEl>
                        <p:sldTgt/>
                      </p:tgtEl>
                    </p:cond>
                  </p:endCondLst>
                </p:cTn>
                <p:tgtEl>
                  <p:spTgt spid="5"/>
                </p:tgtEl>
              </p:cMediaNode>
            </p:audio>
            <p:audio>
              <p:cMediaNode vol="39796">
                <p:cTn id="37"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605868B8-B909-23CC-120B-6C68BDC92261}"/>
              </a:ext>
            </a:extLst>
          </p:cNvPr>
          <p:cNvGraphicFramePr>
            <a:graphicFrameLocks noGrp="1"/>
          </p:cNvGraphicFramePr>
          <p:nvPr/>
        </p:nvGraphicFramePr>
        <p:xfrm>
          <a:off x="4032250" y="1587500"/>
          <a:ext cx="4127500" cy="3683000"/>
        </p:xfrm>
        <a:graphic>
          <a:graphicData uri="http://schemas.openxmlformats.org/drawingml/2006/table">
            <a:tbl>
              <a:tblPr>
                <a:tableStyleId>{5C22544A-7EE6-4342-B048-85BDC9FD1C3A}</a:tableStyleId>
              </a:tblPr>
              <a:tblGrid>
                <a:gridCol w="3517900">
                  <a:extLst>
                    <a:ext uri="{9D8B030D-6E8A-4147-A177-3AD203B41FA5}">
                      <a16:colId xmlns:a16="http://schemas.microsoft.com/office/drawing/2014/main" val="1093850581"/>
                    </a:ext>
                  </a:extLst>
                </a:gridCol>
                <a:gridCol w="609600">
                  <a:extLst>
                    <a:ext uri="{9D8B030D-6E8A-4147-A177-3AD203B41FA5}">
                      <a16:colId xmlns:a16="http://schemas.microsoft.com/office/drawing/2014/main" val="998732524"/>
                    </a:ext>
                  </a:extLst>
                </a:gridCol>
              </a:tblGrid>
              <a:tr h="184150">
                <a:tc>
                  <a:txBody>
                    <a:bodyPr/>
                    <a:lstStyle/>
                    <a:p>
                      <a:pPr algn="l" fontAlgn="b"/>
                      <a:r>
                        <a:rPr lang="en-US" sz="1100" u="none" strike="noStrike">
                          <a:effectLst/>
                        </a:rPr>
                        <a:t>Impact Insulation Class</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1100" u="none" strike="noStrike">
                          <a:effectLst/>
                        </a:rPr>
                        <a:t>IIC</a:t>
                      </a:r>
                      <a:endParaRPr lang="en-US" sz="11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224060460"/>
                  </a:ext>
                </a:extLst>
              </a:tr>
              <a:tr h="184150">
                <a:tc>
                  <a:txBody>
                    <a:bodyPr/>
                    <a:lstStyle/>
                    <a:p>
                      <a:pPr algn="l" fontAlgn="b"/>
                      <a:r>
                        <a:rPr lang="en-US" sz="1100" u="none" strike="noStrike">
                          <a:effectLst/>
                        </a:rPr>
                        <a:t>Noise Isolation Class</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1100" u="none" strike="noStrike">
                          <a:effectLst/>
                        </a:rPr>
                        <a:t>NIC</a:t>
                      </a:r>
                      <a:endParaRPr lang="en-US" sz="11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293704565"/>
                  </a:ext>
                </a:extLst>
              </a:tr>
              <a:tr h="184150">
                <a:tc>
                  <a:txBody>
                    <a:bodyPr/>
                    <a:lstStyle/>
                    <a:p>
                      <a:pPr algn="l" fontAlgn="b"/>
                      <a:r>
                        <a:rPr lang="en-US" sz="1100" u="none" strike="noStrike">
                          <a:effectLst/>
                        </a:rPr>
                        <a:t>Noise Reduction Coefficient</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1100" u="none" strike="noStrike">
                          <a:effectLst/>
                        </a:rPr>
                        <a:t>NRC</a:t>
                      </a:r>
                      <a:endParaRPr lang="en-US" sz="11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277324231"/>
                  </a:ext>
                </a:extLst>
              </a:tr>
              <a:tr h="184150">
                <a:tc>
                  <a:txBody>
                    <a:bodyPr/>
                    <a:lstStyle/>
                    <a:p>
                      <a:pPr algn="l" fontAlgn="b"/>
                      <a:r>
                        <a:rPr lang="en-US" sz="1100" u="none" strike="noStrike">
                          <a:effectLst/>
                        </a:rPr>
                        <a:t>Normalized Noise Isolation Class</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1100" u="none" strike="noStrike">
                          <a:effectLst/>
                        </a:rPr>
                        <a:t>NNIC</a:t>
                      </a:r>
                      <a:endParaRPr lang="en-US" sz="11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4211239388"/>
                  </a:ext>
                </a:extLst>
              </a:tr>
              <a:tr h="184150">
                <a:tc>
                  <a:txBody>
                    <a:bodyPr/>
                    <a:lstStyle/>
                    <a:p>
                      <a:pPr algn="l" fontAlgn="b"/>
                      <a:r>
                        <a:rPr lang="en-US" sz="1100" u="none" strike="noStrike">
                          <a:effectLst/>
                        </a:rPr>
                        <a:t>Sound Absorption Average</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1100" u="none" strike="noStrike">
                          <a:effectLst/>
                        </a:rPr>
                        <a:t>SAA</a:t>
                      </a:r>
                      <a:endParaRPr lang="en-US" sz="11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1865568"/>
                  </a:ext>
                </a:extLst>
              </a:tr>
              <a:tr h="184150">
                <a:tc>
                  <a:txBody>
                    <a:bodyPr/>
                    <a:lstStyle/>
                    <a:p>
                      <a:pPr algn="l" fontAlgn="b"/>
                      <a:r>
                        <a:rPr lang="en-US" sz="1100" u="none" strike="noStrike">
                          <a:effectLst/>
                        </a:rPr>
                        <a:t>Sound Transmission Class</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1100" u="none" strike="noStrike">
                          <a:effectLst/>
                        </a:rPr>
                        <a:t>STC</a:t>
                      </a:r>
                      <a:endParaRPr lang="en-US" sz="11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568752473"/>
                  </a:ext>
                </a:extLst>
              </a:tr>
              <a:tr h="184150">
                <a:tc>
                  <a:txBody>
                    <a:bodyPr/>
                    <a:lstStyle/>
                    <a:p>
                      <a:pPr algn="l" fontAlgn="b"/>
                      <a:r>
                        <a:rPr lang="en-US" sz="1100" u="none" strike="noStrike">
                          <a:effectLst/>
                        </a:rPr>
                        <a:t>Absorption Normalized High Frequency Impact Rating</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1100" u="none" strike="noStrike">
                          <a:effectLst/>
                        </a:rPr>
                        <a:t>AHIR</a:t>
                      </a:r>
                      <a:endParaRPr lang="en-US" sz="11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262089336"/>
                  </a:ext>
                </a:extLst>
              </a:tr>
              <a:tr h="184150">
                <a:tc>
                  <a:txBody>
                    <a:bodyPr/>
                    <a:lstStyle/>
                    <a:p>
                      <a:pPr algn="l" fontAlgn="b"/>
                      <a:r>
                        <a:rPr lang="en-US" sz="1100" u="none" strike="noStrike">
                          <a:effectLst/>
                        </a:rPr>
                        <a:t>Apparent Impact Insulation Class</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1100" u="none" strike="noStrike">
                          <a:effectLst/>
                        </a:rPr>
                        <a:t>AIIC</a:t>
                      </a:r>
                      <a:endParaRPr lang="en-US" sz="11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908588216"/>
                  </a:ext>
                </a:extLst>
              </a:tr>
              <a:tr h="184150">
                <a:tc>
                  <a:txBody>
                    <a:bodyPr/>
                    <a:lstStyle/>
                    <a:p>
                      <a:pPr algn="l" fontAlgn="b"/>
                      <a:r>
                        <a:rPr lang="en-US" sz="1100" u="none" strike="noStrike">
                          <a:effectLst/>
                        </a:rPr>
                        <a:t>Apparent Outdoor-Indoor Transmission Class</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1100" u="none" strike="noStrike">
                          <a:effectLst/>
                        </a:rPr>
                        <a:t>AOITC</a:t>
                      </a:r>
                      <a:endParaRPr lang="en-US" sz="11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424451036"/>
                  </a:ext>
                </a:extLst>
              </a:tr>
              <a:tr h="184150">
                <a:tc>
                  <a:txBody>
                    <a:bodyPr/>
                    <a:lstStyle/>
                    <a:p>
                      <a:pPr algn="l" fontAlgn="b"/>
                      <a:r>
                        <a:rPr lang="en-US" sz="1100" u="none" strike="noStrike">
                          <a:effectLst/>
                        </a:rPr>
                        <a:t>Apparent Sound Transmission Class</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1100" u="none" strike="noStrike">
                          <a:effectLst/>
                        </a:rPr>
                        <a:t>ASTC</a:t>
                      </a:r>
                      <a:endParaRPr lang="en-US" sz="11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306238147"/>
                  </a:ext>
                </a:extLst>
              </a:tr>
              <a:tr h="184150">
                <a:tc>
                  <a:txBody>
                    <a:bodyPr/>
                    <a:lstStyle/>
                    <a:p>
                      <a:pPr algn="l" fontAlgn="b"/>
                      <a:r>
                        <a:rPr lang="en-US" sz="1100" u="none" strike="noStrike" dirty="0">
                          <a:effectLst/>
                        </a:rPr>
                        <a:t>Ceiling Attenuation Class</a:t>
                      </a:r>
                      <a:endParaRPr lang="en-US" sz="11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l" fontAlgn="b"/>
                      <a:r>
                        <a:rPr lang="en-US" sz="1100" u="none" strike="noStrike">
                          <a:effectLst/>
                        </a:rPr>
                        <a:t>CAC</a:t>
                      </a:r>
                      <a:endParaRPr lang="en-US" sz="11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877656922"/>
                  </a:ext>
                </a:extLst>
              </a:tr>
              <a:tr h="184150">
                <a:tc>
                  <a:txBody>
                    <a:bodyPr/>
                    <a:lstStyle/>
                    <a:p>
                      <a:pPr algn="l" fontAlgn="b"/>
                      <a:r>
                        <a:rPr lang="en-US" sz="1100" u="none" strike="noStrike">
                          <a:effectLst/>
                        </a:rPr>
                        <a:t>Door Transmission Class</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1100" u="none" strike="noStrike">
                          <a:effectLst/>
                        </a:rPr>
                        <a:t>DTC</a:t>
                      </a:r>
                      <a:endParaRPr lang="en-US" sz="11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342526235"/>
                  </a:ext>
                </a:extLst>
              </a:tr>
              <a:tr h="184150">
                <a:tc>
                  <a:txBody>
                    <a:bodyPr/>
                    <a:lstStyle/>
                    <a:p>
                      <a:pPr algn="l" fontAlgn="b"/>
                      <a:r>
                        <a:rPr lang="en-US" sz="1100" u="none" strike="noStrike" dirty="0">
                          <a:effectLst/>
                        </a:rPr>
                        <a:t>Field Outdoor-Indoor Transmission Class</a:t>
                      </a:r>
                      <a:endParaRPr lang="en-US" sz="11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l" fontAlgn="b"/>
                      <a:r>
                        <a:rPr lang="en-US" sz="1100" u="none" strike="noStrike">
                          <a:effectLst/>
                        </a:rPr>
                        <a:t>FOITC</a:t>
                      </a:r>
                      <a:endParaRPr lang="en-US" sz="11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88747812"/>
                  </a:ext>
                </a:extLst>
              </a:tr>
              <a:tr h="184150">
                <a:tc>
                  <a:txBody>
                    <a:bodyPr/>
                    <a:lstStyle/>
                    <a:p>
                      <a:pPr algn="l" fontAlgn="b"/>
                      <a:r>
                        <a:rPr lang="en-US" sz="1100" u="none" strike="noStrike">
                          <a:effectLst/>
                        </a:rPr>
                        <a:t>High Frequency Impact Rating Class</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1100" u="none" strike="noStrike">
                          <a:effectLst/>
                        </a:rPr>
                        <a:t>HIIC</a:t>
                      </a:r>
                      <a:endParaRPr lang="en-US" sz="11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547379014"/>
                  </a:ext>
                </a:extLst>
              </a:tr>
              <a:tr h="184150">
                <a:tc>
                  <a:txBody>
                    <a:bodyPr/>
                    <a:lstStyle/>
                    <a:p>
                      <a:pPr algn="l" fontAlgn="b"/>
                      <a:r>
                        <a:rPr lang="en-US" sz="1100" u="none" strike="noStrike">
                          <a:effectLst/>
                        </a:rPr>
                        <a:t>High Frequency Impact Rating</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1100" u="none" strike="noStrike">
                          <a:effectLst/>
                        </a:rPr>
                        <a:t>HIIR</a:t>
                      </a:r>
                      <a:endParaRPr lang="en-US" sz="11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675207243"/>
                  </a:ext>
                </a:extLst>
              </a:tr>
              <a:tr h="184150">
                <a:tc>
                  <a:txBody>
                    <a:bodyPr/>
                    <a:lstStyle/>
                    <a:p>
                      <a:pPr algn="l" fontAlgn="b"/>
                      <a:r>
                        <a:rPr lang="en-US" sz="1100" u="none" strike="noStrike">
                          <a:effectLst/>
                        </a:rPr>
                        <a:t>Impact Sound Rating</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1100" u="none" strike="noStrike">
                          <a:effectLst/>
                        </a:rPr>
                        <a:t>ISR</a:t>
                      </a:r>
                      <a:endParaRPr lang="en-US" sz="11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564062716"/>
                  </a:ext>
                </a:extLst>
              </a:tr>
              <a:tr h="184150">
                <a:tc>
                  <a:txBody>
                    <a:bodyPr/>
                    <a:lstStyle/>
                    <a:p>
                      <a:pPr algn="l" fontAlgn="b"/>
                      <a:r>
                        <a:rPr lang="en-US" sz="1100" u="none" strike="noStrike">
                          <a:effectLst/>
                        </a:rPr>
                        <a:t>Normalized Impact Sound Rating</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1100" u="none" strike="noStrike">
                          <a:effectLst/>
                        </a:rPr>
                        <a:t>NISR</a:t>
                      </a:r>
                      <a:endParaRPr lang="en-US" sz="11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813294331"/>
                  </a:ext>
                </a:extLst>
              </a:tr>
              <a:tr h="184150">
                <a:tc>
                  <a:txBody>
                    <a:bodyPr/>
                    <a:lstStyle/>
                    <a:p>
                      <a:pPr algn="l" fontAlgn="b"/>
                      <a:r>
                        <a:rPr lang="en-US" sz="1100" u="none" strike="noStrike" dirty="0">
                          <a:effectLst/>
                        </a:rPr>
                        <a:t>Normalized Noise Isolation Class</a:t>
                      </a:r>
                      <a:endParaRPr lang="en-US" sz="11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l" fontAlgn="b"/>
                      <a:r>
                        <a:rPr lang="en-US" sz="1100" u="none" strike="noStrike">
                          <a:effectLst/>
                        </a:rPr>
                        <a:t>NNIC</a:t>
                      </a:r>
                      <a:endParaRPr lang="en-US" sz="11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192546284"/>
                  </a:ext>
                </a:extLst>
              </a:tr>
              <a:tr h="184150">
                <a:tc>
                  <a:txBody>
                    <a:bodyPr/>
                    <a:lstStyle/>
                    <a:p>
                      <a:pPr algn="l" fontAlgn="b"/>
                      <a:r>
                        <a:rPr lang="en-US" sz="1100" u="none" strike="noStrike">
                          <a:effectLst/>
                        </a:rPr>
                        <a:t>Outdoor-Indoor Noise Isolation Class</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1100" u="none" strike="noStrike">
                          <a:effectLst/>
                        </a:rPr>
                        <a:t>OINIC</a:t>
                      </a:r>
                      <a:endParaRPr lang="en-US" sz="11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948892203"/>
                  </a:ext>
                </a:extLst>
              </a:tr>
              <a:tr h="184150">
                <a:tc>
                  <a:txBody>
                    <a:bodyPr/>
                    <a:lstStyle/>
                    <a:p>
                      <a:pPr algn="l" fontAlgn="b"/>
                      <a:r>
                        <a:rPr lang="en-US" sz="1100" u="none" strike="noStrike">
                          <a:effectLst/>
                        </a:rPr>
                        <a:t>Outdoor-Indoor Transmission Class</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1100" u="none" strike="noStrike" dirty="0">
                          <a:effectLst/>
                        </a:rPr>
                        <a:t>OITC</a:t>
                      </a:r>
                      <a:endParaRPr lang="en-US" sz="1100" b="0" i="0" u="none" strike="noStrike" dirty="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222091122"/>
                  </a:ext>
                </a:extLst>
              </a:tr>
            </a:tbl>
          </a:graphicData>
        </a:graphic>
      </p:graphicFrame>
      <p:sp>
        <p:nvSpPr>
          <p:cNvPr id="2" name="Title 1">
            <a:extLst>
              <a:ext uri="{FF2B5EF4-FFF2-40B4-BE49-F238E27FC236}">
                <a16:creationId xmlns:a16="http://schemas.microsoft.com/office/drawing/2014/main" id="{8A041A6B-8485-4B5D-9D18-CDA78C7D934D}"/>
              </a:ext>
            </a:extLst>
          </p:cNvPr>
          <p:cNvSpPr>
            <a:spLocks noGrp="1"/>
          </p:cNvSpPr>
          <p:nvPr>
            <p:ph type="title"/>
          </p:nvPr>
        </p:nvSpPr>
        <p:spPr>
          <a:xfrm>
            <a:off x="321366" y="254839"/>
            <a:ext cx="10515600" cy="777875"/>
          </a:xfrm>
        </p:spPr>
        <p:txBody>
          <a:bodyPr>
            <a:normAutofit/>
          </a:bodyPr>
          <a:lstStyle/>
          <a:p>
            <a:r>
              <a:rPr lang="en-US" b="1" dirty="0"/>
              <a:t>The testing path to an STC</a:t>
            </a:r>
          </a:p>
        </p:txBody>
      </p:sp>
      <p:sp>
        <p:nvSpPr>
          <p:cNvPr id="3" name="Content Placeholder 2">
            <a:extLst>
              <a:ext uri="{FF2B5EF4-FFF2-40B4-BE49-F238E27FC236}">
                <a16:creationId xmlns:a16="http://schemas.microsoft.com/office/drawing/2014/main" id="{4BB021AD-1D80-4215-AB6C-F765A0C35371}"/>
              </a:ext>
            </a:extLst>
          </p:cNvPr>
          <p:cNvSpPr>
            <a:spLocks noGrp="1"/>
          </p:cNvSpPr>
          <p:nvPr>
            <p:ph idx="1"/>
          </p:nvPr>
        </p:nvSpPr>
        <p:spPr>
          <a:xfrm>
            <a:off x="838200" y="1337733"/>
            <a:ext cx="6244525" cy="4456676"/>
          </a:xfrm>
        </p:spPr>
        <p:txBody>
          <a:bodyPr>
            <a:normAutofit fontScale="92500"/>
          </a:bodyPr>
          <a:lstStyle/>
          <a:p>
            <a:r>
              <a:rPr lang="en-US" dirty="0"/>
              <a:t>Begins with testing for Sound Transmission Loss (STL) using ASTM E90</a:t>
            </a:r>
          </a:p>
          <a:p>
            <a:r>
              <a:rPr lang="en-US" dirty="0"/>
              <a:t>Each incremental frequency is evaluated as a change in dB from the source to the receiving room</a:t>
            </a:r>
          </a:p>
          <a:p>
            <a:r>
              <a:rPr lang="en-US" dirty="0"/>
              <a:t>Data is converted to STC using ASTM E413</a:t>
            </a:r>
          </a:p>
          <a:p>
            <a:r>
              <a:rPr lang="en-US" dirty="0"/>
              <a:t>Can be field tested as well, producing Normalized Noise Isolation Class (NNIC) using ASTM E336</a:t>
            </a:r>
          </a:p>
        </p:txBody>
      </p:sp>
      <p:sp>
        <p:nvSpPr>
          <p:cNvPr id="8" name="Oval 7">
            <a:extLst>
              <a:ext uri="{FF2B5EF4-FFF2-40B4-BE49-F238E27FC236}">
                <a16:creationId xmlns:a16="http://schemas.microsoft.com/office/drawing/2014/main" id="{9F61E019-FCB0-DF5C-EDE7-2AA516AC26A4}"/>
              </a:ext>
            </a:extLst>
          </p:cNvPr>
          <p:cNvSpPr/>
          <p:nvPr/>
        </p:nvSpPr>
        <p:spPr>
          <a:xfrm>
            <a:off x="7392785" y="2477193"/>
            <a:ext cx="676097" cy="26600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FA0133A-FA1D-11E2-F3B3-47FCC1A38484}"/>
              </a:ext>
            </a:extLst>
          </p:cNvPr>
          <p:cNvSpPr/>
          <p:nvPr/>
        </p:nvSpPr>
        <p:spPr>
          <a:xfrm>
            <a:off x="7391699" y="5037684"/>
            <a:ext cx="676097" cy="26600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61CFF63-23F5-5E86-B141-566FFF9A9AF2}"/>
              </a:ext>
            </a:extLst>
          </p:cNvPr>
          <p:cNvSpPr/>
          <p:nvPr/>
        </p:nvSpPr>
        <p:spPr>
          <a:xfrm>
            <a:off x="7364448" y="4678376"/>
            <a:ext cx="676097" cy="26600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graph showing the loss of a sound transmission&#10;&#10;AI-generated content may be incorrect.">
            <a:extLst>
              <a:ext uri="{FF2B5EF4-FFF2-40B4-BE49-F238E27FC236}">
                <a16:creationId xmlns:a16="http://schemas.microsoft.com/office/drawing/2014/main" id="{61E7CE15-D381-F8B1-BDC2-016663DCB0E7}"/>
              </a:ext>
            </a:extLst>
          </p:cNvPr>
          <p:cNvPicPr>
            <a:picLocks noChangeAspect="1"/>
          </p:cNvPicPr>
          <p:nvPr/>
        </p:nvPicPr>
        <p:blipFill>
          <a:blip r:embed="rId3"/>
          <a:stretch>
            <a:fillRect/>
          </a:stretch>
        </p:blipFill>
        <p:spPr>
          <a:xfrm>
            <a:off x="6741764" y="1264900"/>
            <a:ext cx="5396673" cy="4333507"/>
          </a:xfrm>
          <a:prstGeom prst="rect">
            <a:avLst/>
          </a:prstGeom>
        </p:spPr>
      </p:pic>
      <p:cxnSp>
        <p:nvCxnSpPr>
          <p:cNvPr id="14" name="Straight Connector 13">
            <a:extLst>
              <a:ext uri="{FF2B5EF4-FFF2-40B4-BE49-F238E27FC236}">
                <a16:creationId xmlns:a16="http://schemas.microsoft.com/office/drawing/2014/main" id="{0DD84554-D931-09A8-11DB-A6364D872A23}"/>
              </a:ext>
            </a:extLst>
          </p:cNvPr>
          <p:cNvCxnSpPr>
            <a:cxnSpLocks/>
          </p:cNvCxnSpPr>
          <p:nvPr/>
        </p:nvCxnSpPr>
        <p:spPr>
          <a:xfrm flipH="1">
            <a:off x="7289369" y="2634712"/>
            <a:ext cx="262823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8DF264C-79D6-2F7B-3567-7446D32BFB33}"/>
              </a:ext>
            </a:extLst>
          </p:cNvPr>
          <p:cNvCxnSpPr>
            <a:cxnSpLocks/>
          </p:cNvCxnSpPr>
          <p:nvPr/>
        </p:nvCxnSpPr>
        <p:spPr>
          <a:xfrm flipV="1">
            <a:off x="9902102" y="2634712"/>
            <a:ext cx="0" cy="21770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30D0AEB0-80D3-D493-F5F0-0BB072745F0D}"/>
              </a:ext>
            </a:extLst>
          </p:cNvPr>
          <p:cNvSpPr/>
          <p:nvPr/>
        </p:nvSpPr>
        <p:spPr>
          <a:xfrm>
            <a:off x="10620389" y="2116990"/>
            <a:ext cx="637298" cy="62621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red dotted line graph&#10;&#10;AI-generated content may be incorrect.">
            <a:extLst>
              <a:ext uri="{FF2B5EF4-FFF2-40B4-BE49-F238E27FC236}">
                <a16:creationId xmlns:a16="http://schemas.microsoft.com/office/drawing/2014/main" id="{D1480986-D418-51E2-56FC-FE9DB208F36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04" b="95752" l="5744" r="95729">
                        <a14:foregroundMark x1="6224" y1="95098" x2="5891" y2="95752"/>
                        <a14:foregroundMark x1="7223" y1="93137" x2="6224" y2="95098"/>
                        <a14:foregroundMark x1="8888" y1="89869" x2="7223" y2="93137"/>
                        <a14:foregroundMark x1="9720" y1="88235" x2="8888" y2="89869"/>
                        <a14:foregroundMark x1="89691" y1="13725" x2="95729" y2="13725"/>
                        <a14:foregroundMark x1="9197" y1="89869" x2="10015" y2="88235"/>
                        <a14:foregroundMark x1="7560" y1="93137" x2="9197" y2="89869"/>
                        <a14:foregroundMark x1="7069" y1="94118" x2="7560" y2="93137"/>
                        <a14:backgroundMark x1="7511" y1="95098" x2="7511" y2="95098"/>
                        <a14:backgroundMark x1="8247" y1="93137" x2="8247" y2="93137"/>
                        <a14:backgroundMark x1="9278" y1="89869" x2="9278" y2="89869"/>
                      </a14:backgroundRemoval>
                    </a14:imgEffect>
                  </a14:imgLayer>
                </a14:imgProps>
              </a:ext>
            </a:extLst>
          </a:blip>
          <a:stretch>
            <a:fillRect/>
          </a:stretch>
        </p:blipFill>
        <p:spPr>
          <a:xfrm>
            <a:off x="8818536" y="3894104"/>
            <a:ext cx="2608879" cy="1324223"/>
          </a:xfrm>
          <a:prstGeom prst="rect">
            <a:avLst/>
          </a:prstGeom>
        </p:spPr>
      </p:pic>
    </p:spTree>
    <p:extLst>
      <p:ext uri="{BB962C8B-B14F-4D97-AF65-F5344CB8AC3E}">
        <p14:creationId xmlns:p14="http://schemas.microsoft.com/office/powerpoint/2010/main" val="62799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0"/>
                                        </p:tgtEl>
                                        <p:attrNameLst>
                                          <p:attrName>style.visibility</p:attrName>
                                        </p:attrNameLst>
                                      </p:cBhvr>
                                      <p:to>
                                        <p:strVal val="hidden"/>
                                      </p:to>
                                    </p:set>
                                  </p:childTnLst>
                                </p:cTn>
                              </p:par>
                            </p:childTnLst>
                          </p:cTn>
                        </p:par>
                        <p:par>
                          <p:cTn id="33" fill="hold">
                            <p:stCondLst>
                              <p:cond delay="0"/>
                            </p:stCondLst>
                            <p:childTnLst>
                              <p:par>
                                <p:cTn id="34" presetID="10" presetClass="entr" presetSubtype="0" fill="hold" grpId="0" nodeType="afterEffect">
                                  <p:stCondLst>
                                    <p:cond delay="0"/>
                                  </p:stCondLst>
                                  <p:childTnLst>
                                    <p:set>
                                      <p:cBhvr>
                                        <p:cTn id="35" dur="1" fill="hold">
                                          <p:stCondLst>
                                            <p:cond delay="0"/>
                                          </p:stCondLst>
                                        </p:cTn>
                                        <p:tgtEl>
                                          <p:spTgt spid="3">
                                            <p:txEl>
                                              <p:pRg st="0" end="0"/>
                                            </p:txEl>
                                          </p:spTgt>
                                        </p:tgtEl>
                                        <p:attrNameLst>
                                          <p:attrName>style.visibility</p:attrName>
                                        </p:attrNameLst>
                                      </p:cBhvr>
                                      <p:to>
                                        <p:strVal val="visible"/>
                                      </p:to>
                                    </p:set>
                                    <p:animEffect transition="in" filter="fade">
                                      <p:cBhvr>
                                        <p:cTn id="36" dur="500"/>
                                        <p:tgtEl>
                                          <p:spTgt spid="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heel(1)">
                                      <p:cBhvr>
                                        <p:cTn id="46" dur="20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4"/>
                                        </p:tgtEl>
                                      </p:cBhvr>
                                    </p:animEffect>
                                    <p:set>
                                      <p:cBhvr>
                                        <p:cTn id="51" dur="1" fill="hold">
                                          <p:stCondLst>
                                            <p:cond delay="499"/>
                                          </p:stCondLst>
                                        </p:cTn>
                                        <p:tgtEl>
                                          <p:spTgt spid="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
                                            <p:txEl>
                                              <p:pRg st="1" end="1"/>
                                            </p:txEl>
                                          </p:spTgt>
                                        </p:tgtEl>
                                        <p:attrNameLst>
                                          <p:attrName>style.visibility</p:attrName>
                                        </p:attrNameLst>
                                      </p:cBhvr>
                                      <p:to>
                                        <p:strVal val="visible"/>
                                      </p:to>
                                    </p:set>
                                    <p:animEffect transition="in" filter="fade">
                                      <p:cBhvr>
                                        <p:cTn id="56" dur="500"/>
                                        <p:tgtEl>
                                          <p:spTgt spid="3">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
                                            <p:txEl>
                                              <p:pRg st="2" end="2"/>
                                            </p:txEl>
                                          </p:spTgt>
                                        </p:tgtEl>
                                        <p:attrNameLst>
                                          <p:attrName>style.visibility</p:attrName>
                                        </p:attrNameLst>
                                      </p:cBhvr>
                                      <p:to>
                                        <p:strVal val="visible"/>
                                      </p:to>
                                    </p:set>
                                    <p:animEffect transition="in" filter="fade">
                                      <p:cBhvr>
                                        <p:cTn id="61" dur="500"/>
                                        <p:tgtEl>
                                          <p:spTgt spid="3">
                                            <p:txEl>
                                              <p:pRg st="2" end="2"/>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64" presetClass="path" presetSubtype="0" accel="50000" decel="50000" fill="hold" nodeType="clickEffect">
                                  <p:stCondLst>
                                    <p:cond delay="0"/>
                                  </p:stCondLst>
                                  <p:childTnLst>
                                    <p:animMotion origin="layout" path="M 1.66667E-6 -1.85185E-6 L 1.66667E-6 -0.24028 " pathEditMode="relative" rAng="0" ptsTypes="AA">
                                      <p:cBhvr>
                                        <p:cTn id="68" dur="5000" fill="hold"/>
                                        <p:tgtEl>
                                          <p:spTgt spid="26"/>
                                        </p:tgtEl>
                                        <p:attrNameLst>
                                          <p:attrName>ppt_x</p:attrName>
                                          <p:attrName>ppt_y</p:attrName>
                                        </p:attrNameLst>
                                      </p:cBhvr>
                                      <p:rCtr x="0" y="-12014"/>
                                    </p:animMotion>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wipe(down)">
                                      <p:cBhvr>
                                        <p:cTn id="73" dur="500"/>
                                        <p:tgtEl>
                                          <p:spTgt spid="11"/>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2" fill="hold" nodeType="click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wipe(right)">
                                      <p:cBhvr>
                                        <p:cTn id="78" dur="500"/>
                                        <p:tgtEl>
                                          <p:spTgt spid="14"/>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3">
                                            <p:txEl>
                                              <p:pRg st="3" end="3"/>
                                            </p:txEl>
                                          </p:spTgt>
                                        </p:tgtEl>
                                        <p:attrNameLst>
                                          <p:attrName>style.visibility</p:attrName>
                                        </p:attrNameLst>
                                      </p:cBhvr>
                                      <p:to>
                                        <p:strVal val="visible"/>
                                      </p:to>
                                    </p:set>
                                    <p:animEffect transition="in" filter="fade">
                                      <p:cBhvr>
                                        <p:cTn id="8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P spid="8" grpId="1" animBg="1"/>
      <p:bldP spid="9" grpId="0" animBg="1"/>
      <p:bldP spid="9" grpId="1" animBg="1"/>
      <p:bldP spid="10" grpId="0" animBg="1"/>
      <p:bldP spid="10" grpId="1" animBg="1"/>
      <p:bldP spid="4" grpId="0" animBg="1"/>
      <p:bldP spid="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CC2F7CD-83B9-794D-4646-9FA0F5DFAEDD}"/>
              </a:ext>
            </a:extLst>
          </p:cNvPr>
          <p:cNvPicPr>
            <a:picLocks noChangeAspect="1"/>
          </p:cNvPicPr>
          <p:nvPr/>
        </p:nvPicPr>
        <p:blipFill>
          <a:blip r:embed="rId3"/>
          <a:stretch>
            <a:fillRect/>
          </a:stretch>
        </p:blipFill>
        <p:spPr>
          <a:xfrm>
            <a:off x="3641646" y="1000033"/>
            <a:ext cx="1315216" cy="4938317"/>
          </a:xfrm>
          <a:prstGeom prst="rect">
            <a:avLst/>
          </a:prstGeom>
        </p:spPr>
      </p:pic>
      <p:sp>
        <p:nvSpPr>
          <p:cNvPr id="2" name="Title 1">
            <a:extLst>
              <a:ext uri="{FF2B5EF4-FFF2-40B4-BE49-F238E27FC236}">
                <a16:creationId xmlns:a16="http://schemas.microsoft.com/office/drawing/2014/main" id="{D3C07FC9-C7D0-4AE7-83EB-033681BD4CE7}"/>
              </a:ext>
            </a:extLst>
          </p:cNvPr>
          <p:cNvSpPr>
            <a:spLocks noGrp="1"/>
          </p:cNvSpPr>
          <p:nvPr>
            <p:ph type="title"/>
          </p:nvPr>
        </p:nvSpPr>
        <p:spPr>
          <a:xfrm>
            <a:off x="460394" y="220056"/>
            <a:ext cx="10515600" cy="777875"/>
          </a:xfrm>
        </p:spPr>
        <p:txBody>
          <a:bodyPr/>
          <a:lstStyle/>
          <a:p>
            <a:r>
              <a:rPr lang="en-US" b="1" dirty="0"/>
              <a:t>Energy Balance</a:t>
            </a:r>
          </a:p>
        </p:txBody>
      </p:sp>
      <p:sp>
        <p:nvSpPr>
          <p:cNvPr id="3" name="Content Placeholder 2">
            <a:extLst>
              <a:ext uri="{FF2B5EF4-FFF2-40B4-BE49-F238E27FC236}">
                <a16:creationId xmlns:a16="http://schemas.microsoft.com/office/drawing/2014/main" id="{24636CAD-F6DB-4CF2-A69E-592B86D87F13}"/>
              </a:ext>
            </a:extLst>
          </p:cNvPr>
          <p:cNvSpPr>
            <a:spLocks noGrp="1"/>
          </p:cNvSpPr>
          <p:nvPr>
            <p:ph idx="1"/>
          </p:nvPr>
        </p:nvSpPr>
        <p:spPr>
          <a:xfrm>
            <a:off x="6216563" y="1048496"/>
            <a:ext cx="5194077" cy="4558763"/>
          </a:xfrm>
        </p:spPr>
        <p:txBody>
          <a:bodyPr>
            <a:normAutofit lnSpcReduction="10000"/>
          </a:bodyPr>
          <a:lstStyle/>
          <a:p>
            <a:r>
              <a:rPr lang="en-US" dirty="0"/>
              <a:t>Energy is always balanced</a:t>
            </a:r>
          </a:p>
          <a:p>
            <a:r>
              <a:rPr lang="en-US" dirty="0"/>
              <a:t>Total or Incident Energy (Ei)</a:t>
            </a:r>
          </a:p>
          <a:p>
            <a:r>
              <a:rPr lang="en-US" dirty="0"/>
              <a:t>= Energy Reflected (Er)</a:t>
            </a:r>
          </a:p>
          <a:p>
            <a:r>
              <a:rPr lang="en-US" dirty="0"/>
              <a:t>+ Energy Transmitted (Et)</a:t>
            </a:r>
          </a:p>
          <a:p>
            <a:r>
              <a:rPr lang="en-US" dirty="0"/>
              <a:t>+ Absorbed or Transformed Energy (</a:t>
            </a:r>
            <a:r>
              <a:rPr lang="en-US" dirty="0" err="1"/>
              <a:t>Ea</a:t>
            </a:r>
            <a:r>
              <a:rPr lang="en-US" dirty="0"/>
              <a:t>)</a:t>
            </a:r>
          </a:p>
          <a:p>
            <a:r>
              <a:rPr lang="en-US" dirty="0"/>
              <a:t>Mass walls reflect more than framed walls.</a:t>
            </a:r>
          </a:p>
          <a:p>
            <a:r>
              <a:rPr lang="en-US" dirty="0"/>
              <a:t>Flexibility translates to improved STC</a:t>
            </a:r>
          </a:p>
        </p:txBody>
      </p:sp>
      <p:pic>
        <p:nvPicPr>
          <p:cNvPr id="6" name="Picture 5">
            <a:extLst>
              <a:ext uri="{FF2B5EF4-FFF2-40B4-BE49-F238E27FC236}">
                <a16:creationId xmlns:a16="http://schemas.microsoft.com/office/drawing/2014/main" id="{2394E701-88AE-E817-C40C-9EAD0B313E6E}"/>
              </a:ext>
            </a:extLst>
          </p:cNvPr>
          <p:cNvPicPr>
            <a:picLocks noChangeAspect="1"/>
          </p:cNvPicPr>
          <p:nvPr/>
        </p:nvPicPr>
        <p:blipFill>
          <a:blip r:embed="rId4"/>
          <a:stretch>
            <a:fillRect/>
          </a:stretch>
        </p:blipFill>
        <p:spPr>
          <a:xfrm flipH="1">
            <a:off x="3665599" y="1000032"/>
            <a:ext cx="1402205" cy="4938318"/>
          </a:xfrm>
          <a:prstGeom prst="rect">
            <a:avLst/>
          </a:prstGeom>
        </p:spPr>
      </p:pic>
      <p:graphicFrame>
        <p:nvGraphicFramePr>
          <p:cNvPr id="12" name="Chart 11">
            <a:extLst>
              <a:ext uri="{FF2B5EF4-FFF2-40B4-BE49-F238E27FC236}">
                <a16:creationId xmlns:a16="http://schemas.microsoft.com/office/drawing/2014/main" id="{7FDD04B4-20B4-8138-C002-B84A9E162EC4}"/>
              </a:ext>
            </a:extLst>
          </p:cNvPr>
          <p:cNvGraphicFramePr>
            <a:graphicFrameLocks/>
          </p:cNvGraphicFramePr>
          <p:nvPr>
            <p:extLst>
              <p:ext uri="{D42A27DB-BD31-4B8C-83A1-F6EECF244321}">
                <p14:modId xmlns:p14="http://schemas.microsoft.com/office/powerpoint/2010/main" val="1752945548"/>
              </p:ext>
            </p:extLst>
          </p:nvPr>
        </p:nvGraphicFramePr>
        <p:xfrm>
          <a:off x="9120591" y="2441198"/>
          <a:ext cx="1821306" cy="918363"/>
        </p:xfrm>
        <a:graphic>
          <a:graphicData uri="http://schemas.openxmlformats.org/drawingml/2006/chart">
            <c:chart xmlns:c="http://schemas.openxmlformats.org/drawingml/2006/chart" xmlns:r="http://schemas.openxmlformats.org/officeDocument/2006/relationships" r:id="rId5"/>
          </a:graphicData>
        </a:graphic>
      </p:graphicFrame>
      <p:pic>
        <p:nvPicPr>
          <p:cNvPr id="16" name="Picture 15">
            <a:extLst>
              <a:ext uri="{FF2B5EF4-FFF2-40B4-BE49-F238E27FC236}">
                <a16:creationId xmlns:a16="http://schemas.microsoft.com/office/drawing/2014/main" id="{05D709B0-E08D-09C6-A097-08FE491ABA77}"/>
              </a:ext>
            </a:extLst>
          </p:cNvPr>
          <p:cNvPicPr>
            <a:picLocks noChangeAspect="1"/>
          </p:cNvPicPr>
          <p:nvPr/>
        </p:nvPicPr>
        <p:blipFill>
          <a:blip r:embed="rId6"/>
          <a:stretch>
            <a:fillRect/>
          </a:stretch>
        </p:blipFill>
        <p:spPr>
          <a:xfrm>
            <a:off x="1944540" y="2515268"/>
            <a:ext cx="2731245" cy="2755631"/>
          </a:xfrm>
          <a:prstGeom prst="rect">
            <a:avLst/>
          </a:prstGeom>
        </p:spPr>
      </p:pic>
      <p:pic>
        <p:nvPicPr>
          <p:cNvPr id="18" name="Picture 17">
            <a:extLst>
              <a:ext uri="{FF2B5EF4-FFF2-40B4-BE49-F238E27FC236}">
                <a16:creationId xmlns:a16="http://schemas.microsoft.com/office/drawing/2014/main" id="{6FFCA921-EB71-8842-E669-65E197E1B370}"/>
              </a:ext>
            </a:extLst>
          </p:cNvPr>
          <p:cNvPicPr>
            <a:picLocks noChangeAspect="1"/>
          </p:cNvPicPr>
          <p:nvPr/>
        </p:nvPicPr>
        <p:blipFill>
          <a:blip r:embed="rId7"/>
          <a:stretch>
            <a:fillRect/>
          </a:stretch>
        </p:blipFill>
        <p:spPr>
          <a:xfrm>
            <a:off x="1663463" y="1350831"/>
            <a:ext cx="2944623" cy="2328874"/>
          </a:xfrm>
          <a:prstGeom prst="rect">
            <a:avLst/>
          </a:prstGeom>
        </p:spPr>
      </p:pic>
      <p:graphicFrame>
        <p:nvGraphicFramePr>
          <p:cNvPr id="19" name="Chart 18">
            <a:extLst>
              <a:ext uri="{FF2B5EF4-FFF2-40B4-BE49-F238E27FC236}">
                <a16:creationId xmlns:a16="http://schemas.microsoft.com/office/drawing/2014/main" id="{EB2CC275-E181-8180-5C2E-02A6100F7395}"/>
              </a:ext>
            </a:extLst>
          </p:cNvPr>
          <p:cNvGraphicFramePr>
            <a:graphicFrameLocks/>
          </p:cNvGraphicFramePr>
          <p:nvPr>
            <p:extLst>
              <p:ext uri="{D42A27DB-BD31-4B8C-83A1-F6EECF244321}">
                <p14:modId xmlns:p14="http://schemas.microsoft.com/office/powerpoint/2010/main" val="3364221802"/>
              </p:ext>
            </p:extLst>
          </p:nvPr>
        </p:nvGraphicFramePr>
        <p:xfrm>
          <a:off x="3919594" y="4471273"/>
          <a:ext cx="1821306" cy="918363"/>
        </p:xfrm>
        <a:graphic>
          <a:graphicData uri="http://schemas.openxmlformats.org/drawingml/2006/chart">
            <c:chart xmlns:c="http://schemas.openxmlformats.org/drawingml/2006/chart" xmlns:r="http://schemas.openxmlformats.org/officeDocument/2006/relationships" r:id="rId8"/>
          </a:graphicData>
        </a:graphic>
      </p:graphicFrame>
      <p:pic>
        <p:nvPicPr>
          <p:cNvPr id="21" name="Picture 20">
            <a:extLst>
              <a:ext uri="{FF2B5EF4-FFF2-40B4-BE49-F238E27FC236}">
                <a16:creationId xmlns:a16="http://schemas.microsoft.com/office/drawing/2014/main" id="{043C3E61-03D4-318F-F4E5-FF4A14DF4D77}"/>
              </a:ext>
            </a:extLst>
          </p:cNvPr>
          <p:cNvPicPr>
            <a:picLocks noChangeAspect="1"/>
          </p:cNvPicPr>
          <p:nvPr/>
        </p:nvPicPr>
        <p:blipFill>
          <a:blip r:embed="rId9"/>
          <a:stretch>
            <a:fillRect/>
          </a:stretch>
        </p:blipFill>
        <p:spPr>
          <a:xfrm>
            <a:off x="3877776" y="2701505"/>
            <a:ext cx="2158171" cy="1005927"/>
          </a:xfrm>
          <a:prstGeom prst="rect">
            <a:avLst/>
          </a:prstGeom>
        </p:spPr>
      </p:pic>
      <p:pic>
        <p:nvPicPr>
          <p:cNvPr id="24" name="Picture 23">
            <a:extLst>
              <a:ext uri="{FF2B5EF4-FFF2-40B4-BE49-F238E27FC236}">
                <a16:creationId xmlns:a16="http://schemas.microsoft.com/office/drawing/2014/main" id="{7BCC5134-1B0F-CFC6-D666-3C2AD347777D}"/>
              </a:ext>
            </a:extLst>
          </p:cNvPr>
          <p:cNvPicPr>
            <a:picLocks noChangeAspect="1"/>
          </p:cNvPicPr>
          <p:nvPr/>
        </p:nvPicPr>
        <p:blipFill>
          <a:blip r:embed="rId10"/>
          <a:stretch>
            <a:fillRect/>
          </a:stretch>
        </p:blipFill>
        <p:spPr>
          <a:xfrm>
            <a:off x="4237154" y="1409041"/>
            <a:ext cx="1158340" cy="1420491"/>
          </a:xfrm>
          <a:prstGeom prst="rect">
            <a:avLst/>
          </a:prstGeom>
        </p:spPr>
      </p:pic>
    </p:spTree>
    <p:extLst>
      <p:ext uri="{BB962C8B-B14F-4D97-AF65-F5344CB8AC3E}">
        <p14:creationId xmlns:p14="http://schemas.microsoft.com/office/powerpoint/2010/main" val="69675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2" presetClass="entr" presetSubtype="12"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2000" fill="hold"/>
                                        <p:tgtEl>
                                          <p:spTgt spid="16"/>
                                        </p:tgtEl>
                                        <p:attrNameLst>
                                          <p:attrName>ppt_x</p:attrName>
                                        </p:attrNameLst>
                                      </p:cBhvr>
                                      <p:tavLst>
                                        <p:tav tm="0">
                                          <p:val>
                                            <p:strVal val="0-#ppt_w/2"/>
                                          </p:val>
                                        </p:tav>
                                        <p:tav tm="100000">
                                          <p:val>
                                            <p:strVal val="#ppt_x"/>
                                          </p:val>
                                        </p:tav>
                                      </p:tavLst>
                                    </p:anim>
                                    <p:anim calcmode="lin" valueType="num">
                                      <p:cBhvr additive="base">
                                        <p:cTn id="17" dur="2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500"/>
                            </p:stCondLst>
                            <p:childTnLst>
                              <p:par>
                                <p:cTn id="27" presetID="2" presetClass="exit" presetSubtype="9" fill="hold" nodeType="afterEffect">
                                  <p:stCondLst>
                                    <p:cond delay="0"/>
                                  </p:stCondLst>
                                  <p:childTnLst>
                                    <p:anim calcmode="lin" valueType="num">
                                      <p:cBhvr additive="base">
                                        <p:cTn id="28" dur="3000"/>
                                        <p:tgtEl>
                                          <p:spTgt spid="18"/>
                                        </p:tgtEl>
                                        <p:attrNameLst>
                                          <p:attrName>ppt_x</p:attrName>
                                        </p:attrNameLst>
                                      </p:cBhvr>
                                      <p:tavLst>
                                        <p:tav tm="0">
                                          <p:val>
                                            <p:strVal val="ppt_x"/>
                                          </p:val>
                                        </p:tav>
                                        <p:tav tm="100000">
                                          <p:val>
                                            <p:strVal val="0-ppt_w/2"/>
                                          </p:val>
                                        </p:tav>
                                      </p:tavLst>
                                    </p:anim>
                                    <p:anim calcmode="lin" valueType="num">
                                      <p:cBhvr additive="base">
                                        <p:cTn id="29" dur="3000"/>
                                        <p:tgtEl>
                                          <p:spTgt spid="18"/>
                                        </p:tgtEl>
                                        <p:attrNameLst>
                                          <p:attrName>ppt_y</p:attrName>
                                        </p:attrNameLst>
                                      </p:cBhvr>
                                      <p:tavLst>
                                        <p:tav tm="0">
                                          <p:val>
                                            <p:strVal val="ppt_y"/>
                                          </p:val>
                                        </p:tav>
                                        <p:tav tm="100000">
                                          <p:val>
                                            <p:strVal val="0-ppt_h/2"/>
                                          </p:val>
                                        </p:tav>
                                      </p:tavLst>
                                    </p:anim>
                                    <p:set>
                                      <p:cBhvr>
                                        <p:cTn id="30" dur="1" fill="hold">
                                          <p:stCondLst>
                                            <p:cond delay="2999"/>
                                          </p:stCondLst>
                                        </p:cTn>
                                        <p:tgtEl>
                                          <p:spTgt spid="18"/>
                                        </p:tgtEl>
                                        <p:attrNameLst>
                                          <p:attrName>style.visibility</p:attrName>
                                        </p:attrNameLst>
                                      </p:cBhvr>
                                      <p:to>
                                        <p:strVal val="hidden"/>
                                      </p:to>
                                    </p:set>
                                  </p:childTnLst>
                                </p:cTn>
                              </p:par>
                            </p:childTnLst>
                          </p:cTn>
                        </p:par>
                        <p:par>
                          <p:cTn id="31" fill="hold">
                            <p:stCondLst>
                              <p:cond delay="3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500"/>
                                        <p:tgtEl>
                                          <p:spTgt spid="3">
                                            <p:txEl>
                                              <p:pRg st="3" end="3"/>
                                            </p:txEl>
                                          </p:spTgt>
                                        </p:tgtEl>
                                      </p:cBhvr>
                                    </p:animEffect>
                                  </p:childTnLst>
                                </p:cTn>
                              </p:par>
                              <p:par>
                                <p:cTn id="40" presetID="22" presetClass="entr" presetSubtype="8"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fade">
                                      <p:cBhvr>
                                        <p:cTn id="47" dur="500"/>
                                        <p:tgtEl>
                                          <p:spTgt spid="3">
                                            <p:txEl>
                                              <p:pRg st="4" end="4"/>
                                            </p:txEl>
                                          </p:spTgt>
                                        </p:tgtEl>
                                      </p:cBhvr>
                                    </p:animEffect>
                                  </p:childTnLst>
                                </p:cTn>
                              </p:par>
                            </p:childTnLst>
                          </p:cTn>
                        </p:par>
                        <p:par>
                          <p:cTn id="48" fill="hold">
                            <p:stCondLst>
                              <p:cond delay="500"/>
                            </p:stCondLst>
                            <p:childTnLst>
                              <p:par>
                                <p:cTn id="49" presetID="22" presetClass="entr" presetSubtype="4" fill="hold"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
                                            <p:txEl>
                                              <p:pRg st="5" end="5"/>
                                            </p:txEl>
                                          </p:spTgt>
                                        </p:tgtEl>
                                        <p:attrNameLst>
                                          <p:attrName>style.visibility</p:attrName>
                                        </p:attrNameLst>
                                      </p:cBhvr>
                                      <p:to>
                                        <p:strVal val="visible"/>
                                      </p:to>
                                    </p:set>
                                    <p:animEffect transition="in" filter="fade">
                                      <p:cBhvr>
                                        <p:cTn id="56" dur="500"/>
                                        <p:tgtEl>
                                          <p:spTgt spid="3">
                                            <p:txEl>
                                              <p:pRg st="5" end="5"/>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500"/>
                                        <p:tgtEl>
                                          <p:spTgt spid="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
                                            <p:txEl>
                                              <p:pRg st="6" end="6"/>
                                            </p:txEl>
                                          </p:spTgt>
                                        </p:tgtEl>
                                        <p:attrNameLst>
                                          <p:attrName>style.visibility</p:attrName>
                                        </p:attrNameLst>
                                      </p:cBhvr>
                                      <p:to>
                                        <p:strVal val="visible"/>
                                      </p:to>
                                    </p:set>
                                    <p:animEffect transition="in" filter="fade">
                                      <p:cBhvr>
                                        <p:cTn id="6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41A6B-8485-4B5D-9D18-CDA78C7D934D}"/>
              </a:ext>
            </a:extLst>
          </p:cNvPr>
          <p:cNvSpPr>
            <a:spLocks noGrp="1"/>
          </p:cNvSpPr>
          <p:nvPr>
            <p:ph type="title"/>
          </p:nvPr>
        </p:nvSpPr>
        <p:spPr>
          <a:xfrm>
            <a:off x="321366" y="222167"/>
            <a:ext cx="10515600" cy="777875"/>
          </a:xfrm>
        </p:spPr>
        <p:txBody>
          <a:bodyPr>
            <a:normAutofit/>
          </a:bodyPr>
          <a:lstStyle/>
          <a:p>
            <a:r>
              <a:rPr lang="en-US" b="1" dirty="0"/>
              <a:t>Frequency Intervals of Testing</a:t>
            </a:r>
          </a:p>
        </p:txBody>
      </p:sp>
      <p:pic>
        <p:nvPicPr>
          <p:cNvPr id="9" name="Sounds">
            <a:hlinkClick r:id="" action="ppaction://media"/>
            <a:extLst>
              <a:ext uri="{FF2B5EF4-FFF2-40B4-BE49-F238E27FC236}">
                <a16:creationId xmlns:a16="http://schemas.microsoft.com/office/drawing/2014/main" id="{25ED15E0-0784-383F-790F-4797663C8A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6729" y="2485250"/>
            <a:ext cx="406400" cy="406400"/>
          </a:xfrm>
          <a:prstGeom prst="rect">
            <a:avLst/>
          </a:prstGeom>
        </p:spPr>
      </p:pic>
      <p:grpSp>
        <p:nvGrpSpPr>
          <p:cNvPr id="122" name="Group 121">
            <a:extLst>
              <a:ext uri="{FF2B5EF4-FFF2-40B4-BE49-F238E27FC236}">
                <a16:creationId xmlns:a16="http://schemas.microsoft.com/office/drawing/2014/main" id="{9BA38FED-6FAC-42AF-4CAF-3E25320DF92C}"/>
              </a:ext>
            </a:extLst>
          </p:cNvPr>
          <p:cNvGrpSpPr/>
          <p:nvPr/>
        </p:nvGrpSpPr>
        <p:grpSpPr>
          <a:xfrm>
            <a:off x="4145178" y="3942407"/>
            <a:ext cx="3928739" cy="310342"/>
            <a:chOff x="4145178" y="3120546"/>
            <a:chExt cx="3928739" cy="310342"/>
          </a:xfrm>
        </p:grpSpPr>
        <p:grpSp>
          <p:nvGrpSpPr>
            <p:cNvPr id="71" name="Group 70">
              <a:extLst>
                <a:ext uri="{FF2B5EF4-FFF2-40B4-BE49-F238E27FC236}">
                  <a16:creationId xmlns:a16="http://schemas.microsoft.com/office/drawing/2014/main" id="{681789FF-E3BD-0B4C-5E6F-1A8C1F8DC4F4}"/>
                </a:ext>
              </a:extLst>
            </p:cNvPr>
            <p:cNvGrpSpPr/>
            <p:nvPr/>
          </p:nvGrpSpPr>
          <p:grpSpPr>
            <a:xfrm rot="16200000">
              <a:off x="5982544" y="1308798"/>
              <a:ext cx="254007" cy="3928739"/>
              <a:chOff x="6821978" y="2687782"/>
              <a:chExt cx="149629" cy="2394066"/>
            </a:xfrm>
          </p:grpSpPr>
          <p:sp>
            <p:nvSpPr>
              <p:cNvPr id="69" name="Isosceles Triangle 68">
                <a:extLst>
                  <a:ext uri="{FF2B5EF4-FFF2-40B4-BE49-F238E27FC236}">
                    <a16:creationId xmlns:a16="http://schemas.microsoft.com/office/drawing/2014/main" id="{1F831522-7E7A-E79C-4E2E-DA6F4AA5A4A0}"/>
                  </a:ext>
                </a:extLst>
              </p:cNvPr>
              <p:cNvSpPr/>
              <p:nvPr/>
            </p:nvSpPr>
            <p:spPr>
              <a:xfrm>
                <a:off x="6821978" y="2687782"/>
                <a:ext cx="149629" cy="1197033"/>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Isosceles Triangle 69">
                <a:extLst>
                  <a:ext uri="{FF2B5EF4-FFF2-40B4-BE49-F238E27FC236}">
                    <a16:creationId xmlns:a16="http://schemas.microsoft.com/office/drawing/2014/main" id="{93A26931-3048-F0BF-83AA-3F2B72C643A5}"/>
                  </a:ext>
                </a:extLst>
              </p:cNvPr>
              <p:cNvSpPr/>
              <p:nvPr/>
            </p:nvSpPr>
            <p:spPr>
              <a:xfrm rot="10800000">
                <a:off x="6821978" y="3884815"/>
                <a:ext cx="149629" cy="1197033"/>
              </a:xfrm>
              <a:prstGeom prst="triangle">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2" name="Oval 71">
              <a:extLst>
                <a:ext uri="{FF2B5EF4-FFF2-40B4-BE49-F238E27FC236}">
                  <a16:creationId xmlns:a16="http://schemas.microsoft.com/office/drawing/2014/main" id="{D88D3750-9406-9AC6-37D6-F98B0ED0502B}"/>
                </a:ext>
              </a:extLst>
            </p:cNvPr>
            <p:cNvSpPr/>
            <p:nvPr/>
          </p:nvSpPr>
          <p:spPr>
            <a:xfrm>
              <a:off x="5997855" y="3120546"/>
              <a:ext cx="310342" cy="31034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TextBox 72">
            <a:extLst>
              <a:ext uri="{FF2B5EF4-FFF2-40B4-BE49-F238E27FC236}">
                <a16:creationId xmlns:a16="http://schemas.microsoft.com/office/drawing/2014/main" id="{6EA00349-4CFB-3282-689D-8205CD430675}"/>
              </a:ext>
            </a:extLst>
          </p:cNvPr>
          <p:cNvSpPr txBox="1"/>
          <p:nvPr/>
        </p:nvSpPr>
        <p:spPr>
          <a:xfrm rot="16200000">
            <a:off x="2828994" y="3641047"/>
            <a:ext cx="532245" cy="461665"/>
          </a:xfrm>
          <a:prstGeom prst="rect">
            <a:avLst/>
          </a:prstGeom>
          <a:noFill/>
        </p:spPr>
        <p:txBody>
          <a:bodyPr wrap="square" rtlCol="0">
            <a:spAutoFit/>
          </a:bodyPr>
          <a:lstStyle/>
          <a:p>
            <a:r>
              <a:rPr lang="en-US" sz="2400" dirty="0"/>
              <a:t>80</a:t>
            </a:r>
          </a:p>
        </p:txBody>
      </p:sp>
      <p:grpSp>
        <p:nvGrpSpPr>
          <p:cNvPr id="83" name="Graphic 80">
            <a:extLst>
              <a:ext uri="{FF2B5EF4-FFF2-40B4-BE49-F238E27FC236}">
                <a16:creationId xmlns:a16="http://schemas.microsoft.com/office/drawing/2014/main" id="{95E2077D-F5D3-468B-0D01-8FA8DEC2E593}"/>
              </a:ext>
            </a:extLst>
          </p:cNvPr>
          <p:cNvGrpSpPr/>
          <p:nvPr/>
        </p:nvGrpSpPr>
        <p:grpSpPr>
          <a:xfrm>
            <a:off x="3505793" y="1540243"/>
            <a:ext cx="5180413" cy="5289279"/>
            <a:chOff x="3526364" y="859368"/>
            <a:chExt cx="5139271" cy="5139264"/>
          </a:xfrm>
        </p:grpSpPr>
        <p:sp>
          <p:nvSpPr>
            <p:cNvPr id="84" name="Freeform: Shape 83">
              <a:extLst>
                <a:ext uri="{FF2B5EF4-FFF2-40B4-BE49-F238E27FC236}">
                  <a16:creationId xmlns:a16="http://schemas.microsoft.com/office/drawing/2014/main" id="{DA29D424-6B77-7633-DF95-4B38479EF51E}"/>
                </a:ext>
              </a:extLst>
            </p:cNvPr>
            <p:cNvSpPr/>
            <p:nvPr/>
          </p:nvSpPr>
          <p:spPr>
            <a:xfrm>
              <a:off x="3526364" y="3006051"/>
              <a:ext cx="668693" cy="422948"/>
            </a:xfrm>
            <a:custGeom>
              <a:avLst/>
              <a:gdLst>
                <a:gd name="connsiteX0" fmla="*/ -213 w 668693"/>
                <a:gd name="connsiteY0" fmla="*/ 422872 h 422948"/>
                <a:gd name="connsiteX1" fmla="*/ 34839 w 668693"/>
                <a:gd name="connsiteY1" fmla="*/ -76 h 422948"/>
                <a:gd name="connsiteX2" fmla="*/ 668480 w 668693"/>
                <a:gd name="connsiteY2" fmla="*/ 105661 h 422948"/>
                <a:gd name="connsiteX3" fmla="*/ 642201 w 668693"/>
                <a:gd name="connsiteY3" fmla="*/ 422872 h 422948"/>
              </a:gdLst>
              <a:ahLst/>
              <a:cxnLst>
                <a:cxn ang="0">
                  <a:pos x="connsiteX0" y="connsiteY0"/>
                </a:cxn>
                <a:cxn ang="0">
                  <a:pos x="connsiteX1" y="connsiteY1"/>
                </a:cxn>
                <a:cxn ang="0">
                  <a:pos x="connsiteX2" y="connsiteY2"/>
                </a:cxn>
                <a:cxn ang="0">
                  <a:pos x="connsiteX3" y="connsiteY3"/>
                </a:cxn>
              </a:cxnLst>
              <a:rect l="l" t="t" r="r" b="b"/>
              <a:pathLst>
                <a:path w="668693" h="422948">
                  <a:moveTo>
                    <a:pt x="-213" y="422872"/>
                  </a:moveTo>
                  <a:cubicBezTo>
                    <a:pt x="-213" y="281159"/>
                    <a:pt x="11512" y="139694"/>
                    <a:pt x="34839" y="-76"/>
                  </a:cubicBezTo>
                  <a:lnTo>
                    <a:pt x="668480" y="105661"/>
                  </a:lnTo>
                  <a:cubicBezTo>
                    <a:pt x="650992" y="210493"/>
                    <a:pt x="642201" y="316592"/>
                    <a:pt x="642201" y="422872"/>
                  </a:cubicBezTo>
                  <a:close/>
                </a:path>
              </a:pathLst>
            </a:custGeom>
            <a:solidFill>
              <a:srgbClr val="4472C4"/>
            </a:solidFill>
            <a:ln w="19050" cap="flat">
              <a:solidFill>
                <a:srgbClr val="FFFFFF"/>
              </a:solidFill>
              <a:prstDash val="solid"/>
              <a:round/>
            </a:ln>
          </p:spPr>
          <p:txBody>
            <a:bodyPr rtlCol="0" anchor="ctr"/>
            <a:lstStyle/>
            <a:p>
              <a:endParaRPr lang="en-US"/>
            </a:p>
          </p:txBody>
        </p:sp>
        <p:sp>
          <p:nvSpPr>
            <p:cNvPr id="85" name="Freeform: Shape 84">
              <a:extLst>
                <a:ext uri="{FF2B5EF4-FFF2-40B4-BE49-F238E27FC236}">
                  <a16:creationId xmlns:a16="http://schemas.microsoft.com/office/drawing/2014/main" id="{A955AC54-936B-BCF1-8020-BA286A04803C}"/>
                </a:ext>
              </a:extLst>
            </p:cNvPr>
            <p:cNvSpPr/>
            <p:nvPr/>
          </p:nvSpPr>
          <p:spPr>
            <a:xfrm>
              <a:off x="3561416" y="2594638"/>
              <a:ext cx="711784" cy="517150"/>
            </a:xfrm>
            <a:custGeom>
              <a:avLst/>
              <a:gdLst>
                <a:gd name="connsiteX0" fmla="*/ -213 w 711784"/>
                <a:gd name="connsiteY0" fmla="*/ 411337 h 517150"/>
                <a:gd name="connsiteX1" fmla="*/ 103971 w 711784"/>
                <a:gd name="connsiteY1" fmla="*/ -76 h 517150"/>
                <a:gd name="connsiteX2" fmla="*/ 711571 w 711784"/>
                <a:gd name="connsiteY2" fmla="*/ 208521 h 517150"/>
                <a:gd name="connsiteX3" fmla="*/ 633428 w 711784"/>
                <a:gd name="connsiteY3" fmla="*/ 517074 h 517150"/>
              </a:gdLst>
              <a:ahLst/>
              <a:cxnLst>
                <a:cxn ang="0">
                  <a:pos x="connsiteX0" y="connsiteY0"/>
                </a:cxn>
                <a:cxn ang="0">
                  <a:pos x="connsiteX1" y="connsiteY1"/>
                </a:cxn>
                <a:cxn ang="0">
                  <a:pos x="connsiteX2" y="connsiteY2"/>
                </a:cxn>
                <a:cxn ang="0">
                  <a:pos x="connsiteX3" y="connsiteY3"/>
                </a:cxn>
              </a:cxnLst>
              <a:rect l="l" t="t" r="r" b="b"/>
              <a:pathLst>
                <a:path w="711784" h="517150">
                  <a:moveTo>
                    <a:pt x="-213" y="411337"/>
                  </a:moveTo>
                  <a:cubicBezTo>
                    <a:pt x="23114" y="271558"/>
                    <a:pt x="57956" y="133950"/>
                    <a:pt x="103971" y="-76"/>
                  </a:cubicBezTo>
                  <a:lnTo>
                    <a:pt x="711571" y="208521"/>
                  </a:lnTo>
                  <a:cubicBezTo>
                    <a:pt x="677053" y="309039"/>
                    <a:pt x="650925" y="412242"/>
                    <a:pt x="633428" y="517074"/>
                  </a:cubicBezTo>
                  <a:close/>
                </a:path>
              </a:pathLst>
            </a:custGeom>
            <a:solidFill>
              <a:srgbClr val="ED7D31"/>
            </a:solidFill>
            <a:ln w="19050" cap="flat">
              <a:solidFill>
                <a:srgbClr val="FFFFFF"/>
              </a:solidFill>
              <a:prstDash val="solid"/>
              <a:round/>
            </a:ln>
          </p:spPr>
          <p:txBody>
            <a:bodyPr rtlCol="0" anchor="ctr"/>
            <a:lstStyle/>
            <a:p>
              <a:endParaRPr lang="en-US"/>
            </a:p>
          </p:txBody>
        </p:sp>
        <p:sp>
          <p:nvSpPr>
            <p:cNvPr id="86" name="Freeform: Shape 85">
              <a:extLst>
                <a:ext uri="{FF2B5EF4-FFF2-40B4-BE49-F238E27FC236}">
                  <a16:creationId xmlns:a16="http://schemas.microsoft.com/office/drawing/2014/main" id="{F458C636-83CE-5279-665D-7A9941E1B2AC}"/>
                </a:ext>
              </a:extLst>
            </p:cNvPr>
            <p:cNvSpPr/>
            <p:nvPr/>
          </p:nvSpPr>
          <p:spPr>
            <a:xfrm>
              <a:off x="3665591" y="2205990"/>
              <a:ext cx="735463" cy="597246"/>
            </a:xfrm>
            <a:custGeom>
              <a:avLst/>
              <a:gdLst>
                <a:gd name="connsiteX0" fmla="*/ -213 w 735463"/>
                <a:gd name="connsiteY0" fmla="*/ 388573 h 597246"/>
                <a:gd name="connsiteX1" fmla="*/ 170266 w 735463"/>
                <a:gd name="connsiteY1" fmla="*/ -76 h 597246"/>
                <a:gd name="connsiteX2" fmla="*/ 735251 w 735463"/>
                <a:gd name="connsiteY2" fmla="*/ 305677 h 597246"/>
                <a:gd name="connsiteX3" fmla="*/ 607387 w 735463"/>
                <a:gd name="connsiteY3" fmla="*/ 597170 h 597246"/>
              </a:gdLst>
              <a:ahLst/>
              <a:cxnLst>
                <a:cxn ang="0">
                  <a:pos x="connsiteX0" y="connsiteY0"/>
                </a:cxn>
                <a:cxn ang="0">
                  <a:pos x="connsiteX1" y="connsiteY1"/>
                </a:cxn>
                <a:cxn ang="0">
                  <a:pos x="connsiteX2" y="connsiteY2"/>
                </a:cxn>
                <a:cxn ang="0">
                  <a:pos x="connsiteX3" y="connsiteY3"/>
                </a:cxn>
              </a:cxnLst>
              <a:rect l="l" t="t" r="r" b="b"/>
              <a:pathLst>
                <a:path w="735463" h="597246">
                  <a:moveTo>
                    <a:pt x="-213" y="388573"/>
                  </a:moveTo>
                  <a:cubicBezTo>
                    <a:pt x="45803" y="254546"/>
                    <a:pt x="102819" y="124549"/>
                    <a:pt x="170266" y="-76"/>
                  </a:cubicBezTo>
                  <a:lnTo>
                    <a:pt x="735251" y="305677"/>
                  </a:lnTo>
                  <a:cubicBezTo>
                    <a:pt x="684663" y="399145"/>
                    <a:pt x="641896" y="496643"/>
                    <a:pt x="607387" y="597170"/>
                  </a:cubicBezTo>
                  <a:close/>
                </a:path>
              </a:pathLst>
            </a:custGeom>
            <a:solidFill>
              <a:srgbClr val="A5A5A5"/>
            </a:solidFill>
            <a:ln w="19050" cap="flat">
              <a:solidFill>
                <a:srgbClr val="FFFFFF"/>
              </a:solidFill>
              <a:prstDash val="solid"/>
              <a:round/>
            </a:ln>
          </p:spPr>
          <p:txBody>
            <a:bodyPr rtlCol="0" anchor="ctr"/>
            <a:lstStyle/>
            <a:p>
              <a:endParaRPr lang="en-US"/>
            </a:p>
          </p:txBody>
        </p:sp>
        <p:sp>
          <p:nvSpPr>
            <p:cNvPr id="87" name="Freeform: Shape 86">
              <a:extLst>
                <a:ext uri="{FF2B5EF4-FFF2-40B4-BE49-F238E27FC236}">
                  <a16:creationId xmlns:a16="http://schemas.microsoft.com/office/drawing/2014/main" id="{EDA59DBD-F7BD-0FF3-AB15-6AECCC4676B1}"/>
                </a:ext>
              </a:extLst>
            </p:cNvPr>
            <p:cNvSpPr/>
            <p:nvPr/>
          </p:nvSpPr>
          <p:spPr>
            <a:xfrm>
              <a:off x="3836079" y="1850697"/>
              <a:ext cx="739073" cy="661044"/>
            </a:xfrm>
            <a:custGeom>
              <a:avLst/>
              <a:gdLst>
                <a:gd name="connsiteX0" fmla="*/ -213 w 739073"/>
                <a:gd name="connsiteY0" fmla="*/ 355216 h 661044"/>
                <a:gd name="connsiteX1" fmla="*/ 231911 w 739073"/>
                <a:gd name="connsiteY1" fmla="*/ -76 h 661044"/>
                <a:gd name="connsiteX2" fmla="*/ 738860 w 739073"/>
                <a:gd name="connsiteY2" fmla="*/ 394497 h 661044"/>
                <a:gd name="connsiteX3" fmla="*/ 564762 w 739073"/>
                <a:gd name="connsiteY3" fmla="*/ 660969 h 661044"/>
              </a:gdLst>
              <a:ahLst/>
              <a:cxnLst>
                <a:cxn ang="0">
                  <a:pos x="connsiteX0" y="connsiteY0"/>
                </a:cxn>
                <a:cxn ang="0">
                  <a:pos x="connsiteX1" y="connsiteY1"/>
                </a:cxn>
                <a:cxn ang="0">
                  <a:pos x="connsiteX2" y="connsiteY2"/>
                </a:cxn>
                <a:cxn ang="0">
                  <a:pos x="connsiteX3" y="connsiteY3"/>
                </a:cxn>
              </a:cxnLst>
              <a:rect l="l" t="t" r="r" b="b"/>
              <a:pathLst>
                <a:path w="739073" h="661044">
                  <a:moveTo>
                    <a:pt x="-213" y="355216"/>
                  </a:moveTo>
                  <a:cubicBezTo>
                    <a:pt x="67233" y="230591"/>
                    <a:pt x="144872" y="111748"/>
                    <a:pt x="231911" y="-76"/>
                  </a:cubicBezTo>
                  <a:lnTo>
                    <a:pt x="738860" y="394497"/>
                  </a:lnTo>
                  <a:cubicBezTo>
                    <a:pt x="673576" y="478365"/>
                    <a:pt x="615350" y="567490"/>
                    <a:pt x="564762" y="660969"/>
                  </a:cubicBezTo>
                  <a:close/>
                </a:path>
              </a:pathLst>
            </a:custGeom>
            <a:solidFill>
              <a:srgbClr val="FFC000"/>
            </a:solidFill>
            <a:ln w="19050" cap="flat">
              <a:solidFill>
                <a:srgbClr val="FFFFFF"/>
              </a:solidFill>
              <a:prstDash val="solid"/>
              <a:round/>
            </a:ln>
          </p:spPr>
          <p:txBody>
            <a:bodyPr rtlCol="0" anchor="ctr"/>
            <a:lstStyle/>
            <a:p>
              <a:endParaRPr lang="en-US"/>
            </a:p>
          </p:txBody>
        </p:sp>
        <p:sp>
          <p:nvSpPr>
            <p:cNvPr id="88" name="Freeform: Shape 87">
              <a:extLst>
                <a:ext uri="{FF2B5EF4-FFF2-40B4-BE49-F238E27FC236}">
                  <a16:creationId xmlns:a16="http://schemas.microsoft.com/office/drawing/2014/main" id="{92760959-4C48-0B07-8F88-107F9AF27D1B}"/>
                </a:ext>
              </a:extLst>
            </p:cNvPr>
            <p:cNvSpPr/>
            <p:nvPr/>
          </p:nvSpPr>
          <p:spPr>
            <a:xfrm>
              <a:off x="4068194" y="1538459"/>
              <a:ext cx="722528" cy="706812"/>
            </a:xfrm>
            <a:custGeom>
              <a:avLst/>
              <a:gdLst>
                <a:gd name="connsiteX0" fmla="*/ -213 w 722528"/>
                <a:gd name="connsiteY0" fmla="*/ 312163 h 706812"/>
                <a:gd name="connsiteX1" fmla="*/ 287233 w 722528"/>
                <a:gd name="connsiteY1" fmla="*/ -76 h 706812"/>
                <a:gd name="connsiteX2" fmla="*/ 722316 w 722528"/>
                <a:gd name="connsiteY2" fmla="*/ 472554 h 706812"/>
                <a:gd name="connsiteX3" fmla="*/ 506746 w 722528"/>
                <a:gd name="connsiteY3" fmla="*/ 706736 h 706812"/>
              </a:gdLst>
              <a:ahLst/>
              <a:cxnLst>
                <a:cxn ang="0">
                  <a:pos x="connsiteX0" y="connsiteY0"/>
                </a:cxn>
                <a:cxn ang="0">
                  <a:pos x="connsiteX1" y="connsiteY1"/>
                </a:cxn>
                <a:cxn ang="0">
                  <a:pos x="connsiteX2" y="connsiteY2"/>
                </a:cxn>
                <a:cxn ang="0">
                  <a:pos x="connsiteX3" y="connsiteY3"/>
                </a:cxn>
              </a:cxnLst>
              <a:rect l="l" t="t" r="r" b="b"/>
              <a:pathLst>
                <a:path w="722528" h="706812">
                  <a:moveTo>
                    <a:pt x="-213" y="312163"/>
                  </a:moveTo>
                  <a:cubicBezTo>
                    <a:pt x="86826" y="200340"/>
                    <a:pt x="182972" y="95898"/>
                    <a:pt x="287233" y="-76"/>
                  </a:cubicBezTo>
                  <a:lnTo>
                    <a:pt x="722316" y="472554"/>
                  </a:lnTo>
                  <a:cubicBezTo>
                    <a:pt x="644125" y="544535"/>
                    <a:pt x="572020" y="622869"/>
                    <a:pt x="506746" y="706736"/>
                  </a:cubicBezTo>
                  <a:close/>
                </a:path>
              </a:pathLst>
            </a:custGeom>
            <a:solidFill>
              <a:srgbClr val="5B9BD5"/>
            </a:solidFill>
            <a:ln w="19050" cap="flat">
              <a:solidFill>
                <a:srgbClr val="FFFFFF"/>
              </a:solidFill>
              <a:prstDash val="solid"/>
              <a:round/>
            </a:ln>
          </p:spPr>
          <p:txBody>
            <a:bodyPr rtlCol="0" anchor="ctr"/>
            <a:lstStyle/>
            <a:p>
              <a:endParaRPr lang="en-US"/>
            </a:p>
          </p:txBody>
        </p:sp>
        <p:sp>
          <p:nvSpPr>
            <p:cNvPr id="89" name="Freeform: Shape 88">
              <a:extLst>
                <a:ext uri="{FF2B5EF4-FFF2-40B4-BE49-F238E27FC236}">
                  <a16:creationId xmlns:a16="http://schemas.microsoft.com/office/drawing/2014/main" id="{C4D6858E-AD1F-659F-574C-8E9531081D50}"/>
                </a:ext>
              </a:extLst>
            </p:cNvPr>
            <p:cNvSpPr/>
            <p:nvPr/>
          </p:nvSpPr>
          <p:spPr>
            <a:xfrm>
              <a:off x="4355639" y="1277788"/>
              <a:ext cx="686266" cy="733310"/>
            </a:xfrm>
            <a:custGeom>
              <a:avLst/>
              <a:gdLst>
                <a:gd name="connsiteX0" fmla="*/ -213 w 686266"/>
                <a:gd name="connsiteY0" fmla="*/ 260595 h 733310"/>
                <a:gd name="connsiteX1" fmla="*/ 334696 w 686266"/>
                <a:gd name="connsiteY1" fmla="*/ -76 h 733310"/>
                <a:gd name="connsiteX2" fmla="*/ 686054 w 686266"/>
                <a:gd name="connsiteY2" fmla="*/ 537725 h 733310"/>
                <a:gd name="connsiteX3" fmla="*/ 434870 w 686266"/>
                <a:gd name="connsiteY3" fmla="*/ 733235 h 733310"/>
              </a:gdLst>
              <a:ahLst/>
              <a:cxnLst>
                <a:cxn ang="0">
                  <a:pos x="connsiteX0" y="connsiteY0"/>
                </a:cxn>
                <a:cxn ang="0">
                  <a:pos x="connsiteX1" y="connsiteY1"/>
                </a:cxn>
                <a:cxn ang="0">
                  <a:pos x="connsiteX2" y="connsiteY2"/>
                </a:cxn>
                <a:cxn ang="0">
                  <a:pos x="connsiteX3" y="connsiteY3"/>
                </a:cxn>
              </a:cxnLst>
              <a:rect l="l" t="t" r="r" b="b"/>
              <a:pathLst>
                <a:path w="686266" h="733310">
                  <a:moveTo>
                    <a:pt x="-213" y="260595"/>
                  </a:moveTo>
                  <a:cubicBezTo>
                    <a:pt x="104038" y="164621"/>
                    <a:pt x="216062" y="77429"/>
                    <a:pt x="334696" y="-76"/>
                  </a:cubicBezTo>
                  <a:lnTo>
                    <a:pt x="686054" y="537725"/>
                  </a:lnTo>
                  <a:cubicBezTo>
                    <a:pt x="597081" y="595856"/>
                    <a:pt x="513061" y="661245"/>
                    <a:pt x="434870" y="733235"/>
                  </a:cubicBezTo>
                  <a:close/>
                </a:path>
              </a:pathLst>
            </a:custGeom>
            <a:solidFill>
              <a:srgbClr val="70AD47"/>
            </a:solidFill>
            <a:ln w="19050" cap="flat">
              <a:solidFill>
                <a:srgbClr val="FFFFFF"/>
              </a:solidFill>
              <a:prstDash val="solid"/>
              <a:round/>
            </a:ln>
          </p:spPr>
          <p:txBody>
            <a:bodyPr rtlCol="0" anchor="ctr"/>
            <a:lstStyle/>
            <a:p>
              <a:endParaRPr lang="en-US"/>
            </a:p>
          </p:txBody>
        </p:sp>
        <p:sp>
          <p:nvSpPr>
            <p:cNvPr id="90" name="Freeform: Shape 89">
              <a:extLst>
                <a:ext uri="{FF2B5EF4-FFF2-40B4-BE49-F238E27FC236}">
                  <a16:creationId xmlns:a16="http://schemas.microsoft.com/office/drawing/2014/main" id="{73B8D234-4DAF-8A45-9B27-B516653FBF03}"/>
                </a:ext>
              </a:extLst>
            </p:cNvPr>
            <p:cNvSpPr/>
            <p:nvPr/>
          </p:nvSpPr>
          <p:spPr>
            <a:xfrm>
              <a:off x="4690538" y="1075801"/>
              <a:ext cx="631307" cy="739787"/>
            </a:xfrm>
            <a:custGeom>
              <a:avLst/>
              <a:gdLst>
                <a:gd name="connsiteX0" fmla="*/ -213 w 631307"/>
                <a:gd name="connsiteY0" fmla="*/ 201911 h 739787"/>
                <a:gd name="connsiteX1" fmla="*/ 373033 w 631307"/>
                <a:gd name="connsiteY1" fmla="*/ -76 h 739787"/>
                <a:gd name="connsiteX2" fmla="*/ 631094 w 631307"/>
                <a:gd name="connsiteY2" fmla="*/ 588217 h 739787"/>
                <a:gd name="connsiteX3" fmla="*/ 351155 w 631307"/>
                <a:gd name="connsiteY3" fmla="*/ 739712 h 739787"/>
              </a:gdLst>
              <a:ahLst/>
              <a:cxnLst>
                <a:cxn ang="0">
                  <a:pos x="connsiteX0" y="connsiteY0"/>
                </a:cxn>
                <a:cxn ang="0">
                  <a:pos x="connsiteX1" y="connsiteY1"/>
                </a:cxn>
                <a:cxn ang="0">
                  <a:pos x="connsiteX2" y="connsiteY2"/>
                </a:cxn>
                <a:cxn ang="0">
                  <a:pos x="connsiteX3" y="connsiteY3"/>
                </a:cxn>
              </a:cxnLst>
              <a:rect l="l" t="t" r="r" b="b"/>
              <a:pathLst>
                <a:path w="631307" h="739787">
                  <a:moveTo>
                    <a:pt x="-213" y="201911"/>
                  </a:moveTo>
                  <a:cubicBezTo>
                    <a:pt x="118421" y="124406"/>
                    <a:pt x="243265" y="56845"/>
                    <a:pt x="373033" y="-76"/>
                  </a:cubicBezTo>
                  <a:lnTo>
                    <a:pt x="631094" y="588217"/>
                  </a:lnTo>
                  <a:cubicBezTo>
                    <a:pt x="533768" y="630908"/>
                    <a:pt x="440137" y="681581"/>
                    <a:pt x="351155" y="739712"/>
                  </a:cubicBezTo>
                  <a:close/>
                </a:path>
              </a:pathLst>
            </a:custGeom>
            <a:solidFill>
              <a:srgbClr val="264478"/>
            </a:solidFill>
            <a:ln w="19050" cap="flat">
              <a:solidFill>
                <a:srgbClr val="FFFFFF"/>
              </a:solidFill>
              <a:prstDash val="solid"/>
              <a:round/>
            </a:ln>
          </p:spPr>
          <p:txBody>
            <a:bodyPr rtlCol="0" anchor="ctr"/>
            <a:lstStyle/>
            <a:p>
              <a:endParaRPr lang="en-US"/>
            </a:p>
          </p:txBody>
        </p:sp>
        <p:sp>
          <p:nvSpPr>
            <p:cNvPr id="91" name="Freeform: Shape 90">
              <a:extLst>
                <a:ext uri="{FF2B5EF4-FFF2-40B4-BE49-F238E27FC236}">
                  <a16:creationId xmlns:a16="http://schemas.microsoft.com/office/drawing/2014/main" id="{BEDEA168-84FD-521E-1EEE-6213D4D70946}"/>
                </a:ext>
              </a:extLst>
            </p:cNvPr>
            <p:cNvSpPr/>
            <p:nvPr/>
          </p:nvSpPr>
          <p:spPr>
            <a:xfrm>
              <a:off x="5063794" y="937993"/>
              <a:ext cx="559098" cy="726109"/>
            </a:xfrm>
            <a:custGeom>
              <a:avLst/>
              <a:gdLst>
                <a:gd name="connsiteX0" fmla="*/ -213 w 559098"/>
                <a:gd name="connsiteY0" fmla="*/ 137722 h 726109"/>
                <a:gd name="connsiteX1" fmla="*/ 401189 w 559098"/>
                <a:gd name="connsiteY1" fmla="*/ -76 h 726109"/>
                <a:gd name="connsiteX2" fmla="*/ 558885 w 559098"/>
                <a:gd name="connsiteY2" fmla="*/ 622678 h 726109"/>
                <a:gd name="connsiteX3" fmla="*/ 257838 w 559098"/>
                <a:gd name="connsiteY3" fmla="*/ 726034 h 726109"/>
              </a:gdLst>
              <a:ahLst/>
              <a:cxnLst>
                <a:cxn ang="0">
                  <a:pos x="connsiteX0" y="connsiteY0"/>
                </a:cxn>
                <a:cxn ang="0">
                  <a:pos x="connsiteX1" y="connsiteY1"/>
                </a:cxn>
                <a:cxn ang="0">
                  <a:pos x="connsiteX2" y="connsiteY2"/>
                </a:cxn>
                <a:cxn ang="0">
                  <a:pos x="connsiteX3" y="connsiteY3"/>
                </a:cxn>
              </a:cxnLst>
              <a:rect l="l" t="t" r="r" b="b"/>
              <a:pathLst>
                <a:path w="559098" h="726109">
                  <a:moveTo>
                    <a:pt x="-213" y="137722"/>
                  </a:moveTo>
                  <a:cubicBezTo>
                    <a:pt x="129555" y="80801"/>
                    <a:pt x="263810" y="34709"/>
                    <a:pt x="401189" y="-76"/>
                  </a:cubicBezTo>
                  <a:lnTo>
                    <a:pt x="558885" y="622678"/>
                  </a:lnTo>
                  <a:cubicBezTo>
                    <a:pt x="455853" y="648767"/>
                    <a:pt x="355165" y="683343"/>
                    <a:pt x="257838" y="726034"/>
                  </a:cubicBezTo>
                  <a:close/>
                </a:path>
              </a:pathLst>
            </a:custGeom>
            <a:solidFill>
              <a:srgbClr val="9E480E"/>
            </a:solidFill>
            <a:ln w="19050" cap="flat">
              <a:solidFill>
                <a:srgbClr val="FFFFFF"/>
              </a:solidFill>
              <a:prstDash val="solid"/>
              <a:round/>
            </a:ln>
          </p:spPr>
          <p:txBody>
            <a:bodyPr rtlCol="0" anchor="ctr"/>
            <a:lstStyle/>
            <a:p>
              <a:endParaRPr lang="en-US"/>
            </a:p>
          </p:txBody>
        </p:sp>
        <p:sp>
          <p:nvSpPr>
            <p:cNvPr id="92" name="Freeform: Shape 91">
              <a:extLst>
                <a:ext uri="{FF2B5EF4-FFF2-40B4-BE49-F238E27FC236}">
                  <a16:creationId xmlns:a16="http://schemas.microsoft.com/office/drawing/2014/main" id="{D3FC211F-0CD6-BD3B-183E-084C4058985C}"/>
                </a:ext>
              </a:extLst>
            </p:cNvPr>
            <p:cNvSpPr/>
            <p:nvPr/>
          </p:nvSpPr>
          <p:spPr>
            <a:xfrm>
              <a:off x="5465187" y="868141"/>
              <a:ext cx="471659" cy="692605"/>
            </a:xfrm>
            <a:custGeom>
              <a:avLst/>
              <a:gdLst>
                <a:gd name="connsiteX0" fmla="*/ -213 w 471659"/>
                <a:gd name="connsiteY0" fmla="*/ 69778 h 692605"/>
                <a:gd name="connsiteX1" fmla="*/ 418401 w 471659"/>
                <a:gd name="connsiteY1" fmla="*/ -76 h 692605"/>
                <a:gd name="connsiteX2" fmla="*/ 471446 w 471659"/>
                <a:gd name="connsiteY2" fmla="*/ 640142 h 692605"/>
                <a:gd name="connsiteX3" fmla="*/ 157492 w 471659"/>
                <a:gd name="connsiteY3" fmla="*/ 692530 h 692605"/>
              </a:gdLst>
              <a:ahLst/>
              <a:cxnLst>
                <a:cxn ang="0">
                  <a:pos x="connsiteX0" y="connsiteY0"/>
                </a:cxn>
                <a:cxn ang="0">
                  <a:pos x="connsiteX1" y="connsiteY1"/>
                </a:cxn>
                <a:cxn ang="0">
                  <a:pos x="connsiteX2" y="connsiteY2"/>
                </a:cxn>
                <a:cxn ang="0">
                  <a:pos x="connsiteX3" y="connsiteY3"/>
                </a:cxn>
              </a:cxnLst>
              <a:rect l="l" t="t" r="r" b="b"/>
              <a:pathLst>
                <a:path w="471659" h="692605">
                  <a:moveTo>
                    <a:pt x="-213" y="69778"/>
                  </a:moveTo>
                  <a:cubicBezTo>
                    <a:pt x="137166" y="34990"/>
                    <a:pt x="277174" y="11625"/>
                    <a:pt x="418401" y="-76"/>
                  </a:cubicBezTo>
                  <a:lnTo>
                    <a:pt x="471446" y="640142"/>
                  </a:lnTo>
                  <a:cubicBezTo>
                    <a:pt x="365528" y="648915"/>
                    <a:pt x="260515" y="666441"/>
                    <a:pt x="157492" y="692530"/>
                  </a:cubicBezTo>
                  <a:close/>
                </a:path>
              </a:pathLst>
            </a:custGeom>
            <a:solidFill>
              <a:srgbClr val="636363"/>
            </a:solidFill>
            <a:ln w="19050" cap="flat">
              <a:solidFill>
                <a:srgbClr val="FFFFFF"/>
              </a:solidFill>
              <a:prstDash val="solid"/>
              <a:round/>
            </a:ln>
          </p:spPr>
          <p:txBody>
            <a:bodyPr rtlCol="0" anchor="ctr"/>
            <a:lstStyle/>
            <a:p>
              <a:endParaRPr lang="en-US"/>
            </a:p>
          </p:txBody>
        </p:sp>
        <p:sp>
          <p:nvSpPr>
            <p:cNvPr id="93" name="Freeform: Shape 92">
              <a:extLst>
                <a:ext uri="{FF2B5EF4-FFF2-40B4-BE49-F238E27FC236}">
                  <a16:creationId xmlns:a16="http://schemas.microsoft.com/office/drawing/2014/main" id="{DEE56189-8647-1753-6428-7798C357E7E5}"/>
                </a:ext>
              </a:extLst>
            </p:cNvPr>
            <p:cNvSpPr/>
            <p:nvPr/>
          </p:nvSpPr>
          <p:spPr>
            <a:xfrm>
              <a:off x="5883801" y="859368"/>
              <a:ext cx="424396" cy="648991"/>
            </a:xfrm>
            <a:custGeom>
              <a:avLst/>
              <a:gdLst>
                <a:gd name="connsiteX0" fmla="*/ -213 w 424396"/>
                <a:gd name="connsiteY0" fmla="*/ 8700 h 648991"/>
                <a:gd name="connsiteX1" fmla="*/ 424183 w 424396"/>
                <a:gd name="connsiteY1" fmla="*/ 8700 h 648991"/>
                <a:gd name="connsiteX2" fmla="*/ 371129 w 424396"/>
                <a:gd name="connsiteY2" fmla="*/ 648915 h 648991"/>
                <a:gd name="connsiteX3" fmla="*/ 52832 w 424396"/>
                <a:gd name="connsiteY3" fmla="*/ 648915 h 648991"/>
              </a:gdLst>
              <a:ahLst/>
              <a:cxnLst>
                <a:cxn ang="0">
                  <a:pos x="connsiteX0" y="connsiteY0"/>
                </a:cxn>
                <a:cxn ang="0">
                  <a:pos x="connsiteX1" y="connsiteY1"/>
                </a:cxn>
                <a:cxn ang="0">
                  <a:pos x="connsiteX2" y="connsiteY2"/>
                </a:cxn>
                <a:cxn ang="0">
                  <a:pos x="connsiteX3" y="connsiteY3"/>
                </a:cxn>
              </a:cxnLst>
              <a:rect l="l" t="t" r="r" b="b"/>
              <a:pathLst>
                <a:path w="424396" h="648991">
                  <a:moveTo>
                    <a:pt x="-213" y="8700"/>
                  </a:moveTo>
                  <a:cubicBezTo>
                    <a:pt x="141014" y="-3001"/>
                    <a:pt x="282966" y="-3001"/>
                    <a:pt x="424183" y="8700"/>
                  </a:cubicBezTo>
                  <a:lnTo>
                    <a:pt x="371129" y="648915"/>
                  </a:lnTo>
                  <a:cubicBezTo>
                    <a:pt x="265211" y="640133"/>
                    <a:pt x="158750" y="640133"/>
                    <a:pt x="52832" y="648915"/>
                  </a:cubicBezTo>
                  <a:close/>
                </a:path>
              </a:pathLst>
            </a:custGeom>
            <a:solidFill>
              <a:srgbClr val="997300"/>
            </a:solidFill>
            <a:ln w="19050" cap="flat">
              <a:solidFill>
                <a:srgbClr val="FFFFFF"/>
              </a:solidFill>
              <a:prstDash val="solid"/>
              <a:round/>
            </a:ln>
          </p:spPr>
          <p:txBody>
            <a:bodyPr rtlCol="0" anchor="ctr"/>
            <a:lstStyle/>
            <a:p>
              <a:endParaRPr lang="en-US"/>
            </a:p>
          </p:txBody>
        </p:sp>
        <p:sp>
          <p:nvSpPr>
            <p:cNvPr id="94" name="Freeform: Shape 93">
              <a:extLst>
                <a:ext uri="{FF2B5EF4-FFF2-40B4-BE49-F238E27FC236}">
                  <a16:creationId xmlns:a16="http://schemas.microsoft.com/office/drawing/2014/main" id="{FB4AA716-0179-5013-AEFA-A152ADBB9D4F}"/>
                </a:ext>
              </a:extLst>
            </p:cNvPr>
            <p:cNvSpPr/>
            <p:nvPr/>
          </p:nvSpPr>
          <p:spPr>
            <a:xfrm>
              <a:off x="6255153" y="868144"/>
              <a:ext cx="471649" cy="692602"/>
            </a:xfrm>
            <a:custGeom>
              <a:avLst/>
              <a:gdLst>
                <a:gd name="connsiteX0" fmla="*/ 52832 w 471649"/>
                <a:gd name="connsiteY0" fmla="*/ -76 h 692602"/>
                <a:gd name="connsiteX1" fmla="*/ 471437 w 471649"/>
                <a:gd name="connsiteY1" fmla="*/ 69778 h 692602"/>
                <a:gd name="connsiteX2" fmla="*/ 313741 w 471649"/>
                <a:gd name="connsiteY2" fmla="*/ 692527 h 692602"/>
                <a:gd name="connsiteX3" fmla="*/ -213 w 471649"/>
                <a:gd name="connsiteY3" fmla="*/ 640139 h 692602"/>
              </a:gdLst>
              <a:ahLst/>
              <a:cxnLst>
                <a:cxn ang="0">
                  <a:pos x="connsiteX0" y="connsiteY0"/>
                </a:cxn>
                <a:cxn ang="0">
                  <a:pos x="connsiteX1" y="connsiteY1"/>
                </a:cxn>
                <a:cxn ang="0">
                  <a:pos x="connsiteX2" y="connsiteY2"/>
                </a:cxn>
                <a:cxn ang="0">
                  <a:pos x="connsiteX3" y="connsiteY3"/>
                </a:cxn>
              </a:cxnLst>
              <a:rect l="l" t="t" r="r" b="b"/>
              <a:pathLst>
                <a:path w="471649" h="692602">
                  <a:moveTo>
                    <a:pt x="52832" y="-76"/>
                  </a:moveTo>
                  <a:cubicBezTo>
                    <a:pt x="194050" y="11626"/>
                    <a:pt x="334067" y="34990"/>
                    <a:pt x="471437" y="69778"/>
                  </a:cubicBezTo>
                  <a:lnTo>
                    <a:pt x="313741" y="692527"/>
                  </a:lnTo>
                  <a:cubicBezTo>
                    <a:pt x="210709" y="666438"/>
                    <a:pt x="105705" y="648912"/>
                    <a:pt x="-213" y="640139"/>
                  </a:cubicBezTo>
                  <a:close/>
                </a:path>
              </a:pathLst>
            </a:custGeom>
            <a:solidFill>
              <a:srgbClr val="255E91"/>
            </a:solidFill>
            <a:ln w="19050" cap="flat">
              <a:solidFill>
                <a:srgbClr val="FFFFFF"/>
              </a:solidFill>
              <a:prstDash val="solid"/>
              <a:round/>
            </a:ln>
          </p:spPr>
          <p:txBody>
            <a:bodyPr rtlCol="0" anchor="ctr"/>
            <a:lstStyle/>
            <a:p>
              <a:endParaRPr lang="en-US"/>
            </a:p>
          </p:txBody>
        </p:sp>
        <p:sp>
          <p:nvSpPr>
            <p:cNvPr id="95" name="Freeform: Shape 94">
              <a:extLst>
                <a:ext uri="{FF2B5EF4-FFF2-40B4-BE49-F238E27FC236}">
                  <a16:creationId xmlns:a16="http://schemas.microsoft.com/office/drawing/2014/main" id="{895C8407-E421-B74D-194A-B00648B0267E}"/>
                </a:ext>
              </a:extLst>
            </p:cNvPr>
            <p:cNvSpPr/>
            <p:nvPr/>
          </p:nvSpPr>
          <p:spPr>
            <a:xfrm>
              <a:off x="6569106" y="937995"/>
              <a:ext cx="559108" cy="726098"/>
            </a:xfrm>
            <a:custGeom>
              <a:avLst/>
              <a:gdLst>
                <a:gd name="connsiteX0" fmla="*/ 157492 w 559108"/>
                <a:gd name="connsiteY0" fmla="*/ -76 h 726098"/>
                <a:gd name="connsiteX1" fmla="*/ 558895 w 559108"/>
                <a:gd name="connsiteY1" fmla="*/ 137730 h 726098"/>
                <a:gd name="connsiteX2" fmla="*/ 300834 w 559108"/>
                <a:gd name="connsiteY2" fmla="*/ 726022 h 726098"/>
                <a:gd name="connsiteX3" fmla="*/ -213 w 559108"/>
                <a:gd name="connsiteY3" fmla="*/ 622676 h 726098"/>
              </a:gdLst>
              <a:ahLst/>
              <a:cxnLst>
                <a:cxn ang="0">
                  <a:pos x="connsiteX0" y="connsiteY0"/>
                </a:cxn>
                <a:cxn ang="0">
                  <a:pos x="connsiteX1" y="connsiteY1"/>
                </a:cxn>
                <a:cxn ang="0">
                  <a:pos x="connsiteX2" y="connsiteY2"/>
                </a:cxn>
                <a:cxn ang="0">
                  <a:pos x="connsiteX3" y="connsiteY3"/>
                </a:cxn>
              </a:cxnLst>
              <a:rect l="l" t="t" r="r" b="b"/>
              <a:pathLst>
                <a:path w="559108" h="726098">
                  <a:moveTo>
                    <a:pt x="157492" y="-76"/>
                  </a:moveTo>
                  <a:cubicBezTo>
                    <a:pt x="294862" y="34707"/>
                    <a:pt x="429117" y="80799"/>
                    <a:pt x="558895" y="137730"/>
                  </a:cubicBezTo>
                  <a:lnTo>
                    <a:pt x="300834" y="726022"/>
                  </a:lnTo>
                  <a:cubicBezTo>
                    <a:pt x="203508" y="683331"/>
                    <a:pt x="102810" y="648765"/>
                    <a:pt x="-213" y="622676"/>
                  </a:cubicBezTo>
                  <a:close/>
                </a:path>
              </a:pathLst>
            </a:custGeom>
            <a:solidFill>
              <a:srgbClr val="43682B"/>
            </a:solidFill>
            <a:ln w="19050" cap="flat">
              <a:solidFill>
                <a:srgbClr val="FFFFFF"/>
              </a:solidFill>
              <a:prstDash val="solid"/>
              <a:round/>
            </a:ln>
          </p:spPr>
          <p:txBody>
            <a:bodyPr rtlCol="0" anchor="ctr"/>
            <a:lstStyle/>
            <a:p>
              <a:endParaRPr lang="en-US"/>
            </a:p>
          </p:txBody>
        </p:sp>
        <p:sp>
          <p:nvSpPr>
            <p:cNvPr id="96" name="Freeform: Shape 95">
              <a:extLst>
                <a:ext uri="{FF2B5EF4-FFF2-40B4-BE49-F238E27FC236}">
                  <a16:creationId xmlns:a16="http://schemas.microsoft.com/office/drawing/2014/main" id="{2C5C5C43-3B6E-7669-CB5E-EA74CDF2E003}"/>
                </a:ext>
              </a:extLst>
            </p:cNvPr>
            <p:cNvSpPr/>
            <p:nvPr/>
          </p:nvSpPr>
          <p:spPr>
            <a:xfrm>
              <a:off x="6870153" y="1075791"/>
              <a:ext cx="631298" cy="739797"/>
            </a:xfrm>
            <a:custGeom>
              <a:avLst/>
              <a:gdLst>
                <a:gd name="connsiteX0" fmla="*/ 257838 w 631298"/>
                <a:gd name="connsiteY0" fmla="*/ -76 h 739797"/>
                <a:gd name="connsiteX1" fmla="*/ 631085 w 631298"/>
                <a:gd name="connsiteY1" fmla="*/ 201921 h 739797"/>
                <a:gd name="connsiteX2" fmla="*/ 279727 w 631298"/>
                <a:gd name="connsiteY2" fmla="*/ 739721 h 739797"/>
                <a:gd name="connsiteX3" fmla="*/ -213 w 631298"/>
                <a:gd name="connsiteY3" fmla="*/ 588236 h 739797"/>
              </a:gdLst>
              <a:ahLst/>
              <a:cxnLst>
                <a:cxn ang="0">
                  <a:pos x="connsiteX0" y="connsiteY0"/>
                </a:cxn>
                <a:cxn ang="0">
                  <a:pos x="connsiteX1" y="connsiteY1"/>
                </a:cxn>
                <a:cxn ang="0">
                  <a:pos x="connsiteX2" y="connsiteY2"/>
                </a:cxn>
                <a:cxn ang="0">
                  <a:pos x="connsiteX3" y="connsiteY3"/>
                </a:cxn>
              </a:cxnLst>
              <a:rect l="l" t="t" r="r" b="b"/>
              <a:pathLst>
                <a:path w="631298" h="739797">
                  <a:moveTo>
                    <a:pt x="257838" y="-76"/>
                  </a:moveTo>
                  <a:cubicBezTo>
                    <a:pt x="387616" y="56855"/>
                    <a:pt x="512451" y="124416"/>
                    <a:pt x="631085" y="201921"/>
                  </a:cubicBezTo>
                  <a:lnTo>
                    <a:pt x="279727" y="739721"/>
                  </a:lnTo>
                  <a:cubicBezTo>
                    <a:pt x="190744" y="681600"/>
                    <a:pt x="97114" y="630927"/>
                    <a:pt x="-213" y="588236"/>
                  </a:cubicBezTo>
                  <a:close/>
                </a:path>
              </a:pathLst>
            </a:custGeom>
            <a:solidFill>
              <a:srgbClr val="698ED0"/>
            </a:solidFill>
            <a:ln w="19050" cap="flat">
              <a:solidFill>
                <a:srgbClr val="FFFFFF"/>
              </a:solidFill>
              <a:prstDash val="solid"/>
              <a:round/>
            </a:ln>
          </p:spPr>
          <p:txBody>
            <a:bodyPr rtlCol="0" anchor="ctr"/>
            <a:lstStyle/>
            <a:p>
              <a:endParaRPr lang="en-US"/>
            </a:p>
          </p:txBody>
        </p:sp>
        <p:sp>
          <p:nvSpPr>
            <p:cNvPr id="97" name="Freeform: Shape 96">
              <a:extLst>
                <a:ext uri="{FF2B5EF4-FFF2-40B4-BE49-F238E27FC236}">
                  <a16:creationId xmlns:a16="http://schemas.microsoft.com/office/drawing/2014/main" id="{22D6041B-38F0-0E86-9D62-A8B529FB4500}"/>
                </a:ext>
              </a:extLst>
            </p:cNvPr>
            <p:cNvSpPr/>
            <p:nvPr/>
          </p:nvSpPr>
          <p:spPr>
            <a:xfrm>
              <a:off x="7150093" y="1277788"/>
              <a:ext cx="686276" cy="733301"/>
            </a:xfrm>
            <a:custGeom>
              <a:avLst/>
              <a:gdLst>
                <a:gd name="connsiteX0" fmla="*/ 351155 w 686276"/>
                <a:gd name="connsiteY0" fmla="*/ -76 h 733301"/>
                <a:gd name="connsiteX1" fmla="*/ 686063 w 686276"/>
                <a:gd name="connsiteY1" fmla="*/ 260595 h 733301"/>
                <a:gd name="connsiteX2" fmla="*/ 250971 w 686276"/>
                <a:gd name="connsiteY2" fmla="*/ 733225 h 733301"/>
                <a:gd name="connsiteX3" fmla="*/ -213 w 686276"/>
                <a:gd name="connsiteY3" fmla="*/ 537725 h 733301"/>
              </a:gdLst>
              <a:ahLst/>
              <a:cxnLst>
                <a:cxn ang="0">
                  <a:pos x="connsiteX0" y="connsiteY0"/>
                </a:cxn>
                <a:cxn ang="0">
                  <a:pos x="connsiteX1" y="connsiteY1"/>
                </a:cxn>
                <a:cxn ang="0">
                  <a:pos x="connsiteX2" y="connsiteY2"/>
                </a:cxn>
                <a:cxn ang="0">
                  <a:pos x="connsiteX3" y="connsiteY3"/>
                </a:cxn>
              </a:cxnLst>
              <a:rect l="l" t="t" r="r" b="b"/>
              <a:pathLst>
                <a:path w="686276" h="733301">
                  <a:moveTo>
                    <a:pt x="351155" y="-76"/>
                  </a:moveTo>
                  <a:cubicBezTo>
                    <a:pt x="469789" y="77429"/>
                    <a:pt x="581803" y="164611"/>
                    <a:pt x="686063" y="260595"/>
                  </a:cubicBezTo>
                  <a:lnTo>
                    <a:pt x="250971" y="733225"/>
                  </a:lnTo>
                  <a:cubicBezTo>
                    <a:pt x="172771" y="661245"/>
                    <a:pt x="88760" y="595856"/>
                    <a:pt x="-213" y="537725"/>
                  </a:cubicBezTo>
                  <a:close/>
                </a:path>
              </a:pathLst>
            </a:custGeom>
            <a:solidFill>
              <a:srgbClr val="F1975A"/>
            </a:solidFill>
            <a:ln w="19050" cap="flat">
              <a:solidFill>
                <a:srgbClr val="FFFFFF"/>
              </a:solidFill>
              <a:prstDash val="solid"/>
              <a:round/>
            </a:ln>
          </p:spPr>
          <p:txBody>
            <a:bodyPr rtlCol="0" anchor="ctr"/>
            <a:lstStyle/>
            <a:p>
              <a:endParaRPr lang="en-US"/>
            </a:p>
          </p:txBody>
        </p:sp>
        <p:sp>
          <p:nvSpPr>
            <p:cNvPr id="98" name="Freeform: Shape 97">
              <a:extLst>
                <a:ext uri="{FF2B5EF4-FFF2-40B4-BE49-F238E27FC236}">
                  <a16:creationId xmlns:a16="http://schemas.microsoft.com/office/drawing/2014/main" id="{4904ED45-F223-E5FD-F4F3-781566BAE076}"/>
                </a:ext>
              </a:extLst>
            </p:cNvPr>
            <p:cNvSpPr/>
            <p:nvPr/>
          </p:nvSpPr>
          <p:spPr>
            <a:xfrm>
              <a:off x="7401268" y="1538459"/>
              <a:ext cx="722528" cy="706812"/>
            </a:xfrm>
            <a:custGeom>
              <a:avLst/>
              <a:gdLst>
                <a:gd name="connsiteX0" fmla="*/ 434880 w 722528"/>
                <a:gd name="connsiteY0" fmla="*/ -76 h 706812"/>
                <a:gd name="connsiteX1" fmla="*/ 722316 w 722528"/>
                <a:gd name="connsiteY1" fmla="*/ 312163 h 706812"/>
                <a:gd name="connsiteX2" fmla="*/ 215366 w 722528"/>
                <a:gd name="connsiteY2" fmla="*/ 706736 h 706812"/>
                <a:gd name="connsiteX3" fmla="*/ -213 w 722528"/>
                <a:gd name="connsiteY3" fmla="*/ 472554 h 706812"/>
              </a:gdLst>
              <a:ahLst/>
              <a:cxnLst>
                <a:cxn ang="0">
                  <a:pos x="connsiteX0" y="connsiteY0"/>
                </a:cxn>
                <a:cxn ang="0">
                  <a:pos x="connsiteX1" y="connsiteY1"/>
                </a:cxn>
                <a:cxn ang="0">
                  <a:pos x="connsiteX2" y="connsiteY2"/>
                </a:cxn>
                <a:cxn ang="0">
                  <a:pos x="connsiteX3" y="connsiteY3"/>
                </a:cxn>
              </a:cxnLst>
              <a:rect l="l" t="t" r="r" b="b"/>
              <a:pathLst>
                <a:path w="722528" h="706812">
                  <a:moveTo>
                    <a:pt x="434880" y="-76"/>
                  </a:moveTo>
                  <a:cubicBezTo>
                    <a:pt x="539140" y="95898"/>
                    <a:pt x="635285" y="200340"/>
                    <a:pt x="722316" y="312163"/>
                  </a:cubicBezTo>
                  <a:lnTo>
                    <a:pt x="215366" y="706736"/>
                  </a:lnTo>
                  <a:cubicBezTo>
                    <a:pt x="150091" y="622869"/>
                    <a:pt x="77987" y="544535"/>
                    <a:pt x="-213" y="472554"/>
                  </a:cubicBezTo>
                  <a:close/>
                </a:path>
              </a:pathLst>
            </a:custGeom>
            <a:solidFill>
              <a:srgbClr val="B7B7B7"/>
            </a:solidFill>
            <a:ln w="19050" cap="flat">
              <a:solidFill>
                <a:srgbClr val="FFFFFF"/>
              </a:solidFill>
              <a:prstDash val="solid"/>
              <a:round/>
            </a:ln>
          </p:spPr>
          <p:txBody>
            <a:bodyPr rtlCol="0" anchor="ctr"/>
            <a:lstStyle/>
            <a:p>
              <a:endParaRPr lang="en-US"/>
            </a:p>
          </p:txBody>
        </p:sp>
        <p:sp>
          <p:nvSpPr>
            <p:cNvPr id="99" name="Freeform: Shape 98">
              <a:extLst>
                <a:ext uri="{FF2B5EF4-FFF2-40B4-BE49-F238E27FC236}">
                  <a16:creationId xmlns:a16="http://schemas.microsoft.com/office/drawing/2014/main" id="{C08D1223-4FA6-C994-D7D4-85D09AFE32D8}"/>
                </a:ext>
              </a:extLst>
            </p:cNvPr>
            <p:cNvSpPr/>
            <p:nvPr/>
          </p:nvSpPr>
          <p:spPr>
            <a:xfrm>
              <a:off x="7616856" y="1850697"/>
              <a:ext cx="739064" cy="661044"/>
            </a:xfrm>
            <a:custGeom>
              <a:avLst/>
              <a:gdLst>
                <a:gd name="connsiteX0" fmla="*/ 506736 w 739064"/>
                <a:gd name="connsiteY0" fmla="*/ -76 h 661044"/>
                <a:gd name="connsiteX1" fmla="*/ 738851 w 739064"/>
                <a:gd name="connsiteY1" fmla="*/ 355216 h 661044"/>
                <a:gd name="connsiteX2" fmla="*/ 173876 w 739064"/>
                <a:gd name="connsiteY2" fmla="*/ 660969 h 661044"/>
                <a:gd name="connsiteX3" fmla="*/ -213 w 739064"/>
                <a:gd name="connsiteY3" fmla="*/ 394497 h 661044"/>
              </a:gdLst>
              <a:ahLst/>
              <a:cxnLst>
                <a:cxn ang="0">
                  <a:pos x="connsiteX0" y="connsiteY0"/>
                </a:cxn>
                <a:cxn ang="0">
                  <a:pos x="connsiteX1" y="connsiteY1"/>
                </a:cxn>
                <a:cxn ang="0">
                  <a:pos x="connsiteX2" y="connsiteY2"/>
                </a:cxn>
                <a:cxn ang="0">
                  <a:pos x="connsiteX3" y="connsiteY3"/>
                </a:cxn>
              </a:cxnLst>
              <a:rect l="l" t="t" r="r" b="b"/>
              <a:pathLst>
                <a:path w="739064" h="661044">
                  <a:moveTo>
                    <a:pt x="506736" y="-76"/>
                  </a:moveTo>
                  <a:cubicBezTo>
                    <a:pt x="593766" y="111748"/>
                    <a:pt x="671414" y="230591"/>
                    <a:pt x="738851" y="355216"/>
                  </a:cubicBezTo>
                  <a:lnTo>
                    <a:pt x="173876" y="660969"/>
                  </a:lnTo>
                  <a:cubicBezTo>
                    <a:pt x="123288" y="567500"/>
                    <a:pt x="65062" y="478374"/>
                    <a:pt x="-213" y="394497"/>
                  </a:cubicBezTo>
                  <a:close/>
                </a:path>
              </a:pathLst>
            </a:custGeom>
            <a:solidFill>
              <a:srgbClr val="FFCD33"/>
            </a:solidFill>
            <a:ln w="19050" cap="flat">
              <a:solidFill>
                <a:srgbClr val="FFFFFF"/>
              </a:solidFill>
              <a:prstDash val="solid"/>
              <a:round/>
            </a:ln>
          </p:spPr>
          <p:txBody>
            <a:bodyPr rtlCol="0" anchor="ctr"/>
            <a:lstStyle/>
            <a:p>
              <a:endParaRPr lang="en-US"/>
            </a:p>
          </p:txBody>
        </p:sp>
        <p:sp>
          <p:nvSpPr>
            <p:cNvPr id="100" name="Freeform: Shape 99">
              <a:extLst>
                <a:ext uri="{FF2B5EF4-FFF2-40B4-BE49-F238E27FC236}">
                  <a16:creationId xmlns:a16="http://schemas.microsoft.com/office/drawing/2014/main" id="{61BC1231-F5ED-9D09-2B0A-744B27DA795A}"/>
                </a:ext>
              </a:extLst>
            </p:cNvPr>
            <p:cNvSpPr/>
            <p:nvPr/>
          </p:nvSpPr>
          <p:spPr>
            <a:xfrm>
              <a:off x="7790945" y="2205990"/>
              <a:ext cx="735453" cy="597236"/>
            </a:xfrm>
            <a:custGeom>
              <a:avLst/>
              <a:gdLst>
                <a:gd name="connsiteX0" fmla="*/ 564762 w 735453"/>
                <a:gd name="connsiteY0" fmla="*/ -76 h 597236"/>
                <a:gd name="connsiteX1" fmla="*/ 735240 w 735453"/>
                <a:gd name="connsiteY1" fmla="*/ 388573 h 597236"/>
                <a:gd name="connsiteX2" fmla="*/ 127641 w 735453"/>
                <a:gd name="connsiteY2" fmla="*/ 597161 h 597236"/>
                <a:gd name="connsiteX3" fmla="*/ -213 w 735453"/>
                <a:gd name="connsiteY3" fmla="*/ 305677 h 597236"/>
              </a:gdLst>
              <a:ahLst/>
              <a:cxnLst>
                <a:cxn ang="0">
                  <a:pos x="connsiteX0" y="connsiteY0"/>
                </a:cxn>
                <a:cxn ang="0">
                  <a:pos x="connsiteX1" y="connsiteY1"/>
                </a:cxn>
                <a:cxn ang="0">
                  <a:pos x="connsiteX2" y="connsiteY2"/>
                </a:cxn>
                <a:cxn ang="0">
                  <a:pos x="connsiteX3" y="connsiteY3"/>
                </a:cxn>
              </a:cxnLst>
              <a:rect l="l" t="t" r="r" b="b"/>
              <a:pathLst>
                <a:path w="735453" h="597236">
                  <a:moveTo>
                    <a:pt x="564762" y="-76"/>
                  </a:moveTo>
                  <a:cubicBezTo>
                    <a:pt x="632209" y="124549"/>
                    <a:pt x="689225" y="254546"/>
                    <a:pt x="735240" y="388573"/>
                  </a:cubicBezTo>
                  <a:lnTo>
                    <a:pt x="127641" y="597161"/>
                  </a:lnTo>
                  <a:cubicBezTo>
                    <a:pt x="93132" y="496643"/>
                    <a:pt x="50374" y="399145"/>
                    <a:pt x="-213" y="305677"/>
                  </a:cubicBezTo>
                  <a:close/>
                </a:path>
              </a:pathLst>
            </a:custGeom>
            <a:solidFill>
              <a:srgbClr val="7CAFDD"/>
            </a:solidFill>
            <a:ln w="19050" cap="flat">
              <a:solidFill>
                <a:srgbClr val="FFFFFF"/>
              </a:solidFill>
              <a:prstDash val="solid"/>
              <a:round/>
            </a:ln>
          </p:spPr>
          <p:txBody>
            <a:bodyPr rtlCol="0" anchor="ctr"/>
            <a:lstStyle/>
            <a:p>
              <a:endParaRPr lang="en-US"/>
            </a:p>
          </p:txBody>
        </p:sp>
        <p:sp>
          <p:nvSpPr>
            <p:cNvPr id="101" name="Freeform: Shape 100">
              <a:extLst>
                <a:ext uri="{FF2B5EF4-FFF2-40B4-BE49-F238E27FC236}">
                  <a16:creationId xmlns:a16="http://schemas.microsoft.com/office/drawing/2014/main" id="{9FBE7C3B-4DF5-7A20-B357-48270FAB831B}"/>
                </a:ext>
              </a:extLst>
            </p:cNvPr>
            <p:cNvSpPr/>
            <p:nvPr/>
          </p:nvSpPr>
          <p:spPr>
            <a:xfrm>
              <a:off x="7918799" y="2594638"/>
              <a:ext cx="711793" cy="517150"/>
            </a:xfrm>
            <a:custGeom>
              <a:avLst/>
              <a:gdLst>
                <a:gd name="connsiteX0" fmla="*/ 607396 w 711793"/>
                <a:gd name="connsiteY0" fmla="*/ -76 h 517150"/>
                <a:gd name="connsiteX1" fmla="*/ 711581 w 711793"/>
                <a:gd name="connsiteY1" fmla="*/ 411337 h 517150"/>
                <a:gd name="connsiteX2" fmla="*/ 77930 w 711793"/>
                <a:gd name="connsiteY2" fmla="*/ 517074 h 517150"/>
                <a:gd name="connsiteX3" fmla="*/ -213 w 711793"/>
                <a:gd name="connsiteY3" fmla="*/ 208512 h 517150"/>
              </a:gdLst>
              <a:ahLst/>
              <a:cxnLst>
                <a:cxn ang="0">
                  <a:pos x="connsiteX0" y="connsiteY0"/>
                </a:cxn>
                <a:cxn ang="0">
                  <a:pos x="connsiteX1" y="connsiteY1"/>
                </a:cxn>
                <a:cxn ang="0">
                  <a:pos x="connsiteX2" y="connsiteY2"/>
                </a:cxn>
                <a:cxn ang="0">
                  <a:pos x="connsiteX3" y="connsiteY3"/>
                </a:cxn>
              </a:cxnLst>
              <a:rect l="l" t="t" r="r" b="b"/>
              <a:pathLst>
                <a:path w="711793" h="517150">
                  <a:moveTo>
                    <a:pt x="607396" y="-76"/>
                  </a:moveTo>
                  <a:cubicBezTo>
                    <a:pt x="653402" y="133950"/>
                    <a:pt x="688254" y="271558"/>
                    <a:pt x="711581" y="411337"/>
                  </a:cubicBezTo>
                  <a:lnTo>
                    <a:pt x="77930" y="517074"/>
                  </a:lnTo>
                  <a:cubicBezTo>
                    <a:pt x="60433" y="412242"/>
                    <a:pt x="34296" y="309039"/>
                    <a:pt x="-213" y="208512"/>
                  </a:cubicBezTo>
                  <a:close/>
                </a:path>
              </a:pathLst>
            </a:custGeom>
            <a:solidFill>
              <a:srgbClr val="8CC168"/>
            </a:solidFill>
            <a:ln w="19050" cap="flat">
              <a:solidFill>
                <a:srgbClr val="FFFFFF"/>
              </a:solidFill>
              <a:prstDash val="solid"/>
              <a:round/>
            </a:ln>
          </p:spPr>
          <p:txBody>
            <a:bodyPr rtlCol="0" anchor="ctr"/>
            <a:lstStyle/>
            <a:p>
              <a:endParaRPr lang="en-US"/>
            </a:p>
          </p:txBody>
        </p:sp>
        <p:sp>
          <p:nvSpPr>
            <p:cNvPr id="102" name="Freeform: Shape 101">
              <a:extLst>
                <a:ext uri="{FF2B5EF4-FFF2-40B4-BE49-F238E27FC236}">
                  <a16:creationId xmlns:a16="http://schemas.microsoft.com/office/drawing/2014/main" id="{9B00BD3F-0F23-89DA-7D0F-C29639DB724E}"/>
                </a:ext>
              </a:extLst>
            </p:cNvPr>
            <p:cNvSpPr/>
            <p:nvPr/>
          </p:nvSpPr>
          <p:spPr>
            <a:xfrm>
              <a:off x="7996942" y="3006051"/>
              <a:ext cx="668683" cy="422948"/>
            </a:xfrm>
            <a:custGeom>
              <a:avLst/>
              <a:gdLst>
                <a:gd name="connsiteX0" fmla="*/ 633429 w 668683"/>
                <a:gd name="connsiteY0" fmla="*/ -76 h 422948"/>
                <a:gd name="connsiteX1" fmla="*/ 668471 w 668683"/>
                <a:gd name="connsiteY1" fmla="*/ 422872 h 422948"/>
                <a:gd name="connsiteX2" fmla="*/ 26067 w 668683"/>
                <a:gd name="connsiteY2" fmla="*/ 422872 h 422948"/>
                <a:gd name="connsiteX3" fmla="*/ -213 w 668683"/>
                <a:gd name="connsiteY3" fmla="*/ 105661 h 422948"/>
              </a:gdLst>
              <a:ahLst/>
              <a:cxnLst>
                <a:cxn ang="0">
                  <a:pos x="connsiteX0" y="connsiteY0"/>
                </a:cxn>
                <a:cxn ang="0">
                  <a:pos x="connsiteX1" y="connsiteY1"/>
                </a:cxn>
                <a:cxn ang="0">
                  <a:pos x="connsiteX2" y="connsiteY2"/>
                </a:cxn>
                <a:cxn ang="0">
                  <a:pos x="connsiteX3" y="connsiteY3"/>
                </a:cxn>
              </a:cxnLst>
              <a:rect l="l" t="t" r="r" b="b"/>
              <a:pathLst>
                <a:path w="668683" h="422948">
                  <a:moveTo>
                    <a:pt x="633429" y="-76"/>
                  </a:moveTo>
                  <a:cubicBezTo>
                    <a:pt x="656755" y="139694"/>
                    <a:pt x="668471" y="281159"/>
                    <a:pt x="668471" y="422872"/>
                  </a:cubicBezTo>
                  <a:lnTo>
                    <a:pt x="26067" y="422872"/>
                  </a:lnTo>
                  <a:cubicBezTo>
                    <a:pt x="26067" y="316592"/>
                    <a:pt x="17275" y="210493"/>
                    <a:pt x="-213" y="105661"/>
                  </a:cubicBezTo>
                  <a:close/>
                </a:path>
              </a:pathLst>
            </a:custGeom>
            <a:solidFill>
              <a:srgbClr val="335AA1"/>
            </a:solidFill>
            <a:ln w="19050" cap="flat">
              <a:solidFill>
                <a:srgbClr val="FFFFFF"/>
              </a:solidFill>
              <a:prstDash val="solid"/>
              <a:round/>
            </a:ln>
          </p:spPr>
          <p:txBody>
            <a:bodyPr rtlCol="0" anchor="ctr"/>
            <a:lstStyle/>
            <a:p>
              <a:endParaRPr lang="en-US"/>
            </a:p>
          </p:txBody>
        </p:sp>
        <p:sp>
          <p:nvSpPr>
            <p:cNvPr id="103" name="Freeform: Shape 102">
              <a:extLst>
                <a:ext uri="{FF2B5EF4-FFF2-40B4-BE49-F238E27FC236}">
                  <a16:creationId xmlns:a16="http://schemas.microsoft.com/office/drawing/2014/main" id="{84131B52-3CB1-3E49-151B-3FF628929F9E}"/>
                </a:ext>
              </a:extLst>
            </p:cNvPr>
            <p:cNvSpPr/>
            <p:nvPr/>
          </p:nvSpPr>
          <p:spPr>
            <a:xfrm>
              <a:off x="7996942" y="3429000"/>
              <a:ext cx="668693" cy="422948"/>
            </a:xfrm>
            <a:custGeom>
              <a:avLst/>
              <a:gdLst>
                <a:gd name="connsiteX0" fmla="*/ 668481 w 668693"/>
                <a:gd name="connsiteY0" fmla="*/ -76 h 422948"/>
                <a:gd name="connsiteX1" fmla="*/ 633429 w 668693"/>
                <a:gd name="connsiteY1" fmla="*/ 422872 h 422948"/>
                <a:gd name="connsiteX2" fmla="*/ -213 w 668693"/>
                <a:gd name="connsiteY2" fmla="*/ 317135 h 422948"/>
                <a:gd name="connsiteX3" fmla="*/ 26067 w 668693"/>
                <a:gd name="connsiteY3" fmla="*/ -76 h 422948"/>
              </a:gdLst>
              <a:ahLst/>
              <a:cxnLst>
                <a:cxn ang="0">
                  <a:pos x="connsiteX0" y="connsiteY0"/>
                </a:cxn>
                <a:cxn ang="0">
                  <a:pos x="connsiteX1" y="connsiteY1"/>
                </a:cxn>
                <a:cxn ang="0">
                  <a:pos x="connsiteX2" y="connsiteY2"/>
                </a:cxn>
                <a:cxn ang="0">
                  <a:pos x="connsiteX3" y="connsiteY3"/>
                </a:cxn>
              </a:cxnLst>
              <a:rect l="l" t="t" r="r" b="b"/>
              <a:pathLst>
                <a:path w="668693" h="422948">
                  <a:moveTo>
                    <a:pt x="668481" y="-76"/>
                  </a:moveTo>
                  <a:cubicBezTo>
                    <a:pt x="668481" y="141628"/>
                    <a:pt x="656755" y="283093"/>
                    <a:pt x="633429" y="422872"/>
                  </a:cubicBezTo>
                  <a:lnTo>
                    <a:pt x="-213" y="317135"/>
                  </a:lnTo>
                  <a:cubicBezTo>
                    <a:pt x="17275" y="212303"/>
                    <a:pt x="26067" y="106204"/>
                    <a:pt x="26067" y="-76"/>
                  </a:cubicBezTo>
                  <a:close/>
                </a:path>
              </a:pathLst>
            </a:custGeom>
            <a:solidFill>
              <a:srgbClr val="D26012">
                <a:alpha val="0"/>
              </a:srgbClr>
            </a:solidFill>
            <a:ln w="19050" cap="flat">
              <a:solidFill>
                <a:srgbClr val="FFFFFF"/>
              </a:solidFill>
              <a:prstDash val="solid"/>
              <a:round/>
            </a:ln>
          </p:spPr>
          <p:txBody>
            <a:bodyPr rtlCol="0" anchor="ctr"/>
            <a:lstStyle/>
            <a:p>
              <a:endParaRPr lang="en-US"/>
            </a:p>
          </p:txBody>
        </p:sp>
        <p:sp>
          <p:nvSpPr>
            <p:cNvPr id="104" name="Freeform: Shape 103">
              <a:extLst>
                <a:ext uri="{FF2B5EF4-FFF2-40B4-BE49-F238E27FC236}">
                  <a16:creationId xmlns:a16="http://schemas.microsoft.com/office/drawing/2014/main" id="{1D5FAE85-0FCB-6EA5-9DDA-551E08813A89}"/>
                </a:ext>
              </a:extLst>
            </p:cNvPr>
            <p:cNvSpPr/>
            <p:nvPr/>
          </p:nvSpPr>
          <p:spPr>
            <a:xfrm>
              <a:off x="7918799" y="3746211"/>
              <a:ext cx="711784" cy="517150"/>
            </a:xfrm>
            <a:custGeom>
              <a:avLst/>
              <a:gdLst>
                <a:gd name="connsiteX0" fmla="*/ 711571 w 711784"/>
                <a:gd name="connsiteY0" fmla="*/ 105661 h 517150"/>
                <a:gd name="connsiteX1" fmla="*/ 607387 w 711784"/>
                <a:gd name="connsiteY1" fmla="*/ 517074 h 517150"/>
                <a:gd name="connsiteX2" fmla="*/ -213 w 711784"/>
                <a:gd name="connsiteY2" fmla="*/ 308477 h 517150"/>
                <a:gd name="connsiteX3" fmla="*/ 77930 w 711784"/>
                <a:gd name="connsiteY3" fmla="*/ -76 h 517150"/>
              </a:gdLst>
              <a:ahLst/>
              <a:cxnLst>
                <a:cxn ang="0">
                  <a:pos x="connsiteX0" y="connsiteY0"/>
                </a:cxn>
                <a:cxn ang="0">
                  <a:pos x="connsiteX1" y="connsiteY1"/>
                </a:cxn>
                <a:cxn ang="0">
                  <a:pos x="connsiteX2" y="connsiteY2"/>
                </a:cxn>
                <a:cxn ang="0">
                  <a:pos x="connsiteX3" y="connsiteY3"/>
                </a:cxn>
              </a:cxnLst>
              <a:rect l="l" t="t" r="r" b="b"/>
              <a:pathLst>
                <a:path w="711784" h="517150">
                  <a:moveTo>
                    <a:pt x="711571" y="105661"/>
                  </a:moveTo>
                  <a:cubicBezTo>
                    <a:pt x="688244" y="245440"/>
                    <a:pt x="653402" y="383038"/>
                    <a:pt x="607387" y="517074"/>
                  </a:cubicBezTo>
                  <a:lnTo>
                    <a:pt x="-213" y="308477"/>
                  </a:lnTo>
                  <a:cubicBezTo>
                    <a:pt x="34306" y="207960"/>
                    <a:pt x="60433" y="104747"/>
                    <a:pt x="77930" y="-76"/>
                  </a:cubicBezTo>
                  <a:close/>
                </a:path>
              </a:pathLst>
            </a:custGeom>
            <a:solidFill>
              <a:srgbClr val="848484">
                <a:alpha val="0"/>
              </a:srgbClr>
            </a:solidFill>
            <a:ln w="19050" cap="flat">
              <a:solidFill>
                <a:srgbClr val="FFFFFF"/>
              </a:solidFill>
              <a:prstDash val="solid"/>
              <a:round/>
            </a:ln>
          </p:spPr>
          <p:txBody>
            <a:bodyPr rtlCol="0" anchor="ctr"/>
            <a:lstStyle/>
            <a:p>
              <a:endParaRPr lang="en-US"/>
            </a:p>
          </p:txBody>
        </p:sp>
        <p:sp>
          <p:nvSpPr>
            <p:cNvPr id="105" name="Freeform: Shape 104">
              <a:extLst>
                <a:ext uri="{FF2B5EF4-FFF2-40B4-BE49-F238E27FC236}">
                  <a16:creationId xmlns:a16="http://schemas.microsoft.com/office/drawing/2014/main" id="{CB0548EE-7E8E-78E1-5B93-50380AC35A36}"/>
                </a:ext>
              </a:extLst>
            </p:cNvPr>
            <p:cNvSpPr/>
            <p:nvPr/>
          </p:nvSpPr>
          <p:spPr>
            <a:xfrm>
              <a:off x="7790945" y="4054763"/>
              <a:ext cx="735463" cy="597246"/>
            </a:xfrm>
            <a:custGeom>
              <a:avLst/>
              <a:gdLst>
                <a:gd name="connsiteX0" fmla="*/ 735250 w 735463"/>
                <a:gd name="connsiteY0" fmla="*/ 208521 h 597246"/>
                <a:gd name="connsiteX1" fmla="*/ 564772 w 735463"/>
                <a:gd name="connsiteY1" fmla="*/ 597170 h 597246"/>
                <a:gd name="connsiteX2" fmla="*/ -213 w 735463"/>
                <a:gd name="connsiteY2" fmla="*/ 291418 h 597246"/>
                <a:gd name="connsiteX3" fmla="*/ 127650 w 735463"/>
                <a:gd name="connsiteY3" fmla="*/ -76 h 597246"/>
              </a:gdLst>
              <a:ahLst/>
              <a:cxnLst>
                <a:cxn ang="0">
                  <a:pos x="connsiteX0" y="connsiteY0"/>
                </a:cxn>
                <a:cxn ang="0">
                  <a:pos x="connsiteX1" y="connsiteY1"/>
                </a:cxn>
                <a:cxn ang="0">
                  <a:pos x="connsiteX2" y="connsiteY2"/>
                </a:cxn>
                <a:cxn ang="0">
                  <a:pos x="connsiteX3" y="connsiteY3"/>
                </a:cxn>
              </a:cxnLst>
              <a:rect l="l" t="t" r="r" b="b"/>
              <a:pathLst>
                <a:path w="735463" h="597246">
                  <a:moveTo>
                    <a:pt x="735250" y="208521"/>
                  </a:moveTo>
                  <a:cubicBezTo>
                    <a:pt x="689235" y="342548"/>
                    <a:pt x="632218" y="472545"/>
                    <a:pt x="564772" y="597170"/>
                  </a:cubicBezTo>
                  <a:lnTo>
                    <a:pt x="-213" y="291418"/>
                  </a:lnTo>
                  <a:cubicBezTo>
                    <a:pt x="50374" y="197939"/>
                    <a:pt x="93141" y="100451"/>
                    <a:pt x="127650" y="-76"/>
                  </a:cubicBezTo>
                  <a:close/>
                </a:path>
              </a:pathLst>
            </a:custGeom>
            <a:solidFill>
              <a:srgbClr val="CC9A00">
                <a:alpha val="0"/>
              </a:srgbClr>
            </a:solidFill>
            <a:ln w="19050" cap="flat">
              <a:solidFill>
                <a:srgbClr val="FFFFFF"/>
              </a:solidFill>
              <a:prstDash val="solid"/>
              <a:round/>
            </a:ln>
          </p:spPr>
          <p:txBody>
            <a:bodyPr rtlCol="0" anchor="ctr"/>
            <a:lstStyle/>
            <a:p>
              <a:endParaRPr lang="en-US"/>
            </a:p>
          </p:txBody>
        </p:sp>
        <p:sp>
          <p:nvSpPr>
            <p:cNvPr id="106" name="Freeform: Shape 105">
              <a:extLst>
                <a:ext uri="{FF2B5EF4-FFF2-40B4-BE49-F238E27FC236}">
                  <a16:creationId xmlns:a16="http://schemas.microsoft.com/office/drawing/2014/main" id="{44251B64-EE4B-3643-93DA-992ED657AA48}"/>
                </a:ext>
              </a:extLst>
            </p:cNvPr>
            <p:cNvSpPr/>
            <p:nvPr/>
          </p:nvSpPr>
          <p:spPr>
            <a:xfrm>
              <a:off x="7616847" y="4346257"/>
              <a:ext cx="739073" cy="661044"/>
            </a:xfrm>
            <a:custGeom>
              <a:avLst/>
              <a:gdLst>
                <a:gd name="connsiteX0" fmla="*/ 738861 w 739073"/>
                <a:gd name="connsiteY0" fmla="*/ 305677 h 661044"/>
                <a:gd name="connsiteX1" fmla="*/ 506736 w 739073"/>
                <a:gd name="connsiteY1" fmla="*/ 660969 h 661044"/>
                <a:gd name="connsiteX2" fmla="*/ -213 w 739073"/>
                <a:gd name="connsiteY2" fmla="*/ 266396 h 661044"/>
                <a:gd name="connsiteX3" fmla="*/ 173885 w 739073"/>
                <a:gd name="connsiteY3" fmla="*/ -76 h 661044"/>
              </a:gdLst>
              <a:ahLst/>
              <a:cxnLst>
                <a:cxn ang="0">
                  <a:pos x="connsiteX0" y="connsiteY0"/>
                </a:cxn>
                <a:cxn ang="0">
                  <a:pos x="connsiteX1" y="connsiteY1"/>
                </a:cxn>
                <a:cxn ang="0">
                  <a:pos x="connsiteX2" y="connsiteY2"/>
                </a:cxn>
                <a:cxn ang="0">
                  <a:pos x="connsiteX3" y="connsiteY3"/>
                </a:cxn>
              </a:cxnLst>
              <a:rect l="l" t="t" r="r" b="b"/>
              <a:pathLst>
                <a:path w="739073" h="661044">
                  <a:moveTo>
                    <a:pt x="738861" y="305677"/>
                  </a:moveTo>
                  <a:cubicBezTo>
                    <a:pt x="671414" y="430302"/>
                    <a:pt x="593776" y="549136"/>
                    <a:pt x="506736" y="660969"/>
                  </a:cubicBezTo>
                  <a:lnTo>
                    <a:pt x="-213" y="266396"/>
                  </a:lnTo>
                  <a:cubicBezTo>
                    <a:pt x="65071" y="182528"/>
                    <a:pt x="123297" y="93393"/>
                    <a:pt x="173885" y="-76"/>
                  </a:cubicBezTo>
                  <a:close/>
                </a:path>
              </a:pathLst>
            </a:custGeom>
            <a:solidFill>
              <a:srgbClr val="327DC2">
                <a:alpha val="0"/>
              </a:srgbClr>
            </a:solidFill>
            <a:ln w="19050" cap="flat">
              <a:solidFill>
                <a:srgbClr val="FFFFFF"/>
              </a:solidFill>
              <a:prstDash val="solid"/>
              <a:round/>
            </a:ln>
          </p:spPr>
          <p:txBody>
            <a:bodyPr rtlCol="0" anchor="ctr"/>
            <a:lstStyle/>
            <a:p>
              <a:endParaRPr lang="en-US"/>
            </a:p>
          </p:txBody>
        </p:sp>
        <p:sp>
          <p:nvSpPr>
            <p:cNvPr id="107" name="Freeform: Shape 106">
              <a:extLst>
                <a:ext uri="{FF2B5EF4-FFF2-40B4-BE49-F238E27FC236}">
                  <a16:creationId xmlns:a16="http://schemas.microsoft.com/office/drawing/2014/main" id="{45D7FD5B-D261-C26C-2EB5-F29E31DF8BB1}"/>
                </a:ext>
              </a:extLst>
            </p:cNvPr>
            <p:cNvSpPr/>
            <p:nvPr/>
          </p:nvSpPr>
          <p:spPr>
            <a:xfrm>
              <a:off x="7401277" y="4612728"/>
              <a:ext cx="722528" cy="706812"/>
            </a:xfrm>
            <a:custGeom>
              <a:avLst/>
              <a:gdLst>
                <a:gd name="connsiteX0" fmla="*/ 722316 w 722528"/>
                <a:gd name="connsiteY0" fmla="*/ 394497 h 706812"/>
                <a:gd name="connsiteX1" fmla="*/ 434870 w 722528"/>
                <a:gd name="connsiteY1" fmla="*/ 706736 h 706812"/>
                <a:gd name="connsiteX2" fmla="*/ -213 w 722528"/>
                <a:gd name="connsiteY2" fmla="*/ 234106 h 706812"/>
                <a:gd name="connsiteX3" fmla="*/ 215357 w 722528"/>
                <a:gd name="connsiteY3" fmla="*/ -76 h 706812"/>
              </a:gdLst>
              <a:ahLst/>
              <a:cxnLst>
                <a:cxn ang="0">
                  <a:pos x="connsiteX0" y="connsiteY0"/>
                </a:cxn>
                <a:cxn ang="0">
                  <a:pos x="connsiteX1" y="connsiteY1"/>
                </a:cxn>
                <a:cxn ang="0">
                  <a:pos x="connsiteX2" y="connsiteY2"/>
                </a:cxn>
                <a:cxn ang="0">
                  <a:pos x="connsiteX3" y="connsiteY3"/>
                </a:cxn>
              </a:cxnLst>
              <a:rect l="l" t="t" r="r" b="b"/>
              <a:pathLst>
                <a:path w="722528" h="706812">
                  <a:moveTo>
                    <a:pt x="722316" y="394497"/>
                  </a:moveTo>
                  <a:cubicBezTo>
                    <a:pt x="635276" y="506320"/>
                    <a:pt x="539131" y="610762"/>
                    <a:pt x="434870" y="706736"/>
                  </a:cubicBezTo>
                  <a:lnTo>
                    <a:pt x="-213" y="234106"/>
                  </a:lnTo>
                  <a:cubicBezTo>
                    <a:pt x="77978" y="162116"/>
                    <a:pt x="150082" y="83792"/>
                    <a:pt x="215357" y="-76"/>
                  </a:cubicBezTo>
                  <a:close/>
                </a:path>
              </a:pathLst>
            </a:custGeom>
            <a:solidFill>
              <a:srgbClr val="5A8A39">
                <a:alpha val="0"/>
              </a:srgbClr>
            </a:solidFill>
            <a:ln w="19050" cap="flat">
              <a:solidFill>
                <a:srgbClr val="FFFFFF"/>
              </a:solidFill>
              <a:prstDash val="solid"/>
              <a:round/>
            </a:ln>
          </p:spPr>
          <p:txBody>
            <a:bodyPr rtlCol="0" anchor="ctr"/>
            <a:lstStyle/>
            <a:p>
              <a:endParaRPr lang="en-US"/>
            </a:p>
          </p:txBody>
        </p:sp>
        <p:sp>
          <p:nvSpPr>
            <p:cNvPr id="108" name="Freeform: Shape 107">
              <a:extLst>
                <a:ext uri="{FF2B5EF4-FFF2-40B4-BE49-F238E27FC236}">
                  <a16:creationId xmlns:a16="http://schemas.microsoft.com/office/drawing/2014/main" id="{D88BBB7C-C4B4-2237-4628-1EFCB9AB9FD5}"/>
                </a:ext>
              </a:extLst>
            </p:cNvPr>
            <p:cNvSpPr/>
            <p:nvPr/>
          </p:nvSpPr>
          <p:spPr>
            <a:xfrm>
              <a:off x="7150093" y="4846900"/>
              <a:ext cx="686266" cy="733310"/>
            </a:xfrm>
            <a:custGeom>
              <a:avLst/>
              <a:gdLst>
                <a:gd name="connsiteX0" fmla="*/ 686054 w 686266"/>
                <a:gd name="connsiteY0" fmla="*/ 472564 h 733310"/>
                <a:gd name="connsiteX1" fmla="*/ 351145 w 686266"/>
                <a:gd name="connsiteY1" fmla="*/ 733235 h 733310"/>
                <a:gd name="connsiteX2" fmla="*/ -213 w 686266"/>
                <a:gd name="connsiteY2" fmla="*/ 195425 h 733310"/>
                <a:gd name="connsiteX3" fmla="*/ 250971 w 686266"/>
                <a:gd name="connsiteY3" fmla="*/ -76 h 733310"/>
              </a:gdLst>
              <a:ahLst/>
              <a:cxnLst>
                <a:cxn ang="0">
                  <a:pos x="connsiteX0" y="connsiteY0"/>
                </a:cxn>
                <a:cxn ang="0">
                  <a:pos x="connsiteX1" y="connsiteY1"/>
                </a:cxn>
                <a:cxn ang="0">
                  <a:pos x="connsiteX2" y="connsiteY2"/>
                </a:cxn>
                <a:cxn ang="0">
                  <a:pos x="connsiteX3" y="connsiteY3"/>
                </a:cxn>
              </a:cxnLst>
              <a:rect l="l" t="t" r="r" b="b"/>
              <a:pathLst>
                <a:path w="686266" h="733310">
                  <a:moveTo>
                    <a:pt x="686054" y="472564"/>
                  </a:moveTo>
                  <a:cubicBezTo>
                    <a:pt x="581803" y="568538"/>
                    <a:pt x="469779" y="655730"/>
                    <a:pt x="351145" y="733235"/>
                  </a:cubicBezTo>
                  <a:lnTo>
                    <a:pt x="-213" y="195425"/>
                  </a:lnTo>
                  <a:cubicBezTo>
                    <a:pt x="88760" y="137294"/>
                    <a:pt x="172780" y="71905"/>
                    <a:pt x="250971" y="-76"/>
                  </a:cubicBezTo>
                  <a:close/>
                </a:path>
              </a:pathLst>
            </a:custGeom>
            <a:solidFill>
              <a:srgbClr val="8FAADC">
                <a:alpha val="0"/>
              </a:srgbClr>
            </a:solidFill>
            <a:ln w="19050" cap="flat">
              <a:solidFill>
                <a:srgbClr val="FFFFFF"/>
              </a:solidFill>
              <a:prstDash val="solid"/>
              <a:round/>
            </a:ln>
          </p:spPr>
          <p:txBody>
            <a:bodyPr rtlCol="0" anchor="ctr"/>
            <a:lstStyle/>
            <a:p>
              <a:endParaRPr lang="en-US"/>
            </a:p>
          </p:txBody>
        </p:sp>
        <p:sp>
          <p:nvSpPr>
            <p:cNvPr id="109" name="Freeform: Shape 108">
              <a:extLst>
                <a:ext uri="{FF2B5EF4-FFF2-40B4-BE49-F238E27FC236}">
                  <a16:creationId xmlns:a16="http://schemas.microsoft.com/office/drawing/2014/main" id="{95872EE5-427E-BE45-0BD6-AAB0F05C0A1D}"/>
                </a:ext>
              </a:extLst>
            </p:cNvPr>
            <p:cNvSpPr/>
            <p:nvPr/>
          </p:nvSpPr>
          <p:spPr>
            <a:xfrm>
              <a:off x="6870153" y="5042411"/>
              <a:ext cx="631307" cy="739787"/>
            </a:xfrm>
            <a:custGeom>
              <a:avLst/>
              <a:gdLst>
                <a:gd name="connsiteX0" fmla="*/ 631094 w 631307"/>
                <a:gd name="connsiteY0" fmla="*/ 537715 h 739787"/>
                <a:gd name="connsiteX1" fmla="*/ 257848 w 631307"/>
                <a:gd name="connsiteY1" fmla="*/ 739711 h 739787"/>
                <a:gd name="connsiteX2" fmla="*/ -213 w 631307"/>
                <a:gd name="connsiteY2" fmla="*/ 151419 h 739787"/>
                <a:gd name="connsiteX3" fmla="*/ 279727 w 631307"/>
                <a:gd name="connsiteY3" fmla="*/ -76 h 739787"/>
              </a:gdLst>
              <a:ahLst/>
              <a:cxnLst>
                <a:cxn ang="0">
                  <a:pos x="connsiteX0" y="connsiteY0"/>
                </a:cxn>
                <a:cxn ang="0">
                  <a:pos x="connsiteX1" y="connsiteY1"/>
                </a:cxn>
                <a:cxn ang="0">
                  <a:pos x="connsiteX2" y="connsiteY2"/>
                </a:cxn>
                <a:cxn ang="0">
                  <a:pos x="connsiteX3" y="connsiteY3"/>
                </a:cxn>
              </a:cxnLst>
              <a:rect l="l" t="t" r="r" b="b"/>
              <a:pathLst>
                <a:path w="631307" h="739787">
                  <a:moveTo>
                    <a:pt x="631094" y="537715"/>
                  </a:moveTo>
                  <a:cubicBezTo>
                    <a:pt x="512460" y="615229"/>
                    <a:pt x="387616" y="682790"/>
                    <a:pt x="257848" y="739711"/>
                  </a:cubicBezTo>
                  <a:lnTo>
                    <a:pt x="-213" y="151419"/>
                  </a:lnTo>
                  <a:cubicBezTo>
                    <a:pt x="97114" y="108719"/>
                    <a:pt x="190744" y="58055"/>
                    <a:pt x="279727" y="-76"/>
                  </a:cubicBezTo>
                  <a:close/>
                </a:path>
              </a:pathLst>
            </a:custGeom>
            <a:solidFill>
              <a:srgbClr val="F4B183">
                <a:alpha val="0"/>
              </a:srgbClr>
            </a:solidFill>
            <a:ln w="19050" cap="flat">
              <a:solidFill>
                <a:srgbClr val="FFFFFF"/>
              </a:solidFill>
              <a:prstDash val="solid"/>
              <a:round/>
            </a:ln>
          </p:spPr>
          <p:txBody>
            <a:bodyPr rtlCol="0" anchor="ctr"/>
            <a:lstStyle/>
            <a:p>
              <a:endParaRPr lang="en-US"/>
            </a:p>
          </p:txBody>
        </p:sp>
        <p:sp>
          <p:nvSpPr>
            <p:cNvPr id="110" name="Freeform: Shape 109">
              <a:extLst>
                <a:ext uri="{FF2B5EF4-FFF2-40B4-BE49-F238E27FC236}">
                  <a16:creationId xmlns:a16="http://schemas.microsoft.com/office/drawing/2014/main" id="{B28DB412-F7D0-9DA9-4795-CAD359D1CE26}"/>
                </a:ext>
              </a:extLst>
            </p:cNvPr>
            <p:cNvSpPr/>
            <p:nvPr/>
          </p:nvSpPr>
          <p:spPr>
            <a:xfrm>
              <a:off x="6569106" y="5193896"/>
              <a:ext cx="559098" cy="726109"/>
            </a:xfrm>
            <a:custGeom>
              <a:avLst/>
              <a:gdLst>
                <a:gd name="connsiteX0" fmla="*/ 558885 w 559098"/>
                <a:gd name="connsiteY0" fmla="*/ 588226 h 726109"/>
                <a:gd name="connsiteX1" fmla="*/ 157483 w 559098"/>
                <a:gd name="connsiteY1" fmla="*/ 726034 h 726109"/>
                <a:gd name="connsiteX2" fmla="*/ -213 w 559098"/>
                <a:gd name="connsiteY2" fmla="*/ 103280 h 726109"/>
                <a:gd name="connsiteX3" fmla="*/ 300834 w 559098"/>
                <a:gd name="connsiteY3" fmla="*/ -76 h 726109"/>
              </a:gdLst>
              <a:ahLst/>
              <a:cxnLst>
                <a:cxn ang="0">
                  <a:pos x="connsiteX0" y="connsiteY0"/>
                </a:cxn>
                <a:cxn ang="0">
                  <a:pos x="connsiteX1" y="connsiteY1"/>
                </a:cxn>
                <a:cxn ang="0">
                  <a:pos x="connsiteX2" y="connsiteY2"/>
                </a:cxn>
                <a:cxn ang="0">
                  <a:pos x="connsiteX3" y="connsiteY3"/>
                </a:cxn>
              </a:cxnLst>
              <a:rect l="l" t="t" r="r" b="b"/>
              <a:pathLst>
                <a:path w="559098" h="726109">
                  <a:moveTo>
                    <a:pt x="558885" y="588226"/>
                  </a:moveTo>
                  <a:cubicBezTo>
                    <a:pt x="429117" y="645157"/>
                    <a:pt x="294862" y="691248"/>
                    <a:pt x="157483" y="726034"/>
                  </a:cubicBezTo>
                  <a:lnTo>
                    <a:pt x="-213" y="103280"/>
                  </a:lnTo>
                  <a:cubicBezTo>
                    <a:pt x="102819" y="77181"/>
                    <a:pt x="203508" y="42615"/>
                    <a:pt x="300834" y="-76"/>
                  </a:cubicBezTo>
                  <a:close/>
                </a:path>
              </a:pathLst>
            </a:custGeom>
            <a:solidFill>
              <a:srgbClr val="C9C9C9">
                <a:alpha val="0"/>
              </a:srgbClr>
            </a:solidFill>
            <a:ln w="19050" cap="flat">
              <a:solidFill>
                <a:srgbClr val="FFFFFF"/>
              </a:solidFill>
              <a:prstDash val="solid"/>
              <a:round/>
            </a:ln>
          </p:spPr>
          <p:txBody>
            <a:bodyPr rtlCol="0" anchor="ctr"/>
            <a:lstStyle/>
            <a:p>
              <a:endParaRPr lang="en-US"/>
            </a:p>
          </p:txBody>
        </p:sp>
        <p:sp>
          <p:nvSpPr>
            <p:cNvPr id="111" name="Freeform: Shape 110">
              <a:extLst>
                <a:ext uri="{FF2B5EF4-FFF2-40B4-BE49-F238E27FC236}">
                  <a16:creationId xmlns:a16="http://schemas.microsoft.com/office/drawing/2014/main" id="{6A988527-73EC-A488-9E49-BF2380CD2AFC}"/>
                </a:ext>
              </a:extLst>
            </p:cNvPr>
            <p:cNvSpPr/>
            <p:nvPr/>
          </p:nvSpPr>
          <p:spPr>
            <a:xfrm>
              <a:off x="6255153" y="5297252"/>
              <a:ext cx="471659" cy="692600"/>
            </a:xfrm>
            <a:custGeom>
              <a:avLst/>
              <a:gdLst>
                <a:gd name="connsiteX0" fmla="*/ 471446 w 471659"/>
                <a:gd name="connsiteY0" fmla="*/ 622678 h 692600"/>
                <a:gd name="connsiteX1" fmla="*/ 52832 w 471659"/>
                <a:gd name="connsiteY1" fmla="*/ 692525 h 692600"/>
                <a:gd name="connsiteX2" fmla="*/ -213 w 471659"/>
                <a:gd name="connsiteY2" fmla="*/ 52312 h 692600"/>
                <a:gd name="connsiteX3" fmla="*/ 313741 w 471659"/>
                <a:gd name="connsiteY3" fmla="*/ -76 h 692600"/>
              </a:gdLst>
              <a:ahLst/>
              <a:cxnLst>
                <a:cxn ang="0">
                  <a:pos x="connsiteX0" y="connsiteY0"/>
                </a:cxn>
                <a:cxn ang="0">
                  <a:pos x="connsiteX1" y="connsiteY1"/>
                </a:cxn>
                <a:cxn ang="0">
                  <a:pos x="connsiteX2" y="connsiteY2"/>
                </a:cxn>
                <a:cxn ang="0">
                  <a:pos x="connsiteX3" y="connsiteY3"/>
                </a:cxn>
              </a:cxnLst>
              <a:rect l="l" t="t" r="r" b="b"/>
              <a:pathLst>
                <a:path w="471659" h="692600">
                  <a:moveTo>
                    <a:pt x="471446" y="622678"/>
                  </a:moveTo>
                  <a:cubicBezTo>
                    <a:pt x="334067" y="657463"/>
                    <a:pt x="194059" y="680828"/>
                    <a:pt x="52832" y="692525"/>
                  </a:cubicBezTo>
                  <a:lnTo>
                    <a:pt x="-213" y="52312"/>
                  </a:lnTo>
                  <a:cubicBezTo>
                    <a:pt x="105705" y="43539"/>
                    <a:pt x="210718" y="26013"/>
                    <a:pt x="313741" y="-76"/>
                  </a:cubicBezTo>
                  <a:close/>
                </a:path>
              </a:pathLst>
            </a:custGeom>
            <a:solidFill>
              <a:srgbClr val="FFD966">
                <a:alpha val="0"/>
              </a:srgbClr>
            </a:solidFill>
            <a:ln w="19050" cap="flat">
              <a:solidFill>
                <a:srgbClr val="FFFFFF"/>
              </a:solidFill>
              <a:prstDash val="solid"/>
              <a:round/>
            </a:ln>
          </p:spPr>
          <p:txBody>
            <a:bodyPr rtlCol="0" anchor="ctr"/>
            <a:lstStyle/>
            <a:p>
              <a:endParaRPr lang="en-US"/>
            </a:p>
          </p:txBody>
        </p:sp>
        <p:sp>
          <p:nvSpPr>
            <p:cNvPr id="112" name="Freeform: Shape 111">
              <a:extLst>
                <a:ext uri="{FF2B5EF4-FFF2-40B4-BE49-F238E27FC236}">
                  <a16:creationId xmlns:a16="http://schemas.microsoft.com/office/drawing/2014/main" id="{9363FD1F-59C3-7B59-2B30-70906D3D1581}"/>
                </a:ext>
              </a:extLst>
            </p:cNvPr>
            <p:cNvSpPr/>
            <p:nvPr/>
          </p:nvSpPr>
          <p:spPr>
            <a:xfrm>
              <a:off x="5883801" y="5349640"/>
              <a:ext cx="424396" cy="648992"/>
            </a:xfrm>
            <a:custGeom>
              <a:avLst/>
              <a:gdLst>
                <a:gd name="connsiteX0" fmla="*/ 424183 w 424396"/>
                <a:gd name="connsiteY0" fmla="*/ 640137 h 648992"/>
                <a:gd name="connsiteX1" fmla="*/ -213 w 424396"/>
                <a:gd name="connsiteY1" fmla="*/ 640137 h 648992"/>
                <a:gd name="connsiteX2" fmla="*/ 52841 w 424396"/>
                <a:gd name="connsiteY2" fmla="*/ -76 h 648992"/>
                <a:gd name="connsiteX3" fmla="*/ 371138 w 424396"/>
                <a:gd name="connsiteY3" fmla="*/ -76 h 648992"/>
              </a:gdLst>
              <a:ahLst/>
              <a:cxnLst>
                <a:cxn ang="0">
                  <a:pos x="connsiteX0" y="connsiteY0"/>
                </a:cxn>
                <a:cxn ang="0">
                  <a:pos x="connsiteX1" y="connsiteY1"/>
                </a:cxn>
                <a:cxn ang="0">
                  <a:pos x="connsiteX2" y="connsiteY2"/>
                </a:cxn>
                <a:cxn ang="0">
                  <a:pos x="connsiteX3" y="connsiteY3"/>
                </a:cxn>
              </a:cxnLst>
              <a:rect l="l" t="t" r="r" b="b"/>
              <a:pathLst>
                <a:path w="424396" h="648992">
                  <a:moveTo>
                    <a:pt x="424183" y="640137"/>
                  </a:moveTo>
                  <a:cubicBezTo>
                    <a:pt x="282956" y="651844"/>
                    <a:pt x="141005" y="651844"/>
                    <a:pt x="-213" y="640137"/>
                  </a:cubicBezTo>
                  <a:lnTo>
                    <a:pt x="52841" y="-76"/>
                  </a:lnTo>
                  <a:cubicBezTo>
                    <a:pt x="158759" y="8706"/>
                    <a:pt x="265220" y="8706"/>
                    <a:pt x="371138" y="-76"/>
                  </a:cubicBezTo>
                  <a:close/>
                </a:path>
              </a:pathLst>
            </a:custGeom>
            <a:solidFill>
              <a:srgbClr val="9DC3E6">
                <a:alpha val="0"/>
              </a:srgbClr>
            </a:solidFill>
            <a:ln w="19050" cap="flat">
              <a:solidFill>
                <a:srgbClr val="FFFFFF"/>
              </a:solidFill>
              <a:prstDash val="solid"/>
              <a:round/>
            </a:ln>
          </p:spPr>
          <p:txBody>
            <a:bodyPr rtlCol="0" anchor="ctr"/>
            <a:lstStyle/>
            <a:p>
              <a:endParaRPr lang="en-US"/>
            </a:p>
          </p:txBody>
        </p:sp>
        <p:sp>
          <p:nvSpPr>
            <p:cNvPr id="113" name="Freeform: Shape 112">
              <a:extLst>
                <a:ext uri="{FF2B5EF4-FFF2-40B4-BE49-F238E27FC236}">
                  <a16:creationId xmlns:a16="http://schemas.microsoft.com/office/drawing/2014/main" id="{5F8F1CAD-E6D4-DBAC-AA34-692CF36B50DC}"/>
                </a:ext>
              </a:extLst>
            </p:cNvPr>
            <p:cNvSpPr/>
            <p:nvPr/>
          </p:nvSpPr>
          <p:spPr>
            <a:xfrm>
              <a:off x="5465197" y="5297252"/>
              <a:ext cx="471649" cy="692600"/>
            </a:xfrm>
            <a:custGeom>
              <a:avLst/>
              <a:gdLst>
                <a:gd name="connsiteX0" fmla="*/ 418392 w 471649"/>
                <a:gd name="connsiteY0" fmla="*/ 692525 h 692600"/>
                <a:gd name="connsiteX1" fmla="*/ -213 w 471649"/>
                <a:gd name="connsiteY1" fmla="*/ 622668 h 692600"/>
                <a:gd name="connsiteX2" fmla="*/ 157483 w 471649"/>
                <a:gd name="connsiteY2" fmla="*/ -76 h 692600"/>
                <a:gd name="connsiteX3" fmla="*/ 471437 w 471649"/>
                <a:gd name="connsiteY3" fmla="*/ 52312 h 692600"/>
              </a:gdLst>
              <a:ahLst/>
              <a:cxnLst>
                <a:cxn ang="0">
                  <a:pos x="connsiteX0" y="connsiteY0"/>
                </a:cxn>
                <a:cxn ang="0">
                  <a:pos x="connsiteX1" y="connsiteY1"/>
                </a:cxn>
                <a:cxn ang="0">
                  <a:pos x="connsiteX2" y="connsiteY2"/>
                </a:cxn>
                <a:cxn ang="0">
                  <a:pos x="connsiteX3" y="connsiteY3"/>
                </a:cxn>
              </a:cxnLst>
              <a:rect l="l" t="t" r="r" b="b"/>
              <a:pathLst>
                <a:path w="471649" h="692600">
                  <a:moveTo>
                    <a:pt x="418392" y="692525"/>
                  </a:moveTo>
                  <a:cubicBezTo>
                    <a:pt x="277165" y="680819"/>
                    <a:pt x="137157" y="657454"/>
                    <a:pt x="-213" y="622668"/>
                  </a:cubicBezTo>
                  <a:lnTo>
                    <a:pt x="157483" y="-76"/>
                  </a:lnTo>
                  <a:cubicBezTo>
                    <a:pt x="260515" y="26013"/>
                    <a:pt x="365519" y="43529"/>
                    <a:pt x="471437" y="52312"/>
                  </a:cubicBezTo>
                  <a:close/>
                </a:path>
              </a:pathLst>
            </a:custGeom>
            <a:solidFill>
              <a:srgbClr val="A9D18E">
                <a:alpha val="0"/>
              </a:srgbClr>
            </a:solidFill>
            <a:ln w="19050" cap="flat">
              <a:solidFill>
                <a:srgbClr val="FFFFFF"/>
              </a:solidFill>
              <a:prstDash val="solid"/>
              <a:round/>
            </a:ln>
          </p:spPr>
          <p:txBody>
            <a:bodyPr rtlCol="0" anchor="ctr"/>
            <a:lstStyle/>
            <a:p>
              <a:endParaRPr lang="en-US"/>
            </a:p>
          </p:txBody>
        </p:sp>
        <p:sp>
          <p:nvSpPr>
            <p:cNvPr id="114" name="Freeform: Shape 113">
              <a:extLst>
                <a:ext uri="{FF2B5EF4-FFF2-40B4-BE49-F238E27FC236}">
                  <a16:creationId xmlns:a16="http://schemas.microsoft.com/office/drawing/2014/main" id="{106538B0-89AD-DA58-1FE9-2293270FFCCE}"/>
                </a:ext>
              </a:extLst>
            </p:cNvPr>
            <p:cNvSpPr/>
            <p:nvPr/>
          </p:nvSpPr>
          <p:spPr>
            <a:xfrm>
              <a:off x="5063785" y="5193906"/>
              <a:ext cx="559108" cy="726100"/>
            </a:xfrm>
            <a:custGeom>
              <a:avLst/>
              <a:gdLst>
                <a:gd name="connsiteX0" fmla="*/ 401190 w 559108"/>
                <a:gd name="connsiteY0" fmla="*/ 726024 h 726100"/>
                <a:gd name="connsiteX1" fmla="*/ -213 w 559108"/>
                <a:gd name="connsiteY1" fmla="*/ 588217 h 726100"/>
                <a:gd name="connsiteX2" fmla="*/ 257848 w 559108"/>
                <a:gd name="connsiteY2" fmla="*/ -76 h 726100"/>
                <a:gd name="connsiteX3" fmla="*/ 558895 w 559108"/>
                <a:gd name="connsiteY3" fmla="*/ 103271 h 726100"/>
              </a:gdLst>
              <a:ahLst/>
              <a:cxnLst>
                <a:cxn ang="0">
                  <a:pos x="connsiteX0" y="connsiteY0"/>
                </a:cxn>
                <a:cxn ang="0">
                  <a:pos x="connsiteX1" y="connsiteY1"/>
                </a:cxn>
                <a:cxn ang="0">
                  <a:pos x="connsiteX2" y="connsiteY2"/>
                </a:cxn>
                <a:cxn ang="0">
                  <a:pos x="connsiteX3" y="connsiteY3"/>
                </a:cxn>
              </a:cxnLst>
              <a:rect l="l" t="t" r="r" b="b"/>
              <a:pathLst>
                <a:path w="559108" h="726100">
                  <a:moveTo>
                    <a:pt x="401190" y="726024"/>
                  </a:moveTo>
                  <a:cubicBezTo>
                    <a:pt x="263820" y="691230"/>
                    <a:pt x="129565" y="645138"/>
                    <a:pt x="-213" y="588217"/>
                  </a:cubicBezTo>
                  <a:lnTo>
                    <a:pt x="257848" y="-76"/>
                  </a:lnTo>
                  <a:cubicBezTo>
                    <a:pt x="355175" y="42615"/>
                    <a:pt x="455873" y="77181"/>
                    <a:pt x="558895" y="103271"/>
                  </a:cubicBezTo>
                  <a:close/>
                </a:path>
              </a:pathLst>
            </a:custGeom>
            <a:solidFill>
              <a:srgbClr val="203864">
                <a:alpha val="0"/>
              </a:srgbClr>
            </a:solidFill>
            <a:ln w="19050" cap="flat">
              <a:solidFill>
                <a:srgbClr val="FFFFFF"/>
              </a:solidFill>
              <a:prstDash val="solid"/>
              <a:round/>
            </a:ln>
          </p:spPr>
          <p:txBody>
            <a:bodyPr rtlCol="0" anchor="ctr"/>
            <a:lstStyle/>
            <a:p>
              <a:endParaRPr lang="en-US"/>
            </a:p>
          </p:txBody>
        </p:sp>
        <p:sp>
          <p:nvSpPr>
            <p:cNvPr id="115" name="Freeform: Shape 114">
              <a:extLst>
                <a:ext uri="{FF2B5EF4-FFF2-40B4-BE49-F238E27FC236}">
                  <a16:creationId xmlns:a16="http://schemas.microsoft.com/office/drawing/2014/main" id="{BE7684DE-8722-7A01-268B-89E7C84C577E}"/>
                </a:ext>
              </a:extLst>
            </p:cNvPr>
            <p:cNvSpPr/>
            <p:nvPr/>
          </p:nvSpPr>
          <p:spPr>
            <a:xfrm>
              <a:off x="4690548" y="5042401"/>
              <a:ext cx="631297" cy="739797"/>
            </a:xfrm>
            <a:custGeom>
              <a:avLst/>
              <a:gdLst>
                <a:gd name="connsiteX0" fmla="*/ 373034 w 631297"/>
                <a:gd name="connsiteY0" fmla="*/ 739721 h 739797"/>
                <a:gd name="connsiteX1" fmla="*/ -213 w 631297"/>
                <a:gd name="connsiteY1" fmla="*/ 537734 h 739797"/>
                <a:gd name="connsiteX2" fmla="*/ 351145 w 631297"/>
                <a:gd name="connsiteY2" fmla="*/ -76 h 739797"/>
                <a:gd name="connsiteX3" fmla="*/ 631085 w 631297"/>
                <a:gd name="connsiteY3" fmla="*/ 151419 h 739797"/>
              </a:gdLst>
              <a:ahLst/>
              <a:cxnLst>
                <a:cxn ang="0">
                  <a:pos x="connsiteX0" y="connsiteY0"/>
                </a:cxn>
                <a:cxn ang="0">
                  <a:pos x="connsiteX1" y="connsiteY1"/>
                </a:cxn>
                <a:cxn ang="0">
                  <a:pos x="connsiteX2" y="connsiteY2"/>
                </a:cxn>
                <a:cxn ang="0">
                  <a:pos x="connsiteX3" y="connsiteY3"/>
                </a:cxn>
              </a:cxnLst>
              <a:rect l="l" t="t" r="r" b="b"/>
              <a:pathLst>
                <a:path w="631297" h="739797">
                  <a:moveTo>
                    <a:pt x="373034" y="739721"/>
                  </a:moveTo>
                  <a:cubicBezTo>
                    <a:pt x="243256" y="682800"/>
                    <a:pt x="118421" y="615239"/>
                    <a:pt x="-213" y="537734"/>
                  </a:cubicBezTo>
                  <a:lnTo>
                    <a:pt x="351145" y="-76"/>
                  </a:lnTo>
                  <a:cubicBezTo>
                    <a:pt x="440128" y="58055"/>
                    <a:pt x="533758" y="108728"/>
                    <a:pt x="631085" y="151419"/>
                  </a:cubicBezTo>
                  <a:close/>
                </a:path>
              </a:pathLst>
            </a:custGeom>
            <a:solidFill>
              <a:srgbClr val="843C0C">
                <a:alpha val="0"/>
              </a:srgbClr>
            </a:solidFill>
            <a:ln w="19050" cap="flat">
              <a:solidFill>
                <a:srgbClr val="FFFFFF"/>
              </a:solidFill>
              <a:prstDash val="solid"/>
              <a:round/>
            </a:ln>
          </p:spPr>
          <p:txBody>
            <a:bodyPr rtlCol="0" anchor="ctr"/>
            <a:lstStyle/>
            <a:p>
              <a:endParaRPr lang="en-US"/>
            </a:p>
          </p:txBody>
        </p:sp>
        <p:sp>
          <p:nvSpPr>
            <p:cNvPr id="116" name="Freeform: Shape 115">
              <a:extLst>
                <a:ext uri="{FF2B5EF4-FFF2-40B4-BE49-F238E27FC236}">
                  <a16:creationId xmlns:a16="http://schemas.microsoft.com/office/drawing/2014/main" id="{987F4165-4074-617B-D79C-0099E8CD8ADE}"/>
                </a:ext>
              </a:extLst>
            </p:cNvPr>
            <p:cNvSpPr/>
            <p:nvPr/>
          </p:nvSpPr>
          <p:spPr>
            <a:xfrm>
              <a:off x="4355630" y="4846910"/>
              <a:ext cx="686276" cy="733301"/>
            </a:xfrm>
            <a:custGeom>
              <a:avLst/>
              <a:gdLst>
                <a:gd name="connsiteX0" fmla="*/ 334696 w 686276"/>
                <a:gd name="connsiteY0" fmla="*/ 733225 h 733301"/>
                <a:gd name="connsiteX1" fmla="*/ -213 w 686276"/>
                <a:gd name="connsiteY1" fmla="*/ 472554 h 733301"/>
                <a:gd name="connsiteX2" fmla="*/ 434880 w 686276"/>
                <a:gd name="connsiteY2" fmla="*/ -76 h 733301"/>
                <a:gd name="connsiteX3" fmla="*/ 686063 w 686276"/>
                <a:gd name="connsiteY3" fmla="*/ 195425 h 733301"/>
              </a:gdLst>
              <a:ahLst/>
              <a:cxnLst>
                <a:cxn ang="0">
                  <a:pos x="connsiteX0" y="connsiteY0"/>
                </a:cxn>
                <a:cxn ang="0">
                  <a:pos x="connsiteX1" y="connsiteY1"/>
                </a:cxn>
                <a:cxn ang="0">
                  <a:pos x="connsiteX2" y="connsiteY2"/>
                </a:cxn>
                <a:cxn ang="0">
                  <a:pos x="connsiteX3" y="connsiteY3"/>
                </a:cxn>
              </a:cxnLst>
              <a:rect l="l" t="t" r="r" b="b"/>
              <a:pathLst>
                <a:path w="686276" h="733301">
                  <a:moveTo>
                    <a:pt x="334696" y="733225"/>
                  </a:moveTo>
                  <a:cubicBezTo>
                    <a:pt x="216062" y="655720"/>
                    <a:pt x="104048" y="568528"/>
                    <a:pt x="-213" y="472554"/>
                  </a:cubicBezTo>
                  <a:lnTo>
                    <a:pt x="434880" y="-76"/>
                  </a:lnTo>
                  <a:cubicBezTo>
                    <a:pt x="513080" y="71904"/>
                    <a:pt x="597090" y="137294"/>
                    <a:pt x="686063" y="195425"/>
                  </a:cubicBezTo>
                  <a:close/>
                </a:path>
              </a:pathLst>
            </a:custGeom>
            <a:solidFill>
              <a:srgbClr val="525252">
                <a:alpha val="0"/>
              </a:srgbClr>
            </a:solidFill>
            <a:ln w="19050" cap="flat">
              <a:solidFill>
                <a:srgbClr val="FFFFFF"/>
              </a:solidFill>
              <a:prstDash val="solid"/>
              <a:round/>
            </a:ln>
          </p:spPr>
          <p:txBody>
            <a:bodyPr rtlCol="0" anchor="ctr"/>
            <a:lstStyle/>
            <a:p>
              <a:endParaRPr lang="en-US"/>
            </a:p>
          </p:txBody>
        </p:sp>
        <p:sp>
          <p:nvSpPr>
            <p:cNvPr id="117" name="Freeform: Shape 116">
              <a:extLst>
                <a:ext uri="{FF2B5EF4-FFF2-40B4-BE49-F238E27FC236}">
                  <a16:creationId xmlns:a16="http://schemas.microsoft.com/office/drawing/2014/main" id="{6D4B4EFF-3D02-EA04-20A4-FF6302055DC8}"/>
                </a:ext>
              </a:extLst>
            </p:cNvPr>
            <p:cNvSpPr/>
            <p:nvPr/>
          </p:nvSpPr>
          <p:spPr>
            <a:xfrm>
              <a:off x="4068203" y="4612728"/>
              <a:ext cx="722528" cy="706812"/>
            </a:xfrm>
            <a:custGeom>
              <a:avLst/>
              <a:gdLst>
                <a:gd name="connsiteX0" fmla="*/ 287223 w 722528"/>
                <a:gd name="connsiteY0" fmla="*/ 706736 h 706812"/>
                <a:gd name="connsiteX1" fmla="*/ -213 w 722528"/>
                <a:gd name="connsiteY1" fmla="*/ 394497 h 706812"/>
                <a:gd name="connsiteX2" fmla="*/ 506736 w 722528"/>
                <a:gd name="connsiteY2" fmla="*/ -76 h 706812"/>
                <a:gd name="connsiteX3" fmla="*/ 722315 w 722528"/>
                <a:gd name="connsiteY3" fmla="*/ 234106 h 706812"/>
              </a:gdLst>
              <a:ahLst/>
              <a:cxnLst>
                <a:cxn ang="0">
                  <a:pos x="connsiteX0" y="connsiteY0"/>
                </a:cxn>
                <a:cxn ang="0">
                  <a:pos x="connsiteX1" y="connsiteY1"/>
                </a:cxn>
                <a:cxn ang="0">
                  <a:pos x="connsiteX2" y="connsiteY2"/>
                </a:cxn>
                <a:cxn ang="0">
                  <a:pos x="connsiteX3" y="connsiteY3"/>
                </a:cxn>
              </a:cxnLst>
              <a:rect l="l" t="t" r="r" b="b"/>
              <a:pathLst>
                <a:path w="722528" h="706812">
                  <a:moveTo>
                    <a:pt x="287223" y="706736"/>
                  </a:moveTo>
                  <a:cubicBezTo>
                    <a:pt x="182962" y="610762"/>
                    <a:pt x="86817" y="506320"/>
                    <a:pt x="-213" y="394497"/>
                  </a:cubicBezTo>
                  <a:lnTo>
                    <a:pt x="506736" y="-76"/>
                  </a:lnTo>
                  <a:cubicBezTo>
                    <a:pt x="572011" y="83792"/>
                    <a:pt x="644115" y="162116"/>
                    <a:pt x="722315" y="234106"/>
                  </a:cubicBezTo>
                  <a:close/>
                </a:path>
              </a:pathLst>
            </a:custGeom>
            <a:solidFill>
              <a:srgbClr val="7F6000">
                <a:alpha val="0"/>
              </a:srgbClr>
            </a:solidFill>
            <a:ln w="19050" cap="flat">
              <a:solidFill>
                <a:srgbClr val="FFFFFF"/>
              </a:solidFill>
              <a:prstDash val="solid"/>
              <a:round/>
            </a:ln>
          </p:spPr>
          <p:txBody>
            <a:bodyPr rtlCol="0" anchor="ctr"/>
            <a:lstStyle/>
            <a:p>
              <a:endParaRPr lang="en-US"/>
            </a:p>
          </p:txBody>
        </p:sp>
        <p:sp>
          <p:nvSpPr>
            <p:cNvPr id="118" name="Freeform: Shape 117">
              <a:extLst>
                <a:ext uri="{FF2B5EF4-FFF2-40B4-BE49-F238E27FC236}">
                  <a16:creationId xmlns:a16="http://schemas.microsoft.com/office/drawing/2014/main" id="{A98EB0CB-1354-A15D-E6D9-2DF5EC7481A2}"/>
                </a:ext>
              </a:extLst>
            </p:cNvPr>
            <p:cNvSpPr/>
            <p:nvPr/>
          </p:nvSpPr>
          <p:spPr>
            <a:xfrm>
              <a:off x="3836079" y="4346257"/>
              <a:ext cx="739063" cy="661044"/>
            </a:xfrm>
            <a:custGeom>
              <a:avLst/>
              <a:gdLst>
                <a:gd name="connsiteX0" fmla="*/ 231902 w 739063"/>
                <a:gd name="connsiteY0" fmla="*/ 660969 h 661044"/>
                <a:gd name="connsiteX1" fmla="*/ -213 w 739063"/>
                <a:gd name="connsiteY1" fmla="*/ 305677 h 661044"/>
                <a:gd name="connsiteX2" fmla="*/ 564762 w 739063"/>
                <a:gd name="connsiteY2" fmla="*/ -76 h 661044"/>
                <a:gd name="connsiteX3" fmla="*/ 738851 w 739063"/>
                <a:gd name="connsiteY3" fmla="*/ 266386 h 661044"/>
              </a:gdLst>
              <a:ahLst/>
              <a:cxnLst>
                <a:cxn ang="0">
                  <a:pos x="connsiteX0" y="connsiteY0"/>
                </a:cxn>
                <a:cxn ang="0">
                  <a:pos x="connsiteX1" y="connsiteY1"/>
                </a:cxn>
                <a:cxn ang="0">
                  <a:pos x="connsiteX2" y="connsiteY2"/>
                </a:cxn>
                <a:cxn ang="0">
                  <a:pos x="connsiteX3" y="connsiteY3"/>
                </a:cxn>
              </a:cxnLst>
              <a:rect l="l" t="t" r="r" b="b"/>
              <a:pathLst>
                <a:path w="739063" h="661044">
                  <a:moveTo>
                    <a:pt x="231902" y="660969"/>
                  </a:moveTo>
                  <a:cubicBezTo>
                    <a:pt x="144872" y="549136"/>
                    <a:pt x="67224" y="430302"/>
                    <a:pt x="-213" y="305677"/>
                  </a:cubicBezTo>
                  <a:lnTo>
                    <a:pt x="564762" y="-76"/>
                  </a:lnTo>
                  <a:cubicBezTo>
                    <a:pt x="615350" y="93393"/>
                    <a:pt x="673576" y="182518"/>
                    <a:pt x="738851" y="266386"/>
                  </a:cubicBezTo>
                  <a:close/>
                </a:path>
              </a:pathLst>
            </a:custGeom>
            <a:solidFill>
              <a:srgbClr val="1F4E79">
                <a:alpha val="0"/>
              </a:srgbClr>
            </a:solidFill>
            <a:ln w="19050" cap="flat">
              <a:solidFill>
                <a:srgbClr val="FFFFFF"/>
              </a:solidFill>
              <a:prstDash val="solid"/>
              <a:round/>
            </a:ln>
          </p:spPr>
          <p:txBody>
            <a:bodyPr rtlCol="0" anchor="ctr"/>
            <a:lstStyle/>
            <a:p>
              <a:endParaRPr lang="en-US"/>
            </a:p>
          </p:txBody>
        </p:sp>
        <p:sp>
          <p:nvSpPr>
            <p:cNvPr id="119" name="Freeform: Shape 118">
              <a:extLst>
                <a:ext uri="{FF2B5EF4-FFF2-40B4-BE49-F238E27FC236}">
                  <a16:creationId xmlns:a16="http://schemas.microsoft.com/office/drawing/2014/main" id="{904909A5-B911-133A-33A8-E21F9BA24746}"/>
                </a:ext>
              </a:extLst>
            </p:cNvPr>
            <p:cNvSpPr/>
            <p:nvPr/>
          </p:nvSpPr>
          <p:spPr>
            <a:xfrm>
              <a:off x="3665600" y="4054773"/>
              <a:ext cx="735453" cy="597236"/>
            </a:xfrm>
            <a:custGeom>
              <a:avLst/>
              <a:gdLst>
                <a:gd name="connsiteX0" fmla="*/ 170266 w 735453"/>
                <a:gd name="connsiteY0" fmla="*/ 597161 h 597236"/>
                <a:gd name="connsiteX1" fmla="*/ -213 w 735453"/>
                <a:gd name="connsiteY1" fmla="*/ 208503 h 597236"/>
                <a:gd name="connsiteX2" fmla="*/ 607387 w 735453"/>
                <a:gd name="connsiteY2" fmla="*/ -76 h 597236"/>
                <a:gd name="connsiteX3" fmla="*/ 735241 w 735453"/>
                <a:gd name="connsiteY3" fmla="*/ 291408 h 597236"/>
              </a:gdLst>
              <a:ahLst/>
              <a:cxnLst>
                <a:cxn ang="0">
                  <a:pos x="connsiteX0" y="connsiteY0"/>
                </a:cxn>
                <a:cxn ang="0">
                  <a:pos x="connsiteX1" y="connsiteY1"/>
                </a:cxn>
                <a:cxn ang="0">
                  <a:pos x="connsiteX2" y="connsiteY2"/>
                </a:cxn>
                <a:cxn ang="0">
                  <a:pos x="connsiteX3" y="connsiteY3"/>
                </a:cxn>
              </a:cxnLst>
              <a:rect l="l" t="t" r="r" b="b"/>
              <a:pathLst>
                <a:path w="735453" h="597236">
                  <a:moveTo>
                    <a:pt x="170266" y="597161"/>
                  </a:moveTo>
                  <a:cubicBezTo>
                    <a:pt x="102819" y="472526"/>
                    <a:pt x="45802" y="342538"/>
                    <a:pt x="-213" y="208503"/>
                  </a:cubicBezTo>
                  <a:lnTo>
                    <a:pt x="607387" y="-76"/>
                  </a:lnTo>
                  <a:cubicBezTo>
                    <a:pt x="641896" y="100441"/>
                    <a:pt x="684654" y="197939"/>
                    <a:pt x="735241" y="291408"/>
                  </a:cubicBezTo>
                  <a:close/>
                </a:path>
              </a:pathLst>
            </a:custGeom>
            <a:solidFill>
              <a:srgbClr val="385723">
                <a:alpha val="0"/>
              </a:srgbClr>
            </a:solidFill>
            <a:ln w="19050" cap="flat">
              <a:solidFill>
                <a:srgbClr val="FFFFFF"/>
              </a:solidFill>
              <a:prstDash val="solid"/>
              <a:round/>
            </a:ln>
          </p:spPr>
          <p:txBody>
            <a:bodyPr rtlCol="0" anchor="ctr"/>
            <a:lstStyle/>
            <a:p>
              <a:endParaRPr lang="en-US"/>
            </a:p>
          </p:txBody>
        </p:sp>
        <p:sp>
          <p:nvSpPr>
            <p:cNvPr id="120" name="Freeform: Shape 119">
              <a:extLst>
                <a:ext uri="{FF2B5EF4-FFF2-40B4-BE49-F238E27FC236}">
                  <a16:creationId xmlns:a16="http://schemas.microsoft.com/office/drawing/2014/main" id="{336A80D6-D907-8A8E-11FC-828E27167253}"/>
                </a:ext>
              </a:extLst>
            </p:cNvPr>
            <p:cNvSpPr/>
            <p:nvPr/>
          </p:nvSpPr>
          <p:spPr>
            <a:xfrm>
              <a:off x="3561407" y="3746211"/>
              <a:ext cx="711793" cy="517150"/>
            </a:xfrm>
            <a:custGeom>
              <a:avLst/>
              <a:gdLst>
                <a:gd name="connsiteX0" fmla="*/ 103971 w 711793"/>
                <a:gd name="connsiteY0" fmla="*/ 517074 h 517150"/>
                <a:gd name="connsiteX1" fmla="*/ -213 w 711793"/>
                <a:gd name="connsiteY1" fmla="*/ 105661 h 517150"/>
                <a:gd name="connsiteX2" fmla="*/ 633438 w 711793"/>
                <a:gd name="connsiteY2" fmla="*/ -76 h 517150"/>
                <a:gd name="connsiteX3" fmla="*/ 711581 w 711793"/>
                <a:gd name="connsiteY3" fmla="*/ 308486 h 517150"/>
              </a:gdLst>
              <a:ahLst/>
              <a:cxnLst>
                <a:cxn ang="0">
                  <a:pos x="connsiteX0" y="connsiteY0"/>
                </a:cxn>
                <a:cxn ang="0">
                  <a:pos x="connsiteX1" y="connsiteY1"/>
                </a:cxn>
                <a:cxn ang="0">
                  <a:pos x="connsiteX2" y="connsiteY2"/>
                </a:cxn>
                <a:cxn ang="0">
                  <a:pos x="connsiteX3" y="connsiteY3"/>
                </a:cxn>
              </a:cxnLst>
              <a:rect l="l" t="t" r="r" b="b"/>
              <a:pathLst>
                <a:path w="711793" h="517150">
                  <a:moveTo>
                    <a:pt x="103971" y="517074"/>
                  </a:moveTo>
                  <a:cubicBezTo>
                    <a:pt x="57966" y="383038"/>
                    <a:pt x="23114" y="245440"/>
                    <a:pt x="-213" y="105661"/>
                  </a:cubicBezTo>
                  <a:lnTo>
                    <a:pt x="633438" y="-76"/>
                  </a:lnTo>
                  <a:cubicBezTo>
                    <a:pt x="650935" y="104756"/>
                    <a:pt x="677072" y="207960"/>
                    <a:pt x="711581" y="308486"/>
                  </a:cubicBezTo>
                  <a:close/>
                </a:path>
              </a:pathLst>
            </a:custGeom>
            <a:solidFill>
              <a:srgbClr val="7C9CD6">
                <a:alpha val="0"/>
              </a:srgbClr>
            </a:solidFill>
            <a:ln w="19050" cap="flat">
              <a:solidFill>
                <a:srgbClr val="FFFFFF"/>
              </a:solidFill>
              <a:prstDash val="solid"/>
              <a:round/>
            </a:ln>
          </p:spPr>
          <p:txBody>
            <a:bodyPr rtlCol="0" anchor="ctr"/>
            <a:lstStyle/>
            <a:p>
              <a:endParaRPr lang="en-US"/>
            </a:p>
          </p:txBody>
        </p:sp>
        <p:sp>
          <p:nvSpPr>
            <p:cNvPr id="121" name="Freeform: Shape 120">
              <a:extLst>
                <a:ext uri="{FF2B5EF4-FFF2-40B4-BE49-F238E27FC236}">
                  <a16:creationId xmlns:a16="http://schemas.microsoft.com/office/drawing/2014/main" id="{86F3A239-A4ED-924F-FCB9-B74786A75052}"/>
                </a:ext>
              </a:extLst>
            </p:cNvPr>
            <p:cNvSpPr/>
            <p:nvPr/>
          </p:nvSpPr>
          <p:spPr>
            <a:xfrm>
              <a:off x="3526364" y="3429000"/>
              <a:ext cx="668693" cy="422948"/>
            </a:xfrm>
            <a:custGeom>
              <a:avLst/>
              <a:gdLst>
                <a:gd name="connsiteX0" fmla="*/ 34839 w 668693"/>
                <a:gd name="connsiteY0" fmla="*/ 422872 h 422948"/>
                <a:gd name="connsiteX1" fmla="*/ -213 w 668693"/>
                <a:gd name="connsiteY1" fmla="*/ -76 h 422948"/>
                <a:gd name="connsiteX2" fmla="*/ 642201 w 668693"/>
                <a:gd name="connsiteY2" fmla="*/ -76 h 422948"/>
                <a:gd name="connsiteX3" fmla="*/ 668480 w 668693"/>
                <a:gd name="connsiteY3" fmla="*/ 317135 h 422948"/>
              </a:gdLst>
              <a:ahLst/>
              <a:cxnLst>
                <a:cxn ang="0">
                  <a:pos x="connsiteX0" y="connsiteY0"/>
                </a:cxn>
                <a:cxn ang="0">
                  <a:pos x="connsiteX1" y="connsiteY1"/>
                </a:cxn>
                <a:cxn ang="0">
                  <a:pos x="connsiteX2" y="connsiteY2"/>
                </a:cxn>
                <a:cxn ang="0">
                  <a:pos x="connsiteX3" y="connsiteY3"/>
                </a:cxn>
              </a:cxnLst>
              <a:rect l="l" t="t" r="r" b="b"/>
              <a:pathLst>
                <a:path w="668693" h="422948">
                  <a:moveTo>
                    <a:pt x="34839" y="422872"/>
                  </a:moveTo>
                  <a:cubicBezTo>
                    <a:pt x="11512" y="283093"/>
                    <a:pt x="-213" y="141637"/>
                    <a:pt x="-213" y="-76"/>
                  </a:cubicBezTo>
                  <a:lnTo>
                    <a:pt x="642201" y="-76"/>
                  </a:lnTo>
                  <a:cubicBezTo>
                    <a:pt x="642201" y="106204"/>
                    <a:pt x="650992" y="212303"/>
                    <a:pt x="668480" y="317135"/>
                  </a:cubicBezTo>
                  <a:close/>
                </a:path>
              </a:pathLst>
            </a:custGeom>
            <a:solidFill>
              <a:srgbClr val="F2A46F">
                <a:alpha val="0"/>
              </a:srgbClr>
            </a:solidFill>
            <a:ln w="19050" cap="flat">
              <a:solidFill>
                <a:srgbClr val="FFFFFF">
                  <a:alpha val="0"/>
                </a:srgbClr>
              </a:solidFill>
              <a:prstDash val="solid"/>
              <a:round/>
            </a:ln>
          </p:spPr>
          <p:txBody>
            <a:bodyPr rtlCol="0" anchor="ctr"/>
            <a:lstStyle/>
            <a:p>
              <a:endParaRPr lang="en-US"/>
            </a:p>
          </p:txBody>
        </p:sp>
      </p:grpSp>
      <p:sp>
        <p:nvSpPr>
          <p:cNvPr id="124" name="TextBox 123">
            <a:extLst>
              <a:ext uri="{FF2B5EF4-FFF2-40B4-BE49-F238E27FC236}">
                <a16:creationId xmlns:a16="http://schemas.microsoft.com/office/drawing/2014/main" id="{72B23A38-94AA-8B2A-0BC0-39BB9C1F92C5}"/>
              </a:ext>
            </a:extLst>
          </p:cNvPr>
          <p:cNvSpPr txBox="1"/>
          <p:nvPr/>
        </p:nvSpPr>
        <p:spPr>
          <a:xfrm rot="17607554">
            <a:off x="2961106" y="2748039"/>
            <a:ext cx="660043" cy="461665"/>
          </a:xfrm>
          <a:prstGeom prst="rect">
            <a:avLst/>
          </a:prstGeom>
          <a:noFill/>
        </p:spPr>
        <p:txBody>
          <a:bodyPr wrap="square" rtlCol="0">
            <a:spAutoFit/>
          </a:bodyPr>
          <a:lstStyle/>
          <a:p>
            <a:r>
              <a:rPr lang="en-US" sz="2400" dirty="0"/>
              <a:t>160</a:t>
            </a:r>
          </a:p>
        </p:txBody>
      </p:sp>
      <p:sp>
        <p:nvSpPr>
          <p:cNvPr id="127" name="TextBox 126">
            <a:extLst>
              <a:ext uri="{FF2B5EF4-FFF2-40B4-BE49-F238E27FC236}">
                <a16:creationId xmlns:a16="http://schemas.microsoft.com/office/drawing/2014/main" id="{7B545FBF-458C-9C70-8BC6-DDBBAB2AF0DD}"/>
              </a:ext>
            </a:extLst>
          </p:cNvPr>
          <p:cNvSpPr txBox="1"/>
          <p:nvPr/>
        </p:nvSpPr>
        <p:spPr>
          <a:xfrm rot="19223706">
            <a:off x="3855387" y="1494069"/>
            <a:ext cx="681810" cy="461665"/>
          </a:xfrm>
          <a:prstGeom prst="rect">
            <a:avLst/>
          </a:prstGeom>
          <a:noFill/>
        </p:spPr>
        <p:txBody>
          <a:bodyPr wrap="square" rtlCol="0">
            <a:spAutoFit/>
          </a:bodyPr>
          <a:lstStyle/>
          <a:p>
            <a:r>
              <a:rPr lang="en-US" sz="2400" dirty="0"/>
              <a:t>320</a:t>
            </a:r>
          </a:p>
        </p:txBody>
      </p:sp>
      <p:sp>
        <p:nvSpPr>
          <p:cNvPr id="130" name="TextBox 129">
            <a:extLst>
              <a:ext uri="{FF2B5EF4-FFF2-40B4-BE49-F238E27FC236}">
                <a16:creationId xmlns:a16="http://schemas.microsoft.com/office/drawing/2014/main" id="{BE7BFC4D-F3EB-06DF-A161-9598BE73B5E7}"/>
              </a:ext>
            </a:extLst>
          </p:cNvPr>
          <p:cNvSpPr txBox="1"/>
          <p:nvPr/>
        </p:nvSpPr>
        <p:spPr>
          <a:xfrm rot="20964969">
            <a:off x="5217602" y="918572"/>
            <a:ext cx="723128" cy="461665"/>
          </a:xfrm>
          <a:prstGeom prst="rect">
            <a:avLst/>
          </a:prstGeom>
          <a:noFill/>
        </p:spPr>
        <p:txBody>
          <a:bodyPr wrap="square" rtlCol="0">
            <a:spAutoFit/>
          </a:bodyPr>
          <a:lstStyle/>
          <a:p>
            <a:r>
              <a:rPr lang="en-US" sz="2400" dirty="0"/>
              <a:t>640</a:t>
            </a:r>
          </a:p>
        </p:txBody>
      </p:sp>
      <p:sp>
        <p:nvSpPr>
          <p:cNvPr id="136" name="TextBox 135">
            <a:extLst>
              <a:ext uri="{FF2B5EF4-FFF2-40B4-BE49-F238E27FC236}">
                <a16:creationId xmlns:a16="http://schemas.microsoft.com/office/drawing/2014/main" id="{64C699A0-2B1A-94E8-B94A-5A602333F94F}"/>
              </a:ext>
            </a:extLst>
          </p:cNvPr>
          <p:cNvSpPr txBox="1"/>
          <p:nvPr/>
        </p:nvSpPr>
        <p:spPr>
          <a:xfrm rot="1623374">
            <a:off x="7173322" y="1194740"/>
            <a:ext cx="809610" cy="461665"/>
          </a:xfrm>
          <a:prstGeom prst="rect">
            <a:avLst/>
          </a:prstGeom>
          <a:noFill/>
        </p:spPr>
        <p:txBody>
          <a:bodyPr wrap="square" rtlCol="0">
            <a:spAutoFit/>
          </a:bodyPr>
          <a:lstStyle/>
          <a:p>
            <a:r>
              <a:rPr lang="en-US" sz="2400" dirty="0"/>
              <a:t>1280</a:t>
            </a:r>
          </a:p>
        </p:txBody>
      </p:sp>
      <p:sp>
        <p:nvSpPr>
          <p:cNvPr id="140" name="TextBox 139">
            <a:extLst>
              <a:ext uri="{FF2B5EF4-FFF2-40B4-BE49-F238E27FC236}">
                <a16:creationId xmlns:a16="http://schemas.microsoft.com/office/drawing/2014/main" id="{F73C7236-6384-7366-AA2A-42FB8F994722}"/>
              </a:ext>
            </a:extLst>
          </p:cNvPr>
          <p:cNvSpPr txBox="1"/>
          <p:nvPr/>
        </p:nvSpPr>
        <p:spPr>
          <a:xfrm rot="3611318">
            <a:off x="8280069" y="2327299"/>
            <a:ext cx="850314" cy="461665"/>
          </a:xfrm>
          <a:prstGeom prst="rect">
            <a:avLst/>
          </a:prstGeom>
          <a:noFill/>
        </p:spPr>
        <p:txBody>
          <a:bodyPr wrap="square" rtlCol="0">
            <a:spAutoFit/>
          </a:bodyPr>
          <a:lstStyle/>
          <a:p>
            <a:r>
              <a:rPr lang="en-US" sz="2400" dirty="0"/>
              <a:t>2560</a:t>
            </a:r>
          </a:p>
        </p:txBody>
      </p:sp>
      <p:sp>
        <p:nvSpPr>
          <p:cNvPr id="141" name="TextBox 140">
            <a:extLst>
              <a:ext uri="{FF2B5EF4-FFF2-40B4-BE49-F238E27FC236}">
                <a16:creationId xmlns:a16="http://schemas.microsoft.com/office/drawing/2014/main" id="{64881E8E-BF1A-B380-A148-767EFF7F7AD2}"/>
              </a:ext>
            </a:extLst>
          </p:cNvPr>
          <p:cNvSpPr txBox="1"/>
          <p:nvPr/>
        </p:nvSpPr>
        <p:spPr>
          <a:xfrm rot="5400000">
            <a:off x="8670048" y="3711575"/>
            <a:ext cx="838718" cy="461665"/>
          </a:xfrm>
          <a:prstGeom prst="rect">
            <a:avLst/>
          </a:prstGeom>
          <a:noFill/>
        </p:spPr>
        <p:txBody>
          <a:bodyPr wrap="square" rtlCol="0">
            <a:spAutoFit/>
          </a:bodyPr>
          <a:lstStyle/>
          <a:p>
            <a:r>
              <a:rPr lang="en-US" sz="2400" dirty="0"/>
              <a:t>5000</a:t>
            </a:r>
          </a:p>
        </p:txBody>
      </p:sp>
    </p:spTree>
    <p:extLst>
      <p:ext uri="{BB962C8B-B14F-4D97-AF65-F5344CB8AC3E}">
        <p14:creationId xmlns:p14="http://schemas.microsoft.com/office/powerpoint/2010/main" val="42777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00" fill="hold"/>
                                        <p:tgtEl>
                                          <p:spTgt spid="9"/>
                                        </p:tgtEl>
                                      </p:cBhvr>
                                    </p:cmd>
                                  </p:childTnLst>
                                </p:cTn>
                              </p:par>
                              <p:par>
                                <p:cTn id="7" presetID="8" presetClass="emph" presetSubtype="0" fill="hold" nodeType="withEffect">
                                  <p:stCondLst>
                                    <p:cond delay="1000"/>
                                  </p:stCondLst>
                                  <p:childTnLst>
                                    <p:animRot by="10800000">
                                      <p:cBhvr>
                                        <p:cTn id="8" dur="18000" fill="hold"/>
                                        <p:tgtEl>
                                          <p:spTgt spid="1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36735">
                <p:cTn id="9"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02F6D-AFC8-4E7F-BFBB-72C06C6D63B1}"/>
              </a:ext>
            </a:extLst>
          </p:cNvPr>
          <p:cNvSpPr>
            <a:spLocks noGrp="1"/>
          </p:cNvSpPr>
          <p:nvPr>
            <p:ph type="title"/>
          </p:nvPr>
        </p:nvSpPr>
        <p:spPr/>
        <p:txBody>
          <a:bodyPr/>
          <a:lstStyle/>
          <a:p>
            <a:r>
              <a:rPr lang="en-US" dirty="0"/>
              <a:t>What is a Decibel (dB)</a:t>
            </a:r>
          </a:p>
        </p:txBody>
      </p:sp>
      <p:sp>
        <p:nvSpPr>
          <p:cNvPr id="3" name="Content Placeholder 2">
            <a:extLst>
              <a:ext uri="{FF2B5EF4-FFF2-40B4-BE49-F238E27FC236}">
                <a16:creationId xmlns:a16="http://schemas.microsoft.com/office/drawing/2014/main" id="{C20EE2FD-09F8-487E-A2FB-743A1894C137}"/>
              </a:ext>
            </a:extLst>
          </p:cNvPr>
          <p:cNvSpPr>
            <a:spLocks noGrp="1"/>
          </p:cNvSpPr>
          <p:nvPr>
            <p:ph idx="1"/>
          </p:nvPr>
        </p:nvSpPr>
        <p:spPr>
          <a:xfrm>
            <a:off x="838201" y="1370849"/>
            <a:ext cx="3848099" cy="4216044"/>
          </a:xfrm>
        </p:spPr>
        <p:txBody>
          <a:bodyPr>
            <a:normAutofit fontScale="85000" lnSpcReduction="20000"/>
          </a:bodyPr>
          <a:lstStyle/>
          <a:p>
            <a:r>
              <a:rPr lang="en-US" dirty="0"/>
              <a:t>A ratio of a measured quantity over a referenced quantity.</a:t>
            </a:r>
          </a:p>
          <a:p>
            <a:r>
              <a:rPr lang="en-US" dirty="0"/>
              <a:t>Why is the B capitalized?</a:t>
            </a:r>
          </a:p>
          <a:p>
            <a:r>
              <a:rPr lang="en-US" dirty="0"/>
              <a:t>It is logarithmic – an exponential relationship</a:t>
            </a:r>
          </a:p>
          <a:p>
            <a:pPr lvl="1"/>
            <a:r>
              <a:rPr lang="en-US" dirty="0"/>
              <a:t>20dB has 10x more sound power than 10 dB</a:t>
            </a:r>
          </a:p>
          <a:p>
            <a:pPr lvl="1"/>
            <a:r>
              <a:rPr lang="en-US" dirty="0"/>
              <a:t>30dB is 10x more sound power than 20 dB</a:t>
            </a:r>
          </a:p>
          <a:p>
            <a:pPr lvl="1"/>
            <a:r>
              <a:rPr lang="en-US" dirty="0"/>
              <a:t>30dB is 100x more sound power than 10 dB</a:t>
            </a:r>
          </a:p>
          <a:p>
            <a:pPr lvl="1"/>
            <a:r>
              <a:rPr lang="en-US" dirty="0"/>
              <a:t>100dB is 1 bil. x more sound power than 10dB</a:t>
            </a:r>
          </a:p>
        </p:txBody>
      </p:sp>
      <p:pic>
        <p:nvPicPr>
          <p:cNvPr id="1026" name="Picture 2" descr="The unit of decibel is named after">
            <a:extLst>
              <a:ext uri="{FF2B5EF4-FFF2-40B4-BE49-F238E27FC236}">
                <a16:creationId xmlns:a16="http://schemas.microsoft.com/office/drawing/2014/main" id="{81CCAB35-3A94-2262-CC3C-57EF701629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0243" y="422841"/>
            <a:ext cx="4283825" cy="556897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hart 5">
            <a:extLst>
              <a:ext uri="{FF2B5EF4-FFF2-40B4-BE49-F238E27FC236}">
                <a16:creationId xmlns:a16="http://schemas.microsoft.com/office/drawing/2014/main" id="{34E5589F-10DD-B3C2-291C-15129DCB8DFB}"/>
              </a:ext>
            </a:extLst>
          </p:cNvPr>
          <p:cNvGraphicFramePr>
            <a:graphicFrameLocks noGrp="1"/>
          </p:cNvGraphicFramePr>
          <p:nvPr>
            <p:extLst>
              <p:ext uri="{D42A27DB-BD31-4B8C-83A1-F6EECF244321}">
                <p14:modId xmlns:p14="http://schemas.microsoft.com/office/powerpoint/2010/main" val="489345870"/>
              </p:ext>
            </p:extLst>
          </p:nvPr>
        </p:nvGraphicFramePr>
        <p:xfrm>
          <a:off x="6437169" y="246974"/>
          <a:ext cx="5443452" cy="5920705"/>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782A5268-B768-1EC5-326F-C37631DE090D}"/>
              </a:ext>
            </a:extLst>
          </p:cNvPr>
          <p:cNvSpPr txBox="1"/>
          <p:nvPr/>
        </p:nvSpPr>
        <p:spPr>
          <a:xfrm>
            <a:off x="3733800" y="148471"/>
            <a:ext cx="8356600" cy="13419058"/>
          </a:xfrm>
          <a:prstGeom prst="rect">
            <a:avLst/>
          </a:prstGeom>
          <a:noFill/>
        </p:spPr>
        <p:txBody>
          <a:bodyPr wrap="square" rtlCol="0">
            <a:spAutoFit/>
          </a:bodyPr>
          <a:lstStyle/>
          <a:p>
            <a:pPr algn="r"/>
            <a:r>
              <a:rPr lang="en-US" dirty="0"/>
              <a:t>angstrom (Å), distance – Anders Jonas Ångström</a:t>
            </a:r>
          </a:p>
          <a:p>
            <a:pPr algn="r"/>
            <a:r>
              <a:rPr lang="en-US" dirty="0"/>
              <a:t>ampere (A), electric current – André-Marie Ampère</a:t>
            </a:r>
          </a:p>
          <a:p>
            <a:pPr algn="r"/>
            <a:r>
              <a:rPr lang="en-US" dirty="0"/>
              <a:t>baud (Bd), symbol rate – Émile Baudot</a:t>
            </a:r>
          </a:p>
          <a:p>
            <a:pPr algn="r"/>
            <a:r>
              <a:rPr lang="en-US" dirty="0" err="1"/>
              <a:t>clausius</a:t>
            </a:r>
            <a:r>
              <a:rPr lang="en-US" dirty="0"/>
              <a:t> (Cl), entropy – Rudolf Clausius</a:t>
            </a:r>
          </a:p>
          <a:p>
            <a:pPr algn="r"/>
            <a:r>
              <a:rPr lang="en-US" dirty="0"/>
              <a:t>coulomb (C), electric charge – Charles-Augustin de Coulomb</a:t>
            </a:r>
          </a:p>
          <a:p>
            <a:pPr algn="r"/>
            <a:r>
              <a:rPr lang="en-US" dirty="0"/>
              <a:t>curie (Ci), radioactivity – Marie and Pierre Curie</a:t>
            </a:r>
          </a:p>
          <a:p>
            <a:pPr algn="r"/>
            <a:r>
              <a:rPr lang="en-US" dirty="0" err="1"/>
              <a:t>dalton</a:t>
            </a:r>
            <a:r>
              <a:rPr lang="en-US" dirty="0"/>
              <a:t> (Da), atomic mass – John Dalton</a:t>
            </a:r>
          </a:p>
          <a:p>
            <a:pPr algn="r"/>
            <a:r>
              <a:rPr lang="en-US" dirty="0"/>
              <a:t>darcy (D), permeability – Henry Darcy</a:t>
            </a:r>
          </a:p>
          <a:p>
            <a:pPr algn="r"/>
            <a:r>
              <a:rPr lang="en-US" dirty="0" err="1"/>
              <a:t>debye</a:t>
            </a:r>
            <a:r>
              <a:rPr lang="en-US" dirty="0"/>
              <a:t> (D), electric dipole moment – Peter Debye</a:t>
            </a:r>
          </a:p>
          <a:p>
            <a:pPr algn="r"/>
            <a:r>
              <a:rPr lang="en-US" dirty="0" err="1"/>
              <a:t>egree</a:t>
            </a:r>
            <a:r>
              <a:rPr lang="en-US" dirty="0"/>
              <a:t> Celsius (°C), temperature – Anders Celsius</a:t>
            </a:r>
          </a:p>
          <a:p>
            <a:pPr algn="r"/>
            <a:r>
              <a:rPr lang="en-US" dirty="0"/>
              <a:t>degree Fahrenheit (°F), temperature – Daniel Gabriel Fahrenheit</a:t>
            </a:r>
          </a:p>
          <a:p>
            <a:pPr algn="r"/>
            <a:r>
              <a:rPr lang="en-US" dirty="0"/>
              <a:t>degree </a:t>
            </a:r>
            <a:r>
              <a:rPr lang="en-US" dirty="0" err="1"/>
              <a:t>Öchsle</a:t>
            </a:r>
            <a:r>
              <a:rPr lang="en-US" dirty="0"/>
              <a:t> (°Oe), density – Ferdinand </a:t>
            </a:r>
            <a:r>
              <a:rPr lang="en-US" dirty="0" err="1"/>
              <a:t>Öchsle</a:t>
            </a:r>
            <a:endParaRPr lang="en-US" dirty="0"/>
          </a:p>
          <a:p>
            <a:pPr algn="r"/>
            <a:r>
              <a:rPr lang="en-US" dirty="0"/>
              <a:t>degree Rankine (°R), temperature – William John </a:t>
            </a:r>
            <a:r>
              <a:rPr lang="en-US" dirty="0" err="1"/>
              <a:t>Macquorn</a:t>
            </a:r>
            <a:r>
              <a:rPr lang="en-US" dirty="0"/>
              <a:t> Rankine</a:t>
            </a:r>
          </a:p>
          <a:p>
            <a:pPr algn="r"/>
            <a:r>
              <a:rPr lang="en-US" dirty="0"/>
              <a:t>einstein (E), photochemistry – Albert Einstein</a:t>
            </a:r>
          </a:p>
          <a:p>
            <a:pPr algn="r"/>
            <a:r>
              <a:rPr lang="en-US" dirty="0"/>
              <a:t>farad (F), capacitance – Michael Faraday</a:t>
            </a:r>
          </a:p>
          <a:p>
            <a:pPr algn="r"/>
            <a:r>
              <a:rPr lang="en-US" dirty="0"/>
              <a:t>faraday (</a:t>
            </a:r>
            <a:r>
              <a:rPr lang="en-US" dirty="0" err="1"/>
              <a:t>Fd</a:t>
            </a:r>
            <a:r>
              <a:rPr lang="en-US" dirty="0"/>
              <a:t>), electrical charge – Michael Faraday</a:t>
            </a:r>
          </a:p>
          <a:p>
            <a:pPr algn="r"/>
            <a:r>
              <a:rPr lang="en-US" dirty="0" err="1"/>
              <a:t>galileo</a:t>
            </a:r>
            <a:r>
              <a:rPr lang="en-US" dirty="0"/>
              <a:t> (Gal), acceleration – Galileo Galilei</a:t>
            </a:r>
          </a:p>
          <a:p>
            <a:pPr algn="r"/>
            <a:r>
              <a:rPr lang="en-US" dirty="0"/>
              <a:t>gauss (G or </a:t>
            </a:r>
            <a:r>
              <a:rPr lang="en-US" dirty="0" err="1"/>
              <a:t>Gs</a:t>
            </a:r>
            <a:r>
              <a:rPr lang="en-US" dirty="0"/>
              <a:t>), magnetic flux density – Carl Friedrich Gauss</a:t>
            </a:r>
          </a:p>
          <a:p>
            <a:pPr algn="r"/>
            <a:r>
              <a:rPr lang="en-US" dirty="0" err="1"/>
              <a:t>hartree</a:t>
            </a:r>
            <a:r>
              <a:rPr lang="en-US" dirty="0"/>
              <a:t> (Ha), energy – Douglas Hartree</a:t>
            </a:r>
          </a:p>
          <a:p>
            <a:pPr algn="r"/>
            <a:r>
              <a:rPr lang="en-US" dirty="0"/>
              <a:t>henry (H), inductance – Joseph Henry</a:t>
            </a:r>
          </a:p>
          <a:p>
            <a:pPr algn="r"/>
            <a:r>
              <a:rPr lang="en-US" dirty="0"/>
              <a:t>hertz (Hz), frequency – Heinrich Rudolf Hertz</a:t>
            </a:r>
          </a:p>
          <a:p>
            <a:pPr algn="r"/>
            <a:r>
              <a:rPr lang="en-US" dirty="0"/>
              <a:t>jansky (Jy), electromagnetic flux – Karl Jansky</a:t>
            </a:r>
          </a:p>
          <a:p>
            <a:pPr algn="r"/>
            <a:r>
              <a:rPr lang="en-US" dirty="0"/>
              <a:t>joule (J), energy, work, heat – James Prescott Joule</a:t>
            </a:r>
          </a:p>
          <a:p>
            <a:pPr algn="r"/>
            <a:r>
              <a:rPr lang="en-US" dirty="0"/>
              <a:t>kelvin (K), thermodynamic temperature – Lord Kelvin</a:t>
            </a:r>
          </a:p>
          <a:p>
            <a:pPr algn="r"/>
            <a:r>
              <a:rPr lang="en-US" dirty="0" err="1"/>
              <a:t>langmuir</a:t>
            </a:r>
            <a:r>
              <a:rPr lang="en-US" dirty="0"/>
              <a:t> (L), gas exposure dose – Irving Langmuir</a:t>
            </a:r>
          </a:p>
          <a:p>
            <a:pPr algn="r"/>
            <a:r>
              <a:rPr lang="en-US" dirty="0"/>
              <a:t>maxwell (Mx), magnetic flux – James Clerk Maxwell</a:t>
            </a:r>
          </a:p>
          <a:p>
            <a:pPr algn="r"/>
            <a:r>
              <a:rPr lang="en-US" dirty="0"/>
              <a:t>neper (Np), relative power level – John Napier</a:t>
            </a:r>
          </a:p>
          <a:p>
            <a:pPr algn="r"/>
            <a:r>
              <a:rPr lang="en-US" dirty="0"/>
              <a:t>newton (N), force – Isaac Newton</a:t>
            </a:r>
          </a:p>
          <a:p>
            <a:pPr algn="r"/>
            <a:r>
              <a:rPr lang="en-US" dirty="0"/>
              <a:t>oersted (Oe), magnetic field strength – Hans Christian Ørsted</a:t>
            </a:r>
          </a:p>
          <a:p>
            <a:pPr algn="r"/>
            <a:r>
              <a:rPr lang="en-US" dirty="0"/>
              <a:t>pascal (Pa), pressure – Blaise Pascal</a:t>
            </a:r>
          </a:p>
          <a:p>
            <a:pPr algn="r"/>
            <a:r>
              <a:rPr lang="en-US" dirty="0"/>
              <a:t>poise (P), dynamic viscosity – Jean Léonard Marie Poiseuille</a:t>
            </a:r>
          </a:p>
          <a:p>
            <a:pPr algn="r"/>
            <a:r>
              <a:rPr lang="en-US" dirty="0"/>
              <a:t>poncelet (p), power – Jean-Victor Poncelet</a:t>
            </a:r>
          </a:p>
          <a:p>
            <a:pPr algn="r"/>
            <a:r>
              <a:rPr lang="en-US" dirty="0" err="1"/>
              <a:t>rayleigh</a:t>
            </a:r>
            <a:r>
              <a:rPr lang="en-US" dirty="0"/>
              <a:t> (R), photon flux – Robert Strutt, 4th Baron Rayleigh</a:t>
            </a:r>
          </a:p>
          <a:p>
            <a:pPr algn="r"/>
            <a:r>
              <a:rPr lang="en-US" dirty="0"/>
              <a:t>Rockwell scale (HR), indentation hardness – Stanley Rockwell</a:t>
            </a:r>
          </a:p>
          <a:p>
            <a:pPr algn="r"/>
            <a:r>
              <a:rPr lang="en-US" dirty="0" err="1"/>
              <a:t>röntgen</a:t>
            </a:r>
            <a:r>
              <a:rPr lang="en-US" dirty="0"/>
              <a:t> (R), dosage of X-rays or gamma radiation – Wilhelm </a:t>
            </a:r>
            <a:r>
              <a:rPr lang="en-US" dirty="0" err="1"/>
              <a:t>Röntgen</a:t>
            </a:r>
            <a:endParaRPr lang="en-US" dirty="0"/>
          </a:p>
          <a:p>
            <a:pPr algn="r"/>
            <a:r>
              <a:rPr lang="en-US" dirty="0" err="1"/>
              <a:t>shannon</a:t>
            </a:r>
            <a:r>
              <a:rPr lang="en-US" dirty="0"/>
              <a:t> (</a:t>
            </a:r>
            <a:r>
              <a:rPr lang="en-US" dirty="0" err="1"/>
              <a:t>Sh</a:t>
            </a:r>
            <a:r>
              <a:rPr lang="en-US" dirty="0"/>
              <a:t>), information – Claude Shannon</a:t>
            </a:r>
          </a:p>
          <a:p>
            <a:pPr algn="r"/>
            <a:r>
              <a:rPr lang="en-US" dirty="0"/>
              <a:t>stokes (S or St), kinematic viscosity – George Gabriel Stokes</a:t>
            </a:r>
          </a:p>
          <a:p>
            <a:pPr algn="r"/>
            <a:r>
              <a:rPr lang="en-US" dirty="0"/>
              <a:t>svedberg (S or </a:t>
            </a:r>
            <a:r>
              <a:rPr lang="en-US" dirty="0" err="1"/>
              <a:t>Sv</a:t>
            </a:r>
            <a:r>
              <a:rPr lang="en-US" dirty="0"/>
              <a:t>), sedimentation rate – Theodor Svedberg</a:t>
            </a:r>
          </a:p>
          <a:p>
            <a:pPr algn="r"/>
            <a:r>
              <a:rPr lang="en-US" dirty="0" err="1"/>
              <a:t>sverdrup</a:t>
            </a:r>
            <a:r>
              <a:rPr lang="en-US" dirty="0"/>
              <a:t> (</a:t>
            </a:r>
            <a:r>
              <a:rPr lang="en-US" dirty="0" err="1"/>
              <a:t>Sv</a:t>
            </a:r>
            <a:r>
              <a:rPr lang="en-US" dirty="0"/>
              <a:t>), volume transport rate – Harald Sverdrup</a:t>
            </a:r>
          </a:p>
          <a:p>
            <a:pPr algn="r"/>
            <a:r>
              <a:rPr lang="en-US" dirty="0"/>
              <a:t>tesla (T), magnetic flux density – Nikola Tesla</a:t>
            </a:r>
          </a:p>
          <a:p>
            <a:pPr algn="r"/>
            <a:r>
              <a:rPr lang="en-US" dirty="0"/>
              <a:t>torr (Torr), pressure – Evangelista Torricelli</a:t>
            </a:r>
          </a:p>
          <a:p>
            <a:pPr algn="r"/>
            <a:r>
              <a:rPr lang="en-US" dirty="0"/>
              <a:t>troland (Td), luminance (human eye) – Leonard Troland</a:t>
            </a:r>
          </a:p>
          <a:p>
            <a:pPr algn="r"/>
            <a:r>
              <a:rPr lang="en-US" dirty="0"/>
              <a:t>volt (V), electric potential, electromotive force – Alessandro Volta</a:t>
            </a:r>
          </a:p>
          <a:p>
            <a:pPr algn="r"/>
            <a:r>
              <a:rPr lang="en-US" dirty="0"/>
              <a:t>watt (W), power, radiant flux – James Watt</a:t>
            </a:r>
          </a:p>
          <a:p>
            <a:pPr algn="r"/>
            <a:r>
              <a:rPr lang="en-US" dirty="0"/>
              <a:t>weber (Wb), magnetic flux – Wilhelm Eduard Weber</a:t>
            </a:r>
          </a:p>
          <a:p>
            <a:pPr algn="r"/>
            <a:r>
              <a:rPr lang="en-US" sz="2800" dirty="0">
                <a:solidFill>
                  <a:srgbClr val="FF0000"/>
                </a:solidFill>
              </a:rPr>
              <a:t>decibel (dB), dimensionless proportions and ratios, e.g. relative power levels – Alexander Graham Bell</a:t>
            </a:r>
          </a:p>
        </p:txBody>
      </p:sp>
    </p:spTree>
    <p:extLst>
      <p:ext uri="{BB962C8B-B14F-4D97-AF65-F5344CB8AC3E}">
        <p14:creationId xmlns:p14="http://schemas.microsoft.com/office/powerpoint/2010/main" val="155078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8"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20000" fill="hold"/>
                                        <p:tgtEl>
                                          <p:spTgt spid="10"/>
                                        </p:tgtEl>
                                        <p:attrNameLst>
                                          <p:attrName>ppt_x</p:attrName>
                                        </p:attrNameLst>
                                      </p:cBhvr>
                                      <p:tavLst>
                                        <p:tav tm="0">
                                          <p:val>
                                            <p:strVal val="#ppt_x"/>
                                          </p:val>
                                        </p:tav>
                                        <p:tav tm="100000">
                                          <p:val>
                                            <p:strVal val="#ppt_x"/>
                                          </p:val>
                                        </p:tav>
                                      </p:tavLst>
                                    </p:anim>
                                    <p:anim calcmode="lin" valueType="num">
                                      <p:cBhvr>
                                        <p:cTn id="18" dur="20000" fill="hold"/>
                                        <p:tgtEl>
                                          <p:spTgt spid="10"/>
                                        </p:tgtEl>
                                        <p:attrNameLst>
                                          <p:attrName>ppt_y</p:attrName>
                                        </p:attrNameLst>
                                      </p:cBhvr>
                                      <p:tavLst>
                                        <p:tav tm="0">
                                          <p:val>
                                            <p:strVal val="#ppt_y+1"/>
                                          </p:val>
                                        </p:tav>
                                        <p:tav tm="100000">
                                          <p:val>
                                            <p:strVal val="#ppt_y-1"/>
                                          </p:val>
                                        </p:tav>
                                      </p:tavLst>
                                    </p:anim>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subTnLst>
                                    <p:set>
                                      <p:cBhvr override="childStyle">
                                        <p:cTn dur="1" fill="hold" display="0" masterRel="nextClick" afterEffect="1"/>
                                        <p:tgtEl>
                                          <p:spTgt spid="1026"/>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fade">
                                      <p:cBhvr>
                                        <p:cTn id="36" dur="500"/>
                                        <p:tgtEl>
                                          <p:spTgt spid="3">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500"/>
                                        <p:tgtEl>
                                          <p:spTgt spid="3">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fade">
                                      <p:cBhvr>
                                        <p:cTn id="46" dur="500"/>
                                        <p:tgtEl>
                                          <p:spTgt spid="3">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Effect transition="in" filter="fade">
                                      <p:cBhvr>
                                        <p:cTn id="5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Graphic spid="6" grpId="0" uiExpand="1">
        <p:bldAsOne/>
      </p:bldGraphic>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02F6D-AFC8-4E7F-BFBB-72C06C6D63B1}"/>
              </a:ext>
            </a:extLst>
          </p:cNvPr>
          <p:cNvSpPr>
            <a:spLocks noGrp="1"/>
          </p:cNvSpPr>
          <p:nvPr>
            <p:ph type="title"/>
          </p:nvPr>
        </p:nvSpPr>
        <p:spPr/>
        <p:txBody>
          <a:bodyPr/>
          <a:lstStyle/>
          <a:p>
            <a:r>
              <a:rPr lang="en-US" b="1" dirty="0"/>
              <a:t>Sound Power vs. Loudness</a:t>
            </a:r>
          </a:p>
        </p:txBody>
      </p:sp>
      <p:sp>
        <p:nvSpPr>
          <p:cNvPr id="3" name="Content Placeholder 2">
            <a:extLst>
              <a:ext uri="{FF2B5EF4-FFF2-40B4-BE49-F238E27FC236}">
                <a16:creationId xmlns:a16="http://schemas.microsoft.com/office/drawing/2014/main" id="{C20EE2FD-09F8-487E-A2FB-743A1894C137}"/>
              </a:ext>
            </a:extLst>
          </p:cNvPr>
          <p:cNvSpPr>
            <a:spLocks noGrp="1"/>
          </p:cNvSpPr>
          <p:nvPr>
            <p:ph idx="1"/>
          </p:nvPr>
        </p:nvSpPr>
        <p:spPr>
          <a:xfrm>
            <a:off x="838201" y="1370848"/>
            <a:ext cx="5800898" cy="4559499"/>
          </a:xfrm>
        </p:spPr>
        <p:txBody>
          <a:bodyPr>
            <a:normAutofit lnSpcReduction="10000"/>
          </a:bodyPr>
          <a:lstStyle/>
          <a:p>
            <a:r>
              <a:rPr lang="en-US" dirty="0"/>
              <a:t>Pressure measurement vs. Perception</a:t>
            </a:r>
          </a:p>
          <a:p>
            <a:r>
              <a:rPr lang="en-US" dirty="0"/>
              <a:t>ff – f – mf – </a:t>
            </a:r>
            <a:r>
              <a:rPr lang="en-US" dirty="0" err="1"/>
              <a:t>mp</a:t>
            </a:r>
            <a:r>
              <a:rPr lang="en-US" dirty="0"/>
              <a:t> – p – pp – Very loud or strong to very soft</a:t>
            </a:r>
          </a:p>
          <a:p>
            <a:r>
              <a:rPr lang="en-US" dirty="0"/>
              <a:t>Typical decibel range of a symphony orchestra is 70 dB to 110 </a:t>
            </a:r>
            <a:r>
              <a:rPr lang="en-US" dirty="0" err="1"/>
              <a:t>dB.</a:t>
            </a:r>
            <a:endParaRPr lang="en-US" dirty="0"/>
          </a:p>
          <a:p>
            <a:r>
              <a:rPr lang="en-US" dirty="0"/>
              <a:t>Decibel range is 40 points</a:t>
            </a:r>
          </a:p>
          <a:p>
            <a:r>
              <a:rPr lang="en-US" dirty="0"/>
              <a:t>Wave amplitude is 10000x higher</a:t>
            </a:r>
          </a:p>
          <a:p>
            <a:r>
              <a:rPr lang="en-US" dirty="0"/>
              <a:t>Perception is about 16 times louder</a:t>
            </a:r>
          </a:p>
        </p:txBody>
      </p:sp>
      <p:graphicFrame>
        <p:nvGraphicFramePr>
          <p:cNvPr id="5" name="Table 4">
            <a:extLst>
              <a:ext uri="{FF2B5EF4-FFF2-40B4-BE49-F238E27FC236}">
                <a16:creationId xmlns:a16="http://schemas.microsoft.com/office/drawing/2014/main" id="{43D9079A-9CBA-890C-40E3-6171185C92AD}"/>
              </a:ext>
            </a:extLst>
          </p:cNvPr>
          <p:cNvGraphicFramePr>
            <a:graphicFrameLocks noGrp="1"/>
          </p:cNvGraphicFramePr>
          <p:nvPr>
            <p:extLst>
              <p:ext uri="{D42A27DB-BD31-4B8C-83A1-F6EECF244321}">
                <p14:modId xmlns:p14="http://schemas.microsoft.com/office/powerpoint/2010/main" val="917532107"/>
              </p:ext>
            </p:extLst>
          </p:nvPr>
        </p:nvGraphicFramePr>
        <p:xfrm>
          <a:off x="7021483" y="1381157"/>
          <a:ext cx="4756498" cy="1483360"/>
        </p:xfrm>
        <a:graphic>
          <a:graphicData uri="http://schemas.openxmlformats.org/drawingml/2006/table">
            <a:tbl>
              <a:tblPr firstRow="1" bandRow="1">
                <a:tableStyleId>{5940675A-B579-460E-94D1-54222C63F5DA}</a:tableStyleId>
              </a:tblPr>
              <a:tblGrid>
                <a:gridCol w="1468583">
                  <a:extLst>
                    <a:ext uri="{9D8B030D-6E8A-4147-A177-3AD203B41FA5}">
                      <a16:colId xmlns:a16="http://schemas.microsoft.com/office/drawing/2014/main" val="1588263247"/>
                    </a:ext>
                  </a:extLst>
                </a:gridCol>
                <a:gridCol w="3287915">
                  <a:extLst>
                    <a:ext uri="{9D8B030D-6E8A-4147-A177-3AD203B41FA5}">
                      <a16:colId xmlns:a16="http://schemas.microsoft.com/office/drawing/2014/main" val="4034894741"/>
                    </a:ext>
                  </a:extLst>
                </a:gridCol>
              </a:tblGrid>
              <a:tr h="370840">
                <a:tc>
                  <a:txBody>
                    <a:bodyPr/>
                    <a:lstStyle/>
                    <a:p>
                      <a:pPr algn="ctr"/>
                      <a:r>
                        <a:rPr lang="en-US" dirty="0"/>
                        <a:t>dB Rise</a:t>
                      </a:r>
                    </a:p>
                  </a:txBody>
                  <a:tcPr/>
                </a:tc>
                <a:tc>
                  <a:txBody>
                    <a:bodyPr/>
                    <a:lstStyle/>
                    <a:p>
                      <a:pPr algn="ctr"/>
                      <a:r>
                        <a:rPr lang="en-US" dirty="0"/>
                        <a:t>Result in Sensitivity</a:t>
                      </a:r>
                    </a:p>
                  </a:txBody>
                  <a:tcPr/>
                </a:tc>
                <a:extLst>
                  <a:ext uri="{0D108BD9-81ED-4DB2-BD59-A6C34878D82A}">
                    <a16:rowId xmlns:a16="http://schemas.microsoft.com/office/drawing/2014/main" val="606230025"/>
                  </a:ext>
                </a:extLst>
              </a:tr>
              <a:tr h="370840">
                <a:tc>
                  <a:txBody>
                    <a:bodyPr/>
                    <a:lstStyle/>
                    <a:p>
                      <a:pPr algn="ctr"/>
                      <a:r>
                        <a:rPr lang="en-US" dirty="0"/>
                        <a:t>3</a:t>
                      </a:r>
                    </a:p>
                  </a:txBody>
                  <a:tcPr/>
                </a:tc>
                <a:tc>
                  <a:txBody>
                    <a:bodyPr/>
                    <a:lstStyle/>
                    <a:p>
                      <a:pPr algn="ctr"/>
                      <a:r>
                        <a:rPr lang="en-US" dirty="0"/>
                        <a:t>Noticeable Rise</a:t>
                      </a:r>
                    </a:p>
                  </a:txBody>
                  <a:tcPr/>
                </a:tc>
                <a:extLst>
                  <a:ext uri="{0D108BD9-81ED-4DB2-BD59-A6C34878D82A}">
                    <a16:rowId xmlns:a16="http://schemas.microsoft.com/office/drawing/2014/main" val="2862055136"/>
                  </a:ext>
                </a:extLst>
              </a:tr>
              <a:tr h="370840">
                <a:tc>
                  <a:txBody>
                    <a:bodyPr/>
                    <a:lstStyle/>
                    <a:p>
                      <a:pPr algn="ctr"/>
                      <a:r>
                        <a:rPr lang="en-US" dirty="0"/>
                        <a:t>5</a:t>
                      </a:r>
                    </a:p>
                  </a:txBody>
                  <a:tcPr/>
                </a:tc>
                <a:tc>
                  <a:txBody>
                    <a:bodyPr/>
                    <a:lstStyle/>
                    <a:p>
                      <a:pPr algn="ctr"/>
                      <a:r>
                        <a:rPr lang="en-US" dirty="0"/>
                        <a:t>Highly Noticeable</a:t>
                      </a:r>
                    </a:p>
                  </a:txBody>
                  <a:tcPr/>
                </a:tc>
                <a:extLst>
                  <a:ext uri="{0D108BD9-81ED-4DB2-BD59-A6C34878D82A}">
                    <a16:rowId xmlns:a16="http://schemas.microsoft.com/office/drawing/2014/main" val="1796521768"/>
                  </a:ext>
                </a:extLst>
              </a:tr>
              <a:tr h="370840">
                <a:tc>
                  <a:txBody>
                    <a:bodyPr/>
                    <a:lstStyle/>
                    <a:p>
                      <a:pPr algn="ctr"/>
                      <a:r>
                        <a:rPr lang="en-US" dirty="0"/>
                        <a:t>10</a:t>
                      </a:r>
                    </a:p>
                  </a:txBody>
                  <a:tcPr/>
                </a:tc>
                <a:tc>
                  <a:txBody>
                    <a:bodyPr/>
                    <a:lstStyle/>
                    <a:p>
                      <a:pPr algn="ctr"/>
                      <a:r>
                        <a:rPr lang="en-US" dirty="0"/>
                        <a:t>About twice as loud, not 10X</a:t>
                      </a:r>
                    </a:p>
                  </a:txBody>
                  <a:tcPr/>
                </a:tc>
                <a:extLst>
                  <a:ext uri="{0D108BD9-81ED-4DB2-BD59-A6C34878D82A}">
                    <a16:rowId xmlns:a16="http://schemas.microsoft.com/office/drawing/2014/main" val="2590329225"/>
                  </a:ext>
                </a:extLst>
              </a:tr>
            </a:tbl>
          </a:graphicData>
        </a:graphic>
      </p:graphicFrame>
    </p:spTree>
    <p:extLst>
      <p:ext uri="{BB962C8B-B14F-4D97-AF65-F5344CB8AC3E}">
        <p14:creationId xmlns:p14="http://schemas.microsoft.com/office/powerpoint/2010/main" val="196554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695C5739-D240-8FD7-2723-C26E2A7B003B}"/>
              </a:ext>
            </a:extLst>
          </p:cNvPr>
          <p:cNvPicPr>
            <a:picLocks noGrp="1" noChangeAspect="1"/>
          </p:cNvPicPr>
          <p:nvPr>
            <p:ph idx="1"/>
          </p:nvPr>
        </p:nvPicPr>
        <p:blipFill rotWithShape="1">
          <a:blip r:embed="rId3"/>
          <a:srcRect b="19"/>
          <a:stretch/>
        </p:blipFill>
        <p:spPr>
          <a:xfrm>
            <a:off x="20" y="1282"/>
            <a:ext cx="12191980" cy="6856718"/>
          </a:xfrm>
          <a:prstGeom prst="rect">
            <a:avLst/>
          </a:prstGeom>
        </p:spPr>
      </p:pic>
      <p:sp>
        <p:nvSpPr>
          <p:cNvPr id="2" name="Oval 1">
            <a:extLst>
              <a:ext uri="{FF2B5EF4-FFF2-40B4-BE49-F238E27FC236}">
                <a16:creationId xmlns:a16="http://schemas.microsoft.com/office/drawing/2014/main" id="{9BEF9333-44A9-A6AF-8611-CCCDE603EAA1}"/>
              </a:ext>
            </a:extLst>
          </p:cNvPr>
          <p:cNvSpPr/>
          <p:nvPr/>
        </p:nvSpPr>
        <p:spPr>
          <a:xfrm>
            <a:off x="1463040" y="2244437"/>
            <a:ext cx="670560" cy="159604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DD07A48F-B22A-41DB-08E4-318B58C0586C}"/>
              </a:ext>
            </a:extLst>
          </p:cNvPr>
          <p:cNvSpPr/>
          <p:nvPr/>
        </p:nvSpPr>
        <p:spPr>
          <a:xfrm>
            <a:off x="6134030" y="2166851"/>
            <a:ext cx="670560" cy="159604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6AD6A6D-63B8-9B97-999B-57EF76D31D6D}"/>
              </a:ext>
            </a:extLst>
          </p:cNvPr>
          <p:cNvSpPr/>
          <p:nvPr/>
        </p:nvSpPr>
        <p:spPr>
          <a:xfrm>
            <a:off x="7860306" y="2166851"/>
            <a:ext cx="670560" cy="159604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BAC755F-4AB1-995C-76B0-09ECD9581D7F}"/>
              </a:ext>
            </a:extLst>
          </p:cNvPr>
          <p:cNvSpPr/>
          <p:nvPr/>
        </p:nvSpPr>
        <p:spPr>
          <a:xfrm>
            <a:off x="9627649" y="2171073"/>
            <a:ext cx="670560" cy="159604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38528B5-926E-30BE-5190-1AC13D50863E}"/>
              </a:ext>
            </a:extLst>
          </p:cNvPr>
          <p:cNvSpPr/>
          <p:nvPr/>
        </p:nvSpPr>
        <p:spPr>
          <a:xfrm>
            <a:off x="10187872" y="2166851"/>
            <a:ext cx="670560" cy="159604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8A50916-B2D8-8BBC-44F4-753E718510C2}"/>
              </a:ext>
            </a:extLst>
          </p:cNvPr>
          <p:cNvSpPr/>
          <p:nvPr/>
        </p:nvSpPr>
        <p:spPr>
          <a:xfrm>
            <a:off x="11351655" y="2166851"/>
            <a:ext cx="670560" cy="159604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EC55604-05BF-890E-3A5E-E6E033557D37}"/>
              </a:ext>
            </a:extLst>
          </p:cNvPr>
          <p:cNvPicPr>
            <a:picLocks noChangeAspect="1"/>
          </p:cNvPicPr>
          <p:nvPr/>
        </p:nvPicPr>
        <p:blipFill>
          <a:blip r:embed="rId4"/>
          <a:stretch>
            <a:fillRect/>
          </a:stretch>
        </p:blipFill>
        <p:spPr>
          <a:xfrm>
            <a:off x="1260943" y="599308"/>
            <a:ext cx="9670114" cy="5832288"/>
          </a:xfrm>
          <a:prstGeom prst="rect">
            <a:avLst/>
          </a:prstGeom>
        </p:spPr>
      </p:pic>
    </p:spTree>
    <p:extLst>
      <p:ext uri="{BB962C8B-B14F-4D97-AF65-F5344CB8AC3E}">
        <p14:creationId xmlns:p14="http://schemas.microsoft.com/office/powerpoint/2010/main" val="39444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heel(1)">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1)">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C1A87-FC49-C143-A69C-796ABD6D1FF4}"/>
              </a:ext>
            </a:extLst>
          </p:cNvPr>
          <p:cNvSpPr>
            <a:spLocks noGrp="1"/>
          </p:cNvSpPr>
          <p:nvPr>
            <p:ph type="title"/>
          </p:nvPr>
        </p:nvSpPr>
        <p:spPr>
          <a:xfrm>
            <a:off x="307258" y="232389"/>
            <a:ext cx="10515600" cy="777875"/>
          </a:xfrm>
        </p:spPr>
        <p:txBody>
          <a:bodyPr/>
          <a:lstStyle/>
          <a:p>
            <a:r>
              <a:rPr lang="en-US" b="1" dirty="0">
                <a:solidFill>
                  <a:srgbClr val="002060"/>
                </a:solidFill>
              </a:rPr>
              <a:t>Learning Objectives</a:t>
            </a:r>
          </a:p>
        </p:txBody>
      </p:sp>
      <p:sp>
        <p:nvSpPr>
          <p:cNvPr id="3" name="Content Placeholder 2">
            <a:extLst>
              <a:ext uri="{FF2B5EF4-FFF2-40B4-BE49-F238E27FC236}">
                <a16:creationId xmlns:a16="http://schemas.microsoft.com/office/drawing/2014/main" id="{546528BF-5012-9743-971B-A0644FFD2A16}"/>
              </a:ext>
            </a:extLst>
          </p:cNvPr>
          <p:cNvSpPr>
            <a:spLocks noGrp="1"/>
          </p:cNvSpPr>
          <p:nvPr>
            <p:ph idx="1"/>
          </p:nvPr>
        </p:nvSpPr>
        <p:spPr>
          <a:xfrm>
            <a:off x="404304" y="1010264"/>
            <a:ext cx="11480438" cy="5157251"/>
          </a:xfrm>
        </p:spPr>
        <p:txBody>
          <a:bodyPr>
            <a:normAutofit/>
          </a:bodyPr>
          <a:lstStyle/>
          <a:p>
            <a:r>
              <a:rPr lang="en-US" sz="2400" dirty="0"/>
              <a:t>Learn the basics of sound physics and how sound travels.</a:t>
            </a:r>
          </a:p>
          <a:p>
            <a:r>
              <a:rPr lang="en-US" sz="2400" dirty="0"/>
              <a:t>Understand how sound transmission loss is tested and how it is converted to STC and other single number ratings</a:t>
            </a:r>
          </a:p>
          <a:p>
            <a:r>
              <a:rPr lang="en-US" sz="2400" dirty="0"/>
              <a:t>Know what STC means, and more importantly, what it does not mean</a:t>
            </a:r>
          </a:p>
          <a:p>
            <a:r>
              <a:rPr lang="en-US" sz="2400" dirty="0"/>
              <a:t>Understanding the key component leading to sound transmission and how proper application of materials helps to mitigate sound travel.</a:t>
            </a:r>
          </a:p>
          <a:p>
            <a:r>
              <a:rPr lang="en-US" sz="2400" dirty="0"/>
              <a:t>Evaluate the effectiveness of various firestopping materials and applications in addressing fire containment and sound transmission requirements.</a:t>
            </a:r>
          </a:p>
        </p:txBody>
      </p:sp>
    </p:spTree>
    <p:extLst>
      <p:ext uri="{BB962C8B-B14F-4D97-AF65-F5344CB8AC3E}">
        <p14:creationId xmlns:p14="http://schemas.microsoft.com/office/powerpoint/2010/main" val="4174106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59B0C-7B0D-41FA-A61B-F4C0588B973E}"/>
              </a:ext>
            </a:extLst>
          </p:cNvPr>
          <p:cNvSpPr>
            <a:spLocks noGrp="1"/>
          </p:cNvSpPr>
          <p:nvPr>
            <p:ph type="title"/>
          </p:nvPr>
        </p:nvSpPr>
        <p:spPr/>
        <p:txBody>
          <a:bodyPr/>
          <a:lstStyle/>
          <a:p>
            <a:r>
              <a:rPr lang="en-US" b="1" dirty="0"/>
              <a:t>STC Requirements in Code</a:t>
            </a:r>
          </a:p>
        </p:txBody>
      </p:sp>
      <p:pic>
        <p:nvPicPr>
          <p:cNvPr id="1026" name="Picture 2">
            <a:extLst>
              <a:ext uri="{FF2B5EF4-FFF2-40B4-BE49-F238E27FC236}">
                <a16:creationId xmlns:a16="http://schemas.microsoft.com/office/drawing/2014/main" id="{E10E462C-756B-E6C8-22FE-5980908E8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4791" y="1433074"/>
            <a:ext cx="3413587" cy="44108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A1B8261-1376-D639-5095-A241498D0FD2}"/>
              </a:ext>
            </a:extLst>
          </p:cNvPr>
          <p:cNvPicPr>
            <a:picLocks noChangeAspect="1"/>
          </p:cNvPicPr>
          <p:nvPr/>
        </p:nvPicPr>
        <p:blipFill>
          <a:blip r:embed="rId4"/>
          <a:stretch>
            <a:fillRect/>
          </a:stretch>
        </p:blipFill>
        <p:spPr>
          <a:xfrm>
            <a:off x="4639462" y="1433074"/>
            <a:ext cx="3607828" cy="4410815"/>
          </a:xfrm>
          <a:prstGeom prst="rect">
            <a:avLst/>
          </a:prstGeom>
        </p:spPr>
      </p:pic>
      <p:sp>
        <p:nvSpPr>
          <p:cNvPr id="4" name="Content Placeholder 2">
            <a:extLst>
              <a:ext uri="{FF2B5EF4-FFF2-40B4-BE49-F238E27FC236}">
                <a16:creationId xmlns:a16="http://schemas.microsoft.com/office/drawing/2014/main" id="{36987581-8680-D693-DE5B-1AABAF973245}"/>
              </a:ext>
            </a:extLst>
          </p:cNvPr>
          <p:cNvSpPr>
            <a:spLocks noGrp="1"/>
          </p:cNvSpPr>
          <p:nvPr>
            <p:ph idx="1"/>
          </p:nvPr>
        </p:nvSpPr>
        <p:spPr>
          <a:xfrm>
            <a:off x="8174182" y="1254606"/>
            <a:ext cx="3812771" cy="4456676"/>
          </a:xfrm>
        </p:spPr>
        <p:txBody>
          <a:bodyPr>
            <a:normAutofit/>
          </a:bodyPr>
          <a:lstStyle/>
          <a:p>
            <a:r>
              <a:rPr lang="en-US" dirty="0"/>
              <a:t>Chapter 12 of the IBC</a:t>
            </a:r>
          </a:p>
          <a:p>
            <a:r>
              <a:rPr lang="en-US" dirty="0"/>
              <a:t>Section 1206</a:t>
            </a:r>
          </a:p>
          <a:p>
            <a:r>
              <a:rPr lang="en-US" dirty="0"/>
              <a:t>ICC A117.1 for Enhanced Classroom Acoustics</a:t>
            </a:r>
          </a:p>
          <a:p>
            <a:r>
              <a:rPr lang="en-US" dirty="0"/>
              <a:t>Guidelines and Specifications</a:t>
            </a:r>
          </a:p>
        </p:txBody>
      </p:sp>
    </p:spTree>
    <p:extLst>
      <p:ext uri="{BB962C8B-B14F-4D97-AF65-F5344CB8AC3E}">
        <p14:creationId xmlns:p14="http://schemas.microsoft.com/office/powerpoint/2010/main" val="344928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500"/>
                                        <p:tgtEl>
                                          <p:spTgt spid="4">
                                            <p:txEl>
                                              <p:pRg st="3" end="3"/>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F5E18-37EF-4E3A-BE9D-5F7C4E4E924A}"/>
              </a:ext>
            </a:extLst>
          </p:cNvPr>
          <p:cNvSpPr>
            <a:spLocks noGrp="1"/>
          </p:cNvSpPr>
          <p:nvPr>
            <p:ph type="title"/>
          </p:nvPr>
        </p:nvSpPr>
        <p:spPr/>
        <p:txBody>
          <a:bodyPr/>
          <a:lstStyle/>
          <a:p>
            <a:r>
              <a:rPr lang="en-US" b="1" dirty="0"/>
              <a:t>STC values for privacy</a:t>
            </a:r>
          </a:p>
        </p:txBody>
      </p:sp>
      <p:sp>
        <p:nvSpPr>
          <p:cNvPr id="3" name="Content Placeholder 2">
            <a:extLst>
              <a:ext uri="{FF2B5EF4-FFF2-40B4-BE49-F238E27FC236}">
                <a16:creationId xmlns:a16="http://schemas.microsoft.com/office/drawing/2014/main" id="{5AEDCB38-4927-49AF-89F7-73BC6A2D58F2}"/>
              </a:ext>
            </a:extLst>
          </p:cNvPr>
          <p:cNvSpPr>
            <a:spLocks noGrp="1"/>
          </p:cNvSpPr>
          <p:nvPr>
            <p:ph idx="1"/>
          </p:nvPr>
        </p:nvSpPr>
        <p:spPr>
          <a:xfrm>
            <a:off x="838199" y="1174444"/>
            <a:ext cx="10515600" cy="2228215"/>
          </a:xfrm>
        </p:spPr>
        <p:txBody>
          <a:bodyPr>
            <a:normAutofit fontScale="92500" lnSpcReduction="20000"/>
          </a:bodyPr>
          <a:lstStyle/>
          <a:p>
            <a:r>
              <a:rPr lang="en-US" dirty="0"/>
              <a:t>STC roughly relates to reduction in decibels, but it is more complicated than that.</a:t>
            </a:r>
          </a:p>
          <a:p>
            <a:r>
              <a:rPr lang="en-US" dirty="0"/>
              <a:t>General conversation is about 60 dB</a:t>
            </a:r>
          </a:p>
          <a:p>
            <a:r>
              <a:rPr lang="en-US" dirty="0"/>
              <a:t>Privacy levels begin around STC 40</a:t>
            </a:r>
          </a:p>
          <a:p>
            <a:r>
              <a:rPr lang="en-US" dirty="0"/>
              <a:t>STC 40 wall will reduce the sound intensity of general conversation roughly 60-40 or to about 20 dB</a:t>
            </a:r>
          </a:p>
        </p:txBody>
      </p:sp>
      <p:graphicFrame>
        <p:nvGraphicFramePr>
          <p:cNvPr id="6" name="Table 6">
            <a:extLst>
              <a:ext uri="{FF2B5EF4-FFF2-40B4-BE49-F238E27FC236}">
                <a16:creationId xmlns:a16="http://schemas.microsoft.com/office/drawing/2014/main" id="{F69BE2CD-0849-4229-8D0D-BAF866603F34}"/>
              </a:ext>
            </a:extLst>
          </p:cNvPr>
          <p:cNvGraphicFramePr>
            <a:graphicFrameLocks noGrp="1"/>
          </p:cNvGraphicFramePr>
          <p:nvPr>
            <p:extLst>
              <p:ext uri="{D42A27DB-BD31-4B8C-83A1-F6EECF244321}">
                <p14:modId xmlns:p14="http://schemas.microsoft.com/office/powerpoint/2010/main" val="2244687033"/>
              </p:ext>
            </p:extLst>
          </p:nvPr>
        </p:nvGraphicFramePr>
        <p:xfrm>
          <a:off x="1891293" y="3471593"/>
          <a:ext cx="8127999" cy="2228215"/>
        </p:xfrm>
        <a:graphic>
          <a:graphicData uri="http://schemas.openxmlformats.org/drawingml/2006/table">
            <a:tbl>
              <a:tblPr firstRow="1" bandRow="1">
                <a:tableStyleId>{5940675A-B579-460E-94D1-54222C63F5DA}</a:tableStyleId>
              </a:tblPr>
              <a:tblGrid>
                <a:gridCol w="1005816">
                  <a:extLst>
                    <a:ext uri="{9D8B030D-6E8A-4147-A177-3AD203B41FA5}">
                      <a16:colId xmlns:a16="http://schemas.microsoft.com/office/drawing/2014/main" val="2873578389"/>
                    </a:ext>
                  </a:extLst>
                </a:gridCol>
                <a:gridCol w="3666653">
                  <a:extLst>
                    <a:ext uri="{9D8B030D-6E8A-4147-A177-3AD203B41FA5}">
                      <a16:colId xmlns:a16="http://schemas.microsoft.com/office/drawing/2014/main" val="2823636167"/>
                    </a:ext>
                  </a:extLst>
                </a:gridCol>
                <a:gridCol w="3455530">
                  <a:extLst>
                    <a:ext uri="{9D8B030D-6E8A-4147-A177-3AD203B41FA5}">
                      <a16:colId xmlns:a16="http://schemas.microsoft.com/office/drawing/2014/main" val="1540604435"/>
                    </a:ext>
                  </a:extLst>
                </a:gridCol>
              </a:tblGrid>
              <a:tr h="370840">
                <a:tc>
                  <a:txBody>
                    <a:bodyPr/>
                    <a:lstStyle/>
                    <a:p>
                      <a:pPr algn="ctr" fontAlgn="b"/>
                      <a:r>
                        <a:rPr lang="en-US" sz="2000" b="1" i="0" u="none" strike="noStrike" dirty="0">
                          <a:solidFill>
                            <a:srgbClr val="000000"/>
                          </a:solidFill>
                          <a:effectLst/>
                          <a:latin typeface="Calibri" panose="020F0502020204030204" pitchFamily="34" charset="0"/>
                        </a:rPr>
                        <a:t>STC</a:t>
                      </a:r>
                    </a:p>
                  </a:txBody>
                  <a:tcPr marL="9525" marR="9525" marT="9525" marB="0" anchor="b"/>
                </a:tc>
                <a:tc>
                  <a:txBody>
                    <a:bodyPr/>
                    <a:lstStyle/>
                    <a:p>
                      <a:pPr algn="ctr" fontAlgn="b"/>
                      <a:r>
                        <a:rPr lang="en-US" sz="2000" b="1" i="0" u="none" strike="noStrike" dirty="0">
                          <a:solidFill>
                            <a:srgbClr val="000000"/>
                          </a:solidFill>
                          <a:effectLst/>
                          <a:latin typeface="Calibri" panose="020F0502020204030204" pitchFamily="34" charset="0"/>
                        </a:rPr>
                        <a:t>General Conversation (60 dB)</a:t>
                      </a:r>
                    </a:p>
                  </a:txBody>
                  <a:tcPr marL="9525" marR="9525" marT="9525" marB="0" anchor="b"/>
                </a:tc>
                <a:tc>
                  <a:txBody>
                    <a:bodyPr/>
                    <a:lstStyle/>
                    <a:p>
                      <a:pPr algn="ctr" fontAlgn="b"/>
                      <a:r>
                        <a:rPr lang="en-US" sz="2000" b="1" i="0" u="none" strike="noStrike" dirty="0">
                          <a:solidFill>
                            <a:srgbClr val="000000"/>
                          </a:solidFill>
                          <a:effectLst/>
                          <a:latin typeface="Calibri" panose="020F0502020204030204" pitchFamily="34" charset="0"/>
                        </a:rPr>
                        <a:t>Loud Conversation (70+ dB)</a:t>
                      </a:r>
                    </a:p>
                  </a:txBody>
                  <a:tcPr marL="9525" marR="9525" marT="9525" marB="0" anchor="b"/>
                </a:tc>
                <a:extLst>
                  <a:ext uri="{0D108BD9-81ED-4DB2-BD59-A6C34878D82A}">
                    <a16:rowId xmlns:a16="http://schemas.microsoft.com/office/drawing/2014/main" val="2396123088"/>
                  </a:ext>
                </a:extLst>
              </a:tr>
              <a:tr h="370840">
                <a:tc>
                  <a:txBody>
                    <a:bodyPr/>
                    <a:lstStyle/>
                    <a:p>
                      <a:pPr algn="ctr" fontAlgn="b"/>
                      <a:r>
                        <a:rPr lang="en-US" sz="2000" b="0" i="0" u="none" strike="noStrike">
                          <a:solidFill>
                            <a:srgbClr val="000000"/>
                          </a:solidFill>
                          <a:effectLst/>
                          <a:latin typeface="Calibri" panose="020F0502020204030204" pitchFamily="34" charset="0"/>
                        </a:rPr>
                        <a:t>40</a:t>
                      </a:r>
                    </a:p>
                  </a:txBody>
                  <a:tcPr marL="9525" marR="9525" marT="9525" marB="0" anchor="b"/>
                </a:tc>
                <a:tc>
                  <a:txBody>
                    <a:bodyPr/>
                    <a:lstStyle/>
                    <a:p>
                      <a:pPr algn="ctr" fontAlgn="b"/>
                      <a:r>
                        <a:rPr lang="en-US" sz="2000" b="0" i="0" u="none" strike="noStrike" dirty="0">
                          <a:solidFill>
                            <a:srgbClr val="000000"/>
                          </a:solidFill>
                          <a:effectLst/>
                          <a:latin typeface="Calibri" panose="020F0502020204030204" pitchFamily="34" charset="0"/>
                        </a:rPr>
                        <a:t>Heard but not understood</a:t>
                      </a:r>
                    </a:p>
                  </a:txBody>
                  <a:tcPr marL="9525" marR="9525" marT="9525" marB="0" anchor="b"/>
                </a:tc>
                <a:tc>
                  <a:txBody>
                    <a:bodyPr/>
                    <a:lstStyle/>
                    <a:p>
                      <a:pPr algn="ctr" fontAlgn="b"/>
                      <a:r>
                        <a:rPr lang="en-US" sz="2000" b="0" i="0" u="none" strike="noStrike" dirty="0">
                          <a:solidFill>
                            <a:srgbClr val="000000"/>
                          </a:solidFill>
                          <a:effectLst/>
                          <a:latin typeface="Calibri" panose="020F0502020204030204" pitchFamily="34" charset="0"/>
                        </a:rPr>
                        <a:t>You can hear and understand words</a:t>
                      </a:r>
                    </a:p>
                  </a:txBody>
                  <a:tcPr marL="9525" marR="9525" marT="9525" marB="0" anchor="b"/>
                </a:tc>
                <a:extLst>
                  <a:ext uri="{0D108BD9-81ED-4DB2-BD59-A6C34878D82A}">
                    <a16:rowId xmlns:a16="http://schemas.microsoft.com/office/drawing/2014/main" val="1699661587"/>
                  </a:ext>
                </a:extLst>
              </a:tr>
              <a:tr h="370840">
                <a:tc>
                  <a:txBody>
                    <a:bodyPr/>
                    <a:lstStyle/>
                    <a:p>
                      <a:pPr algn="ctr" fontAlgn="b"/>
                      <a:r>
                        <a:rPr lang="en-US" sz="2000" b="0" i="0" u="none" strike="noStrike">
                          <a:solidFill>
                            <a:srgbClr val="000000"/>
                          </a:solidFill>
                          <a:effectLst/>
                          <a:latin typeface="Calibri" panose="020F0502020204030204" pitchFamily="34" charset="0"/>
                        </a:rPr>
                        <a:t>45</a:t>
                      </a:r>
                    </a:p>
                  </a:txBody>
                  <a:tcPr marL="9525" marR="9525" marT="9525" marB="0" anchor="b"/>
                </a:tc>
                <a:tc>
                  <a:txBody>
                    <a:bodyPr/>
                    <a:lstStyle/>
                    <a:p>
                      <a:pPr algn="ctr" fontAlgn="b"/>
                      <a:r>
                        <a:rPr lang="en-US" sz="2000" b="0" i="0" u="none" strike="noStrike" dirty="0">
                          <a:solidFill>
                            <a:srgbClr val="000000"/>
                          </a:solidFill>
                          <a:effectLst/>
                          <a:latin typeface="Calibri" panose="020F0502020204030204" pitchFamily="34" charset="0"/>
                        </a:rPr>
                        <a:t>Virtually cannot be heard</a:t>
                      </a:r>
                    </a:p>
                  </a:txBody>
                  <a:tcPr marL="9525" marR="9525" marT="9525" marB="0" anchor="b"/>
                </a:tc>
                <a:tc>
                  <a:txBody>
                    <a:bodyPr/>
                    <a:lstStyle/>
                    <a:p>
                      <a:pPr algn="ctr" fontAlgn="b"/>
                      <a:r>
                        <a:rPr lang="en-US" sz="2000" b="0" i="0" u="none" strike="noStrike" dirty="0">
                          <a:solidFill>
                            <a:srgbClr val="000000"/>
                          </a:solidFill>
                          <a:effectLst/>
                          <a:latin typeface="Calibri" panose="020F0502020204030204" pitchFamily="34" charset="0"/>
                        </a:rPr>
                        <a:t>Can be heard but rarely  understood</a:t>
                      </a:r>
                    </a:p>
                  </a:txBody>
                  <a:tcPr marL="9525" marR="9525" marT="9525" marB="0" anchor="b"/>
                </a:tc>
                <a:extLst>
                  <a:ext uri="{0D108BD9-81ED-4DB2-BD59-A6C34878D82A}">
                    <a16:rowId xmlns:a16="http://schemas.microsoft.com/office/drawing/2014/main" val="388681181"/>
                  </a:ext>
                </a:extLst>
              </a:tr>
              <a:tr h="370840">
                <a:tc>
                  <a:txBody>
                    <a:bodyPr/>
                    <a:lstStyle/>
                    <a:p>
                      <a:pPr algn="ctr" fontAlgn="b"/>
                      <a:r>
                        <a:rPr lang="en-US" sz="2000" b="0" i="0" u="none" strike="noStrike">
                          <a:solidFill>
                            <a:srgbClr val="000000"/>
                          </a:solidFill>
                          <a:effectLst/>
                          <a:latin typeface="Calibri" panose="020F0502020204030204" pitchFamily="34" charset="0"/>
                        </a:rPr>
                        <a:t>50</a:t>
                      </a:r>
                    </a:p>
                  </a:txBody>
                  <a:tcPr marL="9525" marR="9525" marT="9525" marB="0" anchor="b"/>
                </a:tc>
                <a:tc>
                  <a:txBody>
                    <a:bodyPr/>
                    <a:lstStyle/>
                    <a:p>
                      <a:pPr algn="ctr" fontAlgn="b"/>
                      <a:r>
                        <a:rPr lang="en-US" sz="2000" b="0" i="0" u="none" strike="noStrike" dirty="0">
                          <a:solidFill>
                            <a:srgbClr val="000000"/>
                          </a:solidFill>
                          <a:effectLst/>
                          <a:latin typeface="Calibri" panose="020F0502020204030204" pitchFamily="34" charset="0"/>
                        </a:rPr>
                        <a:t>Not heard</a:t>
                      </a:r>
                    </a:p>
                  </a:txBody>
                  <a:tcPr marL="9525" marR="9525" marT="9525" marB="0" anchor="b"/>
                </a:tc>
                <a:tc>
                  <a:txBody>
                    <a:bodyPr/>
                    <a:lstStyle/>
                    <a:p>
                      <a:pPr algn="ctr" fontAlgn="b"/>
                      <a:r>
                        <a:rPr lang="en-US" sz="2000" b="0" i="0" u="none" strike="noStrike" dirty="0">
                          <a:solidFill>
                            <a:srgbClr val="000000"/>
                          </a:solidFill>
                          <a:effectLst/>
                          <a:latin typeface="Calibri" panose="020F0502020204030204" pitchFamily="34" charset="0"/>
                        </a:rPr>
                        <a:t>very difficult to hear, cannot be understood</a:t>
                      </a:r>
                    </a:p>
                  </a:txBody>
                  <a:tcPr marL="9525" marR="9525" marT="9525" marB="0" anchor="b"/>
                </a:tc>
                <a:extLst>
                  <a:ext uri="{0D108BD9-81ED-4DB2-BD59-A6C34878D82A}">
                    <a16:rowId xmlns:a16="http://schemas.microsoft.com/office/drawing/2014/main" val="10761174"/>
                  </a:ext>
                </a:extLst>
              </a:tr>
            </a:tbl>
          </a:graphicData>
        </a:graphic>
      </p:graphicFrame>
      <p:pic>
        <p:nvPicPr>
          <p:cNvPr id="7" name="Picture 6" descr="A graph showing the loss of a sound transmission&#10;&#10;AI-generated content may be incorrect.">
            <a:extLst>
              <a:ext uri="{FF2B5EF4-FFF2-40B4-BE49-F238E27FC236}">
                <a16:creationId xmlns:a16="http://schemas.microsoft.com/office/drawing/2014/main" id="{D7C36BF2-394B-EAA4-131B-3DDDF8713EEA}"/>
              </a:ext>
            </a:extLst>
          </p:cNvPr>
          <p:cNvPicPr>
            <a:picLocks noChangeAspect="1"/>
          </p:cNvPicPr>
          <p:nvPr/>
        </p:nvPicPr>
        <p:blipFill>
          <a:blip r:embed="rId3"/>
          <a:stretch>
            <a:fillRect/>
          </a:stretch>
        </p:blipFill>
        <p:spPr>
          <a:xfrm>
            <a:off x="6731430" y="1462689"/>
            <a:ext cx="5336583" cy="4237119"/>
          </a:xfrm>
          <a:prstGeom prst="rect">
            <a:avLst/>
          </a:prstGeom>
        </p:spPr>
      </p:pic>
    </p:spTree>
    <p:extLst>
      <p:ext uri="{BB962C8B-B14F-4D97-AF65-F5344CB8AC3E}">
        <p14:creationId xmlns:p14="http://schemas.microsoft.com/office/powerpoint/2010/main" val="184686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 name="Picture 60" descr="A cartoon of a cloud blowing out the air&#10;&#10;Description automatically generated">
            <a:extLst>
              <a:ext uri="{FF2B5EF4-FFF2-40B4-BE49-F238E27FC236}">
                <a16:creationId xmlns:a16="http://schemas.microsoft.com/office/drawing/2014/main" id="{C2971F5D-41EC-3A34-A0A7-2EB64297233C}"/>
              </a:ext>
            </a:extLst>
          </p:cNvPr>
          <p:cNvPicPr>
            <a:picLocks noChangeAspect="1"/>
          </p:cNvPicPr>
          <p:nvPr/>
        </p:nvPicPr>
        <p:blipFill>
          <a:blip r:embed="rId3"/>
          <a:stretch>
            <a:fillRect/>
          </a:stretch>
        </p:blipFill>
        <p:spPr>
          <a:xfrm>
            <a:off x="7840151" y="2351102"/>
            <a:ext cx="1641957" cy="920527"/>
          </a:xfrm>
          <a:prstGeom prst="rect">
            <a:avLst/>
          </a:prstGeom>
        </p:spPr>
      </p:pic>
      <p:pic>
        <p:nvPicPr>
          <p:cNvPr id="36" name="Picture 35">
            <a:extLst>
              <a:ext uri="{FF2B5EF4-FFF2-40B4-BE49-F238E27FC236}">
                <a16:creationId xmlns:a16="http://schemas.microsoft.com/office/drawing/2014/main" id="{1494FB19-2791-10F1-D06C-11FFB6D3D429}"/>
              </a:ext>
            </a:extLst>
          </p:cNvPr>
          <p:cNvPicPr>
            <a:picLocks noChangeAspect="1"/>
          </p:cNvPicPr>
          <p:nvPr/>
        </p:nvPicPr>
        <p:blipFill>
          <a:blip r:embed="rId4"/>
          <a:stretch>
            <a:fillRect/>
          </a:stretch>
        </p:blipFill>
        <p:spPr>
          <a:xfrm>
            <a:off x="9647871" y="1157388"/>
            <a:ext cx="1429062" cy="5223164"/>
          </a:xfrm>
          <a:prstGeom prst="rect">
            <a:avLst/>
          </a:prstGeom>
        </p:spPr>
      </p:pic>
      <p:pic>
        <p:nvPicPr>
          <p:cNvPr id="33" name="Picture 32">
            <a:extLst>
              <a:ext uri="{FF2B5EF4-FFF2-40B4-BE49-F238E27FC236}">
                <a16:creationId xmlns:a16="http://schemas.microsoft.com/office/drawing/2014/main" id="{2F0928AF-6BAC-E535-16B9-7E41F29C1B04}"/>
              </a:ext>
            </a:extLst>
          </p:cNvPr>
          <p:cNvPicPr>
            <a:picLocks noChangeAspect="1"/>
          </p:cNvPicPr>
          <p:nvPr/>
        </p:nvPicPr>
        <p:blipFill>
          <a:blip r:embed="rId4"/>
          <a:stretch>
            <a:fillRect/>
          </a:stretch>
        </p:blipFill>
        <p:spPr>
          <a:xfrm>
            <a:off x="5782453" y="1157388"/>
            <a:ext cx="1429062" cy="5223164"/>
          </a:xfrm>
          <a:prstGeom prst="rect">
            <a:avLst/>
          </a:prstGeom>
        </p:spPr>
      </p:pic>
      <p:sp>
        <p:nvSpPr>
          <p:cNvPr id="2" name="Title 1">
            <a:extLst>
              <a:ext uri="{FF2B5EF4-FFF2-40B4-BE49-F238E27FC236}">
                <a16:creationId xmlns:a16="http://schemas.microsoft.com/office/drawing/2014/main" id="{DF5AB873-5648-4963-9D39-94F53224F516}"/>
              </a:ext>
            </a:extLst>
          </p:cNvPr>
          <p:cNvSpPr>
            <a:spLocks noGrp="1"/>
          </p:cNvSpPr>
          <p:nvPr>
            <p:ph type="title"/>
          </p:nvPr>
        </p:nvSpPr>
        <p:spPr>
          <a:xfrm>
            <a:off x="366018" y="247513"/>
            <a:ext cx="10832869" cy="777875"/>
          </a:xfrm>
          <a:solidFill>
            <a:schemeClr val="bg1"/>
          </a:solidFill>
        </p:spPr>
        <p:txBody>
          <a:bodyPr>
            <a:normAutofit/>
          </a:bodyPr>
          <a:lstStyle/>
          <a:p>
            <a:r>
              <a:rPr lang="en-US" b="1" dirty="0"/>
              <a:t>Where there is smoke there is sound</a:t>
            </a:r>
          </a:p>
        </p:txBody>
      </p:sp>
      <p:sp>
        <p:nvSpPr>
          <p:cNvPr id="3" name="Content Placeholder 2">
            <a:extLst>
              <a:ext uri="{FF2B5EF4-FFF2-40B4-BE49-F238E27FC236}">
                <a16:creationId xmlns:a16="http://schemas.microsoft.com/office/drawing/2014/main" id="{0C2347A4-C59E-4BD6-A7FC-5E604222EC34}"/>
              </a:ext>
            </a:extLst>
          </p:cNvPr>
          <p:cNvSpPr>
            <a:spLocks noGrp="1"/>
          </p:cNvSpPr>
          <p:nvPr>
            <p:ph idx="1"/>
          </p:nvPr>
        </p:nvSpPr>
        <p:spPr>
          <a:xfrm>
            <a:off x="838200" y="1337733"/>
            <a:ext cx="4420985" cy="4565125"/>
          </a:xfrm>
        </p:spPr>
        <p:txBody>
          <a:bodyPr>
            <a:normAutofit lnSpcReduction="10000"/>
          </a:bodyPr>
          <a:lstStyle/>
          <a:p>
            <a:r>
              <a:rPr lang="en-US" dirty="0"/>
              <a:t>Smoke and sound travel freely in air.</a:t>
            </a:r>
          </a:p>
          <a:p>
            <a:r>
              <a:rPr lang="en-US" dirty="0"/>
              <a:t>Continuous wall is effective to reduce sound wave amplitude</a:t>
            </a:r>
          </a:p>
          <a:p>
            <a:r>
              <a:rPr lang="en-US" dirty="0"/>
              <a:t>Continuous wall is effective as a smoke barrier</a:t>
            </a:r>
          </a:p>
          <a:p>
            <a:r>
              <a:rPr lang="en-US" dirty="0"/>
              <a:t>Discontinuities</a:t>
            </a:r>
          </a:p>
          <a:p>
            <a:pPr lvl="1"/>
            <a:r>
              <a:rPr lang="en-US" dirty="0"/>
              <a:t>Joints</a:t>
            </a:r>
          </a:p>
          <a:p>
            <a:pPr lvl="1"/>
            <a:r>
              <a:rPr lang="en-US" dirty="0"/>
              <a:t>Penetrations</a:t>
            </a:r>
          </a:p>
          <a:p>
            <a:endParaRPr lang="en-US" dirty="0"/>
          </a:p>
          <a:p>
            <a:pPr marL="0" indent="0">
              <a:buNone/>
            </a:pPr>
            <a:endParaRPr lang="en-US" dirty="0"/>
          </a:p>
        </p:txBody>
      </p:sp>
      <p:sp>
        <p:nvSpPr>
          <p:cNvPr id="13" name="Cloud 12">
            <a:extLst>
              <a:ext uri="{FF2B5EF4-FFF2-40B4-BE49-F238E27FC236}">
                <a16:creationId xmlns:a16="http://schemas.microsoft.com/office/drawing/2014/main" id="{B4376FAA-D781-E591-FA9A-5C7FE05CF047}"/>
              </a:ext>
            </a:extLst>
          </p:cNvPr>
          <p:cNvSpPr/>
          <p:nvPr/>
        </p:nvSpPr>
        <p:spPr>
          <a:xfrm>
            <a:off x="8946946" y="2116973"/>
            <a:ext cx="945200" cy="747664"/>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835520D6-50ED-30F9-EB38-A7515FDDDCD1}"/>
              </a:ext>
            </a:extLst>
          </p:cNvPr>
          <p:cNvSpPr/>
          <p:nvPr/>
        </p:nvSpPr>
        <p:spPr>
          <a:xfrm>
            <a:off x="8946947" y="4133659"/>
            <a:ext cx="945198" cy="747664"/>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hart 5">
            <a:extLst>
              <a:ext uri="{FF2B5EF4-FFF2-40B4-BE49-F238E27FC236}">
                <a16:creationId xmlns:a16="http://schemas.microsoft.com/office/drawing/2014/main" id="{6E646E5D-7F83-F18D-3CD7-33B59F2BE542}"/>
              </a:ext>
            </a:extLst>
          </p:cNvPr>
          <p:cNvGraphicFramePr>
            <a:graphicFrameLocks/>
          </p:cNvGraphicFramePr>
          <p:nvPr>
            <p:extLst>
              <p:ext uri="{D42A27DB-BD31-4B8C-83A1-F6EECF244321}">
                <p14:modId xmlns:p14="http://schemas.microsoft.com/office/powerpoint/2010/main" val="3109875647"/>
              </p:ext>
            </p:extLst>
          </p:nvPr>
        </p:nvGraphicFramePr>
        <p:xfrm>
          <a:off x="5367888" y="2111432"/>
          <a:ext cx="2723554" cy="97759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11">
            <a:extLst>
              <a:ext uri="{FF2B5EF4-FFF2-40B4-BE49-F238E27FC236}">
                <a16:creationId xmlns:a16="http://schemas.microsoft.com/office/drawing/2014/main" id="{CE5269D9-AD6B-3AD7-E24E-C744C2D555DB}"/>
              </a:ext>
            </a:extLst>
          </p:cNvPr>
          <p:cNvGraphicFramePr>
            <a:graphicFrameLocks/>
          </p:cNvGraphicFramePr>
          <p:nvPr>
            <p:extLst>
              <p:ext uri="{D42A27DB-BD31-4B8C-83A1-F6EECF244321}">
                <p14:modId xmlns:p14="http://schemas.microsoft.com/office/powerpoint/2010/main" val="3220090335"/>
              </p:ext>
            </p:extLst>
          </p:nvPr>
        </p:nvGraphicFramePr>
        <p:xfrm>
          <a:off x="5367888" y="4010039"/>
          <a:ext cx="2723554" cy="977599"/>
        </p:xfrm>
        <a:graphic>
          <a:graphicData uri="http://schemas.openxmlformats.org/drawingml/2006/chart">
            <c:chart xmlns:c="http://schemas.openxmlformats.org/drawingml/2006/chart" xmlns:r="http://schemas.openxmlformats.org/officeDocument/2006/relationships" r:id="rId6"/>
          </a:graphicData>
        </a:graphic>
      </p:graphicFrame>
      <p:pic>
        <p:nvPicPr>
          <p:cNvPr id="38" name="Picture 37">
            <a:extLst>
              <a:ext uri="{FF2B5EF4-FFF2-40B4-BE49-F238E27FC236}">
                <a16:creationId xmlns:a16="http://schemas.microsoft.com/office/drawing/2014/main" id="{AB42E1E7-C7F8-E8E1-E77B-D767545F3BAD}"/>
              </a:ext>
            </a:extLst>
          </p:cNvPr>
          <p:cNvPicPr>
            <a:picLocks noChangeAspect="1"/>
          </p:cNvPicPr>
          <p:nvPr/>
        </p:nvPicPr>
        <p:blipFill>
          <a:blip r:embed="rId7"/>
          <a:stretch>
            <a:fillRect/>
          </a:stretch>
        </p:blipFill>
        <p:spPr>
          <a:xfrm flipV="1">
            <a:off x="5075259" y="3250266"/>
            <a:ext cx="2843449" cy="518704"/>
          </a:xfrm>
          <a:prstGeom prst="rect">
            <a:avLst/>
          </a:prstGeom>
        </p:spPr>
      </p:pic>
      <p:pic>
        <p:nvPicPr>
          <p:cNvPr id="39" name="Picture 38">
            <a:extLst>
              <a:ext uri="{FF2B5EF4-FFF2-40B4-BE49-F238E27FC236}">
                <a16:creationId xmlns:a16="http://schemas.microsoft.com/office/drawing/2014/main" id="{2CB95B6D-08ED-D5B8-3C2C-FCE794065317}"/>
              </a:ext>
            </a:extLst>
          </p:cNvPr>
          <p:cNvPicPr>
            <a:picLocks noChangeAspect="1"/>
          </p:cNvPicPr>
          <p:nvPr/>
        </p:nvPicPr>
        <p:blipFill>
          <a:blip r:embed="rId7"/>
          <a:stretch>
            <a:fillRect/>
          </a:stretch>
        </p:blipFill>
        <p:spPr>
          <a:xfrm flipV="1">
            <a:off x="8940677" y="3227016"/>
            <a:ext cx="2843449" cy="518704"/>
          </a:xfrm>
          <a:prstGeom prst="rect">
            <a:avLst/>
          </a:prstGeom>
        </p:spPr>
      </p:pic>
      <p:sp>
        <p:nvSpPr>
          <p:cNvPr id="40" name="Cloud 39">
            <a:extLst>
              <a:ext uri="{FF2B5EF4-FFF2-40B4-BE49-F238E27FC236}">
                <a16:creationId xmlns:a16="http://schemas.microsoft.com/office/drawing/2014/main" id="{43AA0793-F52D-70CB-1F4A-F4838F0336B0}"/>
              </a:ext>
            </a:extLst>
          </p:cNvPr>
          <p:cNvSpPr/>
          <p:nvPr/>
        </p:nvSpPr>
        <p:spPr>
          <a:xfrm>
            <a:off x="9930503" y="1700518"/>
            <a:ext cx="855826" cy="205047"/>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loud 40">
            <a:extLst>
              <a:ext uri="{FF2B5EF4-FFF2-40B4-BE49-F238E27FC236}">
                <a16:creationId xmlns:a16="http://schemas.microsoft.com/office/drawing/2014/main" id="{F2BCD61C-3101-4AC3-BDB8-EB569D1E79EE}"/>
              </a:ext>
            </a:extLst>
          </p:cNvPr>
          <p:cNvSpPr/>
          <p:nvPr/>
        </p:nvSpPr>
        <p:spPr>
          <a:xfrm>
            <a:off x="9892146" y="3147742"/>
            <a:ext cx="855826" cy="205047"/>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loud 41">
            <a:extLst>
              <a:ext uri="{FF2B5EF4-FFF2-40B4-BE49-F238E27FC236}">
                <a16:creationId xmlns:a16="http://schemas.microsoft.com/office/drawing/2014/main" id="{DEE4341F-3B99-E9B6-4A74-3E245074AD39}"/>
              </a:ext>
            </a:extLst>
          </p:cNvPr>
          <p:cNvSpPr/>
          <p:nvPr/>
        </p:nvSpPr>
        <p:spPr>
          <a:xfrm>
            <a:off x="9907972" y="3635894"/>
            <a:ext cx="855826" cy="205047"/>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loud 42">
            <a:extLst>
              <a:ext uri="{FF2B5EF4-FFF2-40B4-BE49-F238E27FC236}">
                <a16:creationId xmlns:a16="http://schemas.microsoft.com/office/drawing/2014/main" id="{D16AA245-3F12-13EF-CF90-4F8C5CC81CBB}"/>
              </a:ext>
            </a:extLst>
          </p:cNvPr>
          <p:cNvSpPr/>
          <p:nvPr/>
        </p:nvSpPr>
        <p:spPr>
          <a:xfrm>
            <a:off x="9930503" y="5598088"/>
            <a:ext cx="855826" cy="205047"/>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loud 43">
            <a:extLst>
              <a:ext uri="{FF2B5EF4-FFF2-40B4-BE49-F238E27FC236}">
                <a16:creationId xmlns:a16="http://schemas.microsoft.com/office/drawing/2014/main" id="{3D1A965E-C524-FDDF-00FF-55E9238A6508}"/>
              </a:ext>
            </a:extLst>
          </p:cNvPr>
          <p:cNvSpPr/>
          <p:nvPr/>
        </p:nvSpPr>
        <p:spPr>
          <a:xfrm>
            <a:off x="10803069" y="1911926"/>
            <a:ext cx="228572" cy="205047"/>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loud 44">
            <a:extLst>
              <a:ext uri="{FF2B5EF4-FFF2-40B4-BE49-F238E27FC236}">
                <a16:creationId xmlns:a16="http://schemas.microsoft.com/office/drawing/2014/main" id="{60CA420F-E7B1-39F4-17E0-3EB9528CB33B}"/>
              </a:ext>
            </a:extLst>
          </p:cNvPr>
          <p:cNvSpPr/>
          <p:nvPr/>
        </p:nvSpPr>
        <p:spPr>
          <a:xfrm>
            <a:off x="10803069" y="2811366"/>
            <a:ext cx="228572" cy="205047"/>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loud 45">
            <a:extLst>
              <a:ext uri="{FF2B5EF4-FFF2-40B4-BE49-F238E27FC236}">
                <a16:creationId xmlns:a16="http://schemas.microsoft.com/office/drawing/2014/main" id="{FD81C7B8-625B-0BA9-1850-B0D955DE03FB}"/>
              </a:ext>
            </a:extLst>
          </p:cNvPr>
          <p:cNvSpPr/>
          <p:nvPr/>
        </p:nvSpPr>
        <p:spPr>
          <a:xfrm>
            <a:off x="10841183" y="3903052"/>
            <a:ext cx="228572" cy="205047"/>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loud 46">
            <a:extLst>
              <a:ext uri="{FF2B5EF4-FFF2-40B4-BE49-F238E27FC236}">
                <a16:creationId xmlns:a16="http://schemas.microsoft.com/office/drawing/2014/main" id="{61838160-6C74-DF44-5C32-68751F0319A6}"/>
              </a:ext>
            </a:extLst>
          </p:cNvPr>
          <p:cNvSpPr/>
          <p:nvPr/>
        </p:nvSpPr>
        <p:spPr>
          <a:xfrm>
            <a:off x="10809121" y="5250872"/>
            <a:ext cx="228572" cy="205047"/>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8" name="Chart 47">
            <a:extLst>
              <a:ext uri="{FF2B5EF4-FFF2-40B4-BE49-F238E27FC236}">
                <a16:creationId xmlns:a16="http://schemas.microsoft.com/office/drawing/2014/main" id="{C88DFB3F-CD9A-1FCD-2C56-E2CB65F61EB7}"/>
              </a:ext>
            </a:extLst>
          </p:cNvPr>
          <p:cNvGraphicFramePr>
            <a:graphicFrameLocks/>
          </p:cNvGraphicFramePr>
          <p:nvPr>
            <p:extLst>
              <p:ext uri="{D42A27DB-BD31-4B8C-83A1-F6EECF244321}">
                <p14:modId xmlns:p14="http://schemas.microsoft.com/office/powerpoint/2010/main" val="1799182024"/>
              </p:ext>
            </p:extLst>
          </p:nvPr>
        </p:nvGraphicFramePr>
        <p:xfrm>
          <a:off x="5413481" y="1445880"/>
          <a:ext cx="2668136" cy="881151"/>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49" name="Chart 48">
            <a:extLst>
              <a:ext uri="{FF2B5EF4-FFF2-40B4-BE49-F238E27FC236}">
                <a16:creationId xmlns:a16="http://schemas.microsoft.com/office/drawing/2014/main" id="{3CBB68EB-9365-2A50-5997-7AC23654158C}"/>
              </a:ext>
            </a:extLst>
          </p:cNvPr>
          <p:cNvGraphicFramePr>
            <a:graphicFrameLocks/>
          </p:cNvGraphicFramePr>
          <p:nvPr>
            <p:extLst>
              <p:ext uri="{D42A27DB-BD31-4B8C-83A1-F6EECF244321}">
                <p14:modId xmlns:p14="http://schemas.microsoft.com/office/powerpoint/2010/main" val="515681657"/>
              </p:ext>
            </p:extLst>
          </p:nvPr>
        </p:nvGraphicFramePr>
        <p:xfrm>
          <a:off x="5292070" y="2864637"/>
          <a:ext cx="2668136" cy="126902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0" name="Chart 49">
            <a:extLst>
              <a:ext uri="{FF2B5EF4-FFF2-40B4-BE49-F238E27FC236}">
                <a16:creationId xmlns:a16="http://schemas.microsoft.com/office/drawing/2014/main" id="{19F23D71-5C3C-65C9-98D9-115583C55A9D}"/>
              </a:ext>
            </a:extLst>
          </p:cNvPr>
          <p:cNvGraphicFramePr>
            <a:graphicFrameLocks/>
          </p:cNvGraphicFramePr>
          <p:nvPr>
            <p:extLst>
              <p:ext uri="{D42A27DB-BD31-4B8C-83A1-F6EECF244321}">
                <p14:modId xmlns:p14="http://schemas.microsoft.com/office/powerpoint/2010/main" val="3095601023"/>
              </p:ext>
            </p:extLst>
          </p:nvPr>
        </p:nvGraphicFramePr>
        <p:xfrm>
          <a:off x="5406562" y="5229344"/>
          <a:ext cx="2668136" cy="881151"/>
        </p:xfrm>
        <a:graphic>
          <a:graphicData uri="http://schemas.openxmlformats.org/drawingml/2006/chart">
            <c:chart xmlns:c="http://schemas.openxmlformats.org/drawingml/2006/chart" xmlns:r="http://schemas.openxmlformats.org/officeDocument/2006/relationships" r:id="rId10"/>
          </a:graphicData>
        </a:graphic>
      </p:graphicFrame>
      <p:sp>
        <p:nvSpPr>
          <p:cNvPr id="51" name="Rectangle 50">
            <a:extLst>
              <a:ext uri="{FF2B5EF4-FFF2-40B4-BE49-F238E27FC236}">
                <a16:creationId xmlns:a16="http://schemas.microsoft.com/office/drawing/2014/main" id="{AC670FCF-E6BD-56BD-10BC-4A6EE6704D5F}"/>
              </a:ext>
            </a:extLst>
          </p:cNvPr>
          <p:cNvSpPr/>
          <p:nvPr/>
        </p:nvSpPr>
        <p:spPr>
          <a:xfrm>
            <a:off x="6233795" y="1746744"/>
            <a:ext cx="60960" cy="73735"/>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2151784F-0005-1D4D-1CA7-1B6D3E0A380F}"/>
              </a:ext>
            </a:extLst>
          </p:cNvPr>
          <p:cNvSpPr/>
          <p:nvPr/>
        </p:nvSpPr>
        <p:spPr>
          <a:xfrm>
            <a:off x="6679670" y="1746743"/>
            <a:ext cx="60960" cy="73735"/>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C279A684-828C-8021-92D9-AD5DE4C289CD}"/>
              </a:ext>
            </a:extLst>
          </p:cNvPr>
          <p:cNvSpPr/>
          <p:nvPr/>
        </p:nvSpPr>
        <p:spPr>
          <a:xfrm>
            <a:off x="6233795" y="5718090"/>
            <a:ext cx="60960" cy="73735"/>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7753F6EE-18F9-380D-F3D6-CA0C5DC043DF}"/>
              </a:ext>
            </a:extLst>
          </p:cNvPr>
          <p:cNvSpPr/>
          <p:nvPr/>
        </p:nvSpPr>
        <p:spPr>
          <a:xfrm>
            <a:off x="6679670" y="5718090"/>
            <a:ext cx="60960" cy="73735"/>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39E86170-07C2-C834-7848-06D110FA2E21}"/>
              </a:ext>
            </a:extLst>
          </p:cNvPr>
          <p:cNvSpPr/>
          <p:nvPr/>
        </p:nvSpPr>
        <p:spPr>
          <a:xfrm>
            <a:off x="10099817" y="5718089"/>
            <a:ext cx="60960" cy="73735"/>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6BAE66EF-E61C-421A-B65C-8245897531E3}"/>
              </a:ext>
            </a:extLst>
          </p:cNvPr>
          <p:cNvSpPr/>
          <p:nvPr/>
        </p:nvSpPr>
        <p:spPr>
          <a:xfrm>
            <a:off x="10540031" y="5718090"/>
            <a:ext cx="60960" cy="73735"/>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A8A7B02D-7635-7275-AB5E-7C53A191FE12}"/>
              </a:ext>
            </a:extLst>
          </p:cNvPr>
          <p:cNvSpPr/>
          <p:nvPr/>
        </p:nvSpPr>
        <p:spPr>
          <a:xfrm>
            <a:off x="10099817" y="1746742"/>
            <a:ext cx="60960" cy="73735"/>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7BCB5BC0-E708-86BB-C71E-1692703FACD4}"/>
              </a:ext>
            </a:extLst>
          </p:cNvPr>
          <p:cNvSpPr/>
          <p:nvPr/>
        </p:nvSpPr>
        <p:spPr>
          <a:xfrm>
            <a:off x="10544498" y="1744717"/>
            <a:ext cx="60960" cy="73735"/>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High voltage with solid fill">
            <a:extLst>
              <a:ext uri="{FF2B5EF4-FFF2-40B4-BE49-F238E27FC236}">
                <a16:creationId xmlns:a16="http://schemas.microsoft.com/office/drawing/2014/main" id="{5AC2D84C-188D-8427-5C2A-70D9310C817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324626" y="4017880"/>
            <a:ext cx="914400" cy="914400"/>
          </a:xfrm>
          <a:prstGeom prst="rect">
            <a:avLst/>
          </a:prstGeom>
        </p:spPr>
      </p:pic>
      <p:pic>
        <p:nvPicPr>
          <p:cNvPr id="4" name="Graphic 3" descr="High voltage with solid fill">
            <a:extLst>
              <a:ext uri="{FF2B5EF4-FFF2-40B4-BE49-F238E27FC236}">
                <a16:creationId xmlns:a16="http://schemas.microsoft.com/office/drawing/2014/main" id="{3F771B14-4DAB-1D2B-8770-7ABB342432B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98666" y="4224429"/>
            <a:ext cx="565902" cy="565902"/>
          </a:xfrm>
          <a:prstGeom prst="rect">
            <a:avLst/>
          </a:prstGeom>
        </p:spPr>
      </p:pic>
    </p:spTree>
    <p:extLst>
      <p:ext uri="{BB962C8B-B14F-4D97-AF65-F5344CB8AC3E}">
        <p14:creationId xmlns:p14="http://schemas.microsoft.com/office/powerpoint/2010/main" val="95921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2000" fill="hold"/>
                                        <p:tgtEl>
                                          <p:spTgt spid="5"/>
                                        </p:tgtEl>
                                        <p:attrNameLst>
                                          <p:attrName>ppt_w</p:attrName>
                                        </p:attrNameLst>
                                      </p:cBhvr>
                                      <p:tavLst>
                                        <p:tav tm="0">
                                          <p:val>
                                            <p:fltVal val="0"/>
                                          </p:val>
                                        </p:tav>
                                        <p:tav tm="100000">
                                          <p:val>
                                            <p:strVal val="#ppt_w"/>
                                          </p:val>
                                        </p:tav>
                                      </p:tavLst>
                                    </p:anim>
                                    <p:anim calcmode="lin" valueType="num">
                                      <p:cBhvr>
                                        <p:cTn id="43" dur="2000" fill="hold"/>
                                        <p:tgtEl>
                                          <p:spTgt spid="5"/>
                                        </p:tgtEl>
                                        <p:attrNameLst>
                                          <p:attrName>ppt_h</p:attrName>
                                        </p:attrNameLst>
                                      </p:cBhvr>
                                      <p:tavLst>
                                        <p:tav tm="0">
                                          <p:val>
                                            <p:fltVal val="0"/>
                                          </p:val>
                                        </p:tav>
                                        <p:tav tm="100000">
                                          <p:val>
                                            <p:strVal val="#ppt_h"/>
                                          </p:val>
                                        </p:tav>
                                      </p:tavLst>
                                    </p:anim>
                                    <p:animEffect transition="in" filter="fade">
                                      <p:cBhvr>
                                        <p:cTn id="44" dur="2000"/>
                                        <p:tgtEl>
                                          <p:spTgt spid="5"/>
                                        </p:tgtEl>
                                      </p:cBhvr>
                                    </p:animEffect>
                                  </p:childTnLst>
                                </p:cTn>
                              </p:par>
                              <p:par>
                                <p:cTn id="45" presetID="53" presetClass="entr" presetSubtype="16"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2000" fill="hold"/>
                                        <p:tgtEl>
                                          <p:spTgt spid="4"/>
                                        </p:tgtEl>
                                        <p:attrNameLst>
                                          <p:attrName>ppt_w</p:attrName>
                                        </p:attrNameLst>
                                      </p:cBhvr>
                                      <p:tavLst>
                                        <p:tav tm="0">
                                          <p:val>
                                            <p:fltVal val="0"/>
                                          </p:val>
                                        </p:tav>
                                        <p:tav tm="100000">
                                          <p:val>
                                            <p:strVal val="#ppt_w"/>
                                          </p:val>
                                        </p:tav>
                                      </p:tavLst>
                                    </p:anim>
                                    <p:anim calcmode="lin" valueType="num">
                                      <p:cBhvr>
                                        <p:cTn id="48" dur="2000" fill="hold"/>
                                        <p:tgtEl>
                                          <p:spTgt spid="4"/>
                                        </p:tgtEl>
                                        <p:attrNameLst>
                                          <p:attrName>ppt_h</p:attrName>
                                        </p:attrNameLst>
                                      </p:cBhvr>
                                      <p:tavLst>
                                        <p:tav tm="0">
                                          <p:val>
                                            <p:fltVal val="0"/>
                                          </p:val>
                                        </p:tav>
                                        <p:tav tm="100000">
                                          <p:val>
                                            <p:strVal val="#ppt_h"/>
                                          </p:val>
                                        </p:tav>
                                      </p:tavLst>
                                    </p:anim>
                                    <p:animEffect transition="in" filter="fade">
                                      <p:cBhvr>
                                        <p:cTn id="49" dur="20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61"/>
                                        </p:tgtEl>
                                        <p:attrNameLst>
                                          <p:attrName>style.visibility</p:attrName>
                                        </p:attrNameLst>
                                      </p:cBhvr>
                                      <p:to>
                                        <p:strVal val="visible"/>
                                      </p:to>
                                    </p:set>
                                    <p:animEffect transition="in" filter="fade">
                                      <p:cBhvr>
                                        <p:cTn id="54" dur="500"/>
                                        <p:tgtEl>
                                          <p:spTgt spid="6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
                                            <p:txEl>
                                              <p:pRg st="3" end="3"/>
                                            </p:txEl>
                                          </p:spTgt>
                                        </p:tgtEl>
                                        <p:attrNameLst>
                                          <p:attrName>style.visibility</p:attrName>
                                        </p:attrNameLst>
                                      </p:cBhvr>
                                      <p:to>
                                        <p:strVal val="visible"/>
                                      </p:to>
                                    </p:set>
                                    <p:animEffect transition="in" filter="fade">
                                      <p:cBhvr>
                                        <p:cTn id="59" dur="500"/>
                                        <p:tgtEl>
                                          <p:spTgt spid="3">
                                            <p:txEl>
                                              <p:pRg st="3" end="3"/>
                                            </p:tx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
                                            <p:txEl>
                                              <p:pRg st="4" end="4"/>
                                            </p:txEl>
                                          </p:spTgt>
                                        </p:tgtEl>
                                        <p:attrNameLst>
                                          <p:attrName>style.visibility</p:attrName>
                                        </p:attrNameLst>
                                      </p:cBhvr>
                                      <p:to>
                                        <p:strVal val="visible"/>
                                      </p:to>
                                    </p:set>
                                    <p:animEffect transition="in" filter="fade">
                                      <p:cBhvr>
                                        <p:cTn id="62" dur="500"/>
                                        <p:tgtEl>
                                          <p:spTgt spid="3">
                                            <p:txEl>
                                              <p:pRg st="4" end="4"/>
                                            </p:txEl>
                                          </p:spTgt>
                                        </p:tgtEl>
                                      </p:cBhvr>
                                    </p:animEffect>
                                  </p:childTnLst>
                                </p:cTn>
                              </p:par>
                              <p:par>
                                <p:cTn id="63" presetID="10" presetClass="exit" presetSubtype="0" fill="hold" grpId="0" nodeType="withEffect">
                                  <p:stCondLst>
                                    <p:cond delay="0"/>
                                  </p:stCondLst>
                                  <p:childTnLst>
                                    <p:animEffect transition="out" filter="fade">
                                      <p:cBhvr>
                                        <p:cTn id="64" dur="500"/>
                                        <p:tgtEl>
                                          <p:spTgt spid="51"/>
                                        </p:tgtEl>
                                      </p:cBhvr>
                                    </p:animEffect>
                                    <p:set>
                                      <p:cBhvr>
                                        <p:cTn id="65" dur="1" fill="hold">
                                          <p:stCondLst>
                                            <p:cond delay="499"/>
                                          </p:stCondLst>
                                        </p:cTn>
                                        <p:tgtEl>
                                          <p:spTgt spid="51"/>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500"/>
                                        <p:tgtEl>
                                          <p:spTgt spid="52"/>
                                        </p:tgtEl>
                                      </p:cBhvr>
                                    </p:animEffect>
                                    <p:set>
                                      <p:cBhvr>
                                        <p:cTn id="68" dur="1" fill="hold">
                                          <p:stCondLst>
                                            <p:cond delay="499"/>
                                          </p:stCondLst>
                                        </p:cTn>
                                        <p:tgtEl>
                                          <p:spTgt spid="52"/>
                                        </p:tgtEl>
                                        <p:attrNameLst>
                                          <p:attrName>style.visibility</p:attrName>
                                        </p:attrNameLst>
                                      </p:cBhvr>
                                      <p:to>
                                        <p:strVal val="hidden"/>
                                      </p:to>
                                    </p:set>
                                  </p:childTnLst>
                                </p:cTn>
                              </p:par>
                              <p:par>
                                <p:cTn id="69" presetID="10" presetClass="exit" presetSubtype="0" fill="hold" grpId="0" nodeType="withEffect">
                                  <p:stCondLst>
                                    <p:cond delay="0"/>
                                  </p:stCondLst>
                                  <p:childTnLst>
                                    <p:animEffect transition="out" filter="fade">
                                      <p:cBhvr>
                                        <p:cTn id="70" dur="500"/>
                                        <p:tgtEl>
                                          <p:spTgt spid="53"/>
                                        </p:tgtEl>
                                      </p:cBhvr>
                                    </p:animEffect>
                                    <p:set>
                                      <p:cBhvr>
                                        <p:cTn id="71" dur="1" fill="hold">
                                          <p:stCondLst>
                                            <p:cond delay="499"/>
                                          </p:stCondLst>
                                        </p:cTn>
                                        <p:tgtEl>
                                          <p:spTgt spid="53"/>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500"/>
                                        <p:tgtEl>
                                          <p:spTgt spid="55"/>
                                        </p:tgtEl>
                                      </p:cBhvr>
                                    </p:animEffect>
                                    <p:set>
                                      <p:cBhvr>
                                        <p:cTn id="74" dur="1" fill="hold">
                                          <p:stCondLst>
                                            <p:cond delay="499"/>
                                          </p:stCondLst>
                                        </p:cTn>
                                        <p:tgtEl>
                                          <p:spTgt spid="55"/>
                                        </p:tgtEl>
                                        <p:attrNameLst>
                                          <p:attrName>style.visibility</p:attrName>
                                        </p:attrNameLst>
                                      </p:cBhvr>
                                      <p:to>
                                        <p:strVal val="hidden"/>
                                      </p:to>
                                    </p:set>
                                  </p:childTnLst>
                                </p:cTn>
                              </p:par>
                              <p:par>
                                <p:cTn id="75" presetID="10" presetClass="exit" presetSubtype="0" fill="hold" grpId="0" nodeType="withEffect">
                                  <p:stCondLst>
                                    <p:cond delay="0"/>
                                  </p:stCondLst>
                                  <p:childTnLst>
                                    <p:animEffect transition="out" filter="fade">
                                      <p:cBhvr>
                                        <p:cTn id="76" dur="500"/>
                                        <p:tgtEl>
                                          <p:spTgt spid="58"/>
                                        </p:tgtEl>
                                      </p:cBhvr>
                                    </p:animEffect>
                                    <p:set>
                                      <p:cBhvr>
                                        <p:cTn id="77" dur="1" fill="hold">
                                          <p:stCondLst>
                                            <p:cond delay="499"/>
                                          </p:stCondLst>
                                        </p:cTn>
                                        <p:tgtEl>
                                          <p:spTgt spid="58"/>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500"/>
                                        <p:tgtEl>
                                          <p:spTgt spid="59"/>
                                        </p:tgtEl>
                                      </p:cBhvr>
                                    </p:animEffect>
                                    <p:set>
                                      <p:cBhvr>
                                        <p:cTn id="80" dur="1" fill="hold">
                                          <p:stCondLst>
                                            <p:cond delay="499"/>
                                          </p:stCondLst>
                                        </p:cTn>
                                        <p:tgtEl>
                                          <p:spTgt spid="59"/>
                                        </p:tgtEl>
                                        <p:attrNameLst>
                                          <p:attrName>style.visibility</p:attrName>
                                        </p:attrNameLst>
                                      </p:cBhvr>
                                      <p:to>
                                        <p:strVal val="hidden"/>
                                      </p:to>
                                    </p:set>
                                  </p:childTnLst>
                                </p:cTn>
                              </p:par>
                              <p:par>
                                <p:cTn id="81" presetID="10" presetClass="exit" presetSubtype="0" fill="hold" grpId="0" nodeType="withEffect">
                                  <p:stCondLst>
                                    <p:cond delay="0"/>
                                  </p:stCondLst>
                                  <p:childTnLst>
                                    <p:animEffect transition="out" filter="fade">
                                      <p:cBhvr>
                                        <p:cTn id="82" dur="500"/>
                                        <p:tgtEl>
                                          <p:spTgt spid="56"/>
                                        </p:tgtEl>
                                      </p:cBhvr>
                                    </p:animEffect>
                                    <p:set>
                                      <p:cBhvr>
                                        <p:cTn id="83" dur="1" fill="hold">
                                          <p:stCondLst>
                                            <p:cond delay="499"/>
                                          </p:stCondLst>
                                        </p:cTn>
                                        <p:tgtEl>
                                          <p:spTgt spid="56"/>
                                        </p:tgtEl>
                                        <p:attrNameLst>
                                          <p:attrName>style.visibility</p:attrName>
                                        </p:attrNameLst>
                                      </p:cBhvr>
                                      <p:to>
                                        <p:strVal val="hidden"/>
                                      </p:to>
                                    </p:set>
                                  </p:childTnLst>
                                </p:cTn>
                              </p:par>
                              <p:par>
                                <p:cTn id="84" presetID="10" presetClass="exit" presetSubtype="0" fill="hold" grpId="0" nodeType="withEffect">
                                  <p:stCondLst>
                                    <p:cond delay="0"/>
                                  </p:stCondLst>
                                  <p:childTnLst>
                                    <p:animEffect transition="out" filter="fade">
                                      <p:cBhvr>
                                        <p:cTn id="85" dur="500"/>
                                        <p:tgtEl>
                                          <p:spTgt spid="57"/>
                                        </p:tgtEl>
                                      </p:cBhvr>
                                    </p:animEffect>
                                    <p:set>
                                      <p:cBhvr>
                                        <p:cTn id="86" dur="1" fill="hold">
                                          <p:stCondLst>
                                            <p:cond delay="499"/>
                                          </p:stCondLst>
                                        </p:cTn>
                                        <p:tgtEl>
                                          <p:spTgt spid="57"/>
                                        </p:tgtEl>
                                        <p:attrNameLst>
                                          <p:attrName>style.visibility</p:attrName>
                                        </p:attrNameLst>
                                      </p:cBhvr>
                                      <p:to>
                                        <p:strVal val="hidden"/>
                                      </p:to>
                                    </p:set>
                                  </p:childTnLst>
                                </p:cTn>
                              </p:par>
                              <p:par>
                                <p:cTn id="87" presetID="10" presetClass="entr" presetSubtype="0" fill="hold" grpId="0" nodeType="withEffect">
                                  <p:stCondLst>
                                    <p:cond delay="0"/>
                                  </p:stCondLst>
                                  <p:childTnLst>
                                    <p:set>
                                      <p:cBhvr>
                                        <p:cTn id="88" dur="1" fill="hold">
                                          <p:stCondLst>
                                            <p:cond delay="0"/>
                                          </p:stCondLst>
                                        </p:cTn>
                                        <p:tgtEl>
                                          <p:spTgt spid="3">
                                            <p:txEl>
                                              <p:pRg st="5" end="5"/>
                                            </p:txEl>
                                          </p:spTgt>
                                        </p:tgtEl>
                                        <p:attrNameLst>
                                          <p:attrName>style.visibility</p:attrName>
                                        </p:attrNameLst>
                                      </p:cBhvr>
                                      <p:to>
                                        <p:strVal val="visible"/>
                                      </p:to>
                                    </p:set>
                                    <p:animEffect transition="in" filter="fade">
                                      <p:cBhvr>
                                        <p:cTn id="89" dur="500"/>
                                        <p:tgtEl>
                                          <p:spTgt spid="3">
                                            <p:txEl>
                                              <p:pRg st="5" end="5"/>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8" fill="hold" nodeType="clickEffect">
                                  <p:stCondLst>
                                    <p:cond delay="0"/>
                                  </p:stCondLst>
                                  <p:childTnLst>
                                    <p:set>
                                      <p:cBhvr>
                                        <p:cTn id="93" dur="1" fill="hold">
                                          <p:stCondLst>
                                            <p:cond delay="0"/>
                                          </p:stCondLst>
                                        </p:cTn>
                                        <p:tgtEl>
                                          <p:spTgt spid="38"/>
                                        </p:tgtEl>
                                        <p:attrNameLst>
                                          <p:attrName>style.visibility</p:attrName>
                                        </p:attrNameLst>
                                      </p:cBhvr>
                                      <p:to>
                                        <p:strVal val="visible"/>
                                      </p:to>
                                    </p:set>
                                    <p:anim calcmode="lin" valueType="num">
                                      <p:cBhvr additive="base">
                                        <p:cTn id="94" dur="500" fill="hold"/>
                                        <p:tgtEl>
                                          <p:spTgt spid="38"/>
                                        </p:tgtEl>
                                        <p:attrNameLst>
                                          <p:attrName>ppt_x</p:attrName>
                                        </p:attrNameLst>
                                      </p:cBhvr>
                                      <p:tavLst>
                                        <p:tav tm="0">
                                          <p:val>
                                            <p:strVal val="0-#ppt_w/2"/>
                                          </p:val>
                                        </p:tav>
                                        <p:tav tm="100000">
                                          <p:val>
                                            <p:strVal val="#ppt_x"/>
                                          </p:val>
                                        </p:tav>
                                      </p:tavLst>
                                    </p:anim>
                                    <p:anim calcmode="lin" valueType="num">
                                      <p:cBhvr additive="base">
                                        <p:cTn id="95" dur="500" fill="hold"/>
                                        <p:tgtEl>
                                          <p:spTgt spid="38"/>
                                        </p:tgtEl>
                                        <p:attrNameLst>
                                          <p:attrName>ppt_y</p:attrName>
                                        </p:attrNameLst>
                                      </p:cBhvr>
                                      <p:tavLst>
                                        <p:tav tm="0">
                                          <p:val>
                                            <p:strVal val="#ppt_y"/>
                                          </p:val>
                                        </p:tav>
                                        <p:tav tm="100000">
                                          <p:val>
                                            <p:strVal val="#ppt_y"/>
                                          </p:val>
                                        </p:tav>
                                      </p:tavLst>
                                    </p:anim>
                                  </p:childTnLst>
                                </p:cTn>
                              </p:par>
                              <p:par>
                                <p:cTn id="96" presetID="2" presetClass="entr" presetSubtype="2" fill="hold" nodeType="withEffect">
                                  <p:stCondLst>
                                    <p:cond delay="0"/>
                                  </p:stCondLst>
                                  <p:childTnLst>
                                    <p:set>
                                      <p:cBhvr>
                                        <p:cTn id="97" dur="1" fill="hold">
                                          <p:stCondLst>
                                            <p:cond delay="0"/>
                                          </p:stCondLst>
                                        </p:cTn>
                                        <p:tgtEl>
                                          <p:spTgt spid="39"/>
                                        </p:tgtEl>
                                        <p:attrNameLst>
                                          <p:attrName>style.visibility</p:attrName>
                                        </p:attrNameLst>
                                      </p:cBhvr>
                                      <p:to>
                                        <p:strVal val="visible"/>
                                      </p:to>
                                    </p:set>
                                    <p:anim calcmode="lin" valueType="num">
                                      <p:cBhvr additive="base">
                                        <p:cTn id="98" dur="500" fill="hold"/>
                                        <p:tgtEl>
                                          <p:spTgt spid="39"/>
                                        </p:tgtEl>
                                        <p:attrNameLst>
                                          <p:attrName>ppt_x</p:attrName>
                                        </p:attrNameLst>
                                      </p:cBhvr>
                                      <p:tavLst>
                                        <p:tav tm="0">
                                          <p:val>
                                            <p:strVal val="1+#ppt_w/2"/>
                                          </p:val>
                                        </p:tav>
                                        <p:tav tm="100000">
                                          <p:val>
                                            <p:strVal val="#ppt_x"/>
                                          </p:val>
                                        </p:tav>
                                      </p:tavLst>
                                    </p:anim>
                                    <p:anim calcmode="lin" valueType="num">
                                      <p:cBhvr additive="base">
                                        <p:cTn id="99"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48"/>
                                        </p:tgtEl>
                                        <p:attrNameLst>
                                          <p:attrName>style.visibility</p:attrName>
                                        </p:attrNameLst>
                                      </p:cBhvr>
                                      <p:to>
                                        <p:strVal val="visible"/>
                                      </p:to>
                                    </p:set>
                                    <p:animEffect transition="in" filter="fade">
                                      <p:cBhvr>
                                        <p:cTn id="104" dur="500"/>
                                        <p:tgtEl>
                                          <p:spTgt spid="48"/>
                                        </p:tgtEl>
                                      </p:cBhvr>
                                    </p:animEffect>
                                  </p:childTnLst>
                                </p:cTn>
                              </p:par>
                            </p:childTnLst>
                          </p:cTn>
                        </p:par>
                        <p:par>
                          <p:cTn id="105" fill="hold">
                            <p:stCondLst>
                              <p:cond delay="500"/>
                            </p:stCondLst>
                            <p:childTnLst>
                              <p:par>
                                <p:cTn id="106" presetID="10" presetClass="entr" presetSubtype="0" fill="hold" grpId="0" nodeType="afterEffect">
                                  <p:stCondLst>
                                    <p:cond delay="0"/>
                                  </p:stCondLst>
                                  <p:childTnLst>
                                    <p:set>
                                      <p:cBhvr>
                                        <p:cTn id="107" dur="1" fill="hold">
                                          <p:stCondLst>
                                            <p:cond delay="0"/>
                                          </p:stCondLst>
                                        </p:cTn>
                                        <p:tgtEl>
                                          <p:spTgt spid="49"/>
                                        </p:tgtEl>
                                        <p:attrNameLst>
                                          <p:attrName>style.visibility</p:attrName>
                                        </p:attrNameLst>
                                      </p:cBhvr>
                                      <p:to>
                                        <p:strVal val="visible"/>
                                      </p:to>
                                    </p:set>
                                    <p:animEffect transition="in" filter="fade">
                                      <p:cBhvr>
                                        <p:cTn id="108" dur="500"/>
                                        <p:tgtEl>
                                          <p:spTgt spid="49"/>
                                        </p:tgtEl>
                                      </p:cBhvr>
                                    </p:animEffect>
                                  </p:childTnLst>
                                </p:cTn>
                              </p:par>
                            </p:childTnLst>
                          </p:cTn>
                        </p:par>
                        <p:par>
                          <p:cTn id="109" fill="hold">
                            <p:stCondLst>
                              <p:cond delay="1000"/>
                            </p:stCondLst>
                            <p:childTnLst>
                              <p:par>
                                <p:cTn id="110" presetID="10" presetClass="entr" presetSubtype="0" fill="hold" grpId="0" nodeType="afterEffect">
                                  <p:stCondLst>
                                    <p:cond delay="0"/>
                                  </p:stCondLst>
                                  <p:childTnLst>
                                    <p:set>
                                      <p:cBhvr>
                                        <p:cTn id="111" dur="1" fill="hold">
                                          <p:stCondLst>
                                            <p:cond delay="0"/>
                                          </p:stCondLst>
                                        </p:cTn>
                                        <p:tgtEl>
                                          <p:spTgt spid="50"/>
                                        </p:tgtEl>
                                        <p:attrNameLst>
                                          <p:attrName>style.visibility</p:attrName>
                                        </p:attrNameLst>
                                      </p:cBhvr>
                                      <p:to>
                                        <p:strVal val="visible"/>
                                      </p:to>
                                    </p:set>
                                    <p:animEffect transition="in" filter="fade">
                                      <p:cBhvr>
                                        <p:cTn id="112" dur="500"/>
                                        <p:tgtEl>
                                          <p:spTgt spid="50"/>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40"/>
                                        </p:tgtEl>
                                        <p:attrNameLst>
                                          <p:attrName>style.visibility</p:attrName>
                                        </p:attrNameLst>
                                      </p:cBhvr>
                                      <p:to>
                                        <p:strVal val="visible"/>
                                      </p:to>
                                    </p:set>
                                    <p:animEffect transition="in" filter="fade">
                                      <p:cBhvr>
                                        <p:cTn id="117" dur="500"/>
                                        <p:tgtEl>
                                          <p:spTgt spid="40"/>
                                        </p:tgtEl>
                                      </p:cBhvr>
                                    </p:animEffect>
                                  </p:childTnLst>
                                </p:cTn>
                              </p:par>
                            </p:childTnLst>
                          </p:cTn>
                        </p:par>
                        <p:par>
                          <p:cTn id="118" fill="hold">
                            <p:stCondLst>
                              <p:cond delay="500"/>
                            </p:stCondLst>
                            <p:childTnLst>
                              <p:par>
                                <p:cTn id="119" presetID="10" presetClass="entr" presetSubtype="0" fill="hold" grpId="0" nodeType="afterEffect">
                                  <p:stCondLst>
                                    <p:cond delay="0"/>
                                  </p:stCondLst>
                                  <p:childTnLst>
                                    <p:set>
                                      <p:cBhvr>
                                        <p:cTn id="120" dur="1" fill="hold">
                                          <p:stCondLst>
                                            <p:cond delay="0"/>
                                          </p:stCondLst>
                                        </p:cTn>
                                        <p:tgtEl>
                                          <p:spTgt spid="44"/>
                                        </p:tgtEl>
                                        <p:attrNameLst>
                                          <p:attrName>style.visibility</p:attrName>
                                        </p:attrNameLst>
                                      </p:cBhvr>
                                      <p:to>
                                        <p:strVal val="visible"/>
                                      </p:to>
                                    </p:set>
                                    <p:animEffect transition="in" filter="fade">
                                      <p:cBhvr>
                                        <p:cTn id="121" dur="500"/>
                                        <p:tgtEl>
                                          <p:spTgt spid="44"/>
                                        </p:tgtEl>
                                      </p:cBhvr>
                                    </p:animEffect>
                                  </p:childTnLst>
                                </p:cTn>
                              </p:par>
                            </p:childTnLst>
                          </p:cTn>
                        </p:par>
                        <p:par>
                          <p:cTn id="122" fill="hold">
                            <p:stCondLst>
                              <p:cond delay="1000"/>
                            </p:stCondLst>
                            <p:childTnLst>
                              <p:par>
                                <p:cTn id="123" presetID="10" presetClass="entr" presetSubtype="0" fill="hold" grpId="0" nodeType="afterEffect">
                                  <p:stCondLst>
                                    <p:cond delay="0"/>
                                  </p:stCondLst>
                                  <p:childTnLst>
                                    <p:set>
                                      <p:cBhvr>
                                        <p:cTn id="124" dur="1" fill="hold">
                                          <p:stCondLst>
                                            <p:cond delay="0"/>
                                          </p:stCondLst>
                                        </p:cTn>
                                        <p:tgtEl>
                                          <p:spTgt spid="41"/>
                                        </p:tgtEl>
                                        <p:attrNameLst>
                                          <p:attrName>style.visibility</p:attrName>
                                        </p:attrNameLst>
                                      </p:cBhvr>
                                      <p:to>
                                        <p:strVal val="visible"/>
                                      </p:to>
                                    </p:set>
                                    <p:animEffect transition="in" filter="fade">
                                      <p:cBhvr>
                                        <p:cTn id="125" dur="500"/>
                                        <p:tgtEl>
                                          <p:spTgt spid="41"/>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42"/>
                                        </p:tgtEl>
                                        <p:attrNameLst>
                                          <p:attrName>style.visibility</p:attrName>
                                        </p:attrNameLst>
                                      </p:cBhvr>
                                      <p:to>
                                        <p:strVal val="visible"/>
                                      </p:to>
                                    </p:set>
                                    <p:animEffect transition="in" filter="fade">
                                      <p:cBhvr>
                                        <p:cTn id="128" dur="500"/>
                                        <p:tgtEl>
                                          <p:spTgt spid="42"/>
                                        </p:tgtEl>
                                      </p:cBhvr>
                                    </p:animEffect>
                                  </p:childTnLst>
                                </p:cTn>
                              </p:par>
                            </p:childTnLst>
                          </p:cTn>
                        </p:par>
                        <p:par>
                          <p:cTn id="129" fill="hold">
                            <p:stCondLst>
                              <p:cond delay="1500"/>
                            </p:stCondLst>
                            <p:childTnLst>
                              <p:par>
                                <p:cTn id="130" presetID="10" presetClass="entr" presetSubtype="0" fill="hold" grpId="0" nodeType="afterEffect">
                                  <p:stCondLst>
                                    <p:cond delay="0"/>
                                  </p:stCondLst>
                                  <p:childTnLst>
                                    <p:set>
                                      <p:cBhvr>
                                        <p:cTn id="131" dur="1" fill="hold">
                                          <p:stCondLst>
                                            <p:cond delay="0"/>
                                          </p:stCondLst>
                                        </p:cTn>
                                        <p:tgtEl>
                                          <p:spTgt spid="45"/>
                                        </p:tgtEl>
                                        <p:attrNameLst>
                                          <p:attrName>style.visibility</p:attrName>
                                        </p:attrNameLst>
                                      </p:cBhvr>
                                      <p:to>
                                        <p:strVal val="visible"/>
                                      </p:to>
                                    </p:set>
                                    <p:animEffect transition="in" filter="fade">
                                      <p:cBhvr>
                                        <p:cTn id="132" dur="500"/>
                                        <p:tgtEl>
                                          <p:spTgt spid="45"/>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46"/>
                                        </p:tgtEl>
                                        <p:attrNameLst>
                                          <p:attrName>style.visibility</p:attrName>
                                        </p:attrNameLst>
                                      </p:cBhvr>
                                      <p:to>
                                        <p:strVal val="visible"/>
                                      </p:to>
                                    </p:set>
                                    <p:animEffect transition="in" filter="fade">
                                      <p:cBhvr>
                                        <p:cTn id="135" dur="500"/>
                                        <p:tgtEl>
                                          <p:spTgt spid="46"/>
                                        </p:tgtEl>
                                      </p:cBhvr>
                                    </p:animEffect>
                                  </p:childTnLst>
                                </p:cTn>
                              </p:par>
                            </p:childTnLst>
                          </p:cTn>
                        </p:par>
                        <p:par>
                          <p:cTn id="136" fill="hold">
                            <p:stCondLst>
                              <p:cond delay="2000"/>
                            </p:stCondLst>
                            <p:childTnLst>
                              <p:par>
                                <p:cTn id="137" presetID="10" presetClass="entr" presetSubtype="0" fill="hold" grpId="0" nodeType="afterEffect">
                                  <p:stCondLst>
                                    <p:cond delay="0"/>
                                  </p:stCondLst>
                                  <p:childTnLst>
                                    <p:set>
                                      <p:cBhvr>
                                        <p:cTn id="138" dur="1" fill="hold">
                                          <p:stCondLst>
                                            <p:cond delay="0"/>
                                          </p:stCondLst>
                                        </p:cTn>
                                        <p:tgtEl>
                                          <p:spTgt spid="43"/>
                                        </p:tgtEl>
                                        <p:attrNameLst>
                                          <p:attrName>style.visibility</p:attrName>
                                        </p:attrNameLst>
                                      </p:cBhvr>
                                      <p:to>
                                        <p:strVal val="visible"/>
                                      </p:to>
                                    </p:set>
                                    <p:animEffect transition="in" filter="fade">
                                      <p:cBhvr>
                                        <p:cTn id="139" dur="500"/>
                                        <p:tgtEl>
                                          <p:spTgt spid="43"/>
                                        </p:tgtEl>
                                      </p:cBhvr>
                                    </p:animEffect>
                                  </p:childTnLst>
                                </p:cTn>
                              </p:par>
                            </p:childTnLst>
                          </p:cTn>
                        </p:par>
                        <p:par>
                          <p:cTn id="140" fill="hold">
                            <p:stCondLst>
                              <p:cond delay="2500"/>
                            </p:stCondLst>
                            <p:childTnLst>
                              <p:par>
                                <p:cTn id="141" presetID="10" presetClass="entr" presetSubtype="0" fill="hold" grpId="0" nodeType="afterEffect">
                                  <p:stCondLst>
                                    <p:cond delay="0"/>
                                  </p:stCondLst>
                                  <p:childTnLst>
                                    <p:set>
                                      <p:cBhvr>
                                        <p:cTn id="142" dur="1" fill="hold">
                                          <p:stCondLst>
                                            <p:cond delay="0"/>
                                          </p:stCondLst>
                                        </p:cTn>
                                        <p:tgtEl>
                                          <p:spTgt spid="47"/>
                                        </p:tgtEl>
                                        <p:attrNameLst>
                                          <p:attrName>style.visibility</p:attrName>
                                        </p:attrNameLst>
                                      </p:cBhvr>
                                      <p:to>
                                        <p:strVal val="visible"/>
                                      </p:to>
                                    </p:set>
                                    <p:animEffect transition="in" filter="fade">
                                      <p:cBhvr>
                                        <p:cTn id="14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3" grpId="0" animBg="1"/>
      <p:bldP spid="23" grpId="0" animBg="1"/>
      <p:bldGraphic spid="6" grpId="0">
        <p:bldAsOne/>
      </p:bldGraphic>
      <p:bldGraphic spid="12" grpId="0">
        <p:bldAsOne/>
      </p:bldGraphic>
      <p:bldP spid="40" grpId="0" animBg="1"/>
      <p:bldP spid="41" grpId="0" animBg="1"/>
      <p:bldP spid="42" grpId="0" animBg="1"/>
      <p:bldP spid="43" grpId="0" animBg="1"/>
      <p:bldP spid="44" grpId="0" animBg="1"/>
      <p:bldP spid="45" grpId="0" animBg="1"/>
      <p:bldP spid="46" grpId="0" animBg="1"/>
      <p:bldP spid="47" grpId="0" animBg="1"/>
      <p:bldGraphic spid="48" grpId="0">
        <p:bldAsOne/>
      </p:bldGraphic>
      <p:bldGraphic spid="49" grpId="0">
        <p:bldAsOne/>
      </p:bldGraphic>
      <p:bldGraphic spid="50" grpId="0">
        <p:bldAsOne/>
      </p:bldGraphic>
      <p:bldP spid="51" grpId="0" animBg="1"/>
      <p:bldP spid="52" grpId="0" animBg="1"/>
      <p:bldP spid="53" grpId="0" animBg="1"/>
      <p:bldP spid="55" grpId="0" animBg="1"/>
      <p:bldP spid="56" grpId="0" animBg="1"/>
      <p:bldP spid="57" grpId="0" animBg="1"/>
      <p:bldP spid="58" grpId="0" animBg="1"/>
      <p:bldP spid="5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8E319-383F-C623-8998-8D4E32AD5D0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D5EE26D-2E82-4F34-A16C-4E28CE874C58}"/>
              </a:ext>
            </a:extLst>
          </p:cNvPr>
          <p:cNvPicPr>
            <a:picLocks noChangeAspect="1"/>
          </p:cNvPicPr>
          <p:nvPr/>
        </p:nvPicPr>
        <p:blipFill>
          <a:blip r:embed="rId3"/>
          <a:stretch>
            <a:fillRect/>
          </a:stretch>
        </p:blipFill>
        <p:spPr>
          <a:xfrm>
            <a:off x="5619053" y="859686"/>
            <a:ext cx="2627528" cy="4940531"/>
          </a:xfrm>
          <a:prstGeom prst="rect">
            <a:avLst/>
          </a:prstGeom>
        </p:spPr>
      </p:pic>
      <p:sp>
        <p:nvSpPr>
          <p:cNvPr id="2" name="Title 1">
            <a:extLst>
              <a:ext uri="{FF2B5EF4-FFF2-40B4-BE49-F238E27FC236}">
                <a16:creationId xmlns:a16="http://schemas.microsoft.com/office/drawing/2014/main" id="{ADF79DC8-2333-C9E7-F4B9-E95A337FFBC8}"/>
              </a:ext>
            </a:extLst>
          </p:cNvPr>
          <p:cNvSpPr>
            <a:spLocks noGrp="1"/>
          </p:cNvSpPr>
          <p:nvPr>
            <p:ph type="title"/>
          </p:nvPr>
        </p:nvSpPr>
        <p:spPr>
          <a:xfrm>
            <a:off x="427708" y="183963"/>
            <a:ext cx="10832869" cy="777875"/>
          </a:xfrm>
        </p:spPr>
        <p:txBody>
          <a:bodyPr>
            <a:normAutofit/>
          </a:bodyPr>
          <a:lstStyle/>
          <a:p>
            <a:r>
              <a:rPr lang="en-US" b="1" dirty="0"/>
              <a:t>The affect of firestop on Smoke and Sound</a:t>
            </a:r>
          </a:p>
        </p:txBody>
      </p:sp>
      <p:sp>
        <p:nvSpPr>
          <p:cNvPr id="3" name="Content Placeholder 2">
            <a:extLst>
              <a:ext uri="{FF2B5EF4-FFF2-40B4-BE49-F238E27FC236}">
                <a16:creationId xmlns:a16="http://schemas.microsoft.com/office/drawing/2014/main" id="{088BEC52-BDAF-920F-8391-776DFD148BB6}"/>
              </a:ext>
            </a:extLst>
          </p:cNvPr>
          <p:cNvSpPr>
            <a:spLocks noGrp="1"/>
          </p:cNvSpPr>
          <p:nvPr>
            <p:ph idx="1"/>
          </p:nvPr>
        </p:nvSpPr>
        <p:spPr>
          <a:xfrm>
            <a:off x="838200" y="1060140"/>
            <a:ext cx="4420985" cy="4565125"/>
          </a:xfrm>
        </p:spPr>
        <p:txBody>
          <a:bodyPr>
            <a:normAutofit/>
          </a:bodyPr>
          <a:lstStyle/>
          <a:p>
            <a:r>
              <a:rPr lang="en-US" dirty="0"/>
              <a:t>Proper firestopping stops smoke by stopping air flow</a:t>
            </a:r>
          </a:p>
          <a:p>
            <a:r>
              <a:rPr lang="en-US" dirty="0"/>
              <a:t>Proper firestopping stops sound by stopping air flow</a:t>
            </a:r>
          </a:p>
          <a:p>
            <a:r>
              <a:rPr lang="en-US" dirty="0"/>
              <a:t>Some flanking can occur with penetrations.</a:t>
            </a:r>
          </a:p>
        </p:txBody>
      </p:sp>
      <p:pic>
        <p:nvPicPr>
          <p:cNvPr id="5" name="Picture 4">
            <a:extLst>
              <a:ext uri="{FF2B5EF4-FFF2-40B4-BE49-F238E27FC236}">
                <a16:creationId xmlns:a16="http://schemas.microsoft.com/office/drawing/2014/main" id="{006A9CE1-9C20-342E-1059-E8F12876BD00}"/>
              </a:ext>
            </a:extLst>
          </p:cNvPr>
          <p:cNvPicPr>
            <a:picLocks noChangeAspect="1"/>
          </p:cNvPicPr>
          <p:nvPr/>
        </p:nvPicPr>
        <p:blipFill>
          <a:blip r:embed="rId3"/>
          <a:stretch>
            <a:fillRect/>
          </a:stretch>
        </p:blipFill>
        <p:spPr>
          <a:xfrm>
            <a:off x="8992917" y="863482"/>
            <a:ext cx="2627528" cy="4940531"/>
          </a:xfrm>
          <a:prstGeom prst="rect">
            <a:avLst/>
          </a:prstGeom>
        </p:spPr>
      </p:pic>
      <p:graphicFrame>
        <p:nvGraphicFramePr>
          <p:cNvPr id="6" name="Chart 5">
            <a:extLst>
              <a:ext uri="{FF2B5EF4-FFF2-40B4-BE49-F238E27FC236}">
                <a16:creationId xmlns:a16="http://schemas.microsoft.com/office/drawing/2014/main" id="{23E06ABC-758C-02A5-BCAE-BA11E1422B73}"/>
              </a:ext>
            </a:extLst>
          </p:cNvPr>
          <p:cNvGraphicFramePr>
            <a:graphicFrameLocks/>
          </p:cNvGraphicFramePr>
          <p:nvPr/>
        </p:nvGraphicFramePr>
        <p:xfrm>
          <a:off x="9079771" y="1761257"/>
          <a:ext cx="2723554" cy="97759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a:extLst>
              <a:ext uri="{FF2B5EF4-FFF2-40B4-BE49-F238E27FC236}">
                <a16:creationId xmlns:a16="http://schemas.microsoft.com/office/drawing/2014/main" id="{9E6B1353-36EB-FADD-028D-4A566103BB66}"/>
              </a:ext>
            </a:extLst>
          </p:cNvPr>
          <p:cNvGraphicFramePr>
            <a:graphicFrameLocks/>
          </p:cNvGraphicFramePr>
          <p:nvPr/>
        </p:nvGraphicFramePr>
        <p:xfrm>
          <a:off x="9079771" y="3659864"/>
          <a:ext cx="2723554" cy="977599"/>
        </p:xfrm>
        <a:graphic>
          <a:graphicData uri="http://schemas.openxmlformats.org/drawingml/2006/chart">
            <c:chart xmlns:c="http://schemas.openxmlformats.org/drawingml/2006/chart" xmlns:r="http://schemas.openxmlformats.org/officeDocument/2006/relationships" r:id="rId5"/>
          </a:graphicData>
        </a:graphic>
      </p:graphicFrame>
      <p:sp>
        <p:nvSpPr>
          <p:cNvPr id="13" name="Cloud 12">
            <a:extLst>
              <a:ext uri="{FF2B5EF4-FFF2-40B4-BE49-F238E27FC236}">
                <a16:creationId xmlns:a16="http://schemas.microsoft.com/office/drawing/2014/main" id="{4FA88E83-1090-C897-526D-EF2C9B8C1559}"/>
              </a:ext>
            </a:extLst>
          </p:cNvPr>
          <p:cNvSpPr/>
          <p:nvPr/>
        </p:nvSpPr>
        <p:spPr>
          <a:xfrm>
            <a:off x="5436173" y="1678708"/>
            <a:ext cx="914400" cy="91440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a:extLst>
              <a:ext uri="{FF2B5EF4-FFF2-40B4-BE49-F238E27FC236}">
                <a16:creationId xmlns:a16="http://schemas.microsoft.com/office/drawing/2014/main" id="{763CC99A-5B35-CD31-0A8C-1CDF41119639}"/>
              </a:ext>
            </a:extLst>
          </p:cNvPr>
          <p:cNvSpPr/>
          <p:nvPr/>
        </p:nvSpPr>
        <p:spPr>
          <a:xfrm>
            <a:off x="5443780" y="3725291"/>
            <a:ext cx="914400" cy="91440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4" name="Chart 23">
            <a:extLst>
              <a:ext uri="{FF2B5EF4-FFF2-40B4-BE49-F238E27FC236}">
                <a16:creationId xmlns:a16="http://schemas.microsoft.com/office/drawing/2014/main" id="{AAF3444D-2778-F51A-5B96-5F77BB149E87}"/>
              </a:ext>
            </a:extLst>
          </p:cNvPr>
          <p:cNvGraphicFramePr>
            <a:graphicFrameLocks/>
          </p:cNvGraphicFramePr>
          <p:nvPr/>
        </p:nvGraphicFramePr>
        <p:xfrm>
          <a:off x="9127582" y="1155577"/>
          <a:ext cx="2668136" cy="88115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6" name="Chart 25">
            <a:extLst>
              <a:ext uri="{FF2B5EF4-FFF2-40B4-BE49-F238E27FC236}">
                <a16:creationId xmlns:a16="http://schemas.microsoft.com/office/drawing/2014/main" id="{D1D1D4D3-5455-F3B9-7791-20744DAFF585}"/>
              </a:ext>
            </a:extLst>
          </p:cNvPr>
          <p:cNvGraphicFramePr>
            <a:graphicFrameLocks/>
          </p:cNvGraphicFramePr>
          <p:nvPr/>
        </p:nvGraphicFramePr>
        <p:xfrm>
          <a:off x="9079771" y="4637463"/>
          <a:ext cx="2668136" cy="88115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7" name="Chart 26">
            <a:extLst>
              <a:ext uri="{FF2B5EF4-FFF2-40B4-BE49-F238E27FC236}">
                <a16:creationId xmlns:a16="http://schemas.microsoft.com/office/drawing/2014/main" id="{09266A7A-9F31-AD13-46D7-55A7222FEEED}"/>
              </a:ext>
            </a:extLst>
          </p:cNvPr>
          <p:cNvGraphicFramePr>
            <a:graphicFrameLocks/>
          </p:cNvGraphicFramePr>
          <p:nvPr/>
        </p:nvGraphicFramePr>
        <p:xfrm>
          <a:off x="9079771" y="2502774"/>
          <a:ext cx="2668136" cy="1269021"/>
        </p:xfrm>
        <a:graphic>
          <a:graphicData uri="http://schemas.openxmlformats.org/drawingml/2006/chart">
            <c:chart xmlns:c="http://schemas.openxmlformats.org/drawingml/2006/chart" xmlns:r="http://schemas.openxmlformats.org/officeDocument/2006/relationships" r:id="rId8"/>
          </a:graphicData>
        </a:graphic>
      </p:graphicFrame>
      <p:sp>
        <p:nvSpPr>
          <p:cNvPr id="34" name="Cloud 33">
            <a:extLst>
              <a:ext uri="{FF2B5EF4-FFF2-40B4-BE49-F238E27FC236}">
                <a16:creationId xmlns:a16="http://schemas.microsoft.com/office/drawing/2014/main" id="{3C120937-2196-2998-C57B-9D6C4BDF877C}"/>
              </a:ext>
            </a:extLst>
          </p:cNvPr>
          <p:cNvSpPr/>
          <p:nvPr/>
        </p:nvSpPr>
        <p:spPr>
          <a:xfrm>
            <a:off x="6409409" y="1378179"/>
            <a:ext cx="855826" cy="205047"/>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loud 34">
            <a:extLst>
              <a:ext uri="{FF2B5EF4-FFF2-40B4-BE49-F238E27FC236}">
                <a16:creationId xmlns:a16="http://schemas.microsoft.com/office/drawing/2014/main" id="{C1A73ECA-A9CA-485E-0EDE-87E348FB9C91}"/>
              </a:ext>
            </a:extLst>
          </p:cNvPr>
          <p:cNvSpPr/>
          <p:nvPr/>
        </p:nvSpPr>
        <p:spPr>
          <a:xfrm>
            <a:off x="7390835" y="1775187"/>
            <a:ext cx="228572" cy="205047"/>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loud 35">
            <a:extLst>
              <a:ext uri="{FF2B5EF4-FFF2-40B4-BE49-F238E27FC236}">
                <a16:creationId xmlns:a16="http://schemas.microsoft.com/office/drawing/2014/main" id="{F360E47B-4B9F-9DB0-72CA-43CF7D84BB1E}"/>
              </a:ext>
            </a:extLst>
          </p:cNvPr>
          <p:cNvSpPr/>
          <p:nvPr/>
        </p:nvSpPr>
        <p:spPr>
          <a:xfrm>
            <a:off x="6409409" y="2857348"/>
            <a:ext cx="855826" cy="205047"/>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loud 36">
            <a:extLst>
              <a:ext uri="{FF2B5EF4-FFF2-40B4-BE49-F238E27FC236}">
                <a16:creationId xmlns:a16="http://schemas.microsoft.com/office/drawing/2014/main" id="{6012CA13-16F8-B20D-A6A1-79542C2E518C}"/>
              </a:ext>
            </a:extLst>
          </p:cNvPr>
          <p:cNvSpPr/>
          <p:nvPr/>
        </p:nvSpPr>
        <p:spPr>
          <a:xfrm>
            <a:off x="6411718" y="3198368"/>
            <a:ext cx="855826" cy="205047"/>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loud 37">
            <a:extLst>
              <a:ext uri="{FF2B5EF4-FFF2-40B4-BE49-F238E27FC236}">
                <a16:creationId xmlns:a16="http://schemas.microsoft.com/office/drawing/2014/main" id="{D9CEC244-D348-EFED-95A5-3E5368578AEE}"/>
              </a:ext>
            </a:extLst>
          </p:cNvPr>
          <p:cNvSpPr/>
          <p:nvPr/>
        </p:nvSpPr>
        <p:spPr>
          <a:xfrm>
            <a:off x="6409409" y="5049518"/>
            <a:ext cx="855826" cy="205047"/>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loud 40">
            <a:extLst>
              <a:ext uri="{FF2B5EF4-FFF2-40B4-BE49-F238E27FC236}">
                <a16:creationId xmlns:a16="http://schemas.microsoft.com/office/drawing/2014/main" id="{D347A1EA-1EC7-AEBC-B00B-8E874C6A4246}"/>
              </a:ext>
            </a:extLst>
          </p:cNvPr>
          <p:cNvSpPr/>
          <p:nvPr/>
        </p:nvSpPr>
        <p:spPr>
          <a:xfrm>
            <a:off x="7390835" y="2626807"/>
            <a:ext cx="228572" cy="205047"/>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loud 41">
            <a:extLst>
              <a:ext uri="{FF2B5EF4-FFF2-40B4-BE49-F238E27FC236}">
                <a16:creationId xmlns:a16="http://schemas.microsoft.com/office/drawing/2014/main" id="{42A6E088-1A54-E79E-E8DD-A695F02E481C}"/>
              </a:ext>
            </a:extLst>
          </p:cNvPr>
          <p:cNvSpPr/>
          <p:nvPr/>
        </p:nvSpPr>
        <p:spPr>
          <a:xfrm>
            <a:off x="7390835" y="3361892"/>
            <a:ext cx="228572" cy="205047"/>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loud 42">
            <a:extLst>
              <a:ext uri="{FF2B5EF4-FFF2-40B4-BE49-F238E27FC236}">
                <a16:creationId xmlns:a16="http://schemas.microsoft.com/office/drawing/2014/main" id="{5CD27F94-31F2-B844-CC8F-23D3496838AC}"/>
              </a:ext>
            </a:extLst>
          </p:cNvPr>
          <p:cNvSpPr/>
          <p:nvPr/>
        </p:nvSpPr>
        <p:spPr>
          <a:xfrm>
            <a:off x="7379978" y="4725821"/>
            <a:ext cx="228572" cy="205047"/>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FE50E4-45F6-2061-34C9-D063417C9FF3}"/>
              </a:ext>
            </a:extLst>
          </p:cNvPr>
          <p:cNvSpPr/>
          <p:nvPr/>
        </p:nvSpPr>
        <p:spPr>
          <a:xfrm>
            <a:off x="9972983" y="1446875"/>
            <a:ext cx="476250" cy="45719"/>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BBB5496-6945-0D2C-0EAE-AA5979DF8BFE}"/>
              </a:ext>
            </a:extLst>
          </p:cNvPr>
          <p:cNvSpPr/>
          <p:nvPr/>
        </p:nvSpPr>
        <p:spPr>
          <a:xfrm>
            <a:off x="9965298" y="2939055"/>
            <a:ext cx="476250" cy="68464"/>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BC8C187-863D-B9DE-0C5F-63CE7EF6AD9B}"/>
              </a:ext>
            </a:extLst>
          </p:cNvPr>
          <p:cNvSpPr/>
          <p:nvPr/>
        </p:nvSpPr>
        <p:spPr>
          <a:xfrm>
            <a:off x="9965298" y="3245491"/>
            <a:ext cx="476250" cy="84296"/>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FA24E2A-32E9-AEE4-7A55-17819379C590}"/>
              </a:ext>
            </a:extLst>
          </p:cNvPr>
          <p:cNvSpPr/>
          <p:nvPr/>
        </p:nvSpPr>
        <p:spPr>
          <a:xfrm>
            <a:off x="9965298" y="5175018"/>
            <a:ext cx="476250" cy="45719"/>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BC1B347-C2D1-A5DC-E5EC-013E72F751F3}"/>
              </a:ext>
            </a:extLst>
          </p:cNvPr>
          <p:cNvSpPr/>
          <p:nvPr/>
        </p:nvSpPr>
        <p:spPr>
          <a:xfrm>
            <a:off x="6599197" y="1437042"/>
            <a:ext cx="476250" cy="45719"/>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6C1105E-715D-80E3-6B44-58CE94FA8186}"/>
              </a:ext>
            </a:extLst>
          </p:cNvPr>
          <p:cNvSpPr/>
          <p:nvPr/>
        </p:nvSpPr>
        <p:spPr>
          <a:xfrm>
            <a:off x="6599197" y="2938651"/>
            <a:ext cx="476250" cy="68464"/>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2408A0D-FCE2-E36D-8814-E2E33036E3FD}"/>
              </a:ext>
            </a:extLst>
          </p:cNvPr>
          <p:cNvSpPr/>
          <p:nvPr/>
        </p:nvSpPr>
        <p:spPr>
          <a:xfrm>
            <a:off x="6599197" y="3245087"/>
            <a:ext cx="476250" cy="84296"/>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7CA7E7E-8029-CEE1-845B-0017EB68329B}"/>
              </a:ext>
            </a:extLst>
          </p:cNvPr>
          <p:cNvSpPr/>
          <p:nvPr/>
        </p:nvSpPr>
        <p:spPr>
          <a:xfrm>
            <a:off x="6599197" y="5163127"/>
            <a:ext cx="476250" cy="45719"/>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4" name="Chart 43">
            <a:extLst>
              <a:ext uri="{FF2B5EF4-FFF2-40B4-BE49-F238E27FC236}">
                <a16:creationId xmlns:a16="http://schemas.microsoft.com/office/drawing/2014/main" id="{097A3ECD-E0F0-277F-011E-E6772F8E8737}"/>
              </a:ext>
            </a:extLst>
          </p:cNvPr>
          <p:cNvGraphicFramePr>
            <a:graphicFrameLocks/>
          </p:cNvGraphicFramePr>
          <p:nvPr/>
        </p:nvGraphicFramePr>
        <p:xfrm>
          <a:off x="9084982" y="2798949"/>
          <a:ext cx="2668136" cy="64672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57647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000"/>
                            </p:stCondLst>
                            <p:childTnLst>
                              <p:par>
                                <p:cTn id="13" presetID="10" presetClass="exit" presetSubtype="0" fill="hold" grpId="0" nodeType="afterEffect">
                                  <p:stCondLst>
                                    <p:cond delay="0"/>
                                  </p:stCondLst>
                                  <p:childTnLst>
                                    <p:animEffect transition="out" filter="fade">
                                      <p:cBhvr>
                                        <p:cTn id="14" dur="500"/>
                                        <p:tgtEl>
                                          <p:spTgt spid="34"/>
                                        </p:tgtEl>
                                      </p:cBhvr>
                                    </p:animEffect>
                                    <p:set>
                                      <p:cBhvr>
                                        <p:cTn id="15" dur="1" fill="hold">
                                          <p:stCondLst>
                                            <p:cond delay="499"/>
                                          </p:stCondLst>
                                        </p:cTn>
                                        <p:tgtEl>
                                          <p:spTgt spid="34"/>
                                        </p:tgtEl>
                                        <p:attrNameLst>
                                          <p:attrName>style.visibility</p:attrName>
                                        </p:attrNameLst>
                                      </p:cBhvr>
                                      <p:to>
                                        <p:strVal val="hidden"/>
                                      </p:to>
                                    </p:set>
                                  </p:childTnLst>
                                </p:cTn>
                              </p:par>
                            </p:childTnLst>
                          </p:cTn>
                        </p:par>
                        <p:par>
                          <p:cTn id="16" fill="hold">
                            <p:stCondLst>
                              <p:cond delay="1500"/>
                            </p:stCondLst>
                            <p:childTnLst>
                              <p:par>
                                <p:cTn id="17" presetID="10" presetClass="exit" presetSubtype="0" fill="hold" grpId="0" nodeType="afterEffect">
                                  <p:stCondLst>
                                    <p:cond delay="0"/>
                                  </p:stCondLst>
                                  <p:childTnLst>
                                    <p:animEffect transition="out" filter="fade">
                                      <p:cBhvr>
                                        <p:cTn id="18" dur="500"/>
                                        <p:tgtEl>
                                          <p:spTgt spid="35"/>
                                        </p:tgtEl>
                                      </p:cBhvr>
                                    </p:animEffect>
                                    <p:set>
                                      <p:cBhvr>
                                        <p:cTn id="19" dur="1" fill="hold">
                                          <p:stCondLst>
                                            <p:cond delay="499"/>
                                          </p:stCondLst>
                                        </p:cTn>
                                        <p:tgtEl>
                                          <p:spTgt spid="35"/>
                                        </p:tgtEl>
                                        <p:attrNameLst>
                                          <p:attrName>style.visibility</p:attrName>
                                        </p:attrNameLst>
                                      </p:cBhvr>
                                      <p:to>
                                        <p:strVal val="hidden"/>
                                      </p:to>
                                    </p:se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par>
                          <p:cTn id="27" fill="hold">
                            <p:stCondLst>
                              <p:cond delay="2500"/>
                            </p:stCondLst>
                            <p:childTnLst>
                              <p:par>
                                <p:cTn id="28" presetID="10" presetClass="exit" presetSubtype="0" fill="hold" grpId="0" nodeType="afterEffect">
                                  <p:stCondLst>
                                    <p:cond delay="0"/>
                                  </p:stCondLst>
                                  <p:childTnLst>
                                    <p:animEffect transition="out" filter="fade">
                                      <p:cBhvr>
                                        <p:cTn id="29" dur="500"/>
                                        <p:tgtEl>
                                          <p:spTgt spid="36"/>
                                        </p:tgtEl>
                                      </p:cBhvr>
                                    </p:animEffect>
                                    <p:set>
                                      <p:cBhvr>
                                        <p:cTn id="30" dur="1" fill="hold">
                                          <p:stCondLst>
                                            <p:cond delay="499"/>
                                          </p:stCondLst>
                                        </p:cTn>
                                        <p:tgtEl>
                                          <p:spTgt spid="36"/>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37"/>
                                        </p:tgtEl>
                                      </p:cBhvr>
                                    </p:animEffect>
                                    <p:set>
                                      <p:cBhvr>
                                        <p:cTn id="33" dur="1" fill="hold">
                                          <p:stCondLst>
                                            <p:cond delay="499"/>
                                          </p:stCondLst>
                                        </p:cTn>
                                        <p:tgtEl>
                                          <p:spTgt spid="37"/>
                                        </p:tgtEl>
                                        <p:attrNameLst>
                                          <p:attrName>style.visibility</p:attrName>
                                        </p:attrNameLst>
                                      </p:cBhvr>
                                      <p:to>
                                        <p:strVal val="hidden"/>
                                      </p:to>
                                    </p:set>
                                  </p:childTnLst>
                                </p:cTn>
                              </p:par>
                            </p:childTnLst>
                          </p:cTn>
                        </p:par>
                        <p:par>
                          <p:cTn id="34" fill="hold">
                            <p:stCondLst>
                              <p:cond delay="3000"/>
                            </p:stCondLst>
                            <p:childTnLst>
                              <p:par>
                                <p:cTn id="35" presetID="10" presetClass="exit" presetSubtype="0" fill="hold" grpId="0" nodeType="afterEffect">
                                  <p:stCondLst>
                                    <p:cond delay="0"/>
                                  </p:stCondLst>
                                  <p:childTnLst>
                                    <p:animEffect transition="out" filter="fade">
                                      <p:cBhvr>
                                        <p:cTn id="36" dur="500"/>
                                        <p:tgtEl>
                                          <p:spTgt spid="41"/>
                                        </p:tgtEl>
                                      </p:cBhvr>
                                    </p:animEffect>
                                    <p:set>
                                      <p:cBhvr>
                                        <p:cTn id="37" dur="1" fill="hold">
                                          <p:stCondLst>
                                            <p:cond delay="499"/>
                                          </p:stCondLst>
                                        </p:cTn>
                                        <p:tgtEl>
                                          <p:spTgt spid="41"/>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42"/>
                                        </p:tgtEl>
                                      </p:cBhvr>
                                    </p:animEffect>
                                    <p:set>
                                      <p:cBhvr>
                                        <p:cTn id="40" dur="1" fill="hold">
                                          <p:stCondLst>
                                            <p:cond delay="499"/>
                                          </p:stCondLst>
                                        </p:cTn>
                                        <p:tgtEl>
                                          <p:spTgt spid="42"/>
                                        </p:tgtEl>
                                        <p:attrNameLst>
                                          <p:attrName>style.visibility</p:attrName>
                                        </p:attrNameLst>
                                      </p:cBhvr>
                                      <p:to>
                                        <p:strVal val="hidden"/>
                                      </p:to>
                                    </p:set>
                                  </p:childTnLst>
                                </p:cTn>
                              </p:par>
                            </p:childTnLst>
                          </p:cTn>
                        </p:par>
                        <p:par>
                          <p:cTn id="41" fill="hold">
                            <p:stCondLst>
                              <p:cond delay="3500"/>
                            </p:stCondLst>
                            <p:childTnLst>
                              <p:par>
                                <p:cTn id="42" presetID="10" presetClass="entr" presetSubtype="0" fill="hold" grpId="0"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childTnLst>
                          </p:cTn>
                        </p:par>
                        <p:par>
                          <p:cTn id="45" fill="hold">
                            <p:stCondLst>
                              <p:cond delay="4000"/>
                            </p:stCondLst>
                            <p:childTnLst>
                              <p:par>
                                <p:cTn id="46" presetID="10" presetClass="exit" presetSubtype="0" fill="hold" grpId="0" nodeType="afterEffect">
                                  <p:stCondLst>
                                    <p:cond delay="0"/>
                                  </p:stCondLst>
                                  <p:childTnLst>
                                    <p:animEffect transition="out" filter="fade">
                                      <p:cBhvr>
                                        <p:cTn id="47" dur="500"/>
                                        <p:tgtEl>
                                          <p:spTgt spid="38"/>
                                        </p:tgtEl>
                                      </p:cBhvr>
                                    </p:animEffect>
                                    <p:set>
                                      <p:cBhvr>
                                        <p:cTn id="48" dur="1" fill="hold">
                                          <p:stCondLst>
                                            <p:cond delay="499"/>
                                          </p:stCondLst>
                                        </p:cTn>
                                        <p:tgtEl>
                                          <p:spTgt spid="38"/>
                                        </p:tgtEl>
                                        <p:attrNameLst>
                                          <p:attrName>style.visibility</p:attrName>
                                        </p:attrNameLst>
                                      </p:cBhvr>
                                      <p:to>
                                        <p:strVal val="hidden"/>
                                      </p:to>
                                    </p:set>
                                  </p:childTnLst>
                                </p:cTn>
                              </p:par>
                            </p:childTnLst>
                          </p:cTn>
                        </p:par>
                        <p:par>
                          <p:cTn id="49" fill="hold">
                            <p:stCondLst>
                              <p:cond delay="4500"/>
                            </p:stCondLst>
                            <p:childTnLst>
                              <p:par>
                                <p:cTn id="50" presetID="10" presetClass="exit" presetSubtype="0" fill="hold" grpId="0" nodeType="afterEffect">
                                  <p:stCondLst>
                                    <p:cond delay="0"/>
                                  </p:stCondLst>
                                  <p:childTnLst>
                                    <p:animEffect transition="out" filter="fade">
                                      <p:cBhvr>
                                        <p:cTn id="51" dur="500"/>
                                        <p:tgtEl>
                                          <p:spTgt spid="43"/>
                                        </p:tgtEl>
                                      </p:cBhvr>
                                    </p:animEffect>
                                    <p:set>
                                      <p:cBhvr>
                                        <p:cTn id="52" dur="1" fill="hold">
                                          <p:stCondLst>
                                            <p:cond delay="499"/>
                                          </p:stCondLst>
                                        </p:cTn>
                                        <p:tgtEl>
                                          <p:spTgt spid="4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 end="1"/>
                                            </p:txEl>
                                          </p:spTgt>
                                        </p:tgtEl>
                                        <p:attrNameLst>
                                          <p:attrName>style.visibility</p:attrName>
                                        </p:attrNameLst>
                                      </p:cBhvr>
                                      <p:to>
                                        <p:strVal val="visible"/>
                                      </p:to>
                                    </p:set>
                                    <p:animEffect transition="in" filter="fade">
                                      <p:cBhvr>
                                        <p:cTn id="57" dur="500"/>
                                        <p:tgtEl>
                                          <p:spTgt spid="3">
                                            <p:txEl>
                                              <p:pRg st="1" end="1"/>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childTnLst>
                          </p:cTn>
                        </p:par>
                        <p:par>
                          <p:cTn id="61" fill="hold">
                            <p:stCondLst>
                              <p:cond delay="500"/>
                            </p:stCondLst>
                            <p:childTnLst>
                              <p:par>
                                <p:cTn id="62" presetID="10" presetClass="exit" presetSubtype="0" fill="hold" grpId="0" nodeType="afterEffect">
                                  <p:stCondLst>
                                    <p:cond delay="0"/>
                                  </p:stCondLst>
                                  <p:childTnLst>
                                    <p:animEffect transition="out" filter="fade">
                                      <p:cBhvr>
                                        <p:cTn id="63" dur="500"/>
                                        <p:tgtEl>
                                          <p:spTgt spid="24"/>
                                        </p:tgtEl>
                                      </p:cBhvr>
                                    </p:animEffect>
                                    <p:set>
                                      <p:cBhvr>
                                        <p:cTn id="64" dur="1" fill="hold">
                                          <p:stCondLst>
                                            <p:cond delay="499"/>
                                          </p:stCondLst>
                                        </p:cTn>
                                        <p:tgtEl>
                                          <p:spTgt spid="24"/>
                                        </p:tgtEl>
                                        <p:attrNameLst>
                                          <p:attrName>style.visibility</p:attrName>
                                        </p:attrNameLst>
                                      </p:cBhvr>
                                      <p:to>
                                        <p:strVal val="hidden"/>
                                      </p:to>
                                    </p:set>
                                  </p:childTnLst>
                                </p:cTn>
                              </p:par>
                            </p:childTnLst>
                          </p:cTn>
                        </p:par>
                        <p:par>
                          <p:cTn id="65" fill="hold">
                            <p:stCondLst>
                              <p:cond delay="1000"/>
                            </p:stCondLst>
                            <p:childTnLst>
                              <p:par>
                                <p:cTn id="66" presetID="10" presetClass="entr" presetSubtype="0" fill="hold" grpId="0" nodeType="after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500"/>
                                        <p:tgtEl>
                                          <p:spTgt spid="2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500"/>
                                        <p:tgtEl>
                                          <p:spTgt spid="29"/>
                                        </p:tgtEl>
                                      </p:cBhvr>
                                    </p:animEffect>
                                  </p:childTnLst>
                                </p:cTn>
                              </p:par>
                            </p:childTnLst>
                          </p:cTn>
                        </p:par>
                        <p:par>
                          <p:cTn id="72" fill="hold">
                            <p:stCondLst>
                              <p:cond delay="1500"/>
                            </p:stCondLst>
                            <p:childTnLst>
                              <p:par>
                                <p:cTn id="73" presetID="10" presetClass="exit" presetSubtype="0" fill="hold" grpId="0" nodeType="afterEffect">
                                  <p:stCondLst>
                                    <p:cond delay="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par>
                          <p:cTn id="76" fill="hold">
                            <p:stCondLst>
                              <p:cond delay="2000"/>
                            </p:stCondLst>
                            <p:childTnLst>
                              <p:par>
                                <p:cTn id="77" presetID="10" presetClass="entr" presetSubtype="0" fill="hold" grpId="0" nodeType="after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500"/>
                                        <p:tgtEl>
                                          <p:spTgt spid="23"/>
                                        </p:tgtEl>
                                      </p:cBhvr>
                                    </p:animEffect>
                                  </p:childTnLst>
                                </p:cTn>
                              </p:par>
                            </p:childTnLst>
                          </p:cTn>
                        </p:par>
                        <p:par>
                          <p:cTn id="80" fill="hold">
                            <p:stCondLst>
                              <p:cond delay="2500"/>
                            </p:stCondLst>
                            <p:childTnLst>
                              <p:par>
                                <p:cTn id="81" presetID="10" presetClass="exit" presetSubtype="0" fill="hold" grpId="0" nodeType="afterEffect">
                                  <p:stCondLst>
                                    <p:cond delay="0"/>
                                  </p:stCondLst>
                                  <p:childTnLst>
                                    <p:animEffect transition="out" filter="fade">
                                      <p:cBhvr>
                                        <p:cTn id="82" dur="500"/>
                                        <p:tgtEl>
                                          <p:spTgt spid="26"/>
                                        </p:tgtEl>
                                      </p:cBhvr>
                                    </p:animEffect>
                                    <p:set>
                                      <p:cBhvr>
                                        <p:cTn id="83" dur="1" fill="hold">
                                          <p:stCondLst>
                                            <p:cond delay="499"/>
                                          </p:stCondLst>
                                        </p:cTn>
                                        <p:tgtEl>
                                          <p:spTgt spid="26"/>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
                                            <p:txEl>
                                              <p:pRg st="2" end="2"/>
                                            </p:txEl>
                                          </p:spTgt>
                                        </p:tgtEl>
                                        <p:attrNameLst>
                                          <p:attrName>style.visibility</p:attrName>
                                        </p:attrNameLst>
                                      </p:cBhvr>
                                      <p:to>
                                        <p:strVal val="visible"/>
                                      </p:to>
                                    </p:set>
                                    <p:animEffect transition="in" filter="fade">
                                      <p:cBhvr>
                                        <p:cTn id="88" dur="500"/>
                                        <p:tgtEl>
                                          <p:spTgt spid="3">
                                            <p:txEl>
                                              <p:pRg st="2" end="2"/>
                                            </p:txEl>
                                          </p:spTgt>
                                        </p:tgtEl>
                                      </p:cBhvr>
                                    </p:animEffect>
                                  </p:childTnLst>
                                </p:cTn>
                              </p:par>
                            </p:childTnLst>
                          </p:cTn>
                        </p:par>
                        <p:par>
                          <p:cTn id="89" fill="hold">
                            <p:stCondLst>
                              <p:cond delay="500"/>
                            </p:stCondLst>
                            <p:childTnLst>
                              <p:par>
                                <p:cTn id="90" presetID="10" presetClass="entr" presetSubtype="0" fill="hold" grpId="0" nodeType="afterEffect">
                                  <p:stCondLst>
                                    <p:cond delay="0"/>
                                  </p:stCondLst>
                                  <p:childTnLst>
                                    <p:set>
                                      <p:cBhvr>
                                        <p:cTn id="91" dur="1" fill="hold">
                                          <p:stCondLst>
                                            <p:cond delay="0"/>
                                          </p:stCondLst>
                                        </p:cTn>
                                        <p:tgtEl>
                                          <p:spTgt spid="44"/>
                                        </p:tgtEl>
                                        <p:attrNameLst>
                                          <p:attrName>style.visibility</p:attrName>
                                        </p:attrNameLst>
                                      </p:cBhvr>
                                      <p:to>
                                        <p:strVal val="visible"/>
                                      </p:to>
                                    </p:set>
                                    <p:animEffect transition="in" filter="fade">
                                      <p:cBhvr>
                                        <p:cTn id="9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Graphic spid="24" grpId="0">
        <p:bldAsOne/>
      </p:bldGraphic>
      <p:bldGraphic spid="26" grpId="0">
        <p:bldAsOne/>
      </p:bldGraphic>
      <p:bldGraphic spid="27" grpId="0">
        <p:bldAsOne/>
      </p:bldGraphic>
      <p:bldP spid="34" grpId="0" animBg="1"/>
      <p:bldP spid="35" grpId="0" animBg="1"/>
      <p:bldP spid="36" grpId="0" animBg="1"/>
      <p:bldP spid="37" grpId="0" animBg="1"/>
      <p:bldP spid="38" grpId="0" animBg="1"/>
      <p:bldP spid="41" grpId="0" animBg="1"/>
      <p:bldP spid="42" grpId="0" animBg="1"/>
      <p:bldP spid="43" grpId="0" animBg="1"/>
      <p:bldP spid="11" grpId="0" animBg="1"/>
      <p:bldP spid="28" grpId="0" animBg="1"/>
      <p:bldP spid="29" grpId="0" animBg="1"/>
      <p:bldP spid="23" grpId="0" animBg="1"/>
      <p:bldP spid="32" grpId="0" animBg="1"/>
      <p:bldP spid="30" grpId="0" animBg="1"/>
      <p:bldP spid="31" grpId="0" animBg="1"/>
      <p:bldP spid="33" grpId="0" animBg="1"/>
      <p:bldGraphic spid="44"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CC2F7CD-83B9-794D-4646-9FA0F5DFAEDD}"/>
              </a:ext>
            </a:extLst>
          </p:cNvPr>
          <p:cNvPicPr>
            <a:picLocks noChangeAspect="1"/>
          </p:cNvPicPr>
          <p:nvPr/>
        </p:nvPicPr>
        <p:blipFill>
          <a:blip r:embed="rId3"/>
          <a:stretch>
            <a:fillRect/>
          </a:stretch>
        </p:blipFill>
        <p:spPr>
          <a:xfrm>
            <a:off x="8320260" y="832749"/>
            <a:ext cx="1315216" cy="4938317"/>
          </a:xfrm>
          <a:prstGeom prst="rect">
            <a:avLst/>
          </a:prstGeom>
        </p:spPr>
      </p:pic>
      <p:sp>
        <p:nvSpPr>
          <p:cNvPr id="2" name="Title 1">
            <a:extLst>
              <a:ext uri="{FF2B5EF4-FFF2-40B4-BE49-F238E27FC236}">
                <a16:creationId xmlns:a16="http://schemas.microsoft.com/office/drawing/2014/main" id="{D3C07FC9-C7D0-4AE7-83EB-033681BD4CE7}"/>
              </a:ext>
            </a:extLst>
          </p:cNvPr>
          <p:cNvSpPr>
            <a:spLocks noGrp="1"/>
          </p:cNvSpPr>
          <p:nvPr>
            <p:ph type="title"/>
          </p:nvPr>
        </p:nvSpPr>
        <p:spPr>
          <a:xfrm>
            <a:off x="152400" y="136681"/>
            <a:ext cx="10515600" cy="777875"/>
          </a:xfrm>
        </p:spPr>
        <p:txBody>
          <a:bodyPr/>
          <a:lstStyle/>
          <a:p>
            <a:r>
              <a:rPr lang="en-US" b="1" dirty="0"/>
              <a:t>Construction Practices to Improve STC</a:t>
            </a:r>
          </a:p>
        </p:txBody>
      </p:sp>
      <p:sp>
        <p:nvSpPr>
          <p:cNvPr id="3" name="Content Placeholder 2">
            <a:extLst>
              <a:ext uri="{FF2B5EF4-FFF2-40B4-BE49-F238E27FC236}">
                <a16:creationId xmlns:a16="http://schemas.microsoft.com/office/drawing/2014/main" id="{24636CAD-F6DB-4CF2-A69E-592B86D87F13}"/>
              </a:ext>
            </a:extLst>
          </p:cNvPr>
          <p:cNvSpPr>
            <a:spLocks noGrp="1"/>
          </p:cNvSpPr>
          <p:nvPr>
            <p:ph idx="1"/>
          </p:nvPr>
        </p:nvSpPr>
        <p:spPr>
          <a:xfrm>
            <a:off x="1034146" y="1027481"/>
            <a:ext cx="6005945" cy="4558763"/>
          </a:xfrm>
        </p:spPr>
        <p:txBody>
          <a:bodyPr>
            <a:normAutofit lnSpcReduction="10000"/>
          </a:bodyPr>
          <a:lstStyle/>
          <a:p>
            <a:r>
              <a:rPr lang="en-US" dirty="0"/>
              <a:t>About 35 – 39 STC - single</a:t>
            </a:r>
          </a:p>
          <a:p>
            <a:r>
              <a:rPr lang="en-US" dirty="0"/>
              <a:t>About 45 – 50 STC - insulated</a:t>
            </a:r>
          </a:p>
          <a:p>
            <a:r>
              <a:rPr lang="en-US" dirty="0"/>
              <a:t>About 50 – 55 STC - layered</a:t>
            </a:r>
          </a:p>
          <a:p>
            <a:r>
              <a:rPr lang="en-US" dirty="0"/>
              <a:t>About 55 – 60 STC – divided</a:t>
            </a:r>
          </a:p>
          <a:p>
            <a:r>
              <a:rPr lang="en-US" dirty="0"/>
              <a:t>About 60 – 65 STC – divided insulated</a:t>
            </a:r>
          </a:p>
          <a:p>
            <a:r>
              <a:rPr lang="en-US" dirty="0"/>
              <a:t>About 65 – 70 STC – narrowed and divided with layers</a:t>
            </a:r>
          </a:p>
          <a:p>
            <a:r>
              <a:rPr lang="en-US" dirty="0"/>
              <a:t>70+ STC – narrowed, divided, insulated, layered</a:t>
            </a:r>
          </a:p>
          <a:p>
            <a:endParaRPr lang="en-US" dirty="0"/>
          </a:p>
        </p:txBody>
      </p:sp>
      <p:pic>
        <p:nvPicPr>
          <p:cNvPr id="5" name="Picture 4">
            <a:extLst>
              <a:ext uri="{FF2B5EF4-FFF2-40B4-BE49-F238E27FC236}">
                <a16:creationId xmlns:a16="http://schemas.microsoft.com/office/drawing/2014/main" id="{504BEE61-C483-2DF2-964B-CF961B8969E6}"/>
              </a:ext>
            </a:extLst>
          </p:cNvPr>
          <p:cNvPicPr>
            <a:picLocks noChangeAspect="1"/>
          </p:cNvPicPr>
          <p:nvPr/>
        </p:nvPicPr>
        <p:blipFill>
          <a:blip r:embed="rId4"/>
          <a:stretch>
            <a:fillRect/>
          </a:stretch>
        </p:blipFill>
        <p:spPr>
          <a:xfrm flipH="1">
            <a:off x="8333271" y="832749"/>
            <a:ext cx="1353572" cy="4953966"/>
          </a:xfrm>
          <a:prstGeom prst="rect">
            <a:avLst/>
          </a:prstGeom>
        </p:spPr>
      </p:pic>
      <p:pic>
        <p:nvPicPr>
          <p:cNvPr id="10" name="Picture 9">
            <a:extLst>
              <a:ext uri="{FF2B5EF4-FFF2-40B4-BE49-F238E27FC236}">
                <a16:creationId xmlns:a16="http://schemas.microsoft.com/office/drawing/2014/main" id="{6C406046-F867-C44F-990B-9C8A75109DE8}"/>
              </a:ext>
            </a:extLst>
          </p:cNvPr>
          <p:cNvPicPr>
            <a:picLocks noChangeAspect="1"/>
          </p:cNvPicPr>
          <p:nvPr/>
        </p:nvPicPr>
        <p:blipFill>
          <a:blip r:embed="rId5"/>
          <a:stretch>
            <a:fillRect/>
          </a:stretch>
        </p:blipFill>
        <p:spPr>
          <a:xfrm>
            <a:off x="8318911" y="849375"/>
            <a:ext cx="1348305" cy="4937340"/>
          </a:xfrm>
          <a:prstGeom prst="rect">
            <a:avLst/>
          </a:prstGeom>
        </p:spPr>
      </p:pic>
      <p:pic>
        <p:nvPicPr>
          <p:cNvPr id="13" name="Picture 12">
            <a:extLst>
              <a:ext uri="{FF2B5EF4-FFF2-40B4-BE49-F238E27FC236}">
                <a16:creationId xmlns:a16="http://schemas.microsoft.com/office/drawing/2014/main" id="{46772113-0691-5D89-D101-8034DA61B1AA}"/>
              </a:ext>
            </a:extLst>
          </p:cNvPr>
          <p:cNvPicPr>
            <a:picLocks noChangeAspect="1"/>
          </p:cNvPicPr>
          <p:nvPr/>
        </p:nvPicPr>
        <p:blipFill>
          <a:blip r:embed="rId6"/>
          <a:stretch>
            <a:fillRect/>
          </a:stretch>
        </p:blipFill>
        <p:spPr>
          <a:xfrm>
            <a:off x="7877136" y="876656"/>
            <a:ext cx="2201464" cy="4926685"/>
          </a:xfrm>
          <a:prstGeom prst="rect">
            <a:avLst/>
          </a:prstGeom>
        </p:spPr>
      </p:pic>
      <p:pic>
        <p:nvPicPr>
          <p:cNvPr id="16" name="Picture 15">
            <a:extLst>
              <a:ext uri="{FF2B5EF4-FFF2-40B4-BE49-F238E27FC236}">
                <a16:creationId xmlns:a16="http://schemas.microsoft.com/office/drawing/2014/main" id="{3696BD79-8A02-5D9A-7118-DA52D827ED0B}"/>
              </a:ext>
            </a:extLst>
          </p:cNvPr>
          <p:cNvPicPr>
            <a:picLocks noChangeAspect="1"/>
          </p:cNvPicPr>
          <p:nvPr/>
        </p:nvPicPr>
        <p:blipFill>
          <a:blip r:embed="rId7"/>
          <a:stretch>
            <a:fillRect/>
          </a:stretch>
        </p:blipFill>
        <p:spPr>
          <a:xfrm>
            <a:off x="7886285" y="860030"/>
            <a:ext cx="2201464" cy="4920105"/>
          </a:xfrm>
          <a:prstGeom prst="rect">
            <a:avLst/>
          </a:prstGeom>
        </p:spPr>
      </p:pic>
      <p:pic>
        <p:nvPicPr>
          <p:cNvPr id="19" name="Picture 18">
            <a:extLst>
              <a:ext uri="{FF2B5EF4-FFF2-40B4-BE49-F238E27FC236}">
                <a16:creationId xmlns:a16="http://schemas.microsoft.com/office/drawing/2014/main" id="{1D0DED54-32F0-5E92-1212-CCB9173137B6}"/>
              </a:ext>
            </a:extLst>
          </p:cNvPr>
          <p:cNvPicPr>
            <a:picLocks noChangeAspect="1"/>
          </p:cNvPicPr>
          <p:nvPr/>
        </p:nvPicPr>
        <p:blipFill>
          <a:blip r:embed="rId8"/>
          <a:stretch>
            <a:fillRect/>
          </a:stretch>
        </p:blipFill>
        <p:spPr>
          <a:xfrm>
            <a:off x="7886285" y="883236"/>
            <a:ext cx="2174586" cy="4920105"/>
          </a:xfrm>
          <a:prstGeom prst="rect">
            <a:avLst/>
          </a:prstGeom>
        </p:spPr>
      </p:pic>
      <p:pic>
        <p:nvPicPr>
          <p:cNvPr id="21" name="Picture 20">
            <a:extLst>
              <a:ext uri="{FF2B5EF4-FFF2-40B4-BE49-F238E27FC236}">
                <a16:creationId xmlns:a16="http://schemas.microsoft.com/office/drawing/2014/main" id="{E784C517-BD17-2CE4-FE54-A75D6B90F813}"/>
              </a:ext>
            </a:extLst>
          </p:cNvPr>
          <p:cNvPicPr>
            <a:picLocks noChangeAspect="1"/>
          </p:cNvPicPr>
          <p:nvPr/>
        </p:nvPicPr>
        <p:blipFill>
          <a:blip r:embed="rId9"/>
          <a:stretch>
            <a:fillRect/>
          </a:stretch>
        </p:blipFill>
        <p:spPr>
          <a:xfrm>
            <a:off x="7897034" y="876656"/>
            <a:ext cx="2163837" cy="4892975"/>
          </a:xfrm>
          <a:prstGeom prst="rect">
            <a:avLst/>
          </a:prstGeom>
        </p:spPr>
      </p:pic>
      <p:cxnSp>
        <p:nvCxnSpPr>
          <p:cNvPr id="23" name="Straight Connector 22">
            <a:extLst>
              <a:ext uri="{FF2B5EF4-FFF2-40B4-BE49-F238E27FC236}">
                <a16:creationId xmlns:a16="http://schemas.microsoft.com/office/drawing/2014/main" id="{E04CBA3D-D36A-2174-4188-715480EBE021}"/>
              </a:ext>
            </a:extLst>
          </p:cNvPr>
          <p:cNvCxnSpPr>
            <a:cxnSpLocks/>
          </p:cNvCxnSpPr>
          <p:nvPr/>
        </p:nvCxnSpPr>
        <p:spPr>
          <a:xfrm>
            <a:off x="8924310" y="1440964"/>
            <a:ext cx="0" cy="37691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D3E8F7E-6DD3-B165-CBB0-97D50618AB2D}"/>
              </a:ext>
            </a:extLst>
          </p:cNvPr>
          <p:cNvCxnSpPr/>
          <p:nvPr/>
        </p:nvCxnSpPr>
        <p:spPr>
          <a:xfrm>
            <a:off x="9010057" y="1441097"/>
            <a:ext cx="0" cy="37690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51C1BB3-FEBD-D612-191A-10A770DFD23E}"/>
              </a:ext>
            </a:extLst>
          </p:cNvPr>
          <p:cNvCxnSpPr/>
          <p:nvPr/>
        </p:nvCxnSpPr>
        <p:spPr>
          <a:xfrm>
            <a:off x="8838564" y="3301907"/>
            <a:ext cx="322028"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887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 presetClass="exit" presetSubtype="0" fill="hold" nodeType="withEffect">
                                  <p:stCondLst>
                                    <p:cond delay="0"/>
                                  </p:stCondLst>
                                  <p:childTnLst>
                                    <p:set>
                                      <p:cBhvr>
                                        <p:cTn id="16" dur="1" fill="hold">
                                          <p:stCondLst>
                                            <p:cond delay="0"/>
                                          </p:stCondLst>
                                        </p:cTn>
                                        <p:tgtEl>
                                          <p:spTgt spid="14"/>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par>
                                <p:cTn id="25" presetID="1" presetClass="exit" presetSubtype="0" fill="hold" nodeType="with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
                                        <p:tgtEl>
                                          <p:spTgt spid="3">
                                            <p:txEl>
                                              <p:pRg st="3" end="3"/>
                                            </p:txEl>
                                          </p:spTgt>
                                        </p:tgtEl>
                                      </p:cBhvr>
                                    </p:animEffect>
                                  </p:childTnLst>
                                </p:cTn>
                              </p:par>
                              <p:par>
                                <p:cTn id="35" presetID="1" presetClass="exit" presetSubtype="0" fill="hold" nodeType="withEffect">
                                  <p:stCondLst>
                                    <p:cond delay="0"/>
                                  </p:stCondLst>
                                  <p:childTnLst>
                                    <p:set>
                                      <p:cBhvr>
                                        <p:cTn id="36" dur="1" fill="hold">
                                          <p:stCondLst>
                                            <p:cond delay="0"/>
                                          </p:stCondLst>
                                        </p:cTn>
                                        <p:tgtEl>
                                          <p:spTgt spid="10"/>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down)">
                                      <p:cBhvr>
                                        <p:cTn id="43" dur="500"/>
                                        <p:tgtEl>
                                          <p:spTgt spid="23"/>
                                        </p:tgtEl>
                                      </p:cBhvr>
                                    </p:animEffect>
                                  </p:childTnLst>
                                </p:cTn>
                              </p:par>
                              <p:par>
                                <p:cTn id="44" presetID="22" presetClass="entr" presetSubtype="4"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down)">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animEffect transition="in" filter="fade">
                                      <p:cBhvr>
                                        <p:cTn id="51" dur="500"/>
                                        <p:tgtEl>
                                          <p:spTgt spid="3">
                                            <p:txEl>
                                              <p:pRg st="4" end="4"/>
                                            </p:txEl>
                                          </p:spTgt>
                                        </p:tgtEl>
                                      </p:cBhvr>
                                    </p:animEffect>
                                  </p:childTnLst>
                                </p:cTn>
                              </p:par>
                              <p:par>
                                <p:cTn id="52" presetID="1" presetClass="exit" presetSubtype="0" fill="hold" nodeType="withEffect">
                                  <p:stCondLst>
                                    <p:cond delay="0"/>
                                  </p:stCondLst>
                                  <p:childTnLst>
                                    <p:set>
                                      <p:cBhvr>
                                        <p:cTn id="53" dur="1" fill="hold">
                                          <p:stCondLst>
                                            <p:cond delay="0"/>
                                          </p:stCondLst>
                                        </p:cTn>
                                        <p:tgtEl>
                                          <p:spTgt spid="23"/>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24"/>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13"/>
                                        </p:tgtEl>
                                        <p:attrNameLst>
                                          <p:attrName>style.visibility</p:attrName>
                                        </p:attrNameLst>
                                      </p:cBhvr>
                                      <p:to>
                                        <p:strVal val="hidden"/>
                                      </p:to>
                                    </p:set>
                                  </p:childTnLst>
                                </p:cTn>
                              </p:par>
                              <p:par>
                                <p:cTn id="58" presetID="10" presetClass="entr" presetSubtype="0" fill="hold"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
                                            <p:txEl>
                                              <p:pRg st="5" end="5"/>
                                            </p:txEl>
                                          </p:spTgt>
                                        </p:tgtEl>
                                        <p:attrNameLst>
                                          <p:attrName>style.visibility</p:attrName>
                                        </p:attrNameLst>
                                      </p:cBhvr>
                                      <p:to>
                                        <p:strVal val="visible"/>
                                      </p:to>
                                    </p:set>
                                    <p:animEffect transition="in" filter="fade">
                                      <p:cBhvr>
                                        <p:cTn id="65" dur="500"/>
                                        <p:tgtEl>
                                          <p:spTgt spid="3">
                                            <p:txEl>
                                              <p:pRg st="5" end="5"/>
                                            </p:txEl>
                                          </p:spTgt>
                                        </p:tgtEl>
                                      </p:cBhvr>
                                    </p:animEffect>
                                  </p:childTnLst>
                                </p:cTn>
                              </p:par>
                              <p:par>
                                <p:cTn id="66" presetID="1" presetClass="exit" presetSubtype="0" fill="hold" nodeType="withEffect">
                                  <p:stCondLst>
                                    <p:cond delay="0"/>
                                  </p:stCondLst>
                                  <p:childTnLst>
                                    <p:set>
                                      <p:cBhvr>
                                        <p:cTn id="67" dur="1" fill="hold">
                                          <p:stCondLst>
                                            <p:cond delay="0"/>
                                          </p:stCondLst>
                                        </p:cTn>
                                        <p:tgtEl>
                                          <p:spTgt spid="16"/>
                                        </p:tgtEl>
                                        <p:attrNameLst>
                                          <p:attrName>style.visibility</p:attrName>
                                        </p:attrNameLst>
                                      </p:cBhvr>
                                      <p:to>
                                        <p:strVal val="hidden"/>
                                      </p:to>
                                    </p:set>
                                  </p:childTnLst>
                                </p:cTn>
                              </p:par>
                              <p:par>
                                <p:cTn id="68" presetID="10" presetClass="entr" presetSubtype="0" fill="hold"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500"/>
                                        <p:tgtEl>
                                          <p:spTgt spid="19"/>
                                        </p:tgtEl>
                                      </p:cBhvr>
                                    </p:animEffect>
                                  </p:childTnLst>
                                </p:cTn>
                              </p:par>
                            </p:childTnLst>
                          </p:cTn>
                        </p:par>
                        <p:par>
                          <p:cTn id="71" fill="hold">
                            <p:stCondLst>
                              <p:cond delay="500"/>
                            </p:stCondLst>
                            <p:childTnLst>
                              <p:par>
                                <p:cTn id="72" presetID="17" presetClass="entr" presetSubtype="10" fill="hold" nodeType="afterEffect">
                                  <p:stCondLst>
                                    <p:cond delay="0"/>
                                  </p:stCondLst>
                                  <p:childTnLst>
                                    <p:set>
                                      <p:cBhvr>
                                        <p:cTn id="73" dur="1" fill="hold">
                                          <p:stCondLst>
                                            <p:cond delay="0"/>
                                          </p:stCondLst>
                                        </p:cTn>
                                        <p:tgtEl>
                                          <p:spTgt spid="27"/>
                                        </p:tgtEl>
                                        <p:attrNameLst>
                                          <p:attrName>style.visibility</p:attrName>
                                        </p:attrNameLst>
                                      </p:cBhvr>
                                      <p:to>
                                        <p:strVal val="visible"/>
                                      </p:to>
                                    </p:set>
                                    <p:anim calcmode="lin" valueType="num">
                                      <p:cBhvr>
                                        <p:cTn id="74" dur="500" fill="hold"/>
                                        <p:tgtEl>
                                          <p:spTgt spid="27"/>
                                        </p:tgtEl>
                                        <p:attrNameLst>
                                          <p:attrName>ppt_w</p:attrName>
                                        </p:attrNameLst>
                                      </p:cBhvr>
                                      <p:tavLst>
                                        <p:tav tm="0">
                                          <p:val>
                                            <p:fltVal val="0"/>
                                          </p:val>
                                        </p:tav>
                                        <p:tav tm="100000">
                                          <p:val>
                                            <p:strVal val="#ppt_w"/>
                                          </p:val>
                                        </p:tav>
                                      </p:tavLst>
                                    </p:anim>
                                    <p:anim calcmode="lin" valueType="num">
                                      <p:cBhvr>
                                        <p:cTn id="75" dur="5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
                                            <p:txEl>
                                              <p:pRg st="6" end="6"/>
                                            </p:txEl>
                                          </p:spTgt>
                                        </p:tgtEl>
                                        <p:attrNameLst>
                                          <p:attrName>style.visibility</p:attrName>
                                        </p:attrNameLst>
                                      </p:cBhvr>
                                      <p:to>
                                        <p:strVal val="visible"/>
                                      </p:to>
                                    </p:set>
                                    <p:animEffect transition="in" filter="fade">
                                      <p:cBhvr>
                                        <p:cTn id="80" dur="500"/>
                                        <p:tgtEl>
                                          <p:spTgt spid="3">
                                            <p:txEl>
                                              <p:pRg st="6" end="6"/>
                                            </p:txEl>
                                          </p:spTgt>
                                        </p:tgtEl>
                                      </p:cBhvr>
                                    </p:animEffect>
                                  </p:childTnLst>
                                </p:cTn>
                              </p:par>
                              <p:par>
                                <p:cTn id="81" presetID="1" presetClass="exit" presetSubtype="0" fill="hold" nodeType="withEffect">
                                  <p:stCondLst>
                                    <p:cond delay="0"/>
                                  </p:stCondLst>
                                  <p:childTnLst>
                                    <p:set>
                                      <p:cBhvr>
                                        <p:cTn id="82" dur="1" fill="hold">
                                          <p:stCondLst>
                                            <p:cond delay="0"/>
                                          </p:stCondLst>
                                        </p:cTn>
                                        <p:tgtEl>
                                          <p:spTgt spid="27"/>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9"/>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CC2F7CD-83B9-794D-4646-9FA0F5DFAEDD}"/>
              </a:ext>
            </a:extLst>
          </p:cNvPr>
          <p:cNvPicPr>
            <a:picLocks noChangeAspect="1"/>
          </p:cNvPicPr>
          <p:nvPr/>
        </p:nvPicPr>
        <p:blipFill>
          <a:blip r:embed="rId5"/>
          <a:stretch>
            <a:fillRect/>
          </a:stretch>
        </p:blipFill>
        <p:spPr>
          <a:xfrm>
            <a:off x="6220679" y="1195060"/>
            <a:ext cx="1315216" cy="4938317"/>
          </a:xfrm>
          <a:prstGeom prst="rect">
            <a:avLst/>
          </a:prstGeom>
        </p:spPr>
      </p:pic>
      <p:sp>
        <p:nvSpPr>
          <p:cNvPr id="2" name="Title 1">
            <a:extLst>
              <a:ext uri="{FF2B5EF4-FFF2-40B4-BE49-F238E27FC236}">
                <a16:creationId xmlns:a16="http://schemas.microsoft.com/office/drawing/2014/main" id="{D3C07FC9-C7D0-4AE7-83EB-033681BD4CE7}"/>
              </a:ext>
            </a:extLst>
          </p:cNvPr>
          <p:cNvSpPr>
            <a:spLocks noGrp="1"/>
          </p:cNvSpPr>
          <p:nvPr>
            <p:ph type="title"/>
          </p:nvPr>
        </p:nvSpPr>
        <p:spPr>
          <a:xfrm>
            <a:off x="364672" y="170919"/>
            <a:ext cx="10515600" cy="777875"/>
          </a:xfrm>
        </p:spPr>
        <p:txBody>
          <a:bodyPr/>
          <a:lstStyle/>
          <a:p>
            <a:r>
              <a:rPr lang="en-US" b="1" dirty="0"/>
              <a:t>Masking Sound</a:t>
            </a:r>
          </a:p>
        </p:txBody>
      </p:sp>
      <p:sp>
        <p:nvSpPr>
          <p:cNvPr id="3" name="Content Placeholder 2">
            <a:extLst>
              <a:ext uri="{FF2B5EF4-FFF2-40B4-BE49-F238E27FC236}">
                <a16:creationId xmlns:a16="http://schemas.microsoft.com/office/drawing/2014/main" id="{24636CAD-F6DB-4CF2-A69E-592B86D87F13}"/>
              </a:ext>
            </a:extLst>
          </p:cNvPr>
          <p:cNvSpPr>
            <a:spLocks noGrp="1"/>
          </p:cNvSpPr>
          <p:nvPr>
            <p:ph idx="1"/>
          </p:nvPr>
        </p:nvSpPr>
        <p:spPr>
          <a:xfrm>
            <a:off x="838200" y="1337732"/>
            <a:ext cx="6005945" cy="4558763"/>
          </a:xfrm>
        </p:spPr>
        <p:txBody>
          <a:bodyPr>
            <a:normAutofit/>
          </a:bodyPr>
          <a:lstStyle/>
          <a:p>
            <a:r>
              <a:rPr lang="en-US" dirty="0"/>
              <a:t>Sound masking</a:t>
            </a:r>
          </a:p>
        </p:txBody>
      </p:sp>
      <p:graphicFrame>
        <p:nvGraphicFramePr>
          <p:cNvPr id="7" name="Chart 6">
            <a:extLst>
              <a:ext uri="{FF2B5EF4-FFF2-40B4-BE49-F238E27FC236}">
                <a16:creationId xmlns:a16="http://schemas.microsoft.com/office/drawing/2014/main" id="{BCFFE456-388B-2A7F-0360-397E8D09EBEC}"/>
              </a:ext>
            </a:extLst>
          </p:cNvPr>
          <p:cNvGraphicFramePr>
            <a:graphicFrameLocks/>
          </p:cNvGraphicFramePr>
          <p:nvPr>
            <p:extLst>
              <p:ext uri="{D42A27DB-BD31-4B8C-83A1-F6EECF244321}">
                <p14:modId xmlns:p14="http://schemas.microsoft.com/office/powerpoint/2010/main" val="1185869065"/>
              </p:ext>
            </p:extLst>
          </p:nvPr>
        </p:nvGraphicFramePr>
        <p:xfrm>
          <a:off x="4456646" y="2903500"/>
          <a:ext cx="2668136" cy="95865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 name="Chart 3">
            <a:extLst>
              <a:ext uri="{FF2B5EF4-FFF2-40B4-BE49-F238E27FC236}">
                <a16:creationId xmlns:a16="http://schemas.microsoft.com/office/drawing/2014/main" id="{55C51C5D-0C81-72C0-2076-E2E8917DB45C}"/>
              </a:ext>
            </a:extLst>
          </p:cNvPr>
          <p:cNvGraphicFramePr>
            <a:graphicFrameLocks/>
          </p:cNvGraphicFramePr>
          <p:nvPr>
            <p:extLst>
              <p:ext uri="{D42A27DB-BD31-4B8C-83A1-F6EECF244321}">
                <p14:modId xmlns:p14="http://schemas.microsoft.com/office/powerpoint/2010/main" val="2416391484"/>
              </p:ext>
            </p:extLst>
          </p:nvPr>
        </p:nvGraphicFramePr>
        <p:xfrm>
          <a:off x="6481420" y="2923647"/>
          <a:ext cx="1821306" cy="918363"/>
        </p:xfrm>
        <a:graphic>
          <a:graphicData uri="http://schemas.openxmlformats.org/drawingml/2006/chart">
            <c:chart xmlns:c="http://schemas.openxmlformats.org/drawingml/2006/chart" xmlns:r="http://schemas.openxmlformats.org/officeDocument/2006/relationships" r:id="rId7"/>
          </a:graphicData>
        </a:graphic>
      </p:graphicFrame>
      <p:pic>
        <p:nvPicPr>
          <p:cNvPr id="1026" name="Picture 2">
            <a:extLst>
              <a:ext uri="{FF2B5EF4-FFF2-40B4-BE49-F238E27FC236}">
                <a16:creationId xmlns:a16="http://schemas.microsoft.com/office/drawing/2014/main" id="{E909A1C7-F49A-E450-C3AB-A7AFCB1FD4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3178" y="2585936"/>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2" name="Nina">
            <a:hlinkClick r:id="" action="ppaction://media"/>
            <a:extLst>
              <a:ext uri="{FF2B5EF4-FFF2-40B4-BE49-F238E27FC236}">
                <a16:creationId xmlns:a16="http://schemas.microsoft.com/office/drawing/2014/main" id="{4BFDB4A2-5978-0BB8-ECC3-478D44CDDCA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0570" y="5468545"/>
            <a:ext cx="406400" cy="406400"/>
          </a:xfrm>
          <a:prstGeom prst="rect">
            <a:avLst/>
          </a:prstGeom>
        </p:spPr>
      </p:pic>
      <p:graphicFrame>
        <p:nvGraphicFramePr>
          <p:cNvPr id="13" name="Chart 12">
            <a:extLst>
              <a:ext uri="{FF2B5EF4-FFF2-40B4-BE49-F238E27FC236}">
                <a16:creationId xmlns:a16="http://schemas.microsoft.com/office/drawing/2014/main" id="{90320CE4-D76D-281B-9380-E0559DD9A3FF}"/>
              </a:ext>
            </a:extLst>
          </p:cNvPr>
          <p:cNvGraphicFramePr>
            <a:graphicFrameLocks/>
          </p:cNvGraphicFramePr>
          <p:nvPr>
            <p:extLst>
              <p:ext uri="{D42A27DB-BD31-4B8C-83A1-F6EECF244321}">
                <p14:modId xmlns:p14="http://schemas.microsoft.com/office/powerpoint/2010/main" val="2197421668"/>
              </p:ext>
            </p:extLst>
          </p:nvPr>
        </p:nvGraphicFramePr>
        <p:xfrm>
          <a:off x="8470661" y="866028"/>
          <a:ext cx="2668136" cy="778197"/>
        </p:xfrm>
        <a:graphic>
          <a:graphicData uri="http://schemas.openxmlformats.org/drawingml/2006/chart">
            <c:chart xmlns:c="http://schemas.openxmlformats.org/drawingml/2006/chart" xmlns:r="http://schemas.openxmlformats.org/officeDocument/2006/relationships" r:id="rId10"/>
          </a:graphicData>
        </a:graphic>
      </p:graphicFrame>
      <p:pic>
        <p:nvPicPr>
          <p:cNvPr id="18" name="Picture 17" descr="A person sitting at a desk with his hands behind his head&#10;&#10;Description automatically generated">
            <a:extLst>
              <a:ext uri="{FF2B5EF4-FFF2-40B4-BE49-F238E27FC236}">
                <a16:creationId xmlns:a16="http://schemas.microsoft.com/office/drawing/2014/main" id="{C62E2513-9901-DF1F-7D54-652E06D20406}"/>
              </a:ext>
            </a:extLst>
          </p:cNvPr>
          <p:cNvPicPr>
            <a:picLocks noChangeAspect="1"/>
          </p:cNvPicPr>
          <p:nvPr/>
        </p:nvPicPr>
        <p:blipFill rotWithShape="1">
          <a:blip r:embed="rId11"/>
          <a:srcRect l="21625" t="1960" r="15510" b="12369"/>
          <a:stretch/>
        </p:blipFill>
        <p:spPr>
          <a:xfrm>
            <a:off x="8105266" y="2078182"/>
            <a:ext cx="3727677" cy="3169919"/>
          </a:xfrm>
          <a:prstGeom prst="rect">
            <a:avLst/>
          </a:prstGeom>
        </p:spPr>
      </p:pic>
      <p:pic>
        <p:nvPicPr>
          <p:cNvPr id="21" name="Picture 20" descr="A person in a tie&#10;&#10;Description automatically generated">
            <a:extLst>
              <a:ext uri="{FF2B5EF4-FFF2-40B4-BE49-F238E27FC236}">
                <a16:creationId xmlns:a16="http://schemas.microsoft.com/office/drawing/2014/main" id="{9BC14FE1-0D87-60A3-AAFE-F1D8C5E488BB}"/>
              </a:ext>
            </a:extLst>
          </p:cNvPr>
          <p:cNvPicPr>
            <a:picLocks noChangeAspect="1"/>
          </p:cNvPicPr>
          <p:nvPr/>
        </p:nvPicPr>
        <p:blipFill>
          <a:blip r:embed="rId12"/>
          <a:stretch>
            <a:fillRect/>
          </a:stretch>
        </p:blipFill>
        <p:spPr>
          <a:xfrm>
            <a:off x="7989027" y="2078181"/>
            <a:ext cx="3960154" cy="3169919"/>
          </a:xfrm>
          <a:prstGeom prst="rect">
            <a:avLst/>
          </a:prstGeom>
        </p:spPr>
      </p:pic>
      <p:pic>
        <p:nvPicPr>
          <p:cNvPr id="5" name="Picture 2" descr="Anechoic Chambers | Acoustic Chamber - IAC Acoustics">
            <a:extLst>
              <a:ext uri="{FF2B5EF4-FFF2-40B4-BE49-F238E27FC236}">
                <a16:creationId xmlns:a16="http://schemas.microsoft.com/office/drawing/2014/main" id="{6E5CAFC7-02E3-1BF1-C135-480BFC210D1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72632" y="910417"/>
            <a:ext cx="8373687" cy="5582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74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3294" fill="hold"/>
                                        <p:tgtEl>
                                          <p:spTgt spid="12"/>
                                        </p:tgtEl>
                                      </p:cBhvr>
                                    </p:cmd>
                                  </p:childTnLst>
                                </p:cTn>
                              </p:par>
                              <p:par>
                                <p:cTn id="23" presetID="2" presetClass="entr" presetSubtype="8"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par>
                                <p:cTn id="27" presetID="10" presetClass="entr" presetSubtype="0" fill="hold" grpId="0" nodeType="withEffect">
                                  <p:stCondLst>
                                    <p:cond delay="50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10" presetClass="exit" presetSubtype="0" fill="hold" nodeType="withEffect">
                                  <p:stCondLst>
                                    <p:cond delay="1000"/>
                                  </p:stCondLst>
                                  <p:childTnLst>
                                    <p:animEffect transition="out" filter="fade">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par>
                                <p:cTn id="33" presetID="10" presetClass="entr" presetSubtype="0" fill="hold" nodeType="withEffect">
                                  <p:stCondLst>
                                    <p:cond delay="100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par>
                          <p:cTn id="45" fill="hold">
                            <p:stCondLst>
                              <p:cond delay="1000"/>
                            </p:stCondLst>
                            <p:childTnLst>
                              <p:par>
                                <p:cTn id="46" presetID="10" presetClass="exit" presetSubtype="0" fill="hold" nodeType="afterEffect">
                                  <p:stCondLst>
                                    <p:cond delay="0"/>
                                  </p:stCondLst>
                                  <p:childTnLst>
                                    <p:animEffect transition="out" filter="fade">
                                      <p:cBhvr>
                                        <p:cTn id="47" dur="500"/>
                                        <p:tgtEl>
                                          <p:spTgt spid="21"/>
                                        </p:tgtEl>
                                      </p:cBhvr>
                                    </p:animEffect>
                                    <p:set>
                                      <p:cBhvr>
                                        <p:cTn id="48" dur="1" fill="hold">
                                          <p:stCondLst>
                                            <p:cond delay="499"/>
                                          </p:stCondLst>
                                        </p:cTn>
                                        <p:tgtEl>
                                          <p:spTgt spid="2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026"/>
                                        </p:tgtEl>
                                      </p:cBhvr>
                                    </p:animEffect>
                                    <p:set>
                                      <p:cBhvr>
                                        <p:cTn id="53" dur="1" fill="hold">
                                          <p:stCondLst>
                                            <p:cond delay="499"/>
                                          </p:stCondLst>
                                        </p:cTn>
                                        <p:tgtEl>
                                          <p:spTgt spid="102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8"/>
                                        </p:tgtEl>
                                      </p:cBhvr>
                                    </p:animEffect>
                                    <p:set>
                                      <p:cBhvr>
                                        <p:cTn id="56" dur="1" fill="hold">
                                          <p:stCondLst>
                                            <p:cond delay="499"/>
                                          </p:stCondLst>
                                        </p:cTn>
                                        <p:tgtEl>
                                          <p:spTgt spid="18"/>
                                        </p:tgtEl>
                                        <p:attrNameLst>
                                          <p:attrName>style.visibility</p:attrName>
                                        </p:attrNameLst>
                                      </p:cBhvr>
                                      <p:to>
                                        <p:strVal val="hidden"/>
                                      </p:to>
                                    </p:set>
                                  </p:childTnLst>
                                </p:cTn>
                              </p:par>
                              <p:par>
                                <p:cTn id="57" presetID="10" presetClass="entr" presetSubtype="0" fill="hold" nodeType="with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12"/>
                </p:tgtEl>
              </p:cMediaNode>
            </p:audio>
          </p:childTnLst>
        </p:cTn>
      </p:par>
    </p:tnLst>
    <p:bldLst>
      <p:bldP spid="3" grpId="0" uiExpand="1" build="p"/>
      <p:bldGraphic spid="7" grpId="0">
        <p:bldAsOne/>
      </p:bldGraphic>
      <p:bldGraphic spid="4" grpId="0">
        <p:bldAsOne/>
      </p:bldGraphic>
      <p:bldGraphic spid="13"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BAF4A-D74F-A5E2-5F80-49EF088D4507}"/>
              </a:ext>
            </a:extLst>
          </p:cNvPr>
          <p:cNvSpPr>
            <a:spLocks noGrp="1"/>
          </p:cNvSpPr>
          <p:nvPr>
            <p:ph type="title"/>
          </p:nvPr>
        </p:nvSpPr>
        <p:spPr>
          <a:xfrm>
            <a:off x="241068" y="173602"/>
            <a:ext cx="10515600" cy="777875"/>
          </a:xfrm>
        </p:spPr>
        <p:txBody>
          <a:bodyPr/>
          <a:lstStyle/>
          <a:p>
            <a:r>
              <a:rPr lang="en-US" b="1" dirty="0"/>
              <a:t>Other ways to improve STC</a:t>
            </a:r>
          </a:p>
        </p:txBody>
      </p:sp>
      <p:sp>
        <p:nvSpPr>
          <p:cNvPr id="3" name="Content Placeholder 2">
            <a:extLst>
              <a:ext uri="{FF2B5EF4-FFF2-40B4-BE49-F238E27FC236}">
                <a16:creationId xmlns:a16="http://schemas.microsoft.com/office/drawing/2014/main" id="{1623AD36-EFB0-DC9B-960F-A8B4AB56B7D9}"/>
              </a:ext>
            </a:extLst>
          </p:cNvPr>
          <p:cNvSpPr>
            <a:spLocks noGrp="1"/>
          </p:cNvSpPr>
          <p:nvPr>
            <p:ph idx="1"/>
          </p:nvPr>
        </p:nvSpPr>
        <p:spPr>
          <a:xfrm>
            <a:off x="513410" y="1113378"/>
            <a:ext cx="6770716" cy="4456676"/>
          </a:xfrm>
        </p:spPr>
        <p:txBody>
          <a:bodyPr>
            <a:normAutofit/>
          </a:bodyPr>
          <a:lstStyle/>
          <a:p>
            <a:r>
              <a:rPr lang="en-US" dirty="0"/>
              <a:t>Resilient Channels</a:t>
            </a:r>
          </a:p>
          <a:p>
            <a:r>
              <a:rPr lang="en-US" dirty="0"/>
              <a:t>Materials that trap air in cavity spaces or on surfaces.</a:t>
            </a:r>
          </a:p>
          <a:p>
            <a:r>
              <a:rPr lang="en-US" dirty="0"/>
              <a:t>Sound attenuating </a:t>
            </a:r>
            <a:r>
              <a:rPr lang="en-US" dirty="0" err="1"/>
              <a:t>underlayments</a:t>
            </a:r>
            <a:endParaRPr lang="en-US" dirty="0"/>
          </a:p>
          <a:p>
            <a:r>
              <a:rPr lang="en-US" dirty="0"/>
              <a:t>Absorbing materials in rooms, such as furniture, wall hangings, and rugs.</a:t>
            </a:r>
          </a:p>
          <a:p>
            <a:r>
              <a:rPr lang="en-US" dirty="0"/>
              <a:t>Acoustical ceiling panels</a:t>
            </a:r>
          </a:p>
          <a:p>
            <a:r>
              <a:rPr lang="en-US" dirty="0"/>
              <a:t>Sound attenuating gypsum panels</a:t>
            </a:r>
          </a:p>
        </p:txBody>
      </p:sp>
      <p:pic>
        <p:nvPicPr>
          <p:cNvPr id="2050" name="Picture 2" descr="Resilient Channel Walls | Soundproofing Company">
            <a:extLst>
              <a:ext uri="{FF2B5EF4-FFF2-40B4-BE49-F238E27FC236}">
                <a16:creationId xmlns:a16="http://schemas.microsoft.com/office/drawing/2014/main" id="{27F3FC41-00F8-30EF-4079-D15AFF4F86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2140" y="1176643"/>
            <a:ext cx="4046570" cy="4009404"/>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8DA5DAA3-77EC-0DDF-7590-DAEC0AA8A457}"/>
              </a:ext>
            </a:extLst>
          </p:cNvPr>
          <p:cNvSpPr/>
          <p:nvPr/>
        </p:nvSpPr>
        <p:spPr>
          <a:xfrm>
            <a:off x="9178437" y="1267982"/>
            <a:ext cx="764771" cy="64839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F3BF962-C079-353B-E648-1EC30DDFD81B}"/>
              </a:ext>
            </a:extLst>
          </p:cNvPr>
          <p:cNvSpPr/>
          <p:nvPr/>
        </p:nvSpPr>
        <p:spPr>
          <a:xfrm>
            <a:off x="9616240" y="3077296"/>
            <a:ext cx="1075112" cy="48768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96C7FD-D0D8-CFA2-2221-FB2E0C094B46}"/>
              </a:ext>
            </a:extLst>
          </p:cNvPr>
          <p:cNvPicPr>
            <a:picLocks noChangeAspect="1"/>
          </p:cNvPicPr>
          <p:nvPr/>
        </p:nvPicPr>
        <p:blipFill>
          <a:blip r:embed="rId4"/>
          <a:stretch>
            <a:fillRect/>
          </a:stretch>
        </p:blipFill>
        <p:spPr>
          <a:xfrm>
            <a:off x="7235856" y="1362796"/>
            <a:ext cx="4705350" cy="3429000"/>
          </a:xfrm>
          <a:prstGeom prst="rect">
            <a:avLst/>
          </a:prstGeom>
        </p:spPr>
      </p:pic>
      <p:pic>
        <p:nvPicPr>
          <p:cNvPr id="2052" name="Picture 4" descr="30s Magazine - Trend: Weave Wall Hangings">
            <a:extLst>
              <a:ext uri="{FF2B5EF4-FFF2-40B4-BE49-F238E27FC236}">
                <a16:creationId xmlns:a16="http://schemas.microsoft.com/office/drawing/2014/main" id="{6A81FDDE-F591-6C2E-A66E-9E4C02EB71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1427" y="898065"/>
            <a:ext cx="3297057" cy="439743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he Benefits of Acoustic Ceiling Tiles | Cleveland, OH">
            <a:extLst>
              <a:ext uri="{FF2B5EF4-FFF2-40B4-BE49-F238E27FC236}">
                <a16:creationId xmlns:a16="http://schemas.microsoft.com/office/drawing/2014/main" id="{F9A140FC-1DCD-3E74-0F29-C631770E6A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8810" y="1782825"/>
            <a:ext cx="4684024" cy="31170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QuietRock® 530 | Products | PABCO Gypsum">
            <a:extLst>
              <a:ext uri="{FF2B5EF4-FFF2-40B4-BE49-F238E27FC236}">
                <a16:creationId xmlns:a16="http://schemas.microsoft.com/office/drawing/2014/main" id="{D4976FA9-0EDF-54FB-94B7-FAB2CD6A7B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3644" y="1176643"/>
            <a:ext cx="4905191" cy="4607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09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1)">
                                      <p:cBhvr>
                                        <p:cTn id="21" dur="2000"/>
                                        <p:tgtEl>
                                          <p:spTgt spid="5"/>
                                        </p:tgtEl>
                                      </p:cBhvr>
                                    </p:animEffect>
                                  </p:childTnLst>
                                </p:cTn>
                              </p:par>
                              <p:par>
                                <p:cTn id="22" presetID="1" presetClass="exit" presetSubtype="0" fill="hold" grpId="1" nodeType="withEffect">
                                  <p:stCondLst>
                                    <p:cond delay="0"/>
                                  </p:stCondLst>
                                  <p:childTnLst>
                                    <p:set>
                                      <p:cBhvr>
                                        <p:cTn id="23" dur="1" fill="hold">
                                          <p:stCondLst>
                                            <p:cond delay="0"/>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childTnLst>
                                </p:cTn>
                              </p:par>
                              <p:par>
                                <p:cTn id="29" presetID="1" presetClass="exit" presetSubtype="0" fill="hold" grpId="1"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050"/>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fade">
                                      <p:cBhvr>
                                        <p:cTn id="40" dur="500"/>
                                        <p:tgtEl>
                                          <p:spTgt spid="3">
                                            <p:txEl>
                                              <p:pRg st="3" end="3"/>
                                            </p:txEl>
                                          </p:spTgt>
                                        </p:tgtEl>
                                      </p:cBhvr>
                                    </p:animEffect>
                                  </p:childTnLst>
                                </p:cTn>
                              </p:par>
                              <p:par>
                                <p:cTn id="41" presetID="1" presetClass="exit" presetSubtype="0" fill="hold" nodeType="withEffect">
                                  <p:stCondLst>
                                    <p:cond delay="0"/>
                                  </p:stCondLst>
                                  <p:childTnLst>
                                    <p:set>
                                      <p:cBhvr>
                                        <p:cTn id="42" dur="1" fill="hold">
                                          <p:stCondLst>
                                            <p:cond delay="0"/>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2052"/>
                                        </p:tgtEl>
                                        <p:attrNameLst>
                                          <p:attrName>style.visibility</p:attrName>
                                        </p:attrNameLst>
                                      </p:cBhvr>
                                      <p:to>
                                        <p:strVal val="visible"/>
                                      </p:to>
                                    </p:set>
                                    <p:animEffect transition="in" filter="fade">
                                      <p:cBhvr>
                                        <p:cTn id="45" dur="500"/>
                                        <p:tgtEl>
                                          <p:spTgt spid="205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Effect transition="in" filter="fade">
                                      <p:cBhvr>
                                        <p:cTn id="50" dur="500"/>
                                        <p:tgtEl>
                                          <p:spTgt spid="3">
                                            <p:txEl>
                                              <p:pRg st="4" end="4"/>
                                            </p:txEl>
                                          </p:spTgt>
                                        </p:tgtEl>
                                      </p:cBhvr>
                                    </p:animEffect>
                                  </p:childTnLst>
                                </p:cTn>
                              </p:par>
                              <p:par>
                                <p:cTn id="51" presetID="1" presetClass="exit" presetSubtype="0" fill="hold" nodeType="withEffect">
                                  <p:stCondLst>
                                    <p:cond delay="0"/>
                                  </p:stCondLst>
                                  <p:childTnLst>
                                    <p:set>
                                      <p:cBhvr>
                                        <p:cTn id="52" dur="1" fill="hold">
                                          <p:stCondLst>
                                            <p:cond delay="0"/>
                                          </p:stCondLst>
                                        </p:cTn>
                                        <p:tgtEl>
                                          <p:spTgt spid="2052"/>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2058"/>
                                        </p:tgtEl>
                                        <p:attrNameLst>
                                          <p:attrName>style.visibility</p:attrName>
                                        </p:attrNameLst>
                                      </p:cBhvr>
                                      <p:to>
                                        <p:strVal val="visible"/>
                                      </p:to>
                                    </p:set>
                                    <p:animEffect transition="in" filter="fade">
                                      <p:cBhvr>
                                        <p:cTn id="55" dur="500"/>
                                        <p:tgtEl>
                                          <p:spTgt spid="205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
                                            <p:txEl>
                                              <p:pRg st="5" end="5"/>
                                            </p:txEl>
                                          </p:spTgt>
                                        </p:tgtEl>
                                        <p:attrNameLst>
                                          <p:attrName>style.visibility</p:attrName>
                                        </p:attrNameLst>
                                      </p:cBhvr>
                                      <p:to>
                                        <p:strVal val="visible"/>
                                      </p:to>
                                    </p:set>
                                    <p:animEffect transition="in" filter="fade">
                                      <p:cBhvr>
                                        <p:cTn id="60" dur="500"/>
                                        <p:tgtEl>
                                          <p:spTgt spid="3">
                                            <p:txEl>
                                              <p:pRg st="5" end="5"/>
                                            </p:txEl>
                                          </p:spTgt>
                                        </p:tgtEl>
                                      </p:cBhvr>
                                    </p:animEffect>
                                  </p:childTnLst>
                                </p:cTn>
                              </p:par>
                              <p:par>
                                <p:cTn id="61" presetID="1" presetClass="exit" presetSubtype="0" fill="hold" nodeType="withEffect">
                                  <p:stCondLst>
                                    <p:cond delay="0"/>
                                  </p:stCondLst>
                                  <p:childTnLst>
                                    <p:set>
                                      <p:cBhvr>
                                        <p:cTn id="62" dur="1" fill="hold">
                                          <p:stCondLst>
                                            <p:cond delay="0"/>
                                          </p:stCondLst>
                                        </p:cTn>
                                        <p:tgtEl>
                                          <p:spTgt spid="2058"/>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1026"/>
                                        </p:tgtEl>
                                        <p:attrNameLst>
                                          <p:attrName>style.visibility</p:attrName>
                                        </p:attrNameLst>
                                      </p:cBhvr>
                                      <p:to>
                                        <p:strVal val="visible"/>
                                      </p:to>
                                    </p:set>
                                    <p:animEffect transition="in" filter="fade">
                                      <p:cBhvr>
                                        <p:cTn id="6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4" grpId="1" animBg="1"/>
      <p:bldP spid="5" grpId="0" animBg="1"/>
      <p:bldP spid="5"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BAF4A-D74F-A5E2-5F80-49EF088D4507}"/>
              </a:ext>
            </a:extLst>
          </p:cNvPr>
          <p:cNvSpPr>
            <a:spLocks noGrp="1"/>
          </p:cNvSpPr>
          <p:nvPr>
            <p:ph type="title"/>
          </p:nvPr>
        </p:nvSpPr>
        <p:spPr/>
        <p:txBody>
          <a:bodyPr/>
          <a:lstStyle/>
          <a:p>
            <a:r>
              <a:rPr lang="en-US" b="1" dirty="0"/>
              <a:t>Firestopping materials that improve STC</a:t>
            </a:r>
          </a:p>
        </p:txBody>
      </p:sp>
      <p:sp>
        <p:nvSpPr>
          <p:cNvPr id="3" name="Content Placeholder 2">
            <a:extLst>
              <a:ext uri="{FF2B5EF4-FFF2-40B4-BE49-F238E27FC236}">
                <a16:creationId xmlns:a16="http://schemas.microsoft.com/office/drawing/2014/main" id="{1623AD36-EFB0-DC9B-960F-A8B4AB56B7D9}"/>
              </a:ext>
            </a:extLst>
          </p:cNvPr>
          <p:cNvSpPr>
            <a:spLocks noGrp="1"/>
          </p:cNvSpPr>
          <p:nvPr>
            <p:ph idx="1"/>
          </p:nvPr>
        </p:nvSpPr>
        <p:spPr>
          <a:xfrm>
            <a:off x="838200" y="1337733"/>
            <a:ext cx="7241771" cy="4456676"/>
          </a:xfrm>
        </p:spPr>
        <p:txBody>
          <a:bodyPr>
            <a:normAutofit/>
          </a:bodyPr>
          <a:lstStyle/>
          <a:p>
            <a:r>
              <a:rPr lang="en-US" dirty="0"/>
              <a:t>Anything the seals against airflow (Look for systems with low leakage ratings)</a:t>
            </a:r>
          </a:p>
          <a:p>
            <a:r>
              <a:rPr lang="en-US" dirty="0"/>
              <a:t>Materials that have mass</a:t>
            </a:r>
          </a:p>
          <a:p>
            <a:r>
              <a:rPr lang="en-US" dirty="0"/>
              <a:t>Materials that absorb sound through density or malleability</a:t>
            </a:r>
          </a:p>
          <a:p>
            <a:r>
              <a:rPr lang="en-US" dirty="0"/>
              <a:t>Materials that absorb sound by trapping air</a:t>
            </a:r>
          </a:p>
          <a:p>
            <a:r>
              <a:rPr lang="en-US" dirty="0"/>
              <a:t>When using materials that are not inherently air leakage resistant, compliment with sealant.</a:t>
            </a:r>
          </a:p>
        </p:txBody>
      </p:sp>
      <p:pic>
        <p:nvPicPr>
          <p:cNvPr id="2052" name="Picture 4" descr="SpecSeal LCI Intumescent Sealant #3">
            <a:extLst>
              <a:ext uri="{FF2B5EF4-FFF2-40B4-BE49-F238E27FC236}">
                <a16:creationId xmlns:a16="http://schemas.microsoft.com/office/drawing/2014/main" id="{A4C0D11C-6114-8208-1EE6-18E11DD717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7890" y="1337733"/>
            <a:ext cx="3533775" cy="35337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pecSeal SSM Firestop Mortar #4">
            <a:extLst>
              <a:ext uri="{FF2B5EF4-FFF2-40B4-BE49-F238E27FC236}">
                <a16:creationId xmlns:a16="http://schemas.microsoft.com/office/drawing/2014/main" id="{203FDEA2-07E5-D7CB-E65E-BD2C66A391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7890" y="1337732"/>
            <a:ext cx="3533775" cy="35337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pecSeal SSP Putty &amp; Putty Pad #4">
            <a:extLst>
              <a:ext uri="{FF2B5EF4-FFF2-40B4-BE49-F238E27FC236}">
                <a16:creationId xmlns:a16="http://schemas.microsoft.com/office/drawing/2014/main" id="{77D5122A-2807-B6E1-CA09-D23313A62A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7889" y="1337733"/>
            <a:ext cx="3533775" cy="353377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pecSeal SSB Intumescent Firestop Pillows #7">
            <a:extLst>
              <a:ext uri="{FF2B5EF4-FFF2-40B4-BE49-F238E27FC236}">
                <a16:creationId xmlns:a16="http://schemas.microsoft.com/office/drawing/2014/main" id="{6E7EE273-00F5-589F-8259-173E8A58BB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7888" y="1337733"/>
            <a:ext cx="3533775" cy="35337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7E56A1E-3F8E-5CA8-E225-8B140348743E}"/>
              </a:ext>
            </a:extLst>
          </p:cNvPr>
          <p:cNvPicPr>
            <a:picLocks noChangeAspect="1"/>
          </p:cNvPicPr>
          <p:nvPr/>
        </p:nvPicPr>
        <p:blipFill>
          <a:blip r:embed="rId7"/>
          <a:stretch>
            <a:fillRect/>
          </a:stretch>
        </p:blipFill>
        <p:spPr>
          <a:xfrm>
            <a:off x="910601" y="254923"/>
            <a:ext cx="4800738" cy="6348153"/>
          </a:xfrm>
          <a:prstGeom prst="rect">
            <a:avLst/>
          </a:prstGeom>
        </p:spPr>
      </p:pic>
      <p:pic>
        <p:nvPicPr>
          <p:cNvPr id="7" name="Picture 6">
            <a:extLst>
              <a:ext uri="{FF2B5EF4-FFF2-40B4-BE49-F238E27FC236}">
                <a16:creationId xmlns:a16="http://schemas.microsoft.com/office/drawing/2014/main" id="{7ED89E84-C6B8-22FE-91F5-B1CCCFE61C28}"/>
              </a:ext>
            </a:extLst>
          </p:cNvPr>
          <p:cNvPicPr>
            <a:picLocks noChangeAspect="1"/>
          </p:cNvPicPr>
          <p:nvPr/>
        </p:nvPicPr>
        <p:blipFill>
          <a:blip r:embed="rId8"/>
          <a:stretch>
            <a:fillRect/>
          </a:stretch>
        </p:blipFill>
        <p:spPr>
          <a:xfrm>
            <a:off x="5650066" y="2048533"/>
            <a:ext cx="6010886" cy="2351197"/>
          </a:xfrm>
          <a:prstGeom prst="rect">
            <a:avLst/>
          </a:prstGeom>
        </p:spPr>
      </p:pic>
      <p:sp>
        <p:nvSpPr>
          <p:cNvPr id="8" name="Oval 7">
            <a:extLst>
              <a:ext uri="{FF2B5EF4-FFF2-40B4-BE49-F238E27FC236}">
                <a16:creationId xmlns:a16="http://schemas.microsoft.com/office/drawing/2014/main" id="{B088609D-0E07-1A77-2A40-93F17C493407}"/>
              </a:ext>
            </a:extLst>
          </p:cNvPr>
          <p:cNvSpPr/>
          <p:nvPr/>
        </p:nvSpPr>
        <p:spPr>
          <a:xfrm>
            <a:off x="5271029" y="2959332"/>
            <a:ext cx="6672349" cy="97536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pecSeal SSC Intumescent Firestop Collar #2">
            <a:extLst>
              <a:ext uri="{FF2B5EF4-FFF2-40B4-BE49-F238E27FC236}">
                <a16:creationId xmlns:a16="http://schemas.microsoft.com/office/drawing/2014/main" id="{B728FCB8-284C-5752-4CB6-19B9BEF0B0D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09603" y="1337733"/>
            <a:ext cx="3533775" cy="35337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AB9EA2B-E2FE-3FC7-82B3-BFDB1362ABE3}"/>
              </a:ext>
            </a:extLst>
          </p:cNvPr>
          <p:cNvPicPr>
            <a:picLocks noChangeAspect="1"/>
          </p:cNvPicPr>
          <p:nvPr/>
        </p:nvPicPr>
        <p:blipFill>
          <a:blip r:embed="rId10"/>
          <a:stretch>
            <a:fillRect/>
          </a:stretch>
        </p:blipFill>
        <p:spPr>
          <a:xfrm>
            <a:off x="606568" y="1291970"/>
            <a:ext cx="5619404" cy="4214553"/>
          </a:xfrm>
          <a:prstGeom prst="rect">
            <a:avLst/>
          </a:prstGeom>
        </p:spPr>
      </p:pic>
      <p:pic>
        <p:nvPicPr>
          <p:cNvPr id="6" name="Picture 5">
            <a:extLst>
              <a:ext uri="{FF2B5EF4-FFF2-40B4-BE49-F238E27FC236}">
                <a16:creationId xmlns:a16="http://schemas.microsoft.com/office/drawing/2014/main" id="{21E268BF-136D-D695-E019-E12BD4939048}"/>
              </a:ext>
            </a:extLst>
          </p:cNvPr>
          <p:cNvPicPr>
            <a:picLocks noChangeAspect="1"/>
          </p:cNvPicPr>
          <p:nvPr/>
        </p:nvPicPr>
        <p:blipFill>
          <a:blip r:embed="rId11"/>
          <a:stretch>
            <a:fillRect/>
          </a:stretch>
        </p:blipFill>
        <p:spPr>
          <a:xfrm>
            <a:off x="6217811" y="1305714"/>
            <a:ext cx="5619404" cy="4214553"/>
          </a:xfrm>
          <a:prstGeom prst="rect">
            <a:avLst/>
          </a:prstGeom>
        </p:spPr>
      </p:pic>
      <p:pic>
        <p:nvPicPr>
          <p:cNvPr id="10" name="Picture 2" descr="SpeedFlex TTG Track Top Gasket #6">
            <a:extLst>
              <a:ext uri="{FF2B5EF4-FFF2-40B4-BE49-F238E27FC236}">
                <a16:creationId xmlns:a16="http://schemas.microsoft.com/office/drawing/2014/main" id="{17984F4A-CBEC-820E-B69F-C51E5DF93E9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59085" y="1337731"/>
            <a:ext cx="3533775" cy="35337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pecSeal Cast-in Firestop Device #4">
            <a:extLst>
              <a:ext uri="{FF2B5EF4-FFF2-40B4-BE49-F238E27FC236}">
                <a16:creationId xmlns:a16="http://schemas.microsoft.com/office/drawing/2014/main" id="{5DB2BC4D-A699-26CC-5F5C-4A0AE4A15B9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1970" y="1337733"/>
            <a:ext cx="3533775" cy="353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83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 presetClass="exit" presetSubtype="0" fill="hold" nodeType="withEffect">
                                  <p:stCondLst>
                                    <p:cond delay="0"/>
                                  </p:stCondLst>
                                  <p:childTnLst>
                                    <p:set>
                                      <p:cBhvr>
                                        <p:cTn id="27" dur="1" fill="hold">
                                          <p:stCondLst>
                                            <p:cond delay="0"/>
                                          </p:stCondLst>
                                        </p:cTn>
                                        <p:tgtEl>
                                          <p:spTgt spid="10"/>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1028"/>
                                        </p:tgtEl>
                                        <p:attrNameLst>
                                          <p:attrName>style.visibility</p:attrName>
                                        </p:attrNameLst>
                                      </p:cBhvr>
                                      <p:to>
                                        <p:strVal val="hidden"/>
                                      </p:to>
                                    </p:set>
                                  </p:childTnLst>
                                </p:cTn>
                              </p:par>
                            </p:childTnLst>
                          </p:cTn>
                        </p:par>
                        <p:par>
                          <p:cTn id="30" fill="hold">
                            <p:stCondLst>
                              <p:cond delay="500"/>
                            </p:stCondLst>
                            <p:childTnLst>
                              <p:par>
                                <p:cTn id="31" presetID="53" presetClass="entr" presetSubtype="528" fill="hold" nodeType="afterEffect">
                                  <p:stCondLst>
                                    <p:cond delay="100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anim calcmode="lin" valueType="num">
                                      <p:cBhvr>
                                        <p:cTn id="36" dur="500" fill="hold"/>
                                        <p:tgtEl>
                                          <p:spTgt spid="7"/>
                                        </p:tgtEl>
                                        <p:attrNameLst>
                                          <p:attrName>ppt_x</p:attrName>
                                        </p:attrNameLst>
                                      </p:cBhvr>
                                      <p:tavLst>
                                        <p:tav tm="0">
                                          <p:val>
                                            <p:fltVal val="0.5"/>
                                          </p:val>
                                        </p:tav>
                                        <p:tav tm="100000">
                                          <p:val>
                                            <p:strVal val="#ppt_x"/>
                                          </p:val>
                                        </p:tav>
                                      </p:tavLst>
                                    </p:anim>
                                    <p:anim calcmode="lin" valueType="num">
                                      <p:cBhvr>
                                        <p:cTn id="37" dur="500" fill="hold"/>
                                        <p:tgtEl>
                                          <p:spTgt spid="7"/>
                                        </p:tgtEl>
                                        <p:attrNameLst>
                                          <p:attrName>ppt_y</p:attrName>
                                        </p:attrNameLst>
                                      </p:cBhvr>
                                      <p:tavLst>
                                        <p:tav tm="0">
                                          <p:val>
                                            <p:fltVal val="0.5"/>
                                          </p:val>
                                        </p:tav>
                                        <p:tav tm="100000">
                                          <p:val>
                                            <p:strVal val="#ppt_y"/>
                                          </p:val>
                                        </p:tav>
                                      </p:tavLst>
                                    </p:anim>
                                  </p:childTnLst>
                                </p:cTn>
                              </p:par>
                            </p:childTnLst>
                          </p:cTn>
                        </p:par>
                        <p:par>
                          <p:cTn id="38" fill="hold">
                            <p:stCondLst>
                              <p:cond delay="2000"/>
                            </p:stCondLst>
                            <p:childTnLst>
                              <p:par>
                                <p:cTn id="39" presetID="21" presetClass="entr" presetSubtype="1"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heel(1)">
                                      <p:cBhvr>
                                        <p:cTn id="41" dur="2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1" end="1"/>
                                            </p:txEl>
                                          </p:spTgt>
                                        </p:tgtEl>
                                        <p:attrNameLst>
                                          <p:attrName>style.visibility</p:attrName>
                                        </p:attrNameLst>
                                      </p:cBhvr>
                                      <p:to>
                                        <p:strVal val="visible"/>
                                      </p:to>
                                    </p:set>
                                    <p:animEffect transition="in" filter="fade">
                                      <p:cBhvr>
                                        <p:cTn id="46" dur="500"/>
                                        <p:tgtEl>
                                          <p:spTgt spid="3">
                                            <p:txEl>
                                              <p:pRg st="1" end="1"/>
                                            </p:txEl>
                                          </p:spTgt>
                                        </p:tgtEl>
                                      </p:cBhvr>
                                    </p:animEffect>
                                  </p:childTnLst>
                                </p:cTn>
                              </p:par>
                              <p:par>
                                <p:cTn id="47" presetID="1" presetClass="exit" presetSubtype="0" fill="hold" nodeType="withEffect">
                                  <p:stCondLst>
                                    <p:cond delay="0"/>
                                  </p:stCondLst>
                                  <p:childTnLst>
                                    <p:set>
                                      <p:cBhvr>
                                        <p:cTn id="48" dur="1" fill="hold">
                                          <p:stCondLst>
                                            <p:cond delay="0"/>
                                          </p:stCondLst>
                                        </p:cTn>
                                        <p:tgtEl>
                                          <p:spTgt spid="5"/>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052"/>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7"/>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8"/>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2054"/>
                                        </p:tgtEl>
                                        <p:attrNameLst>
                                          <p:attrName>style.visibility</p:attrName>
                                        </p:attrNameLst>
                                      </p:cBhvr>
                                      <p:to>
                                        <p:strVal val="visible"/>
                                      </p:to>
                                    </p:set>
                                    <p:animEffect transition="in" filter="fade">
                                      <p:cBhvr>
                                        <p:cTn id="57" dur="500"/>
                                        <p:tgtEl>
                                          <p:spTgt spid="205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2" end="2"/>
                                            </p:txEl>
                                          </p:spTgt>
                                        </p:tgtEl>
                                        <p:attrNameLst>
                                          <p:attrName>style.visibility</p:attrName>
                                        </p:attrNameLst>
                                      </p:cBhvr>
                                      <p:to>
                                        <p:strVal val="visible"/>
                                      </p:to>
                                    </p:set>
                                    <p:animEffect transition="in" filter="fade">
                                      <p:cBhvr>
                                        <p:cTn id="62" dur="500"/>
                                        <p:tgtEl>
                                          <p:spTgt spid="3">
                                            <p:txEl>
                                              <p:pRg st="2" end="2"/>
                                            </p:txEl>
                                          </p:spTgt>
                                        </p:tgtEl>
                                      </p:cBhvr>
                                    </p:animEffect>
                                  </p:childTnLst>
                                </p:cTn>
                              </p:par>
                              <p:par>
                                <p:cTn id="63" presetID="1" presetClass="exit" presetSubtype="0" fill="hold" nodeType="withEffect">
                                  <p:stCondLst>
                                    <p:cond delay="0"/>
                                  </p:stCondLst>
                                  <p:childTnLst>
                                    <p:set>
                                      <p:cBhvr>
                                        <p:cTn id="64" dur="1" fill="hold">
                                          <p:stCondLst>
                                            <p:cond delay="0"/>
                                          </p:stCondLst>
                                        </p:cTn>
                                        <p:tgtEl>
                                          <p:spTgt spid="2054"/>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2056"/>
                                        </p:tgtEl>
                                        <p:attrNameLst>
                                          <p:attrName>style.visibility</p:attrName>
                                        </p:attrNameLst>
                                      </p:cBhvr>
                                      <p:to>
                                        <p:strVal val="visible"/>
                                      </p:to>
                                    </p:set>
                                    <p:animEffect transition="in" filter="fade">
                                      <p:cBhvr>
                                        <p:cTn id="67" dur="500"/>
                                        <p:tgtEl>
                                          <p:spTgt spid="205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
                                            <p:txEl>
                                              <p:pRg st="3" end="3"/>
                                            </p:txEl>
                                          </p:spTgt>
                                        </p:tgtEl>
                                        <p:attrNameLst>
                                          <p:attrName>style.visibility</p:attrName>
                                        </p:attrNameLst>
                                      </p:cBhvr>
                                      <p:to>
                                        <p:strVal val="visible"/>
                                      </p:to>
                                    </p:set>
                                    <p:animEffect transition="in" filter="fade">
                                      <p:cBhvr>
                                        <p:cTn id="72" dur="500"/>
                                        <p:tgtEl>
                                          <p:spTgt spid="3">
                                            <p:txEl>
                                              <p:pRg st="3" end="3"/>
                                            </p:txEl>
                                          </p:spTgt>
                                        </p:tgtEl>
                                      </p:cBhvr>
                                    </p:animEffect>
                                  </p:childTnLst>
                                </p:cTn>
                              </p:par>
                              <p:par>
                                <p:cTn id="73" presetID="1" presetClass="exit" presetSubtype="0" fill="hold" nodeType="withEffect">
                                  <p:stCondLst>
                                    <p:cond delay="0"/>
                                  </p:stCondLst>
                                  <p:childTnLst>
                                    <p:set>
                                      <p:cBhvr>
                                        <p:cTn id="74" dur="1" fill="hold">
                                          <p:stCondLst>
                                            <p:cond delay="0"/>
                                          </p:stCondLst>
                                        </p:cTn>
                                        <p:tgtEl>
                                          <p:spTgt spid="2056"/>
                                        </p:tgtEl>
                                        <p:attrNameLst>
                                          <p:attrName>style.visibility</p:attrName>
                                        </p:attrNameLst>
                                      </p:cBhvr>
                                      <p:to>
                                        <p:strVal val="hidden"/>
                                      </p:to>
                                    </p:set>
                                  </p:childTnLst>
                                </p:cTn>
                              </p:par>
                              <p:par>
                                <p:cTn id="75" presetID="10" presetClass="entr" presetSubtype="0" fill="hold" nodeType="withEffect">
                                  <p:stCondLst>
                                    <p:cond delay="0"/>
                                  </p:stCondLst>
                                  <p:childTnLst>
                                    <p:set>
                                      <p:cBhvr>
                                        <p:cTn id="76" dur="1" fill="hold">
                                          <p:stCondLst>
                                            <p:cond delay="0"/>
                                          </p:stCondLst>
                                        </p:cTn>
                                        <p:tgtEl>
                                          <p:spTgt spid="2060"/>
                                        </p:tgtEl>
                                        <p:attrNameLst>
                                          <p:attrName>style.visibility</p:attrName>
                                        </p:attrNameLst>
                                      </p:cBhvr>
                                      <p:to>
                                        <p:strVal val="visible"/>
                                      </p:to>
                                    </p:set>
                                    <p:animEffect transition="in" filter="fade">
                                      <p:cBhvr>
                                        <p:cTn id="77" dur="500"/>
                                        <p:tgtEl>
                                          <p:spTgt spid="2060"/>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2060"/>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4"/>
                                        </p:tgtEl>
                                        <p:attrNameLst>
                                          <p:attrName>style.visibility</p:attrName>
                                        </p:attrNameLst>
                                      </p:cBhvr>
                                      <p:to>
                                        <p:strVal val="visible"/>
                                      </p:to>
                                    </p:set>
                                    <p:animEffect transition="in" filter="fade">
                                      <p:cBhvr>
                                        <p:cTn id="84" dur="500"/>
                                        <p:tgtEl>
                                          <p:spTgt spid="4"/>
                                        </p:tgtEl>
                                      </p:cBhvr>
                                    </p:animEffect>
                                  </p:childTnLst>
                                </p:cTn>
                              </p:par>
                              <p:par>
                                <p:cTn id="85" presetID="10"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animEffect transition="in" filter="fade">
                                      <p:cBhvr>
                                        <p:cTn id="87" dur="500"/>
                                        <p:tgtEl>
                                          <p:spTgt spid="6"/>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
                                            <p:txEl>
                                              <p:pRg st="4" end="4"/>
                                            </p:txEl>
                                          </p:spTgt>
                                        </p:tgtEl>
                                        <p:attrNameLst>
                                          <p:attrName>style.visibility</p:attrName>
                                        </p:attrNameLst>
                                      </p:cBhvr>
                                      <p:to>
                                        <p:strVal val="visible"/>
                                      </p:to>
                                    </p:set>
                                    <p:animEffect transition="in" filter="fade">
                                      <p:cBhvr>
                                        <p:cTn id="92" dur="500"/>
                                        <p:tgtEl>
                                          <p:spTgt spid="3">
                                            <p:txEl>
                                              <p:pRg st="4" end="4"/>
                                            </p:txEl>
                                          </p:spTgt>
                                        </p:tgtEl>
                                      </p:cBhvr>
                                    </p:animEffect>
                                  </p:childTnLst>
                                </p:cTn>
                              </p:par>
                              <p:par>
                                <p:cTn id="93" presetID="1" presetClass="exit" presetSubtype="0" fill="hold" nodeType="withEffect">
                                  <p:stCondLst>
                                    <p:cond delay="0"/>
                                  </p:stCondLst>
                                  <p:childTnLst>
                                    <p:set>
                                      <p:cBhvr>
                                        <p:cTn id="94" dur="1" fill="hold">
                                          <p:stCondLst>
                                            <p:cond delay="0"/>
                                          </p:stCondLst>
                                        </p:cTn>
                                        <p:tgtEl>
                                          <p:spTgt spid="4"/>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6"/>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2060"/>
                                        </p:tgtEl>
                                        <p:attrNameLst>
                                          <p:attrName>style.visibility</p:attrName>
                                        </p:attrNameLst>
                                      </p:cBhvr>
                                      <p:to>
                                        <p:strVal val="hidden"/>
                                      </p:to>
                                    </p:set>
                                  </p:childTnLst>
                                </p:cTn>
                              </p:par>
                              <p:par>
                                <p:cTn id="99" presetID="10" presetClass="entr" presetSubtype="0" fill="hold" nodeType="withEffect">
                                  <p:stCondLst>
                                    <p:cond delay="0"/>
                                  </p:stCondLst>
                                  <p:childTnLst>
                                    <p:set>
                                      <p:cBhvr>
                                        <p:cTn id="100" dur="1" fill="hold">
                                          <p:stCondLst>
                                            <p:cond delay="0"/>
                                          </p:stCondLst>
                                        </p:cTn>
                                        <p:tgtEl>
                                          <p:spTgt spid="1026"/>
                                        </p:tgtEl>
                                        <p:attrNameLst>
                                          <p:attrName>style.visibility</p:attrName>
                                        </p:attrNameLst>
                                      </p:cBhvr>
                                      <p:to>
                                        <p:strVal val="visible"/>
                                      </p:to>
                                    </p:set>
                                    <p:animEffect transition="in" filter="fade">
                                      <p:cBhvr>
                                        <p:cTn id="10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P spid="8"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BAF4A-D74F-A5E2-5F80-49EF088D4507}"/>
              </a:ext>
            </a:extLst>
          </p:cNvPr>
          <p:cNvSpPr>
            <a:spLocks noGrp="1"/>
          </p:cNvSpPr>
          <p:nvPr>
            <p:ph type="title"/>
          </p:nvPr>
        </p:nvSpPr>
        <p:spPr>
          <a:xfrm>
            <a:off x="152400" y="133253"/>
            <a:ext cx="10515600" cy="777875"/>
          </a:xfrm>
        </p:spPr>
        <p:txBody>
          <a:bodyPr/>
          <a:lstStyle/>
          <a:p>
            <a:r>
              <a:rPr lang="en-US" b="1" dirty="0"/>
              <a:t>Conclusions</a:t>
            </a:r>
          </a:p>
        </p:txBody>
      </p:sp>
      <p:sp>
        <p:nvSpPr>
          <p:cNvPr id="3" name="Content Placeholder 2">
            <a:extLst>
              <a:ext uri="{FF2B5EF4-FFF2-40B4-BE49-F238E27FC236}">
                <a16:creationId xmlns:a16="http://schemas.microsoft.com/office/drawing/2014/main" id="{1623AD36-EFB0-DC9B-960F-A8B4AB56B7D9}"/>
              </a:ext>
            </a:extLst>
          </p:cNvPr>
          <p:cNvSpPr>
            <a:spLocks noGrp="1"/>
          </p:cNvSpPr>
          <p:nvPr>
            <p:ph idx="1"/>
          </p:nvPr>
        </p:nvSpPr>
        <p:spPr>
          <a:xfrm>
            <a:off x="375558" y="1053330"/>
            <a:ext cx="7662752" cy="4741079"/>
          </a:xfrm>
        </p:spPr>
        <p:txBody>
          <a:bodyPr>
            <a:normAutofit fontScale="85000" lnSpcReduction="20000"/>
          </a:bodyPr>
          <a:lstStyle/>
          <a:p>
            <a:r>
              <a:rPr lang="en-US" dirty="0"/>
              <a:t>Don’t cut corners.</a:t>
            </a:r>
          </a:p>
          <a:p>
            <a:pPr lvl="1"/>
            <a:r>
              <a:rPr lang="en-US" dirty="0"/>
              <a:t>Use the proper screw spacing</a:t>
            </a:r>
          </a:p>
          <a:p>
            <a:pPr lvl="1"/>
            <a:r>
              <a:rPr lang="en-US" dirty="0"/>
              <a:t>Use the same gauge of framing as tested.</a:t>
            </a:r>
          </a:p>
          <a:p>
            <a:pPr lvl="1"/>
            <a:r>
              <a:rPr lang="en-US" dirty="0"/>
              <a:t>Build to the design</a:t>
            </a:r>
          </a:p>
          <a:p>
            <a:r>
              <a:rPr lang="en-US" dirty="0"/>
              <a:t>Lighter framing helps STC, but hurts fire-resistance.</a:t>
            </a:r>
          </a:p>
          <a:p>
            <a:r>
              <a:rPr lang="en-US" dirty="0"/>
              <a:t>Seal against air leakage where practical</a:t>
            </a:r>
          </a:p>
          <a:p>
            <a:r>
              <a:rPr lang="en-US" dirty="0"/>
              <a:t>If the barrier is not fire rated, seal with materials designed for smoke and sound</a:t>
            </a:r>
          </a:p>
          <a:p>
            <a:r>
              <a:rPr lang="en-US" dirty="0"/>
              <a:t>When designing, consider flanking paths and try to mitigate</a:t>
            </a:r>
          </a:p>
          <a:p>
            <a:r>
              <a:rPr lang="en-US" dirty="0"/>
              <a:t>There is no such thing as an STC rating for a product.</a:t>
            </a:r>
          </a:p>
          <a:p>
            <a:r>
              <a:rPr lang="en-US" dirty="0"/>
              <a:t>The falling tree does indeed make a sound, but if no living creature is there to hear it, it does not make a noise.</a:t>
            </a:r>
          </a:p>
        </p:txBody>
      </p:sp>
      <p:pic>
        <p:nvPicPr>
          <p:cNvPr id="4" name="Picture 3">
            <a:extLst>
              <a:ext uri="{FF2B5EF4-FFF2-40B4-BE49-F238E27FC236}">
                <a16:creationId xmlns:a16="http://schemas.microsoft.com/office/drawing/2014/main" id="{6FD9749F-AB36-6C57-B91E-9E9B43D8FC86}"/>
              </a:ext>
            </a:extLst>
          </p:cNvPr>
          <p:cNvPicPr>
            <a:picLocks noChangeAspect="1"/>
          </p:cNvPicPr>
          <p:nvPr/>
        </p:nvPicPr>
        <p:blipFill>
          <a:blip r:embed="rId3"/>
          <a:stretch>
            <a:fillRect/>
          </a:stretch>
        </p:blipFill>
        <p:spPr>
          <a:xfrm>
            <a:off x="8038310" y="1053330"/>
            <a:ext cx="4091552" cy="4091552"/>
          </a:xfrm>
          <a:prstGeom prst="rect">
            <a:avLst/>
          </a:prstGeom>
        </p:spPr>
      </p:pic>
    </p:spTree>
    <p:extLst>
      <p:ext uri="{BB962C8B-B14F-4D97-AF65-F5344CB8AC3E}">
        <p14:creationId xmlns:p14="http://schemas.microsoft.com/office/powerpoint/2010/main" val="29895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500"/>
                                        <p:tgtEl>
                                          <p:spTgt spid="3">
                                            <p:txEl>
                                              <p:pRg st="7" end="7"/>
                                            </p:txEl>
                                          </p:spTgt>
                                        </p:tgtEl>
                                      </p:cBhvr>
                                    </p:animEffect>
                                  </p:childTnLst>
                                </p:cTn>
                              </p:par>
                            </p:childTnLst>
                          </p:cTn>
                        </p:par>
                        <p:par>
                          <p:cTn id="40" fill="hold">
                            <p:stCondLst>
                              <p:cond delay="500"/>
                            </p:stCondLst>
                            <p:childTnLst>
                              <p:par>
                                <p:cTn id="41" presetID="1" presetClass="exit" presetSubtype="0" fill="hold" nodeType="afterEffect">
                                  <p:stCondLst>
                                    <p:cond delay="0"/>
                                  </p:stCondLst>
                                  <p:childTnLst>
                                    <p:set>
                                      <p:cBhvr>
                                        <p:cTn id="42" dur="1" fill="hold">
                                          <p:stCondLst>
                                            <p:cond delay="0"/>
                                          </p:stCondLst>
                                        </p:cTn>
                                        <p:tgtEl>
                                          <p:spTgt spid="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86181-6399-0B7F-1E31-4A6B978D4C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1CC915-ADB0-A537-D388-42FED088C990}"/>
              </a:ext>
            </a:extLst>
          </p:cNvPr>
          <p:cNvSpPr>
            <a:spLocks noGrp="1"/>
          </p:cNvSpPr>
          <p:nvPr>
            <p:ph type="title"/>
          </p:nvPr>
        </p:nvSpPr>
        <p:spPr>
          <a:xfrm>
            <a:off x="321366" y="254839"/>
            <a:ext cx="10515600" cy="777875"/>
          </a:xfrm>
        </p:spPr>
        <p:txBody>
          <a:bodyPr>
            <a:normAutofit/>
          </a:bodyPr>
          <a:lstStyle/>
          <a:p>
            <a:r>
              <a:rPr lang="en-US" b="1" dirty="0"/>
              <a:t>Introduction</a:t>
            </a:r>
          </a:p>
        </p:txBody>
      </p:sp>
      <p:sp>
        <p:nvSpPr>
          <p:cNvPr id="3" name="Content Placeholder 2">
            <a:extLst>
              <a:ext uri="{FF2B5EF4-FFF2-40B4-BE49-F238E27FC236}">
                <a16:creationId xmlns:a16="http://schemas.microsoft.com/office/drawing/2014/main" id="{648B3D39-3012-76FF-7B72-8582D3C814E5}"/>
              </a:ext>
            </a:extLst>
          </p:cNvPr>
          <p:cNvSpPr>
            <a:spLocks noGrp="1"/>
          </p:cNvSpPr>
          <p:nvPr>
            <p:ph idx="1"/>
          </p:nvPr>
        </p:nvSpPr>
        <p:spPr>
          <a:xfrm>
            <a:off x="633785" y="1200662"/>
            <a:ext cx="9890761" cy="4456676"/>
          </a:xfrm>
        </p:spPr>
        <p:txBody>
          <a:bodyPr>
            <a:normAutofit/>
          </a:bodyPr>
          <a:lstStyle/>
          <a:p>
            <a:r>
              <a:rPr lang="en-US" dirty="0"/>
              <a:t>Know your enemy, and know yourself</a:t>
            </a:r>
          </a:p>
          <a:p>
            <a:r>
              <a:rPr lang="en-US" dirty="0"/>
              <a:t>What is sound?</a:t>
            </a:r>
          </a:p>
          <a:p>
            <a:r>
              <a:rPr lang="en-US" dirty="0"/>
              <a:t>Frequency and Amplitude</a:t>
            </a:r>
          </a:p>
          <a:p>
            <a:r>
              <a:rPr lang="en-US" dirty="0"/>
              <a:t>Direct vs. Indirect Paths</a:t>
            </a:r>
          </a:p>
          <a:p>
            <a:r>
              <a:rPr lang="en-US" dirty="0"/>
              <a:t>Testing for Sound Transmission Loss and Sound Transmission Class (STC)</a:t>
            </a:r>
          </a:p>
          <a:p>
            <a:r>
              <a:rPr lang="en-US" dirty="0"/>
              <a:t>Loudness and the decibel</a:t>
            </a:r>
          </a:p>
          <a:p>
            <a:r>
              <a:rPr lang="en-US" dirty="0"/>
              <a:t>Where there is smoke, there is sound</a:t>
            </a:r>
          </a:p>
          <a:p>
            <a:r>
              <a:rPr lang="en-US" dirty="0"/>
              <a:t>Construction methods to improve STC</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54862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F86181-6399-0B7F-1E31-4A6B978D4C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1CC915-ADB0-A537-D388-42FED088C990}"/>
              </a:ext>
            </a:extLst>
          </p:cNvPr>
          <p:cNvSpPr>
            <a:spLocks noGrp="1"/>
          </p:cNvSpPr>
          <p:nvPr>
            <p:ph type="title"/>
          </p:nvPr>
        </p:nvSpPr>
        <p:spPr>
          <a:xfrm>
            <a:off x="321366" y="254839"/>
            <a:ext cx="10515600" cy="777875"/>
          </a:xfrm>
        </p:spPr>
        <p:txBody>
          <a:bodyPr>
            <a:normAutofit/>
          </a:bodyPr>
          <a:lstStyle/>
          <a:p>
            <a:r>
              <a:rPr lang="en-US" b="1" dirty="0"/>
              <a:t>Know your enemy, know yourself</a:t>
            </a:r>
          </a:p>
        </p:txBody>
      </p:sp>
      <p:graphicFrame>
        <p:nvGraphicFramePr>
          <p:cNvPr id="4" name="Table 3">
            <a:extLst>
              <a:ext uri="{FF2B5EF4-FFF2-40B4-BE49-F238E27FC236}">
                <a16:creationId xmlns:a16="http://schemas.microsoft.com/office/drawing/2014/main" id="{02F3D708-F54B-FF23-7BA9-068F7CEAAD9F}"/>
              </a:ext>
            </a:extLst>
          </p:cNvPr>
          <p:cNvGraphicFramePr>
            <a:graphicFrameLocks noGrp="1"/>
          </p:cNvGraphicFramePr>
          <p:nvPr>
            <p:extLst>
              <p:ext uri="{D42A27DB-BD31-4B8C-83A1-F6EECF244321}">
                <p14:modId xmlns:p14="http://schemas.microsoft.com/office/powerpoint/2010/main" val="733668671"/>
              </p:ext>
            </p:extLst>
          </p:nvPr>
        </p:nvGraphicFramePr>
        <p:xfrm>
          <a:off x="512123" y="1224179"/>
          <a:ext cx="11270166" cy="4693920"/>
        </p:xfrm>
        <a:graphic>
          <a:graphicData uri="http://schemas.openxmlformats.org/drawingml/2006/table">
            <a:tbl>
              <a:tblPr firstRow="1" bandRow="1">
                <a:tableStyleId>{5940675A-B579-460E-94D1-54222C63F5DA}</a:tableStyleId>
              </a:tblPr>
              <a:tblGrid>
                <a:gridCol w="1667748">
                  <a:extLst>
                    <a:ext uri="{9D8B030D-6E8A-4147-A177-3AD203B41FA5}">
                      <a16:colId xmlns:a16="http://schemas.microsoft.com/office/drawing/2014/main" val="1898060607"/>
                    </a:ext>
                  </a:extLst>
                </a:gridCol>
                <a:gridCol w="3291899">
                  <a:extLst>
                    <a:ext uri="{9D8B030D-6E8A-4147-A177-3AD203B41FA5}">
                      <a16:colId xmlns:a16="http://schemas.microsoft.com/office/drawing/2014/main" val="904819401"/>
                    </a:ext>
                  </a:extLst>
                </a:gridCol>
                <a:gridCol w="2933395">
                  <a:extLst>
                    <a:ext uri="{9D8B030D-6E8A-4147-A177-3AD203B41FA5}">
                      <a16:colId xmlns:a16="http://schemas.microsoft.com/office/drawing/2014/main" val="2279629210"/>
                    </a:ext>
                  </a:extLst>
                </a:gridCol>
                <a:gridCol w="3377124">
                  <a:extLst>
                    <a:ext uri="{9D8B030D-6E8A-4147-A177-3AD203B41FA5}">
                      <a16:colId xmlns:a16="http://schemas.microsoft.com/office/drawing/2014/main" val="1377838611"/>
                    </a:ext>
                  </a:extLst>
                </a:gridCol>
              </a:tblGrid>
              <a:tr h="370840">
                <a:tc>
                  <a:txBody>
                    <a:bodyPr/>
                    <a:lstStyle/>
                    <a:p>
                      <a:pPr algn="ctr"/>
                      <a:r>
                        <a:rPr lang="en-US" sz="2000" dirty="0"/>
                        <a:t>The Enemy</a:t>
                      </a:r>
                    </a:p>
                  </a:txBody>
                  <a:tcPr/>
                </a:tc>
                <a:tc>
                  <a:txBody>
                    <a:bodyPr/>
                    <a:lstStyle/>
                    <a:p>
                      <a:pPr algn="ctr"/>
                      <a:r>
                        <a:rPr lang="en-US" sz="2000" dirty="0"/>
                        <a:t>The Damage</a:t>
                      </a:r>
                    </a:p>
                  </a:txBody>
                  <a:tcPr/>
                </a:tc>
                <a:tc>
                  <a:txBody>
                    <a:bodyPr/>
                    <a:lstStyle/>
                    <a:p>
                      <a:pPr algn="ctr"/>
                      <a:r>
                        <a:rPr lang="en-US" sz="2000" dirty="0"/>
                        <a:t>The Weapon</a:t>
                      </a:r>
                    </a:p>
                  </a:txBody>
                  <a:tcPr/>
                </a:tc>
                <a:tc>
                  <a:txBody>
                    <a:bodyPr/>
                    <a:lstStyle/>
                    <a:p>
                      <a:pPr algn="ctr"/>
                      <a:r>
                        <a:rPr lang="en-US" sz="2000" dirty="0"/>
                        <a:t>The Win</a:t>
                      </a:r>
                    </a:p>
                  </a:txBody>
                  <a:tcPr/>
                </a:tc>
                <a:extLst>
                  <a:ext uri="{0D108BD9-81ED-4DB2-BD59-A6C34878D82A}">
                    <a16:rowId xmlns:a16="http://schemas.microsoft.com/office/drawing/2014/main" val="138393997"/>
                  </a:ext>
                </a:extLst>
              </a:tr>
              <a:tr h="370840">
                <a:tc>
                  <a:txBody>
                    <a:bodyPr/>
                    <a:lstStyle/>
                    <a:p>
                      <a:pPr algn="ctr"/>
                      <a:r>
                        <a:rPr lang="en-US" sz="2000" dirty="0"/>
                        <a:t>Water</a:t>
                      </a:r>
                    </a:p>
                  </a:txBody>
                  <a:tcPr>
                    <a:noFill/>
                  </a:tcPr>
                </a:tc>
                <a:tc>
                  <a:txBody>
                    <a:bodyPr/>
                    <a:lstStyle/>
                    <a:p>
                      <a:pPr algn="ctr"/>
                      <a:r>
                        <a:rPr lang="en-US" sz="2000" dirty="0"/>
                        <a:t>Mold, rot</a:t>
                      </a:r>
                    </a:p>
                  </a:txBody>
                  <a:tcPr/>
                </a:tc>
                <a:tc>
                  <a:txBody>
                    <a:bodyPr/>
                    <a:lstStyle/>
                    <a:p>
                      <a:pPr algn="ctr"/>
                      <a:r>
                        <a:rPr lang="en-US" sz="2000" dirty="0"/>
                        <a:t>Water Resistive Barrier, Flashing</a:t>
                      </a:r>
                    </a:p>
                  </a:txBody>
                  <a:tcPr/>
                </a:tc>
                <a:tc>
                  <a:txBody>
                    <a:bodyPr/>
                    <a:lstStyle/>
                    <a:p>
                      <a:pPr algn="ctr"/>
                      <a:r>
                        <a:rPr lang="en-US" sz="2000" dirty="0"/>
                        <a:t>Dry structures, controlled water shedding</a:t>
                      </a:r>
                    </a:p>
                  </a:txBody>
                  <a:tcPr/>
                </a:tc>
                <a:extLst>
                  <a:ext uri="{0D108BD9-81ED-4DB2-BD59-A6C34878D82A}">
                    <a16:rowId xmlns:a16="http://schemas.microsoft.com/office/drawing/2014/main" val="2120961979"/>
                  </a:ext>
                </a:extLst>
              </a:tr>
              <a:tr h="370840">
                <a:tc>
                  <a:txBody>
                    <a:bodyPr/>
                    <a:lstStyle/>
                    <a:p>
                      <a:pPr algn="ctr"/>
                      <a:r>
                        <a:rPr lang="en-US" sz="2000" dirty="0"/>
                        <a:t>Vapor</a:t>
                      </a:r>
                    </a:p>
                  </a:txBody>
                  <a:tcPr>
                    <a:noFill/>
                  </a:tcPr>
                </a:tc>
                <a:tc>
                  <a:txBody>
                    <a:bodyPr/>
                    <a:lstStyle/>
                    <a:p>
                      <a:pPr algn="ctr"/>
                      <a:r>
                        <a:rPr lang="en-US" sz="2000" dirty="0"/>
                        <a:t>Condensation where you least want it</a:t>
                      </a:r>
                    </a:p>
                  </a:txBody>
                  <a:tcPr/>
                </a:tc>
                <a:tc>
                  <a:txBody>
                    <a:bodyPr/>
                    <a:lstStyle/>
                    <a:p>
                      <a:pPr algn="ctr"/>
                      <a:r>
                        <a:rPr lang="en-US" sz="2000" dirty="0"/>
                        <a:t>Vapor Barrier</a:t>
                      </a:r>
                    </a:p>
                  </a:txBody>
                  <a:tcPr/>
                </a:tc>
                <a:tc>
                  <a:txBody>
                    <a:bodyPr/>
                    <a:lstStyle/>
                    <a:p>
                      <a:pPr algn="ctr"/>
                      <a:r>
                        <a:rPr lang="en-US" sz="2000" dirty="0"/>
                        <a:t>Controlled vapor permeance</a:t>
                      </a:r>
                    </a:p>
                  </a:txBody>
                  <a:tcPr/>
                </a:tc>
                <a:extLst>
                  <a:ext uri="{0D108BD9-81ED-4DB2-BD59-A6C34878D82A}">
                    <a16:rowId xmlns:a16="http://schemas.microsoft.com/office/drawing/2014/main" val="2975911055"/>
                  </a:ext>
                </a:extLst>
              </a:tr>
              <a:tr h="370840">
                <a:tc>
                  <a:txBody>
                    <a:bodyPr/>
                    <a:lstStyle/>
                    <a:p>
                      <a:pPr algn="ctr"/>
                      <a:r>
                        <a:rPr lang="en-US" sz="2000" dirty="0"/>
                        <a:t>Thermal</a:t>
                      </a:r>
                    </a:p>
                  </a:txBody>
                  <a:tcPr>
                    <a:noFill/>
                  </a:tcPr>
                </a:tc>
                <a:tc>
                  <a:txBody>
                    <a:bodyPr/>
                    <a:lstStyle/>
                    <a:p>
                      <a:pPr algn="ctr"/>
                      <a:r>
                        <a:rPr lang="en-US" sz="2000" dirty="0"/>
                        <a:t>Wasted Energy / Discomfort</a:t>
                      </a:r>
                    </a:p>
                  </a:txBody>
                  <a:tcPr/>
                </a:tc>
                <a:tc>
                  <a:txBody>
                    <a:bodyPr/>
                    <a:lstStyle/>
                    <a:p>
                      <a:pPr algn="ctr"/>
                      <a:r>
                        <a:rPr lang="en-US" sz="2000" dirty="0"/>
                        <a:t>Insulation</a:t>
                      </a:r>
                    </a:p>
                  </a:txBody>
                  <a:tcPr/>
                </a:tc>
                <a:tc>
                  <a:txBody>
                    <a:bodyPr/>
                    <a:lstStyle/>
                    <a:p>
                      <a:pPr algn="ctr"/>
                      <a:r>
                        <a:rPr lang="en-US" sz="2000" dirty="0"/>
                        <a:t>Climate Control and Energy Efficiency</a:t>
                      </a:r>
                    </a:p>
                  </a:txBody>
                  <a:tcPr/>
                </a:tc>
                <a:extLst>
                  <a:ext uri="{0D108BD9-81ED-4DB2-BD59-A6C34878D82A}">
                    <a16:rowId xmlns:a16="http://schemas.microsoft.com/office/drawing/2014/main" val="539121217"/>
                  </a:ext>
                </a:extLst>
              </a:tr>
              <a:tr h="370840">
                <a:tc>
                  <a:txBody>
                    <a:bodyPr/>
                    <a:lstStyle/>
                    <a:p>
                      <a:pPr algn="ctr"/>
                      <a:r>
                        <a:rPr lang="en-US" sz="2000" dirty="0"/>
                        <a:t>Air</a:t>
                      </a:r>
                    </a:p>
                  </a:txBody>
                  <a:tcPr>
                    <a:solidFill>
                      <a:srgbClr val="FFC000"/>
                    </a:solidFill>
                  </a:tcPr>
                </a:tc>
                <a:tc>
                  <a:txBody>
                    <a:bodyPr/>
                    <a:lstStyle/>
                    <a:p>
                      <a:pPr algn="ctr"/>
                      <a:r>
                        <a:rPr lang="en-US" sz="2000" dirty="0"/>
                        <a:t>Transfer of conditioned/ unconditioned air</a:t>
                      </a:r>
                    </a:p>
                  </a:txBody>
                  <a:tcPr/>
                </a:tc>
                <a:tc>
                  <a:txBody>
                    <a:bodyPr/>
                    <a:lstStyle/>
                    <a:p>
                      <a:pPr algn="ctr"/>
                      <a:r>
                        <a:rPr lang="en-US" sz="2000" dirty="0"/>
                        <a:t>Air Barrier (Product)</a:t>
                      </a:r>
                    </a:p>
                    <a:p>
                      <a:pPr algn="ctr"/>
                      <a:r>
                        <a:rPr lang="en-US" sz="2000" dirty="0"/>
                        <a:t>Air Barrier (Assembly)</a:t>
                      </a:r>
                    </a:p>
                  </a:txBody>
                  <a:tcPr/>
                </a:tc>
                <a:tc>
                  <a:txBody>
                    <a:bodyPr/>
                    <a:lstStyle/>
                    <a:p>
                      <a:pPr algn="ctr"/>
                      <a:r>
                        <a:rPr lang="en-US" sz="2000" dirty="0"/>
                        <a:t>Reduced air permeance</a:t>
                      </a:r>
                    </a:p>
                    <a:p>
                      <a:pPr algn="ctr"/>
                      <a:r>
                        <a:rPr lang="en-US" sz="2000" dirty="0"/>
                        <a:t>Reduced air leakage</a:t>
                      </a:r>
                    </a:p>
                    <a:p>
                      <a:pPr algn="ctr"/>
                      <a:r>
                        <a:rPr lang="en-US" sz="2000" dirty="0"/>
                        <a:t>Energy Efficiency</a:t>
                      </a:r>
                    </a:p>
                  </a:txBody>
                  <a:tcPr/>
                </a:tc>
                <a:extLst>
                  <a:ext uri="{0D108BD9-81ED-4DB2-BD59-A6C34878D82A}">
                    <a16:rowId xmlns:a16="http://schemas.microsoft.com/office/drawing/2014/main" val="4251498878"/>
                  </a:ext>
                </a:extLst>
              </a:tr>
              <a:tr h="370840">
                <a:tc>
                  <a:txBody>
                    <a:bodyPr/>
                    <a:lstStyle/>
                    <a:p>
                      <a:pPr algn="ctr"/>
                      <a:r>
                        <a:rPr lang="en-US" sz="2000" dirty="0"/>
                        <a:t>Fire</a:t>
                      </a:r>
                    </a:p>
                  </a:txBody>
                  <a:tcPr>
                    <a:solidFill>
                      <a:srgbClr val="FFFF00"/>
                    </a:solidFill>
                  </a:tcPr>
                </a:tc>
                <a:tc>
                  <a:txBody>
                    <a:bodyPr/>
                    <a:lstStyle/>
                    <a:p>
                      <a:pPr algn="ctr"/>
                      <a:r>
                        <a:rPr lang="en-US" sz="2000" dirty="0"/>
                        <a:t>Death and destruction</a:t>
                      </a:r>
                    </a:p>
                  </a:txBody>
                  <a:tcPr/>
                </a:tc>
                <a:tc>
                  <a:txBody>
                    <a:bodyPr/>
                    <a:lstStyle/>
                    <a:p>
                      <a:pPr algn="ctr"/>
                      <a:r>
                        <a:rPr lang="en-US" sz="2000" dirty="0"/>
                        <a:t>Passive Containment</a:t>
                      </a:r>
                    </a:p>
                  </a:txBody>
                  <a:tcPr/>
                </a:tc>
                <a:tc>
                  <a:txBody>
                    <a:bodyPr/>
                    <a:lstStyle/>
                    <a:p>
                      <a:pPr algn="ctr"/>
                      <a:r>
                        <a:rPr lang="en-US" sz="2000" dirty="0"/>
                        <a:t>Compartmentalization</a:t>
                      </a:r>
                    </a:p>
                  </a:txBody>
                  <a:tcPr/>
                </a:tc>
                <a:extLst>
                  <a:ext uri="{0D108BD9-81ED-4DB2-BD59-A6C34878D82A}">
                    <a16:rowId xmlns:a16="http://schemas.microsoft.com/office/drawing/2014/main" val="331035601"/>
                  </a:ext>
                </a:extLst>
              </a:tr>
              <a:tr h="370840">
                <a:tc>
                  <a:txBody>
                    <a:bodyPr/>
                    <a:lstStyle/>
                    <a:p>
                      <a:pPr algn="ctr"/>
                      <a:r>
                        <a:rPr lang="en-US" sz="2000" dirty="0"/>
                        <a:t>Smoke</a:t>
                      </a:r>
                    </a:p>
                  </a:txBody>
                  <a:tcPr>
                    <a:solidFill>
                      <a:srgbClr val="FFFF00"/>
                    </a:solidFill>
                  </a:tcPr>
                </a:tc>
                <a:tc>
                  <a:txBody>
                    <a:bodyPr/>
                    <a:lstStyle/>
                    <a:p>
                      <a:pPr algn="ctr"/>
                      <a:r>
                        <a:rPr lang="en-US" sz="2000" dirty="0"/>
                        <a:t>Death / Smoke Damage</a:t>
                      </a:r>
                    </a:p>
                  </a:txBody>
                  <a:tcPr/>
                </a:tc>
                <a:tc>
                  <a:txBody>
                    <a:bodyPr/>
                    <a:lstStyle/>
                    <a:p>
                      <a:pPr algn="ctr"/>
                      <a:r>
                        <a:rPr lang="en-US" sz="2000" dirty="0"/>
                        <a:t>Smoke Containment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Compartmentalization</a:t>
                      </a:r>
                    </a:p>
                  </a:txBody>
                  <a:tcPr/>
                </a:tc>
                <a:extLst>
                  <a:ext uri="{0D108BD9-81ED-4DB2-BD59-A6C34878D82A}">
                    <a16:rowId xmlns:a16="http://schemas.microsoft.com/office/drawing/2014/main" val="4115276047"/>
                  </a:ext>
                </a:extLst>
              </a:tr>
              <a:tr h="370840">
                <a:tc>
                  <a:txBody>
                    <a:bodyPr/>
                    <a:lstStyle/>
                    <a:p>
                      <a:pPr algn="ctr"/>
                      <a:r>
                        <a:rPr lang="en-US" sz="2000" dirty="0"/>
                        <a:t>Sound</a:t>
                      </a:r>
                    </a:p>
                  </a:txBody>
                  <a:tcPr>
                    <a:solidFill>
                      <a:srgbClr val="FFFF00"/>
                    </a:solidFill>
                  </a:tcPr>
                </a:tc>
                <a:tc>
                  <a:txBody>
                    <a:bodyPr/>
                    <a:lstStyle/>
                    <a:p>
                      <a:pPr algn="ctr"/>
                      <a:r>
                        <a:rPr lang="en-US" sz="2000" dirty="0"/>
                        <a:t>Irritated People / Privacy loss</a:t>
                      </a:r>
                    </a:p>
                  </a:txBody>
                  <a:tcPr/>
                </a:tc>
                <a:tc>
                  <a:txBody>
                    <a:bodyPr/>
                    <a:lstStyle/>
                    <a:p>
                      <a:pPr algn="ctr"/>
                      <a:r>
                        <a:rPr lang="en-US" sz="2000" dirty="0"/>
                        <a:t>Sound Proofing</a:t>
                      </a:r>
                    </a:p>
                  </a:txBody>
                  <a:tcPr/>
                </a:tc>
                <a:tc>
                  <a:txBody>
                    <a:bodyPr/>
                    <a:lstStyle/>
                    <a:p>
                      <a:pPr algn="ctr"/>
                      <a:r>
                        <a:rPr lang="en-US" sz="2000" dirty="0"/>
                        <a:t>Sound Transmission Reduction</a:t>
                      </a:r>
                    </a:p>
                  </a:txBody>
                  <a:tcPr/>
                </a:tc>
                <a:extLst>
                  <a:ext uri="{0D108BD9-81ED-4DB2-BD59-A6C34878D82A}">
                    <a16:rowId xmlns:a16="http://schemas.microsoft.com/office/drawing/2014/main" val="3964773265"/>
                  </a:ext>
                </a:extLst>
              </a:tr>
            </a:tbl>
          </a:graphicData>
        </a:graphic>
      </p:graphicFrame>
      <p:sp>
        <p:nvSpPr>
          <p:cNvPr id="11" name="Rectangle 10">
            <a:extLst>
              <a:ext uri="{FF2B5EF4-FFF2-40B4-BE49-F238E27FC236}">
                <a16:creationId xmlns:a16="http://schemas.microsoft.com/office/drawing/2014/main" id="{3C5B7414-C2BB-313E-8990-6D9B865EEA0A}"/>
              </a:ext>
            </a:extLst>
          </p:cNvPr>
          <p:cNvSpPr/>
          <p:nvPr/>
        </p:nvSpPr>
        <p:spPr>
          <a:xfrm>
            <a:off x="461065" y="1627418"/>
            <a:ext cx="11415717" cy="6959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B8E33E4-0E5E-15A6-86DD-365398880E73}"/>
              </a:ext>
            </a:extLst>
          </p:cNvPr>
          <p:cNvSpPr/>
          <p:nvPr/>
        </p:nvSpPr>
        <p:spPr>
          <a:xfrm>
            <a:off x="391972" y="2328827"/>
            <a:ext cx="11390317" cy="6959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0120D83-07B3-C284-BBEE-E4606208B936}"/>
              </a:ext>
            </a:extLst>
          </p:cNvPr>
          <p:cNvSpPr/>
          <p:nvPr/>
        </p:nvSpPr>
        <p:spPr>
          <a:xfrm>
            <a:off x="507043" y="3036670"/>
            <a:ext cx="11390317" cy="6959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66F0BEF-4C3D-46A2-48C6-727AF71D0269}"/>
              </a:ext>
            </a:extLst>
          </p:cNvPr>
          <p:cNvSpPr/>
          <p:nvPr/>
        </p:nvSpPr>
        <p:spPr>
          <a:xfrm>
            <a:off x="504416" y="3736440"/>
            <a:ext cx="11390317" cy="1104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14918F5-F491-AAFF-4FB0-B5F56461B95A}"/>
              </a:ext>
            </a:extLst>
          </p:cNvPr>
          <p:cNvSpPr/>
          <p:nvPr/>
        </p:nvSpPr>
        <p:spPr>
          <a:xfrm>
            <a:off x="501963" y="4745991"/>
            <a:ext cx="11390317" cy="4254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E40FF9B-3DE6-41EC-11DD-6911539C98C9}"/>
              </a:ext>
            </a:extLst>
          </p:cNvPr>
          <p:cNvSpPr/>
          <p:nvPr/>
        </p:nvSpPr>
        <p:spPr>
          <a:xfrm>
            <a:off x="504504" y="5140960"/>
            <a:ext cx="11390317" cy="4254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A13F2E0-01DD-7431-F807-E565A025D679}"/>
              </a:ext>
            </a:extLst>
          </p:cNvPr>
          <p:cNvSpPr/>
          <p:nvPr/>
        </p:nvSpPr>
        <p:spPr>
          <a:xfrm>
            <a:off x="501965" y="5536564"/>
            <a:ext cx="11390317" cy="4254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623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645E7-AA31-19B0-BB3E-32DFB9063B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239127-324D-981A-5917-8EFD51402C91}"/>
              </a:ext>
            </a:extLst>
          </p:cNvPr>
          <p:cNvSpPr>
            <a:spLocks noGrp="1"/>
          </p:cNvSpPr>
          <p:nvPr>
            <p:ph type="title"/>
          </p:nvPr>
        </p:nvSpPr>
        <p:spPr>
          <a:xfrm>
            <a:off x="321366" y="254839"/>
            <a:ext cx="10515600" cy="777875"/>
          </a:xfrm>
        </p:spPr>
        <p:txBody>
          <a:bodyPr>
            <a:normAutofit/>
          </a:bodyPr>
          <a:lstStyle/>
          <a:p>
            <a:r>
              <a:rPr lang="en-US" b="1" dirty="0" err="1"/>
              <a:t>Philosphical</a:t>
            </a:r>
            <a:r>
              <a:rPr lang="en-US" b="1" dirty="0"/>
              <a:t> Question</a:t>
            </a:r>
          </a:p>
        </p:txBody>
      </p:sp>
      <p:sp>
        <p:nvSpPr>
          <p:cNvPr id="3" name="Content Placeholder 2">
            <a:extLst>
              <a:ext uri="{FF2B5EF4-FFF2-40B4-BE49-F238E27FC236}">
                <a16:creationId xmlns:a16="http://schemas.microsoft.com/office/drawing/2014/main" id="{E0743D63-A9D1-B9BE-15C9-3046C1C73C46}"/>
              </a:ext>
            </a:extLst>
          </p:cNvPr>
          <p:cNvSpPr>
            <a:spLocks noGrp="1"/>
          </p:cNvSpPr>
          <p:nvPr>
            <p:ph idx="1"/>
          </p:nvPr>
        </p:nvSpPr>
        <p:spPr>
          <a:xfrm>
            <a:off x="838199" y="1337732"/>
            <a:ext cx="4514386" cy="2637919"/>
          </a:xfrm>
        </p:spPr>
        <p:txBody>
          <a:bodyPr>
            <a:normAutofit/>
          </a:bodyPr>
          <a:lstStyle/>
          <a:p>
            <a:r>
              <a:rPr lang="en-US" dirty="0"/>
              <a:t>When a tree falls in the woods and nobody is there to hear it, does it make a sound?</a:t>
            </a:r>
          </a:p>
        </p:txBody>
      </p:sp>
      <p:pic>
        <p:nvPicPr>
          <p:cNvPr id="11" name="Picture 10" descr="A person climbing a ladder up a tree">
            <a:extLst>
              <a:ext uri="{FF2B5EF4-FFF2-40B4-BE49-F238E27FC236}">
                <a16:creationId xmlns:a16="http://schemas.microsoft.com/office/drawing/2014/main" id="{816876B5-5881-50EF-7BFB-2C1AADB23CC2}"/>
              </a:ext>
            </a:extLst>
          </p:cNvPr>
          <p:cNvPicPr>
            <a:picLocks noChangeAspect="1"/>
          </p:cNvPicPr>
          <p:nvPr/>
        </p:nvPicPr>
        <p:blipFill>
          <a:blip r:embed="rId3"/>
          <a:stretch>
            <a:fillRect/>
          </a:stretch>
        </p:blipFill>
        <p:spPr>
          <a:xfrm>
            <a:off x="5352585" y="381307"/>
            <a:ext cx="6583680" cy="5471769"/>
          </a:xfrm>
          <a:prstGeom prst="rect">
            <a:avLst/>
          </a:prstGeom>
        </p:spPr>
      </p:pic>
      <p:pic>
        <p:nvPicPr>
          <p:cNvPr id="6" name="Picture 5" descr="A person climbing a ladder up a tree&#10;&#10;AI-generated content may be incorrect.">
            <a:extLst>
              <a:ext uri="{FF2B5EF4-FFF2-40B4-BE49-F238E27FC236}">
                <a16:creationId xmlns:a16="http://schemas.microsoft.com/office/drawing/2014/main" id="{C9AD0747-2FCF-4F33-7661-104DA082B70B}"/>
              </a:ext>
            </a:extLst>
          </p:cNvPr>
          <p:cNvPicPr>
            <a:picLocks noChangeAspect="1"/>
          </p:cNvPicPr>
          <p:nvPr/>
        </p:nvPicPr>
        <p:blipFill>
          <a:blip r:embed="rId4"/>
          <a:stretch>
            <a:fillRect/>
          </a:stretch>
        </p:blipFill>
        <p:spPr>
          <a:xfrm>
            <a:off x="5352585" y="381307"/>
            <a:ext cx="6582694" cy="5468113"/>
          </a:xfrm>
          <a:prstGeom prst="rect">
            <a:avLst/>
          </a:prstGeom>
        </p:spPr>
      </p:pic>
    </p:spTree>
    <p:extLst>
      <p:ext uri="{BB962C8B-B14F-4D97-AF65-F5344CB8AC3E}">
        <p14:creationId xmlns:p14="http://schemas.microsoft.com/office/powerpoint/2010/main" val="26675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41A6B-8485-4B5D-9D18-CDA78C7D934D}"/>
              </a:ext>
            </a:extLst>
          </p:cNvPr>
          <p:cNvSpPr>
            <a:spLocks noGrp="1"/>
          </p:cNvSpPr>
          <p:nvPr>
            <p:ph type="title"/>
          </p:nvPr>
        </p:nvSpPr>
        <p:spPr>
          <a:xfrm>
            <a:off x="321366" y="254839"/>
            <a:ext cx="10515600" cy="777875"/>
          </a:xfrm>
        </p:spPr>
        <p:txBody>
          <a:bodyPr>
            <a:normAutofit/>
          </a:bodyPr>
          <a:lstStyle/>
          <a:p>
            <a:r>
              <a:rPr lang="en-US" b="1" dirty="0"/>
              <a:t>What is sound?</a:t>
            </a:r>
          </a:p>
        </p:txBody>
      </p:sp>
      <p:sp>
        <p:nvSpPr>
          <p:cNvPr id="3" name="Content Placeholder 2">
            <a:extLst>
              <a:ext uri="{FF2B5EF4-FFF2-40B4-BE49-F238E27FC236}">
                <a16:creationId xmlns:a16="http://schemas.microsoft.com/office/drawing/2014/main" id="{4BB021AD-1D80-4215-AB6C-F765A0C35371}"/>
              </a:ext>
            </a:extLst>
          </p:cNvPr>
          <p:cNvSpPr>
            <a:spLocks noGrp="1"/>
          </p:cNvSpPr>
          <p:nvPr>
            <p:ph idx="1"/>
          </p:nvPr>
        </p:nvSpPr>
        <p:spPr>
          <a:xfrm>
            <a:off x="838199" y="1337733"/>
            <a:ext cx="5374179" cy="4456676"/>
          </a:xfrm>
        </p:spPr>
        <p:txBody>
          <a:bodyPr>
            <a:normAutofit fontScale="92500" lnSpcReduction="10000"/>
          </a:bodyPr>
          <a:lstStyle/>
          <a:p>
            <a:r>
              <a:rPr lang="en-US" dirty="0"/>
              <a:t>A series of pressure pulses that travel as a wave through a medium.</a:t>
            </a:r>
          </a:p>
          <a:p>
            <a:r>
              <a:rPr lang="en-US" dirty="0"/>
              <a:t>Difference between sound and noise</a:t>
            </a:r>
          </a:p>
          <a:p>
            <a:r>
              <a:rPr lang="en-US" dirty="0"/>
              <a:t>Longitudinal vs. Transverse</a:t>
            </a:r>
          </a:p>
          <a:p>
            <a:r>
              <a:rPr lang="en-US" dirty="0"/>
              <a:t>Amplitude (dB)</a:t>
            </a:r>
          </a:p>
          <a:p>
            <a:r>
              <a:rPr lang="en-US" dirty="0"/>
              <a:t>Frequency (Hz)</a:t>
            </a:r>
          </a:p>
          <a:p>
            <a:r>
              <a:rPr lang="en-US" dirty="0"/>
              <a:t>Vibrating source creates the pulse waves.</a:t>
            </a:r>
          </a:p>
          <a:p>
            <a:r>
              <a:rPr lang="en-US" dirty="0"/>
              <a:t>Ears and microphones hear them</a:t>
            </a:r>
          </a:p>
        </p:txBody>
      </p:sp>
      <p:pic>
        <p:nvPicPr>
          <p:cNvPr id="7" name="Picture 6" descr="A diagram of a waveform&#10;&#10;Description automatically generated">
            <a:extLst>
              <a:ext uri="{FF2B5EF4-FFF2-40B4-BE49-F238E27FC236}">
                <a16:creationId xmlns:a16="http://schemas.microsoft.com/office/drawing/2014/main" id="{9D3237F9-6F8B-6B2D-1F25-108DA772AEA5}"/>
              </a:ext>
            </a:extLst>
          </p:cNvPr>
          <p:cNvPicPr>
            <a:picLocks noChangeAspect="1"/>
          </p:cNvPicPr>
          <p:nvPr/>
        </p:nvPicPr>
        <p:blipFill>
          <a:blip r:embed="rId3"/>
          <a:stretch>
            <a:fillRect/>
          </a:stretch>
        </p:blipFill>
        <p:spPr>
          <a:xfrm>
            <a:off x="6212378" y="1682660"/>
            <a:ext cx="5893103" cy="3492679"/>
          </a:xfrm>
          <a:prstGeom prst="rect">
            <a:avLst/>
          </a:prstGeom>
        </p:spPr>
      </p:pic>
      <p:sp>
        <p:nvSpPr>
          <p:cNvPr id="4" name="Rectangle 3">
            <a:extLst>
              <a:ext uri="{FF2B5EF4-FFF2-40B4-BE49-F238E27FC236}">
                <a16:creationId xmlns:a16="http://schemas.microsoft.com/office/drawing/2014/main" id="{C2AF911C-99D5-4F58-B37F-7337265BE8E7}"/>
              </a:ext>
            </a:extLst>
          </p:cNvPr>
          <p:cNvSpPr/>
          <p:nvPr/>
        </p:nvSpPr>
        <p:spPr>
          <a:xfrm>
            <a:off x="6450676" y="3428999"/>
            <a:ext cx="5591695" cy="17892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593A030C-4FAF-15B6-D39B-9665EC761481}"/>
              </a:ext>
            </a:extLst>
          </p:cNvPr>
          <p:cNvSpPr/>
          <p:nvPr/>
        </p:nvSpPr>
        <p:spPr>
          <a:xfrm>
            <a:off x="6096000" y="2292926"/>
            <a:ext cx="1136073" cy="113607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ACC7799-A22C-BAA7-C6F4-872CD2563DFE}"/>
              </a:ext>
            </a:extLst>
          </p:cNvPr>
          <p:cNvSpPr/>
          <p:nvPr/>
        </p:nvSpPr>
        <p:spPr>
          <a:xfrm>
            <a:off x="10626436" y="2345573"/>
            <a:ext cx="1136073" cy="113607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70FB79FB-21FB-1341-3ED4-6647127DF2DA}"/>
              </a:ext>
            </a:extLst>
          </p:cNvPr>
          <p:cNvCxnSpPr>
            <a:cxnSpLocks/>
          </p:cNvCxnSpPr>
          <p:nvPr/>
        </p:nvCxnSpPr>
        <p:spPr>
          <a:xfrm>
            <a:off x="7276407" y="2860962"/>
            <a:ext cx="329738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319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xit" presetSubtype="0" fill="hold" grpId="0" nodeType="with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childTnLst>
                                </p:cTn>
                              </p:par>
                            </p:childTnLst>
                          </p:cTn>
                        </p:par>
                        <p:par>
                          <p:cTn id="39" fill="hold">
                            <p:stCondLst>
                              <p:cond delay="500"/>
                            </p:stCondLst>
                            <p:childTnLst>
                              <p:par>
                                <p:cTn id="40" presetID="21" presetClass="entr" presetSubtype="1" fill="hold" grpId="0"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heel(1)">
                                      <p:cBhvr>
                                        <p:cTn id="42" dur="20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500"/>
                                        <p:tgtEl>
                                          <p:spTgt spid="3">
                                            <p:txEl>
                                              <p:pRg st="6" end="6"/>
                                            </p:txEl>
                                          </p:spTgt>
                                        </p:tgtEl>
                                      </p:cBhvr>
                                    </p:animEffect>
                                  </p:childTnLst>
                                </p:cTn>
                              </p:par>
                              <p:par>
                                <p:cTn id="48" presetID="22" presetClass="entr" presetSubtype="8"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par>
                          <p:cTn id="51" fill="hold">
                            <p:stCondLst>
                              <p:cond delay="500"/>
                            </p:stCondLst>
                            <p:childTnLst>
                              <p:par>
                                <p:cTn id="52" presetID="21" presetClass="entr" presetSubtype="1" fill="hold" grpId="0"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heel(1)">
                                      <p:cBhvr>
                                        <p:cTn id="5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41A6B-8485-4B5D-9D18-CDA78C7D934D}"/>
              </a:ext>
            </a:extLst>
          </p:cNvPr>
          <p:cNvSpPr>
            <a:spLocks noGrp="1"/>
          </p:cNvSpPr>
          <p:nvPr>
            <p:ph type="title"/>
          </p:nvPr>
        </p:nvSpPr>
        <p:spPr>
          <a:xfrm>
            <a:off x="321366" y="254839"/>
            <a:ext cx="10515600" cy="777875"/>
          </a:xfrm>
        </p:spPr>
        <p:txBody>
          <a:bodyPr>
            <a:normAutofit/>
          </a:bodyPr>
          <a:lstStyle/>
          <a:p>
            <a:r>
              <a:rPr lang="en-US" b="1" dirty="0"/>
              <a:t>Frequency – Practical Example</a:t>
            </a:r>
          </a:p>
        </p:txBody>
      </p:sp>
      <p:sp>
        <p:nvSpPr>
          <p:cNvPr id="4" name="Rectangle 3">
            <a:extLst>
              <a:ext uri="{FF2B5EF4-FFF2-40B4-BE49-F238E27FC236}">
                <a16:creationId xmlns:a16="http://schemas.microsoft.com/office/drawing/2014/main" id="{C2AF911C-99D5-4F58-B37F-7337265BE8E7}"/>
              </a:ext>
            </a:extLst>
          </p:cNvPr>
          <p:cNvSpPr/>
          <p:nvPr/>
        </p:nvSpPr>
        <p:spPr>
          <a:xfrm>
            <a:off x="6450676" y="3428999"/>
            <a:ext cx="5591695" cy="17892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66782AA4-D6E3-0A99-CEEC-F72DFAB9C8A1}"/>
              </a:ext>
            </a:extLst>
          </p:cNvPr>
          <p:cNvGrpSpPr/>
          <p:nvPr/>
        </p:nvGrpSpPr>
        <p:grpSpPr>
          <a:xfrm>
            <a:off x="1169323" y="1864823"/>
            <a:ext cx="9792391" cy="2513215"/>
            <a:chOff x="942109" y="1864823"/>
            <a:chExt cx="9792391" cy="2513215"/>
          </a:xfrm>
        </p:grpSpPr>
        <p:grpSp>
          <p:nvGrpSpPr>
            <p:cNvPr id="21" name="Group 20">
              <a:extLst>
                <a:ext uri="{FF2B5EF4-FFF2-40B4-BE49-F238E27FC236}">
                  <a16:creationId xmlns:a16="http://schemas.microsoft.com/office/drawing/2014/main" id="{9D8F8B51-6293-A769-5449-F855CBD90181}"/>
                </a:ext>
              </a:extLst>
            </p:cNvPr>
            <p:cNvGrpSpPr/>
            <p:nvPr/>
          </p:nvGrpSpPr>
          <p:grpSpPr>
            <a:xfrm>
              <a:off x="942109" y="1867593"/>
              <a:ext cx="3258591" cy="2510444"/>
              <a:chOff x="2382982" y="1657003"/>
              <a:chExt cx="3258591" cy="2510444"/>
            </a:xfrm>
          </p:grpSpPr>
          <p:sp>
            <p:nvSpPr>
              <p:cNvPr id="8" name="Rectangle 7">
                <a:extLst>
                  <a:ext uri="{FF2B5EF4-FFF2-40B4-BE49-F238E27FC236}">
                    <a16:creationId xmlns:a16="http://schemas.microsoft.com/office/drawing/2014/main" id="{3BFFF263-FF09-81FB-A3EE-556E88A70A47}"/>
                  </a:ext>
                </a:extLst>
              </p:cNvPr>
              <p:cNvSpPr/>
              <p:nvPr/>
            </p:nvSpPr>
            <p:spPr>
              <a:xfrm>
                <a:off x="2382982" y="1657004"/>
                <a:ext cx="465513" cy="2510443"/>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4CE457D-5727-4704-0BC0-2519C94887F2}"/>
                  </a:ext>
                </a:extLst>
              </p:cNvPr>
              <p:cNvSpPr/>
              <p:nvPr/>
            </p:nvSpPr>
            <p:spPr>
              <a:xfrm>
                <a:off x="2848495" y="1657004"/>
                <a:ext cx="465513" cy="2510443"/>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CAAB1C-4FB7-5152-0837-31DF8B31560E}"/>
                  </a:ext>
                </a:extLst>
              </p:cNvPr>
              <p:cNvSpPr/>
              <p:nvPr/>
            </p:nvSpPr>
            <p:spPr>
              <a:xfrm>
                <a:off x="3314008" y="1657004"/>
                <a:ext cx="465513" cy="2510443"/>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AC73519-7515-A43F-D7BC-2D42B5BE01E2}"/>
                  </a:ext>
                </a:extLst>
              </p:cNvPr>
              <p:cNvSpPr/>
              <p:nvPr/>
            </p:nvSpPr>
            <p:spPr>
              <a:xfrm>
                <a:off x="3779521" y="1657004"/>
                <a:ext cx="465513" cy="2510443"/>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6B48F64-B3B7-CD22-0F5E-F0398312C208}"/>
                  </a:ext>
                </a:extLst>
              </p:cNvPr>
              <p:cNvSpPr/>
              <p:nvPr/>
            </p:nvSpPr>
            <p:spPr>
              <a:xfrm>
                <a:off x="4245034" y="1657004"/>
                <a:ext cx="465513" cy="2510443"/>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EC79D52-DB31-8845-7DE9-ECFD3A097E8E}"/>
                  </a:ext>
                </a:extLst>
              </p:cNvPr>
              <p:cNvSpPr/>
              <p:nvPr/>
            </p:nvSpPr>
            <p:spPr>
              <a:xfrm>
                <a:off x="4707776" y="1657004"/>
                <a:ext cx="465513" cy="2510443"/>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9A7B734-86F6-CEC8-F501-7692FF8FCB2B}"/>
                  </a:ext>
                </a:extLst>
              </p:cNvPr>
              <p:cNvSpPr/>
              <p:nvPr/>
            </p:nvSpPr>
            <p:spPr>
              <a:xfrm>
                <a:off x="5176060" y="1657003"/>
                <a:ext cx="465513" cy="2510443"/>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CA6464F-71FF-D2EF-3D2E-E3A0F5409F12}"/>
                  </a:ext>
                </a:extLst>
              </p:cNvPr>
              <p:cNvSpPr/>
              <p:nvPr/>
            </p:nvSpPr>
            <p:spPr>
              <a:xfrm>
                <a:off x="2765368" y="1657004"/>
                <a:ext cx="166254" cy="134666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4C59D9E-E316-C40A-4437-2110FAA87EF5}"/>
                  </a:ext>
                </a:extLst>
              </p:cNvPr>
              <p:cNvSpPr/>
              <p:nvPr/>
            </p:nvSpPr>
            <p:spPr>
              <a:xfrm>
                <a:off x="3225339" y="1657004"/>
                <a:ext cx="166254" cy="134666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DD809AF-3FCB-6EC5-E956-7961CDCE8D14}"/>
                  </a:ext>
                </a:extLst>
              </p:cNvPr>
              <p:cNvSpPr/>
              <p:nvPr/>
            </p:nvSpPr>
            <p:spPr>
              <a:xfrm>
                <a:off x="4156365" y="1657004"/>
                <a:ext cx="166254" cy="134666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D2405C3-8CFE-9F3F-94A4-608FAFEBF357}"/>
                  </a:ext>
                </a:extLst>
              </p:cNvPr>
              <p:cNvSpPr/>
              <p:nvPr/>
            </p:nvSpPr>
            <p:spPr>
              <a:xfrm>
                <a:off x="4621878" y="1657004"/>
                <a:ext cx="166254" cy="134666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CB09628-A385-32FB-6EDE-B2069C115082}"/>
                  </a:ext>
                </a:extLst>
              </p:cNvPr>
              <p:cNvSpPr/>
              <p:nvPr/>
            </p:nvSpPr>
            <p:spPr>
              <a:xfrm>
                <a:off x="5090162" y="1657004"/>
                <a:ext cx="166254" cy="134666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B4BC9F9E-AD96-DC6F-19CD-9BEABFDE287D}"/>
                </a:ext>
              </a:extLst>
            </p:cNvPr>
            <p:cNvGrpSpPr/>
            <p:nvPr/>
          </p:nvGrpSpPr>
          <p:grpSpPr>
            <a:xfrm>
              <a:off x="7475909" y="1864823"/>
              <a:ext cx="3258591" cy="2510444"/>
              <a:chOff x="2382982" y="1657003"/>
              <a:chExt cx="3258591" cy="2510444"/>
            </a:xfrm>
          </p:grpSpPr>
          <p:sp>
            <p:nvSpPr>
              <p:cNvPr id="23" name="Rectangle 22">
                <a:extLst>
                  <a:ext uri="{FF2B5EF4-FFF2-40B4-BE49-F238E27FC236}">
                    <a16:creationId xmlns:a16="http://schemas.microsoft.com/office/drawing/2014/main" id="{4AB5B4F9-411E-2E18-2088-141D6EC46463}"/>
                  </a:ext>
                </a:extLst>
              </p:cNvPr>
              <p:cNvSpPr/>
              <p:nvPr/>
            </p:nvSpPr>
            <p:spPr>
              <a:xfrm>
                <a:off x="2382982" y="1657004"/>
                <a:ext cx="465513" cy="2510443"/>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027A705-9027-95A7-B1C0-757FF9648408}"/>
                  </a:ext>
                </a:extLst>
              </p:cNvPr>
              <p:cNvSpPr/>
              <p:nvPr/>
            </p:nvSpPr>
            <p:spPr>
              <a:xfrm>
                <a:off x="2848495" y="1657004"/>
                <a:ext cx="465513" cy="2510443"/>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F26E2A0-4B06-150E-9FD3-CCDECC5BEC08}"/>
                  </a:ext>
                </a:extLst>
              </p:cNvPr>
              <p:cNvSpPr/>
              <p:nvPr/>
            </p:nvSpPr>
            <p:spPr>
              <a:xfrm>
                <a:off x="3314008" y="1657004"/>
                <a:ext cx="465513" cy="2510443"/>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2C917B8-4D1F-C128-F133-57DAEFA004BF}"/>
                  </a:ext>
                </a:extLst>
              </p:cNvPr>
              <p:cNvSpPr/>
              <p:nvPr/>
            </p:nvSpPr>
            <p:spPr>
              <a:xfrm>
                <a:off x="3779521" y="1657004"/>
                <a:ext cx="465513" cy="2510443"/>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CFBBBC4-EE14-A437-CF24-258BF557A23B}"/>
                  </a:ext>
                </a:extLst>
              </p:cNvPr>
              <p:cNvSpPr/>
              <p:nvPr/>
            </p:nvSpPr>
            <p:spPr>
              <a:xfrm>
                <a:off x="4245034" y="1657004"/>
                <a:ext cx="465513" cy="2510443"/>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F765896-7C70-C3A4-CC6E-73EF4E35DE70}"/>
                  </a:ext>
                </a:extLst>
              </p:cNvPr>
              <p:cNvSpPr/>
              <p:nvPr/>
            </p:nvSpPr>
            <p:spPr>
              <a:xfrm>
                <a:off x="4707776" y="1657004"/>
                <a:ext cx="465513" cy="2510443"/>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0F7A250-20F5-12F8-63E0-64F582117C03}"/>
                  </a:ext>
                </a:extLst>
              </p:cNvPr>
              <p:cNvSpPr/>
              <p:nvPr/>
            </p:nvSpPr>
            <p:spPr>
              <a:xfrm>
                <a:off x="5176060" y="1657003"/>
                <a:ext cx="465513" cy="2510443"/>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DA98EFB-1C7E-B054-F914-AE04D650B75C}"/>
                  </a:ext>
                </a:extLst>
              </p:cNvPr>
              <p:cNvSpPr/>
              <p:nvPr/>
            </p:nvSpPr>
            <p:spPr>
              <a:xfrm>
                <a:off x="2765368" y="1657004"/>
                <a:ext cx="166254" cy="134666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ABF5484-0BCC-8B2D-35AB-BB7446D21D10}"/>
                  </a:ext>
                </a:extLst>
              </p:cNvPr>
              <p:cNvSpPr/>
              <p:nvPr/>
            </p:nvSpPr>
            <p:spPr>
              <a:xfrm>
                <a:off x="3225339" y="1657004"/>
                <a:ext cx="166254" cy="134666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E6A913C-AE1A-B552-2155-2F626354A5BB}"/>
                  </a:ext>
                </a:extLst>
              </p:cNvPr>
              <p:cNvSpPr/>
              <p:nvPr/>
            </p:nvSpPr>
            <p:spPr>
              <a:xfrm>
                <a:off x="4156365" y="1657004"/>
                <a:ext cx="166254" cy="134666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AC33BEF-341B-80A2-9676-48CBC6472141}"/>
                  </a:ext>
                </a:extLst>
              </p:cNvPr>
              <p:cNvSpPr/>
              <p:nvPr/>
            </p:nvSpPr>
            <p:spPr>
              <a:xfrm>
                <a:off x="4621878" y="1657004"/>
                <a:ext cx="166254" cy="134666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319788D-5CA3-5B86-FFC9-3FF225C7A8F7}"/>
                  </a:ext>
                </a:extLst>
              </p:cNvPr>
              <p:cNvSpPr/>
              <p:nvPr/>
            </p:nvSpPr>
            <p:spPr>
              <a:xfrm>
                <a:off x="5090162" y="1657004"/>
                <a:ext cx="166254" cy="134666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73801E87-784D-B50C-2187-3B38421AC2F7}"/>
                </a:ext>
              </a:extLst>
            </p:cNvPr>
            <p:cNvGrpSpPr/>
            <p:nvPr/>
          </p:nvGrpSpPr>
          <p:grpSpPr>
            <a:xfrm>
              <a:off x="4209009" y="1867594"/>
              <a:ext cx="3258591" cy="2510444"/>
              <a:chOff x="2382982" y="1657003"/>
              <a:chExt cx="3258591" cy="2510444"/>
            </a:xfrm>
          </p:grpSpPr>
          <p:sp>
            <p:nvSpPr>
              <p:cNvPr id="36" name="Rectangle 35">
                <a:extLst>
                  <a:ext uri="{FF2B5EF4-FFF2-40B4-BE49-F238E27FC236}">
                    <a16:creationId xmlns:a16="http://schemas.microsoft.com/office/drawing/2014/main" id="{1D5CAE76-B9C3-4D4D-CB68-6DBBB67BD029}"/>
                  </a:ext>
                </a:extLst>
              </p:cNvPr>
              <p:cNvSpPr/>
              <p:nvPr/>
            </p:nvSpPr>
            <p:spPr>
              <a:xfrm>
                <a:off x="2382982" y="1657004"/>
                <a:ext cx="465513" cy="2510443"/>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E7BF14F-4885-6215-D22E-FCAABDB9AFA4}"/>
                  </a:ext>
                </a:extLst>
              </p:cNvPr>
              <p:cNvSpPr/>
              <p:nvPr/>
            </p:nvSpPr>
            <p:spPr>
              <a:xfrm>
                <a:off x="2848495" y="1657004"/>
                <a:ext cx="465513" cy="2510443"/>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734C729-563D-A043-1668-114E744A76BC}"/>
                  </a:ext>
                </a:extLst>
              </p:cNvPr>
              <p:cNvSpPr/>
              <p:nvPr/>
            </p:nvSpPr>
            <p:spPr>
              <a:xfrm>
                <a:off x="3314008" y="1657004"/>
                <a:ext cx="465513" cy="2510443"/>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347687E7-90E8-10EE-A066-E45AB210312B}"/>
                  </a:ext>
                </a:extLst>
              </p:cNvPr>
              <p:cNvSpPr/>
              <p:nvPr/>
            </p:nvSpPr>
            <p:spPr>
              <a:xfrm>
                <a:off x="3779521" y="1657004"/>
                <a:ext cx="465513" cy="2510443"/>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8C9347E-A392-FAA3-323B-F8C1120EB77B}"/>
                  </a:ext>
                </a:extLst>
              </p:cNvPr>
              <p:cNvSpPr/>
              <p:nvPr/>
            </p:nvSpPr>
            <p:spPr>
              <a:xfrm>
                <a:off x="4245034" y="1657004"/>
                <a:ext cx="465513" cy="2510443"/>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1B0D2C98-8D7A-5268-EFD4-3028330DEE85}"/>
                  </a:ext>
                </a:extLst>
              </p:cNvPr>
              <p:cNvSpPr/>
              <p:nvPr/>
            </p:nvSpPr>
            <p:spPr>
              <a:xfrm>
                <a:off x="4707776" y="1657004"/>
                <a:ext cx="465513" cy="2510443"/>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F8885E2-F7AA-0B6C-B056-004C1B94B857}"/>
                  </a:ext>
                </a:extLst>
              </p:cNvPr>
              <p:cNvSpPr/>
              <p:nvPr/>
            </p:nvSpPr>
            <p:spPr>
              <a:xfrm>
                <a:off x="5176060" y="1657003"/>
                <a:ext cx="465513" cy="2510443"/>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5A8970F-2BC1-BD7F-84C7-D40D82F8A8B1}"/>
                  </a:ext>
                </a:extLst>
              </p:cNvPr>
              <p:cNvSpPr/>
              <p:nvPr/>
            </p:nvSpPr>
            <p:spPr>
              <a:xfrm>
                <a:off x="2765368" y="1657004"/>
                <a:ext cx="166254" cy="134666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7239046-E5C1-75E6-050B-44BB86EC6CE4}"/>
                  </a:ext>
                </a:extLst>
              </p:cNvPr>
              <p:cNvSpPr/>
              <p:nvPr/>
            </p:nvSpPr>
            <p:spPr>
              <a:xfrm>
                <a:off x="3225339" y="1657004"/>
                <a:ext cx="166254" cy="134666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F6073F8-0C6F-3BDE-30CB-096E2CAA9D98}"/>
                  </a:ext>
                </a:extLst>
              </p:cNvPr>
              <p:cNvSpPr/>
              <p:nvPr/>
            </p:nvSpPr>
            <p:spPr>
              <a:xfrm>
                <a:off x="4156365" y="1657004"/>
                <a:ext cx="166254" cy="134666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C17F07FD-AF9C-3780-4260-3B931B3E8DBE}"/>
                  </a:ext>
                </a:extLst>
              </p:cNvPr>
              <p:cNvSpPr/>
              <p:nvPr/>
            </p:nvSpPr>
            <p:spPr>
              <a:xfrm>
                <a:off x="4621878" y="1657004"/>
                <a:ext cx="166254" cy="134666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72EA522-0C45-EC5F-9EE8-8A90283788F7}"/>
                  </a:ext>
                </a:extLst>
              </p:cNvPr>
              <p:cNvSpPr/>
              <p:nvPr/>
            </p:nvSpPr>
            <p:spPr>
              <a:xfrm>
                <a:off x="5090162" y="1657004"/>
                <a:ext cx="166254" cy="134666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49" name="Straight Arrow Connector 48">
            <a:extLst>
              <a:ext uri="{FF2B5EF4-FFF2-40B4-BE49-F238E27FC236}">
                <a16:creationId xmlns:a16="http://schemas.microsoft.com/office/drawing/2014/main" id="{ED30F36B-03CF-E08E-FAB2-7055A5391147}"/>
              </a:ext>
            </a:extLst>
          </p:cNvPr>
          <p:cNvCxnSpPr/>
          <p:nvPr/>
        </p:nvCxnSpPr>
        <p:spPr>
          <a:xfrm flipH="1">
            <a:off x="1324495" y="4793673"/>
            <a:ext cx="171242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CEAF2B16-9421-3C5C-4A9A-5F29C1922749}"/>
              </a:ext>
            </a:extLst>
          </p:cNvPr>
          <p:cNvSpPr txBox="1"/>
          <p:nvPr/>
        </p:nvSpPr>
        <p:spPr>
          <a:xfrm>
            <a:off x="88669" y="4509895"/>
            <a:ext cx="1280160" cy="523220"/>
          </a:xfrm>
          <a:prstGeom prst="rect">
            <a:avLst/>
          </a:prstGeom>
          <a:noFill/>
        </p:spPr>
        <p:txBody>
          <a:bodyPr wrap="square" rtlCol="0">
            <a:spAutoFit/>
          </a:bodyPr>
          <a:lstStyle/>
          <a:p>
            <a:r>
              <a:rPr lang="en-US" sz="2800" dirty="0"/>
              <a:t>27.5 Hz</a:t>
            </a:r>
          </a:p>
        </p:txBody>
      </p:sp>
      <p:cxnSp>
        <p:nvCxnSpPr>
          <p:cNvPr id="51" name="Straight Arrow Connector 50">
            <a:extLst>
              <a:ext uri="{FF2B5EF4-FFF2-40B4-BE49-F238E27FC236}">
                <a16:creationId xmlns:a16="http://schemas.microsoft.com/office/drawing/2014/main" id="{7C6B4020-172C-EDA6-5D0F-E355EEECFE9E}"/>
              </a:ext>
            </a:extLst>
          </p:cNvPr>
          <p:cNvCxnSpPr>
            <a:cxnSpLocks/>
          </p:cNvCxnSpPr>
          <p:nvPr/>
        </p:nvCxnSpPr>
        <p:spPr>
          <a:xfrm>
            <a:off x="8362600" y="4793673"/>
            <a:ext cx="1681943" cy="138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0514B39F-FC96-9E17-0D3E-954F3A434079}"/>
              </a:ext>
            </a:extLst>
          </p:cNvPr>
          <p:cNvSpPr txBox="1"/>
          <p:nvPr/>
        </p:nvSpPr>
        <p:spPr>
          <a:xfrm>
            <a:off x="10094420" y="4535166"/>
            <a:ext cx="1366060" cy="523220"/>
          </a:xfrm>
          <a:prstGeom prst="rect">
            <a:avLst/>
          </a:prstGeom>
          <a:noFill/>
        </p:spPr>
        <p:txBody>
          <a:bodyPr wrap="square" rtlCol="0">
            <a:spAutoFit/>
          </a:bodyPr>
          <a:lstStyle/>
          <a:p>
            <a:r>
              <a:rPr lang="en-US" sz="2800" dirty="0"/>
              <a:t>4186 Hz</a:t>
            </a:r>
          </a:p>
        </p:txBody>
      </p:sp>
      <p:pic>
        <p:nvPicPr>
          <p:cNvPr id="62" name="Piano.pp.C4">
            <a:hlinkClick r:id="" action="ppaction://media"/>
            <a:extLst>
              <a:ext uri="{FF2B5EF4-FFF2-40B4-BE49-F238E27FC236}">
                <a16:creationId xmlns:a16="http://schemas.microsoft.com/office/drawing/2014/main" id="{980907D5-1EC8-783D-D761-D3B0738FAFD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80655" y="3318269"/>
            <a:ext cx="406400" cy="406400"/>
          </a:xfrm>
          <a:prstGeom prst="rect">
            <a:avLst/>
          </a:prstGeom>
        </p:spPr>
      </p:pic>
      <p:pic>
        <p:nvPicPr>
          <p:cNvPr id="63" name="Piano.ff.C4">
            <a:hlinkClick r:id="" action="ppaction://media"/>
            <a:extLst>
              <a:ext uri="{FF2B5EF4-FFF2-40B4-BE49-F238E27FC236}">
                <a16:creationId xmlns:a16="http://schemas.microsoft.com/office/drawing/2014/main" id="{D6712908-3CFB-FFC3-23B0-32E904AEAE2E}"/>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034937" y="4103495"/>
            <a:ext cx="406400" cy="406400"/>
          </a:xfrm>
          <a:prstGeom prst="rect">
            <a:avLst/>
          </a:prstGeom>
        </p:spPr>
      </p:pic>
      <p:pic>
        <p:nvPicPr>
          <p:cNvPr id="64" name="Piano.ff.C8">
            <a:hlinkClick r:id="" action="ppaction://media"/>
            <a:extLst>
              <a:ext uri="{FF2B5EF4-FFF2-40B4-BE49-F238E27FC236}">
                <a16:creationId xmlns:a16="http://schemas.microsoft.com/office/drawing/2014/main" id="{7CBEE1EE-7CE9-83FA-F3C3-385B28F1B3A5}"/>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2533743" y="5218287"/>
            <a:ext cx="406400" cy="406400"/>
          </a:xfrm>
          <a:prstGeom prst="rect">
            <a:avLst/>
          </a:prstGeom>
        </p:spPr>
      </p:pic>
      <p:cxnSp>
        <p:nvCxnSpPr>
          <p:cNvPr id="65" name="Straight Arrow Connector 64">
            <a:extLst>
              <a:ext uri="{FF2B5EF4-FFF2-40B4-BE49-F238E27FC236}">
                <a16:creationId xmlns:a16="http://schemas.microsoft.com/office/drawing/2014/main" id="{EEFF3BA1-A823-4F73-0A25-84DD29883B7F}"/>
              </a:ext>
            </a:extLst>
          </p:cNvPr>
          <p:cNvCxnSpPr>
            <a:cxnSpLocks/>
            <a:stCxn id="68" idx="0"/>
          </p:cNvCxnSpPr>
          <p:nvPr/>
        </p:nvCxnSpPr>
        <p:spPr>
          <a:xfrm flipH="1" flipV="1">
            <a:off x="4692996" y="4613047"/>
            <a:ext cx="15236" cy="942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7329B332-CC6F-6F6A-9F82-CAB92B1BFAFA}"/>
              </a:ext>
            </a:extLst>
          </p:cNvPr>
          <p:cNvSpPr txBox="1"/>
          <p:nvPr/>
        </p:nvSpPr>
        <p:spPr>
          <a:xfrm>
            <a:off x="3864490" y="5555247"/>
            <a:ext cx="1687483" cy="523220"/>
          </a:xfrm>
          <a:prstGeom prst="rect">
            <a:avLst/>
          </a:prstGeom>
          <a:noFill/>
        </p:spPr>
        <p:txBody>
          <a:bodyPr wrap="square" rtlCol="0">
            <a:spAutoFit/>
          </a:bodyPr>
          <a:lstStyle/>
          <a:p>
            <a:r>
              <a:rPr lang="en-US" sz="2800" dirty="0"/>
              <a:t>261.63 Hz</a:t>
            </a:r>
          </a:p>
        </p:txBody>
      </p:sp>
      <p:pic>
        <p:nvPicPr>
          <p:cNvPr id="3" name="Piano.ff.A0 (1)">
            <a:hlinkClick r:id="" action="ppaction://media"/>
            <a:extLst>
              <a:ext uri="{FF2B5EF4-FFF2-40B4-BE49-F238E27FC236}">
                <a16:creationId xmlns:a16="http://schemas.microsoft.com/office/drawing/2014/main" id="{88C6B557-2B22-4FCC-20F3-386B2EA02396}"/>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154086" y="5324475"/>
            <a:ext cx="406400" cy="406400"/>
          </a:xfrm>
          <a:prstGeom prst="rect">
            <a:avLst/>
          </a:prstGeom>
        </p:spPr>
      </p:pic>
      <p:sp>
        <p:nvSpPr>
          <p:cNvPr id="5" name="Left Brace 4">
            <a:extLst>
              <a:ext uri="{FF2B5EF4-FFF2-40B4-BE49-F238E27FC236}">
                <a16:creationId xmlns:a16="http://schemas.microsoft.com/office/drawing/2014/main" id="{5339A20A-9790-5969-6E5F-4168B435F4D4}"/>
              </a:ext>
            </a:extLst>
          </p:cNvPr>
          <p:cNvSpPr/>
          <p:nvPr/>
        </p:nvSpPr>
        <p:spPr>
          <a:xfrm rot="16200000">
            <a:off x="6220063" y="2466022"/>
            <a:ext cx="260929" cy="3209502"/>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3AA23A71-F8FE-85E7-80C2-8EA6538B02E6}"/>
              </a:ext>
            </a:extLst>
          </p:cNvPr>
          <p:cNvSpPr txBox="1"/>
          <p:nvPr/>
        </p:nvSpPr>
        <p:spPr>
          <a:xfrm>
            <a:off x="5218732" y="4306695"/>
            <a:ext cx="2031077" cy="584775"/>
          </a:xfrm>
          <a:prstGeom prst="rect">
            <a:avLst/>
          </a:prstGeom>
          <a:noFill/>
        </p:spPr>
        <p:txBody>
          <a:bodyPr wrap="square" rtlCol="0">
            <a:spAutoFit/>
          </a:bodyPr>
          <a:lstStyle/>
          <a:p>
            <a:pPr algn="ctr"/>
            <a:r>
              <a:rPr lang="en-US" sz="3200" dirty="0"/>
              <a:t>Octave</a:t>
            </a:r>
          </a:p>
        </p:txBody>
      </p:sp>
      <p:sp>
        <p:nvSpPr>
          <p:cNvPr id="7" name="TextBox 6">
            <a:extLst>
              <a:ext uri="{FF2B5EF4-FFF2-40B4-BE49-F238E27FC236}">
                <a16:creationId xmlns:a16="http://schemas.microsoft.com/office/drawing/2014/main" id="{8F7ABA15-7DEC-1C29-4DE3-A19E4BB6C6B2}"/>
              </a:ext>
            </a:extLst>
          </p:cNvPr>
          <p:cNvSpPr txBox="1"/>
          <p:nvPr/>
        </p:nvSpPr>
        <p:spPr>
          <a:xfrm>
            <a:off x="4392121" y="3501222"/>
            <a:ext cx="592740" cy="523220"/>
          </a:xfrm>
          <a:prstGeom prst="rect">
            <a:avLst/>
          </a:prstGeom>
          <a:noFill/>
        </p:spPr>
        <p:txBody>
          <a:bodyPr wrap="square" rtlCol="0">
            <a:spAutoFit/>
          </a:bodyPr>
          <a:lstStyle/>
          <a:p>
            <a:r>
              <a:rPr lang="en-US" sz="2800" dirty="0">
                <a:solidFill>
                  <a:srgbClr val="FF0000"/>
                </a:solidFill>
              </a:rPr>
              <a:t>C4</a:t>
            </a:r>
          </a:p>
        </p:txBody>
      </p:sp>
      <p:sp>
        <p:nvSpPr>
          <p:cNvPr id="48" name="TextBox 47">
            <a:extLst>
              <a:ext uri="{FF2B5EF4-FFF2-40B4-BE49-F238E27FC236}">
                <a16:creationId xmlns:a16="http://schemas.microsoft.com/office/drawing/2014/main" id="{8758787B-9FC2-D85C-5276-901F19358348}"/>
              </a:ext>
            </a:extLst>
          </p:cNvPr>
          <p:cNvSpPr txBox="1"/>
          <p:nvPr/>
        </p:nvSpPr>
        <p:spPr>
          <a:xfrm>
            <a:off x="7649556" y="3498450"/>
            <a:ext cx="592740" cy="523220"/>
          </a:xfrm>
          <a:prstGeom prst="rect">
            <a:avLst/>
          </a:prstGeom>
          <a:noFill/>
        </p:spPr>
        <p:txBody>
          <a:bodyPr wrap="square" rtlCol="0">
            <a:spAutoFit/>
          </a:bodyPr>
          <a:lstStyle/>
          <a:p>
            <a:r>
              <a:rPr lang="en-US" sz="2800" dirty="0">
                <a:solidFill>
                  <a:srgbClr val="FF0000"/>
                </a:solidFill>
              </a:rPr>
              <a:t>C5</a:t>
            </a:r>
          </a:p>
        </p:txBody>
      </p:sp>
      <p:cxnSp>
        <p:nvCxnSpPr>
          <p:cNvPr id="15" name="Straight Arrow Connector 14">
            <a:extLst>
              <a:ext uri="{FF2B5EF4-FFF2-40B4-BE49-F238E27FC236}">
                <a16:creationId xmlns:a16="http://schemas.microsoft.com/office/drawing/2014/main" id="{DEBCAD83-DF2D-44B9-470D-C173B40AAF50}"/>
              </a:ext>
            </a:extLst>
          </p:cNvPr>
          <p:cNvCxnSpPr>
            <a:cxnSpLocks/>
            <a:stCxn id="52" idx="0"/>
          </p:cNvCxnSpPr>
          <p:nvPr/>
        </p:nvCxnSpPr>
        <p:spPr>
          <a:xfrm flipH="1" flipV="1">
            <a:off x="7957439" y="4587286"/>
            <a:ext cx="15236" cy="942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2E639EC3-8E2C-8E60-8491-E1352F66F930}"/>
              </a:ext>
            </a:extLst>
          </p:cNvPr>
          <p:cNvSpPr txBox="1"/>
          <p:nvPr/>
        </p:nvSpPr>
        <p:spPr>
          <a:xfrm>
            <a:off x="7128933" y="5529486"/>
            <a:ext cx="1687483" cy="523220"/>
          </a:xfrm>
          <a:prstGeom prst="rect">
            <a:avLst/>
          </a:prstGeom>
          <a:noFill/>
        </p:spPr>
        <p:txBody>
          <a:bodyPr wrap="square" rtlCol="0">
            <a:spAutoFit/>
          </a:bodyPr>
          <a:lstStyle/>
          <a:p>
            <a:r>
              <a:rPr lang="en-US" sz="2800" dirty="0"/>
              <a:t>523.26 Hz</a:t>
            </a:r>
          </a:p>
        </p:txBody>
      </p:sp>
      <p:pic>
        <p:nvPicPr>
          <p:cNvPr id="53" name="single-piano-note-c5_60bpm_A_major">
            <a:hlinkClick r:id="" action="ppaction://media"/>
            <a:extLst>
              <a:ext uri="{FF2B5EF4-FFF2-40B4-BE49-F238E27FC236}">
                <a16:creationId xmlns:a16="http://schemas.microsoft.com/office/drawing/2014/main" id="{848863DC-EE2F-C9B2-D83E-2D5D831804CC}"/>
              </a:ext>
            </a:extLst>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793750" y="6446838"/>
            <a:ext cx="406400" cy="406400"/>
          </a:xfrm>
          <a:prstGeom prst="rect">
            <a:avLst/>
          </a:prstGeom>
        </p:spPr>
      </p:pic>
      <p:sp>
        <p:nvSpPr>
          <p:cNvPr id="54" name="TextBox 53">
            <a:extLst>
              <a:ext uri="{FF2B5EF4-FFF2-40B4-BE49-F238E27FC236}">
                <a16:creationId xmlns:a16="http://schemas.microsoft.com/office/drawing/2014/main" id="{52112E0F-3603-9339-A2E7-1DE037422AEF}"/>
              </a:ext>
            </a:extLst>
          </p:cNvPr>
          <p:cNvSpPr txBox="1"/>
          <p:nvPr/>
        </p:nvSpPr>
        <p:spPr>
          <a:xfrm>
            <a:off x="321884" y="4912892"/>
            <a:ext cx="592740" cy="523220"/>
          </a:xfrm>
          <a:prstGeom prst="rect">
            <a:avLst/>
          </a:prstGeom>
          <a:noFill/>
        </p:spPr>
        <p:txBody>
          <a:bodyPr wrap="square" rtlCol="0">
            <a:spAutoFit/>
          </a:bodyPr>
          <a:lstStyle/>
          <a:p>
            <a:r>
              <a:rPr lang="en-US" sz="2800" dirty="0">
                <a:solidFill>
                  <a:srgbClr val="FF0000"/>
                </a:solidFill>
              </a:rPr>
              <a:t>A0</a:t>
            </a:r>
          </a:p>
        </p:txBody>
      </p:sp>
      <p:sp>
        <p:nvSpPr>
          <p:cNvPr id="57" name="TextBox 56">
            <a:extLst>
              <a:ext uri="{FF2B5EF4-FFF2-40B4-BE49-F238E27FC236}">
                <a16:creationId xmlns:a16="http://schemas.microsoft.com/office/drawing/2014/main" id="{7BF45984-91CF-0D9B-0721-97E2B5C0E65F}"/>
              </a:ext>
            </a:extLst>
          </p:cNvPr>
          <p:cNvSpPr txBox="1"/>
          <p:nvPr/>
        </p:nvSpPr>
        <p:spPr>
          <a:xfrm>
            <a:off x="10496201" y="4891470"/>
            <a:ext cx="592740" cy="523220"/>
          </a:xfrm>
          <a:prstGeom prst="rect">
            <a:avLst/>
          </a:prstGeom>
          <a:noFill/>
        </p:spPr>
        <p:txBody>
          <a:bodyPr wrap="square" rtlCol="0">
            <a:spAutoFit/>
          </a:bodyPr>
          <a:lstStyle/>
          <a:p>
            <a:r>
              <a:rPr lang="en-US" sz="2800" dirty="0">
                <a:solidFill>
                  <a:srgbClr val="FF0000"/>
                </a:solidFill>
              </a:rPr>
              <a:t>C8</a:t>
            </a:r>
          </a:p>
        </p:txBody>
      </p:sp>
    </p:spTree>
    <p:extLst>
      <p:ext uri="{BB962C8B-B14F-4D97-AF65-F5344CB8AC3E}">
        <p14:creationId xmlns:p14="http://schemas.microsoft.com/office/powerpoint/2010/main" val="244772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right)">
                                      <p:cBhvr>
                                        <p:cTn id="7" dur="500"/>
                                        <p:tgtEl>
                                          <p:spTgt spid="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500"/>
                                        <p:tgtEl>
                                          <p:spTgt spid="5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5045"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005" fill="hold"/>
                                        <p:tgtEl>
                                          <p:spTgt spid="63"/>
                                        </p:tgtEl>
                                      </p:cBhvr>
                                    </p:cmd>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4012" fill="hold"/>
                                        <p:tgtEl>
                                          <p:spTgt spid="53"/>
                                        </p:tgtEl>
                                      </p:cBhvr>
                                    </p:cmd>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par>
                                <p:cTn id="41" presetID="55"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1000" fill="hold"/>
                                        <p:tgtEl>
                                          <p:spTgt spid="5"/>
                                        </p:tgtEl>
                                        <p:attrNameLst>
                                          <p:attrName>ppt_w</p:attrName>
                                        </p:attrNameLst>
                                      </p:cBhvr>
                                      <p:tavLst>
                                        <p:tav tm="0">
                                          <p:val>
                                            <p:strVal val="#ppt_w*0.70"/>
                                          </p:val>
                                        </p:tav>
                                        <p:tav tm="100000">
                                          <p:val>
                                            <p:strVal val="#ppt_w"/>
                                          </p:val>
                                        </p:tav>
                                      </p:tavLst>
                                    </p:anim>
                                    <p:anim calcmode="lin" valueType="num">
                                      <p:cBhvr>
                                        <p:cTn id="44" dur="1000" fill="hold"/>
                                        <p:tgtEl>
                                          <p:spTgt spid="5"/>
                                        </p:tgtEl>
                                        <p:attrNameLst>
                                          <p:attrName>ppt_h</p:attrName>
                                        </p:attrNameLst>
                                      </p:cBhvr>
                                      <p:tavLst>
                                        <p:tav tm="0">
                                          <p:val>
                                            <p:strVal val="#ppt_h"/>
                                          </p:val>
                                        </p:tav>
                                        <p:tav tm="100000">
                                          <p:val>
                                            <p:strVal val="#ppt_h"/>
                                          </p:val>
                                        </p:tav>
                                      </p:tavLst>
                                    </p:anim>
                                    <p:animEffect transition="in" filter="fade">
                                      <p:cBhvr>
                                        <p:cTn id="45" dur="10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65"/>
                                        </p:tgtEl>
                                        <p:attrNameLst>
                                          <p:attrName>style.visibility</p:attrName>
                                        </p:attrNameLst>
                                      </p:cBhvr>
                                      <p:to>
                                        <p:strVal val="visible"/>
                                      </p:to>
                                    </p:set>
                                    <p:animEffect transition="in" filter="wipe(down)">
                                      <p:cBhvr>
                                        <p:cTn id="50" dur="500"/>
                                        <p:tgtEl>
                                          <p:spTgt spid="6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fade">
                                      <p:cBhvr>
                                        <p:cTn id="53" dur="500"/>
                                        <p:tgtEl>
                                          <p:spTgt spid="6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down)">
                                      <p:cBhvr>
                                        <p:cTn id="58" dur="500"/>
                                        <p:tgtEl>
                                          <p:spTgt spid="1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fade">
                                      <p:cBhvr>
                                        <p:cTn id="61" dur="500"/>
                                        <p:tgtEl>
                                          <p:spTgt spid="5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wipe(left)">
                                      <p:cBhvr>
                                        <p:cTn id="66" dur="500"/>
                                        <p:tgtEl>
                                          <p:spTgt spid="5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55"/>
                                        </p:tgtEl>
                                        <p:attrNameLst>
                                          <p:attrName>style.visibility</p:attrName>
                                        </p:attrNameLst>
                                      </p:cBhvr>
                                      <p:to>
                                        <p:strVal val="visible"/>
                                      </p:to>
                                    </p:set>
                                    <p:animEffect transition="in" filter="fade">
                                      <p:cBhvr>
                                        <p:cTn id="69" dur="100"/>
                                        <p:tgtEl>
                                          <p:spTgt spid="5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57"/>
                                        </p:tgtEl>
                                        <p:attrNameLst>
                                          <p:attrName>style.visibility</p:attrName>
                                        </p:attrNameLst>
                                      </p:cBhvr>
                                      <p:to>
                                        <p:strVal val="visible"/>
                                      </p:to>
                                    </p:set>
                                    <p:animEffect transition="in" filter="fade">
                                      <p:cBhvr>
                                        <p:cTn id="72" dur="500"/>
                                        <p:tgtEl>
                                          <p:spTgt spid="57"/>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003" fill="hold"/>
                                        <p:tgtEl>
                                          <p:spTgt spid="6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62"/>
                </p:tgtEl>
              </p:cMediaNode>
            </p:audio>
            <p:audio>
              <p:cMediaNode vol="80000">
                <p:cTn id="78" fill="hold" display="0">
                  <p:stCondLst>
                    <p:cond delay="indefinite"/>
                  </p:stCondLst>
                  <p:endCondLst>
                    <p:cond evt="onStopAudio" delay="0">
                      <p:tgtEl>
                        <p:sldTgt/>
                      </p:tgtEl>
                    </p:cond>
                  </p:endCondLst>
                </p:cTn>
                <p:tgtEl>
                  <p:spTgt spid="63"/>
                </p:tgtEl>
              </p:cMediaNode>
            </p:audio>
            <p:audio>
              <p:cMediaNode vol="80000">
                <p:cTn id="79" fill="hold" display="0">
                  <p:stCondLst>
                    <p:cond delay="indefinite"/>
                  </p:stCondLst>
                  <p:endCondLst>
                    <p:cond evt="onStopAudio" delay="0">
                      <p:tgtEl>
                        <p:sldTgt/>
                      </p:tgtEl>
                    </p:cond>
                  </p:endCondLst>
                </p:cTn>
                <p:tgtEl>
                  <p:spTgt spid="64"/>
                </p:tgtEl>
              </p:cMediaNode>
            </p:audio>
            <p:audio>
              <p:cMediaNode vol="80000">
                <p:cTn id="80" fill="hold" display="0">
                  <p:stCondLst>
                    <p:cond delay="indefinite"/>
                  </p:stCondLst>
                  <p:endCondLst>
                    <p:cond evt="onStopAudio" delay="0">
                      <p:tgtEl>
                        <p:sldTgt/>
                      </p:tgtEl>
                    </p:cond>
                  </p:endCondLst>
                </p:cTn>
                <p:tgtEl>
                  <p:spTgt spid="3"/>
                </p:tgtEl>
              </p:cMediaNode>
            </p:audio>
            <p:audio>
              <p:cMediaNode vol="80000">
                <p:cTn id="81" fill="hold" display="0">
                  <p:stCondLst>
                    <p:cond delay="indefinite"/>
                  </p:stCondLst>
                  <p:endCondLst>
                    <p:cond evt="onStopAudio" delay="0">
                      <p:tgtEl>
                        <p:sldTgt/>
                      </p:tgtEl>
                    </p:cond>
                  </p:endCondLst>
                </p:cTn>
                <p:tgtEl>
                  <p:spTgt spid="53"/>
                </p:tgtEl>
              </p:cMediaNode>
            </p:audio>
          </p:childTnLst>
        </p:cTn>
      </p:par>
    </p:tnLst>
    <p:bldLst>
      <p:bldP spid="50" grpId="0"/>
      <p:bldP spid="55" grpId="0"/>
      <p:bldP spid="68" grpId="0"/>
      <p:bldP spid="5" grpId="0" animBg="1"/>
      <p:bldP spid="6" grpId="0"/>
      <p:bldP spid="7" grpId="0"/>
      <p:bldP spid="48" grpId="0"/>
      <p:bldP spid="52" grpId="0"/>
      <p:bldP spid="54" grpId="0"/>
      <p:bldP spid="5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41A6B-8485-4B5D-9D18-CDA78C7D934D}"/>
              </a:ext>
            </a:extLst>
          </p:cNvPr>
          <p:cNvSpPr>
            <a:spLocks noGrp="1"/>
          </p:cNvSpPr>
          <p:nvPr>
            <p:ph type="title"/>
          </p:nvPr>
        </p:nvSpPr>
        <p:spPr>
          <a:xfrm>
            <a:off x="321366" y="254839"/>
            <a:ext cx="10515600" cy="777875"/>
          </a:xfrm>
        </p:spPr>
        <p:txBody>
          <a:bodyPr>
            <a:normAutofit/>
          </a:bodyPr>
          <a:lstStyle/>
          <a:p>
            <a:r>
              <a:rPr lang="en-US" b="1" dirty="0"/>
              <a:t>Amplitude and Frequency</a:t>
            </a:r>
          </a:p>
        </p:txBody>
      </p:sp>
      <p:graphicFrame>
        <p:nvGraphicFramePr>
          <p:cNvPr id="4" name="Chart 3">
            <a:extLst>
              <a:ext uri="{FF2B5EF4-FFF2-40B4-BE49-F238E27FC236}">
                <a16:creationId xmlns:a16="http://schemas.microsoft.com/office/drawing/2014/main" id="{DE36BE31-4CB3-7A19-4FB3-D25C28A1E268}"/>
              </a:ext>
            </a:extLst>
          </p:cNvPr>
          <p:cNvGraphicFramePr>
            <a:graphicFrameLocks noGrp="1"/>
          </p:cNvGraphicFramePr>
          <p:nvPr>
            <p:extLst>
              <p:ext uri="{D42A27DB-BD31-4B8C-83A1-F6EECF244321}">
                <p14:modId xmlns:p14="http://schemas.microsoft.com/office/powerpoint/2010/main" val="340495146"/>
              </p:ext>
            </p:extLst>
          </p:nvPr>
        </p:nvGraphicFramePr>
        <p:xfrm>
          <a:off x="426721" y="1136073"/>
          <a:ext cx="5419898" cy="41988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633FB858-F18A-26CB-1D11-34CD3BAC3F69}"/>
              </a:ext>
            </a:extLst>
          </p:cNvPr>
          <p:cNvGraphicFramePr>
            <a:graphicFrameLocks noGrp="1"/>
          </p:cNvGraphicFramePr>
          <p:nvPr>
            <p:extLst>
              <p:ext uri="{D42A27DB-BD31-4B8C-83A1-F6EECF244321}">
                <p14:modId xmlns:p14="http://schemas.microsoft.com/office/powerpoint/2010/main" val="3873736951"/>
              </p:ext>
            </p:extLst>
          </p:nvPr>
        </p:nvGraphicFramePr>
        <p:xfrm>
          <a:off x="5846619" y="1141615"/>
          <a:ext cx="5419898" cy="4193333"/>
        </p:xfrm>
        <a:graphic>
          <a:graphicData uri="http://schemas.openxmlformats.org/drawingml/2006/chart">
            <c:chart xmlns:c="http://schemas.openxmlformats.org/drawingml/2006/chart" xmlns:r="http://schemas.openxmlformats.org/officeDocument/2006/relationships" r:id="rId4"/>
          </a:graphicData>
        </a:graphic>
      </p:graphicFrame>
      <p:cxnSp>
        <p:nvCxnSpPr>
          <p:cNvPr id="13" name="Straight Arrow Connector 12">
            <a:extLst>
              <a:ext uri="{FF2B5EF4-FFF2-40B4-BE49-F238E27FC236}">
                <a16:creationId xmlns:a16="http://schemas.microsoft.com/office/drawing/2014/main" id="{9BB3071D-56FB-C5CD-756C-71F9C03F0FA1}"/>
              </a:ext>
            </a:extLst>
          </p:cNvPr>
          <p:cNvCxnSpPr/>
          <p:nvPr/>
        </p:nvCxnSpPr>
        <p:spPr>
          <a:xfrm flipV="1">
            <a:off x="3463638" y="1950720"/>
            <a:ext cx="0" cy="72597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8B89A8B-7F70-4E12-D6AC-EAA4723636C2}"/>
              </a:ext>
            </a:extLst>
          </p:cNvPr>
          <p:cNvCxnSpPr>
            <a:cxnSpLocks/>
            <a:stCxn id="21" idx="2"/>
          </p:cNvCxnSpPr>
          <p:nvPr/>
        </p:nvCxnSpPr>
        <p:spPr>
          <a:xfrm flipH="1">
            <a:off x="7403871" y="2189353"/>
            <a:ext cx="1463041" cy="1629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A98649C-0EBC-8AE0-D30F-757D203D956E}"/>
              </a:ext>
            </a:extLst>
          </p:cNvPr>
          <p:cNvSpPr txBox="1"/>
          <p:nvPr/>
        </p:nvSpPr>
        <p:spPr>
          <a:xfrm>
            <a:off x="6497781" y="1855709"/>
            <a:ext cx="210589" cy="369332"/>
          </a:xfrm>
          <a:prstGeom prst="rect">
            <a:avLst/>
          </a:prstGeom>
          <a:noFill/>
        </p:spPr>
        <p:txBody>
          <a:bodyPr wrap="square" rtlCol="0">
            <a:spAutoFit/>
          </a:bodyPr>
          <a:lstStyle/>
          <a:p>
            <a:pPr algn="ctr"/>
            <a:r>
              <a:rPr lang="en-US" dirty="0">
                <a:solidFill>
                  <a:schemeClr val="accent1"/>
                </a:solidFill>
              </a:rPr>
              <a:t>1</a:t>
            </a:r>
          </a:p>
        </p:txBody>
      </p:sp>
      <p:sp>
        <p:nvSpPr>
          <p:cNvPr id="17" name="TextBox 16">
            <a:extLst>
              <a:ext uri="{FF2B5EF4-FFF2-40B4-BE49-F238E27FC236}">
                <a16:creationId xmlns:a16="http://schemas.microsoft.com/office/drawing/2014/main" id="{ED46ECE2-8DB1-D6B3-52FA-974EAA92738C}"/>
              </a:ext>
            </a:extLst>
          </p:cNvPr>
          <p:cNvSpPr txBox="1"/>
          <p:nvPr/>
        </p:nvSpPr>
        <p:spPr>
          <a:xfrm>
            <a:off x="6136179" y="1694345"/>
            <a:ext cx="210589" cy="369332"/>
          </a:xfrm>
          <a:prstGeom prst="rect">
            <a:avLst/>
          </a:prstGeom>
          <a:noFill/>
        </p:spPr>
        <p:txBody>
          <a:bodyPr wrap="square" rtlCol="0">
            <a:spAutoFit/>
          </a:bodyPr>
          <a:lstStyle/>
          <a:p>
            <a:pPr algn="ctr"/>
            <a:r>
              <a:rPr lang="en-US" dirty="0">
                <a:solidFill>
                  <a:schemeClr val="accent2"/>
                </a:solidFill>
              </a:rPr>
              <a:t>1</a:t>
            </a:r>
          </a:p>
        </p:txBody>
      </p:sp>
      <p:sp>
        <p:nvSpPr>
          <p:cNvPr id="18" name="TextBox 17">
            <a:extLst>
              <a:ext uri="{FF2B5EF4-FFF2-40B4-BE49-F238E27FC236}">
                <a16:creationId xmlns:a16="http://schemas.microsoft.com/office/drawing/2014/main" id="{3E824D73-AD19-49E5-61AF-3401B56C09A0}"/>
              </a:ext>
            </a:extLst>
          </p:cNvPr>
          <p:cNvSpPr txBox="1"/>
          <p:nvPr/>
        </p:nvSpPr>
        <p:spPr>
          <a:xfrm>
            <a:off x="7329746" y="1694345"/>
            <a:ext cx="210589" cy="369332"/>
          </a:xfrm>
          <a:prstGeom prst="rect">
            <a:avLst/>
          </a:prstGeom>
          <a:noFill/>
        </p:spPr>
        <p:txBody>
          <a:bodyPr wrap="square" rtlCol="0">
            <a:spAutoFit/>
          </a:bodyPr>
          <a:lstStyle/>
          <a:p>
            <a:pPr algn="ctr"/>
            <a:r>
              <a:rPr lang="en-US" dirty="0">
                <a:solidFill>
                  <a:schemeClr val="accent2"/>
                </a:solidFill>
              </a:rPr>
              <a:t>2</a:t>
            </a:r>
          </a:p>
        </p:txBody>
      </p:sp>
      <p:sp>
        <p:nvSpPr>
          <p:cNvPr id="19" name="TextBox 18">
            <a:extLst>
              <a:ext uri="{FF2B5EF4-FFF2-40B4-BE49-F238E27FC236}">
                <a16:creationId xmlns:a16="http://schemas.microsoft.com/office/drawing/2014/main" id="{0B6E355B-A14D-5064-524D-8E0F347CFF14}"/>
              </a:ext>
            </a:extLst>
          </p:cNvPr>
          <p:cNvSpPr txBox="1"/>
          <p:nvPr/>
        </p:nvSpPr>
        <p:spPr>
          <a:xfrm>
            <a:off x="8487641" y="1668387"/>
            <a:ext cx="210589" cy="369332"/>
          </a:xfrm>
          <a:prstGeom prst="rect">
            <a:avLst/>
          </a:prstGeom>
          <a:noFill/>
        </p:spPr>
        <p:txBody>
          <a:bodyPr wrap="square" rtlCol="0">
            <a:spAutoFit/>
          </a:bodyPr>
          <a:lstStyle/>
          <a:p>
            <a:pPr algn="ctr"/>
            <a:r>
              <a:rPr lang="en-US" dirty="0">
                <a:solidFill>
                  <a:schemeClr val="accent2"/>
                </a:solidFill>
              </a:rPr>
              <a:t>3</a:t>
            </a:r>
          </a:p>
        </p:txBody>
      </p:sp>
      <p:sp>
        <p:nvSpPr>
          <p:cNvPr id="20" name="TextBox 19">
            <a:extLst>
              <a:ext uri="{FF2B5EF4-FFF2-40B4-BE49-F238E27FC236}">
                <a16:creationId xmlns:a16="http://schemas.microsoft.com/office/drawing/2014/main" id="{F6DB5974-752D-B7AD-9CAD-EA86A33E06A5}"/>
              </a:ext>
            </a:extLst>
          </p:cNvPr>
          <p:cNvSpPr txBox="1"/>
          <p:nvPr/>
        </p:nvSpPr>
        <p:spPr>
          <a:xfrm>
            <a:off x="9628909" y="1670472"/>
            <a:ext cx="210589" cy="369332"/>
          </a:xfrm>
          <a:prstGeom prst="rect">
            <a:avLst/>
          </a:prstGeom>
          <a:noFill/>
        </p:spPr>
        <p:txBody>
          <a:bodyPr wrap="square" rtlCol="0">
            <a:spAutoFit/>
          </a:bodyPr>
          <a:lstStyle/>
          <a:p>
            <a:pPr algn="ctr"/>
            <a:r>
              <a:rPr lang="en-US" dirty="0">
                <a:solidFill>
                  <a:schemeClr val="accent2"/>
                </a:solidFill>
              </a:rPr>
              <a:t>4</a:t>
            </a:r>
          </a:p>
        </p:txBody>
      </p:sp>
      <p:sp>
        <p:nvSpPr>
          <p:cNvPr id="21" name="TextBox 20">
            <a:extLst>
              <a:ext uri="{FF2B5EF4-FFF2-40B4-BE49-F238E27FC236}">
                <a16:creationId xmlns:a16="http://schemas.microsoft.com/office/drawing/2014/main" id="{CE6AC74A-4749-C8FB-0133-3D137E89EFDB}"/>
              </a:ext>
            </a:extLst>
          </p:cNvPr>
          <p:cNvSpPr txBox="1"/>
          <p:nvPr/>
        </p:nvSpPr>
        <p:spPr>
          <a:xfrm>
            <a:off x="8761617" y="1820021"/>
            <a:ext cx="210589" cy="369332"/>
          </a:xfrm>
          <a:prstGeom prst="rect">
            <a:avLst/>
          </a:prstGeom>
          <a:noFill/>
        </p:spPr>
        <p:txBody>
          <a:bodyPr wrap="square" rtlCol="0">
            <a:spAutoFit/>
          </a:bodyPr>
          <a:lstStyle/>
          <a:p>
            <a:pPr algn="ctr"/>
            <a:r>
              <a:rPr lang="en-US" dirty="0">
                <a:solidFill>
                  <a:schemeClr val="accent1"/>
                </a:solidFill>
              </a:rPr>
              <a:t>2</a:t>
            </a:r>
          </a:p>
        </p:txBody>
      </p:sp>
      <p:cxnSp>
        <p:nvCxnSpPr>
          <p:cNvPr id="5" name="Straight Connector 4">
            <a:extLst>
              <a:ext uri="{FF2B5EF4-FFF2-40B4-BE49-F238E27FC236}">
                <a16:creationId xmlns:a16="http://schemas.microsoft.com/office/drawing/2014/main" id="{407D329E-37EE-52A0-9970-202B41552BDE}"/>
              </a:ext>
            </a:extLst>
          </p:cNvPr>
          <p:cNvCxnSpPr>
            <a:cxnSpLocks/>
          </p:cNvCxnSpPr>
          <p:nvPr/>
        </p:nvCxnSpPr>
        <p:spPr>
          <a:xfrm>
            <a:off x="426721" y="3374967"/>
            <a:ext cx="5059679" cy="11084"/>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0B059D5-B65A-95C1-8CB1-811C3CE0C24F}"/>
              </a:ext>
            </a:extLst>
          </p:cNvPr>
          <p:cNvCxnSpPr>
            <a:cxnSpLocks/>
          </p:cNvCxnSpPr>
          <p:nvPr/>
        </p:nvCxnSpPr>
        <p:spPr>
          <a:xfrm>
            <a:off x="5913120" y="3386051"/>
            <a:ext cx="487125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787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right)">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Effect transition="in" filter="fade">
                                      <p:cBhvr>
                                        <p:cTn id="25" dur="500"/>
                                        <p:tgtEl>
                                          <p:spTgt spid="2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par>
                          <p:cTn id="39" fill="hold">
                            <p:stCondLst>
                              <p:cond delay="1500"/>
                            </p:stCondLst>
                            <p:childTnLst>
                              <p:par>
                                <p:cTn id="40" presetID="10" presetClass="entr" presetSubtype="0"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16" grpId="0"/>
      <p:bldP spid="17" grpId="0"/>
      <p:bldP spid="18"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41A6B-8485-4B5D-9D18-CDA78C7D934D}"/>
              </a:ext>
            </a:extLst>
          </p:cNvPr>
          <p:cNvSpPr>
            <a:spLocks noGrp="1"/>
          </p:cNvSpPr>
          <p:nvPr>
            <p:ph type="title"/>
          </p:nvPr>
        </p:nvSpPr>
        <p:spPr>
          <a:xfrm>
            <a:off x="321366" y="153239"/>
            <a:ext cx="10515600" cy="777875"/>
          </a:xfrm>
        </p:spPr>
        <p:txBody>
          <a:bodyPr>
            <a:normAutofit/>
          </a:bodyPr>
          <a:lstStyle/>
          <a:p>
            <a:r>
              <a:rPr lang="en-US" b="1" dirty="0"/>
              <a:t>A little quiz</a:t>
            </a:r>
          </a:p>
        </p:txBody>
      </p:sp>
      <p:graphicFrame>
        <p:nvGraphicFramePr>
          <p:cNvPr id="9" name="Chart 8">
            <a:extLst>
              <a:ext uri="{FF2B5EF4-FFF2-40B4-BE49-F238E27FC236}">
                <a16:creationId xmlns:a16="http://schemas.microsoft.com/office/drawing/2014/main" id="{A567194D-D04B-8492-2AD9-4FA3FABF3F94}"/>
              </a:ext>
            </a:extLst>
          </p:cNvPr>
          <p:cNvGraphicFramePr>
            <a:graphicFrameLocks/>
          </p:cNvGraphicFramePr>
          <p:nvPr>
            <p:extLst>
              <p:ext uri="{D42A27DB-BD31-4B8C-83A1-F6EECF244321}">
                <p14:modId xmlns:p14="http://schemas.microsoft.com/office/powerpoint/2010/main" val="2262705132"/>
              </p:ext>
            </p:extLst>
          </p:nvPr>
        </p:nvGraphicFramePr>
        <p:xfrm>
          <a:off x="590204" y="881149"/>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C2255CF3-E237-D467-EACF-C3C4ACA9E790}"/>
              </a:ext>
            </a:extLst>
          </p:cNvPr>
          <p:cNvGraphicFramePr>
            <a:graphicFrameLocks/>
          </p:cNvGraphicFramePr>
          <p:nvPr>
            <p:extLst>
              <p:ext uri="{D42A27DB-BD31-4B8C-83A1-F6EECF244321}">
                <p14:modId xmlns:p14="http://schemas.microsoft.com/office/powerpoint/2010/main" val="2658539313"/>
              </p:ext>
            </p:extLst>
          </p:nvPr>
        </p:nvGraphicFramePr>
        <p:xfrm>
          <a:off x="6264966" y="881149"/>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id="{6E646E5D-7F83-F18D-3CD7-33B59F2BE542}"/>
              </a:ext>
            </a:extLst>
          </p:cNvPr>
          <p:cNvGraphicFramePr>
            <a:graphicFrameLocks/>
          </p:cNvGraphicFramePr>
          <p:nvPr>
            <p:extLst>
              <p:ext uri="{D42A27DB-BD31-4B8C-83A1-F6EECF244321}">
                <p14:modId xmlns:p14="http://schemas.microsoft.com/office/powerpoint/2010/main" val="3610362965"/>
              </p:ext>
            </p:extLst>
          </p:nvPr>
        </p:nvGraphicFramePr>
        <p:xfrm>
          <a:off x="743810" y="3200399"/>
          <a:ext cx="4608379" cy="281141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11">
            <a:extLst>
              <a:ext uri="{FF2B5EF4-FFF2-40B4-BE49-F238E27FC236}">
                <a16:creationId xmlns:a16="http://schemas.microsoft.com/office/drawing/2014/main" id="{DF4B7E48-E61C-278D-66EE-F03601CE5D8F}"/>
              </a:ext>
            </a:extLst>
          </p:cNvPr>
          <p:cNvGraphicFramePr>
            <a:graphicFrameLocks/>
          </p:cNvGraphicFramePr>
          <p:nvPr>
            <p:extLst>
              <p:ext uri="{D42A27DB-BD31-4B8C-83A1-F6EECF244321}">
                <p14:modId xmlns:p14="http://schemas.microsoft.com/office/powerpoint/2010/main" val="1729660428"/>
              </p:ext>
            </p:extLst>
          </p:nvPr>
        </p:nvGraphicFramePr>
        <p:xfrm>
          <a:off x="6375861" y="3268610"/>
          <a:ext cx="4572000" cy="2743200"/>
        </p:xfrm>
        <a:graphic>
          <a:graphicData uri="http://schemas.openxmlformats.org/drawingml/2006/chart">
            <c:chart xmlns:c="http://schemas.openxmlformats.org/drawingml/2006/chart" xmlns:r="http://schemas.openxmlformats.org/officeDocument/2006/relationships" r:id="rId6"/>
          </a:graphicData>
        </a:graphic>
      </p:graphicFrame>
      <p:sp>
        <p:nvSpPr>
          <p:cNvPr id="21" name="Rectangle 20">
            <a:extLst>
              <a:ext uri="{FF2B5EF4-FFF2-40B4-BE49-F238E27FC236}">
                <a16:creationId xmlns:a16="http://schemas.microsoft.com/office/drawing/2014/main" id="{B0A5E053-87E1-09AF-BF96-F14805562B03}"/>
              </a:ext>
            </a:extLst>
          </p:cNvPr>
          <p:cNvSpPr/>
          <p:nvPr/>
        </p:nvSpPr>
        <p:spPr>
          <a:xfrm>
            <a:off x="1551709" y="1106978"/>
            <a:ext cx="2116975" cy="476596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4715182-FE07-4250-3479-BD412BCC45C9}"/>
              </a:ext>
            </a:extLst>
          </p:cNvPr>
          <p:cNvSpPr/>
          <p:nvPr/>
        </p:nvSpPr>
        <p:spPr>
          <a:xfrm>
            <a:off x="7384472" y="1062644"/>
            <a:ext cx="2116975" cy="477150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05190FF-D5BA-D597-7732-F9334653B3DC}"/>
              </a:ext>
            </a:extLst>
          </p:cNvPr>
          <p:cNvSpPr txBox="1"/>
          <p:nvPr/>
        </p:nvSpPr>
        <p:spPr>
          <a:xfrm>
            <a:off x="5162204" y="1827415"/>
            <a:ext cx="302029" cy="646331"/>
          </a:xfrm>
          <a:prstGeom prst="rect">
            <a:avLst/>
          </a:prstGeom>
          <a:noFill/>
        </p:spPr>
        <p:txBody>
          <a:bodyPr wrap="square" rtlCol="0">
            <a:spAutoFit/>
          </a:bodyPr>
          <a:lstStyle/>
          <a:p>
            <a:pPr algn="ctr"/>
            <a:r>
              <a:rPr lang="en-US" sz="3600" dirty="0"/>
              <a:t>A</a:t>
            </a:r>
          </a:p>
        </p:txBody>
      </p:sp>
      <p:sp>
        <p:nvSpPr>
          <p:cNvPr id="27" name="TextBox 26">
            <a:extLst>
              <a:ext uri="{FF2B5EF4-FFF2-40B4-BE49-F238E27FC236}">
                <a16:creationId xmlns:a16="http://schemas.microsoft.com/office/drawing/2014/main" id="{3AC72984-6565-E7B7-E906-12716DC49E4B}"/>
              </a:ext>
            </a:extLst>
          </p:cNvPr>
          <p:cNvSpPr txBox="1"/>
          <p:nvPr/>
        </p:nvSpPr>
        <p:spPr>
          <a:xfrm>
            <a:off x="10685951" y="1827414"/>
            <a:ext cx="302029" cy="646331"/>
          </a:xfrm>
          <a:prstGeom prst="rect">
            <a:avLst/>
          </a:prstGeom>
          <a:noFill/>
        </p:spPr>
        <p:txBody>
          <a:bodyPr wrap="square" rtlCol="0">
            <a:spAutoFit/>
          </a:bodyPr>
          <a:lstStyle/>
          <a:p>
            <a:pPr algn="ctr"/>
            <a:r>
              <a:rPr lang="en-US" sz="3600" dirty="0"/>
              <a:t>B</a:t>
            </a:r>
          </a:p>
        </p:txBody>
      </p:sp>
      <p:sp>
        <p:nvSpPr>
          <p:cNvPr id="28" name="TextBox 27">
            <a:extLst>
              <a:ext uri="{FF2B5EF4-FFF2-40B4-BE49-F238E27FC236}">
                <a16:creationId xmlns:a16="http://schemas.microsoft.com/office/drawing/2014/main" id="{09DCDC3B-D445-F8DA-93FA-31274722DC62}"/>
              </a:ext>
            </a:extLst>
          </p:cNvPr>
          <p:cNvSpPr txBox="1"/>
          <p:nvPr/>
        </p:nvSpPr>
        <p:spPr>
          <a:xfrm>
            <a:off x="5163589" y="4282938"/>
            <a:ext cx="302029" cy="646331"/>
          </a:xfrm>
          <a:prstGeom prst="rect">
            <a:avLst/>
          </a:prstGeom>
          <a:noFill/>
        </p:spPr>
        <p:txBody>
          <a:bodyPr wrap="square" rtlCol="0">
            <a:spAutoFit/>
          </a:bodyPr>
          <a:lstStyle/>
          <a:p>
            <a:pPr algn="ctr"/>
            <a:r>
              <a:rPr lang="en-US" sz="3600" dirty="0"/>
              <a:t>C</a:t>
            </a:r>
          </a:p>
        </p:txBody>
      </p:sp>
      <p:sp>
        <p:nvSpPr>
          <p:cNvPr id="29" name="TextBox 28">
            <a:extLst>
              <a:ext uri="{FF2B5EF4-FFF2-40B4-BE49-F238E27FC236}">
                <a16:creationId xmlns:a16="http://schemas.microsoft.com/office/drawing/2014/main" id="{634B39A1-113E-2D5B-2BDC-753919638E8F}"/>
              </a:ext>
            </a:extLst>
          </p:cNvPr>
          <p:cNvSpPr txBox="1"/>
          <p:nvPr/>
        </p:nvSpPr>
        <p:spPr>
          <a:xfrm>
            <a:off x="10685951" y="4282937"/>
            <a:ext cx="302029" cy="646331"/>
          </a:xfrm>
          <a:prstGeom prst="rect">
            <a:avLst/>
          </a:prstGeom>
          <a:noFill/>
        </p:spPr>
        <p:txBody>
          <a:bodyPr wrap="square" rtlCol="0">
            <a:spAutoFit/>
          </a:bodyPr>
          <a:lstStyle/>
          <a:p>
            <a:pPr algn="ctr"/>
            <a:r>
              <a:rPr lang="en-US" sz="3600" dirty="0"/>
              <a:t>D</a:t>
            </a:r>
          </a:p>
        </p:txBody>
      </p:sp>
      <p:sp>
        <p:nvSpPr>
          <p:cNvPr id="30" name="Oval 29">
            <a:extLst>
              <a:ext uri="{FF2B5EF4-FFF2-40B4-BE49-F238E27FC236}">
                <a16:creationId xmlns:a16="http://schemas.microsoft.com/office/drawing/2014/main" id="{FF31BAF6-8AFD-7C5C-DADC-CBA9E347AB93}"/>
              </a:ext>
            </a:extLst>
          </p:cNvPr>
          <p:cNvSpPr/>
          <p:nvPr/>
        </p:nvSpPr>
        <p:spPr>
          <a:xfrm>
            <a:off x="4968385" y="4262758"/>
            <a:ext cx="701042" cy="68668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ultiplication Sign 32">
            <a:extLst>
              <a:ext uri="{FF2B5EF4-FFF2-40B4-BE49-F238E27FC236}">
                <a16:creationId xmlns:a16="http://schemas.microsoft.com/office/drawing/2014/main" id="{05A038C5-54A2-D6A6-5A61-1410CB72C2AB}"/>
              </a:ext>
            </a:extLst>
          </p:cNvPr>
          <p:cNvSpPr/>
          <p:nvPr/>
        </p:nvSpPr>
        <p:spPr>
          <a:xfrm>
            <a:off x="1663904" y="1300249"/>
            <a:ext cx="1906385" cy="1706880"/>
          </a:xfrm>
          <a:prstGeom prst="mathMultiply">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Multiplication Sign 33">
            <a:extLst>
              <a:ext uri="{FF2B5EF4-FFF2-40B4-BE49-F238E27FC236}">
                <a16:creationId xmlns:a16="http://schemas.microsoft.com/office/drawing/2014/main" id="{838DCF01-F980-079A-2613-7C2EF9CA0A84}"/>
              </a:ext>
            </a:extLst>
          </p:cNvPr>
          <p:cNvSpPr/>
          <p:nvPr/>
        </p:nvSpPr>
        <p:spPr>
          <a:xfrm>
            <a:off x="7489766" y="1293596"/>
            <a:ext cx="1906385" cy="1706880"/>
          </a:xfrm>
          <a:prstGeom prst="mathMultiply">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ultiplication Sign 34">
            <a:extLst>
              <a:ext uri="{FF2B5EF4-FFF2-40B4-BE49-F238E27FC236}">
                <a16:creationId xmlns:a16="http://schemas.microsoft.com/office/drawing/2014/main" id="{EF454577-8570-62E7-4ED1-3187EBF8D61E}"/>
              </a:ext>
            </a:extLst>
          </p:cNvPr>
          <p:cNvSpPr/>
          <p:nvPr/>
        </p:nvSpPr>
        <p:spPr>
          <a:xfrm>
            <a:off x="7486256" y="3772380"/>
            <a:ext cx="1906385" cy="1706880"/>
          </a:xfrm>
          <a:prstGeom prst="mathMultiply">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208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p:cTn id="45" dur="500" fill="hold"/>
                                        <p:tgtEl>
                                          <p:spTgt spid="33"/>
                                        </p:tgtEl>
                                        <p:attrNameLst>
                                          <p:attrName>ppt_w</p:attrName>
                                        </p:attrNameLst>
                                      </p:cBhvr>
                                      <p:tavLst>
                                        <p:tav tm="0">
                                          <p:val>
                                            <p:fltVal val="0"/>
                                          </p:val>
                                        </p:tav>
                                        <p:tav tm="100000">
                                          <p:val>
                                            <p:strVal val="#ppt_w"/>
                                          </p:val>
                                        </p:tav>
                                      </p:tavLst>
                                    </p:anim>
                                    <p:anim calcmode="lin" valueType="num">
                                      <p:cBhvr>
                                        <p:cTn id="46" dur="500" fill="hold"/>
                                        <p:tgtEl>
                                          <p:spTgt spid="33"/>
                                        </p:tgtEl>
                                        <p:attrNameLst>
                                          <p:attrName>ppt_h</p:attrName>
                                        </p:attrNameLst>
                                      </p:cBhvr>
                                      <p:tavLst>
                                        <p:tav tm="0">
                                          <p:val>
                                            <p:fltVal val="0"/>
                                          </p:val>
                                        </p:tav>
                                        <p:tav tm="100000">
                                          <p:val>
                                            <p:strVal val="#ppt_h"/>
                                          </p:val>
                                        </p:tav>
                                      </p:tavLst>
                                    </p:anim>
                                    <p:anim calcmode="lin" valueType="num">
                                      <p:cBhvr>
                                        <p:cTn id="47" dur="500" fill="hold"/>
                                        <p:tgtEl>
                                          <p:spTgt spid="33"/>
                                        </p:tgtEl>
                                        <p:attrNameLst>
                                          <p:attrName>style.rotation</p:attrName>
                                        </p:attrNameLst>
                                      </p:cBhvr>
                                      <p:tavLst>
                                        <p:tav tm="0">
                                          <p:val>
                                            <p:fltVal val="360"/>
                                          </p:val>
                                        </p:tav>
                                        <p:tav tm="100000">
                                          <p:val>
                                            <p:fltVal val="0"/>
                                          </p:val>
                                        </p:tav>
                                      </p:tavLst>
                                    </p:anim>
                                    <p:animEffect transition="in" filter="fade">
                                      <p:cBhvr>
                                        <p:cTn id="48" dur="500"/>
                                        <p:tgtEl>
                                          <p:spTgt spid="33"/>
                                        </p:tgtEl>
                                      </p:cBhvr>
                                    </p:animEffect>
                                  </p:childTnLst>
                                </p:cTn>
                              </p:par>
                              <p:par>
                                <p:cTn id="49" presetID="49" presetClass="entr" presetSubtype="0" decel="10000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p:cTn id="51" dur="500" fill="hold"/>
                                        <p:tgtEl>
                                          <p:spTgt spid="34"/>
                                        </p:tgtEl>
                                        <p:attrNameLst>
                                          <p:attrName>ppt_w</p:attrName>
                                        </p:attrNameLst>
                                      </p:cBhvr>
                                      <p:tavLst>
                                        <p:tav tm="0">
                                          <p:val>
                                            <p:fltVal val="0"/>
                                          </p:val>
                                        </p:tav>
                                        <p:tav tm="100000">
                                          <p:val>
                                            <p:strVal val="#ppt_w"/>
                                          </p:val>
                                        </p:tav>
                                      </p:tavLst>
                                    </p:anim>
                                    <p:anim calcmode="lin" valueType="num">
                                      <p:cBhvr>
                                        <p:cTn id="52" dur="500" fill="hold"/>
                                        <p:tgtEl>
                                          <p:spTgt spid="34"/>
                                        </p:tgtEl>
                                        <p:attrNameLst>
                                          <p:attrName>ppt_h</p:attrName>
                                        </p:attrNameLst>
                                      </p:cBhvr>
                                      <p:tavLst>
                                        <p:tav tm="0">
                                          <p:val>
                                            <p:fltVal val="0"/>
                                          </p:val>
                                        </p:tav>
                                        <p:tav tm="100000">
                                          <p:val>
                                            <p:strVal val="#ppt_h"/>
                                          </p:val>
                                        </p:tav>
                                      </p:tavLst>
                                    </p:anim>
                                    <p:anim calcmode="lin" valueType="num">
                                      <p:cBhvr>
                                        <p:cTn id="53" dur="500" fill="hold"/>
                                        <p:tgtEl>
                                          <p:spTgt spid="34"/>
                                        </p:tgtEl>
                                        <p:attrNameLst>
                                          <p:attrName>style.rotation</p:attrName>
                                        </p:attrNameLst>
                                      </p:cBhvr>
                                      <p:tavLst>
                                        <p:tav tm="0">
                                          <p:val>
                                            <p:fltVal val="360"/>
                                          </p:val>
                                        </p:tav>
                                        <p:tav tm="100000">
                                          <p:val>
                                            <p:fltVal val="0"/>
                                          </p:val>
                                        </p:tav>
                                      </p:tavLst>
                                    </p:anim>
                                    <p:animEffect transition="in" filter="fade">
                                      <p:cBhvr>
                                        <p:cTn id="54" dur="5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49" presetClass="entr" presetSubtype="0" decel="10000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anim calcmode="lin" valueType="num">
                                      <p:cBhvr>
                                        <p:cTn id="59" dur="500" fill="hold"/>
                                        <p:tgtEl>
                                          <p:spTgt spid="35"/>
                                        </p:tgtEl>
                                        <p:attrNameLst>
                                          <p:attrName>ppt_w</p:attrName>
                                        </p:attrNameLst>
                                      </p:cBhvr>
                                      <p:tavLst>
                                        <p:tav tm="0">
                                          <p:val>
                                            <p:fltVal val="0"/>
                                          </p:val>
                                        </p:tav>
                                        <p:tav tm="100000">
                                          <p:val>
                                            <p:strVal val="#ppt_w"/>
                                          </p:val>
                                        </p:tav>
                                      </p:tavLst>
                                    </p:anim>
                                    <p:anim calcmode="lin" valueType="num">
                                      <p:cBhvr>
                                        <p:cTn id="60" dur="500" fill="hold"/>
                                        <p:tgtEl>
                                          <p:spTgt spid="35"/>
                                        </p:tgtEl>
                                        <p:attrNameLst>
                                          <p:attrName>ppt_h</p:attrName>
                                        </p:attrNameLst>
                                      </p:cBhvr>
                                      <p:tavLst>
                                        <p:tav tm="0">
                                          <p:val>
                                            <p:fltVal val="0"/>
                                          </p:val>
                                        </p:tav>
                                        <p:tav tm="100000">
                                          <p:val>
                                            <p:strVal val="#ppt_h"/>
                                          </p:val>
                                        </p:tav>
                                      </p:tavLst>
                                    </p:anim>
                                    <p:anim calcmode="lin" valueType="num">
                                      <p:cBhvr>
                                        <p:cTn id="61" dur="500" fill="hold"/>
                                        <p:tgtEl>
                                          <p:spTgt spid="35"/>
                                        </p:tgtEl>
                                        <p:attrNameLst>
                                          <p:attrName>style.rotation</p:attrName>
                                        </p:attrNameLst>
                                      </p:cBhvr>
                                      <p:tavLst>
                                        <p:tav tm="0">
                                          <p:val>
                                            <p:fltVal val="360"/>
                                          </p:val>
                                        </p:tav>
                                        <p:tav tm="100000">
                                          <p:val>
                                            <p:fltVal val="0"/>
                                          </p:val>
                                        </p:tav>
                                      </p:tavLst>
                                    </p:anim>
                                    <p:animEffect transition="in" filter="fade">
                                      <p:cBhvr>
                                        <p:cTn id="62" dur="500"/>
                                        <p:tgtEl>
                                          <p:spTgt spid="35"/>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heel(1)">
                                      <p:cBhvr>
                                        <p:cTn id="6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Graphic spid="10" grpId="0">
        <p:bldAsOne/>
      </p:bldGraphic>
      <p:bldGraphic spid="11" grpId="0">
        <p:bldAsOne/>
      </p:bldGraphic>
      <p:bldGraphic spid="12" grpId="0">
        <p:bldAsOne/>
      </p:bldGraphic>
      <p:bldP spid="21" grpId="0" animBg="1"/>
      <p:bldP spid="22" grpId="0" animBg="1"/>
      <p:bldP spid="24" grpId="0"/>
      <p:bldP spid="27" grpId="0"/>
      <p:bldP spid="28" grpId="0"/>
      <p:bldP spid="29" grpId="0"/>
      <p:bldP spid="30" grpId="0" animBg="1"/>
      <p:bldP spid="33" grpId="0" animBg="1"/>
      <p:bldP spid="34" grpId="0" animBg="1"/>
      <p:bldP spid="3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8E630C9E02164BBE534C194BDFFDD4" ma:contentTypeVersion="18" ma:contentTypeDescription="Create a new document." ma:contentTypeScope="" ma:versionID="a36bbabbe354cf1590a51fe8745b5c62">
  <xsd:schema xmlns:xsd="http://www.w3.org/2001/XMLSchema" xmlns:xs="http://www.w3.org/2001/XMLSchema" xmlns:p="http://schemas.microsoft.com/office/2006/metadata/properties" xmlns:ns3="2b41faa1-f0bd-486a-971e-474827c75432" xmlns:ns4="77b5bc64-93c8-45a0-9af0-b33ff1bfb3bf" targetNamespace="http://schemas.microsoft.com/office/2006/metadata/properties" ma:root="true" ma:fieldsID="d9c8a67cf89679a2acf3c487c94a5789" ns3:_="" ns4:_="">
    <xsd:import namespace="2b41faa1-f0bd-486a-971e-474827c75432"/>
    <xsd:import namespace="77b5bc64-93c8-45a0-9af0-b33ff1bfb3b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41faa1-f0bd-486a-971e-474827c754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7b5bc64-93c8-45a0-9af0-b33ff1bfb3b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2b41faa1-f0bd-486a-971e-474827c7543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F703770-23FA-4D58-8770-A67DAEB1BC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41faa1-f0bd-486a-971e-474827c75432"/>
    <ds:schemaRef ds:uri="77b5bc64-93c8-45a0-9af0-b33ff1bfb3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74AD1ED-881D-424B-B099-F48179E5A830}">
  <ds:schemaRefs>
    <ds:schemaRef ds:uri="http://schemas.microsoft.com/office/2006/metadata/properties"/>
    <ds:schemaRef ds:uri="http://purl.org/dc/terms/"/>
    <ds:schemaRef ds:uri="http://schemas.microsoft.com/office/2006/documentManagement/types"/>
    <ds:schemaRef ds:uri="77b5bc64-93c8-45a0-9af0-b33ff1bfb3bf"/>
    <ds:schemaRef ds:uri="2b41faa1-f0bd-486a-971e-474827c75432"/>
    <ds:schemaRef ds:uri="http://schemas.microsoft.com/office/infopath/2007/PartnerControls"/>
    <ds:schemaRef ds:uri="http://www.w3.org/XML/1998/namespace"/>
    <ds:schemaRef ds:uri="http://purl.org/dc/dcmitype/"/>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FB7D1D7F-DA7C-44D2-ADA9-2C391174E50E}">
  <ds:schemaRefs>
    <ds:schemaRef ds:uri="http://schemas.microsoft.com/sharepoint/v3/contenttype/forms"/>
  </ds:schemaRefs>
</ds:datastoreItem>
</file>

<file path=docMetadata/LabelInfo.xml><?xml version="1.0" encoding="utf-8"?>
<clbl:labelList xmlns:clbl="http://schemas.microsoft.com/office/2020/mipLabelMetadata">
  <clbl:label id="{60264f50-4d3a-4edd-82e1-a8e377d069aa}" enabled="0" method="" siteId="{60264f50-4d3a-4edd-82e1-a8e377d069aa}" removed="1"/>
</clbl:labelList>
</file>

<file path=docProps/app.xml><?xml version="1.0" encoding="utf-8"?>
<Properties xmlns="http://schemas.openxmlformats.org/officeDocument/2006/extended-properties" xmlns:vt="http://schemas.openxmlformats.org/officeDocument/2006/docPropsVTypes">
  <TotalTime>64077</TotalTime>
  <Words>12122</Words>
  <Application>Microsoft Office PowerPoint</Application>
  <PresentationFormat>Widescreen</PresentationFormat>
  <Paragraphs>654</Paragraphs>
  <Slides>28</Slides>
  <Notes>28</Notes>
  <HiddenSlides>0</HiddenSlides>
  <MMClips>10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28</vt:i4>
      </vt:variant>
    </vt:vector>
  </HeadingPairs>
  <TitlesOfParts>
    <vt:vector size="37" baseType="lpstr">
      <vt:lpstr>Aptos Narrow</vt:lpstr>
      <vt:lpstr>Arial</vt:lpstr>
      <vt:lpstr>Calibri</vt:lpstr>
      <vt:lpstr>Hilti Roman</vt:lpstr>
      <vt:lpstr>Merriweather</vt:lpstr>
      <vt:lpstr>Roboto</vt:lpstr>
      <vt:lpstr>Office Theme</vt:lpstr>
      <vt:lpstr>1_Office Theme</vt:lpstr>
      <vt:lpstr>2_Office Theme</vt:lpstr>
      <vt:lpstr>PowerPoint Presentation</vt:lpstr>
      <vt:lpstr>Learning Objectives</vt:lpstr>
      <vt:lpstr>Introduction</vt:lpstr>
      <vt:lpstr>Know your enemy, know yourself</vt:lpstr>
      <vt:lpstr>Philosphical Question</vt:lpstr>
      <vt:lpstr>What is sound?</vt:lpstr>
      <vt:lpstr>Frequency – Practical Example</vt:lpstr>
      <vt:lpstr>Amplitude and Frequency</vt:lpstr>
      <vt:lpstr>A little quiz</vt:lpstr>
      <vt:lpstr>Direct path vs Indirect path</vt:lpstr>
      <vt:lpstr>Measuring the noise</vt:lpstr>
      <vt:lpstr>Sound Transmission Coefficient (STC) Ratings</vt:lpstr>
      <vt:lpstr>Why Pink Noise and not White Noise?</vt:lpstr>
      <vt:lpstr>The testing path to an STC</vt:lpstr>
      <vt:lpstr>Energy Balance</vt:lpstr>
      <vt:lpstr>Frequency Intervals of Testing</vt:lpstr>
      <vt:lpstr>What is a Decibel (dB)</vt:lpstr>
      <vt:lpstr>Sound Power vs. Loudness</vt:lpstr>
      <vt:lpstr>PowerPoint Presentation</vt:lpstr>
      <vt:lpstr>STC Requirements in Code</vt:lpstr>
      <vt:lpstr>STC values for privacy</vt:lpstr>
      <vt:lpstr>Where there is smoke there is sound</vt:lpstr>
      <vt:lpstr>The affect of firestop on Smoke and Sound</vt:lpstr>
      <vt:lpstr>Construction Practices to Improve STC</vt:lpstr>
      <vt:lpstr>Masking Sound</vt:lpstr>
      <vt:lpstr>Other ways to improve STC</vt:lpstr>
      <vt:lpstr>Firestopping materials that improve STC</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Mattox</dc:creator>
  <cp:lastModifiedBy>Tim Mattox</cp:lastModifiedBy>
  <cp:revision>92</cp:revision>
  <dcterms:created xsi:type="dcterms:W3CDTF">2020-11-03T00:23:18Z</dcterms:created>
  <dcterms:modified xsi:type="dcterms:W3CDTF">2025-07-31T20:00:40Z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0x010100E28E630C9E02164BBE534C194BDFFDD4</vt:lpwstr>
  </property>
</Properties>
</file>